
<file path=[Content_Types].xml><?xml version="1.0" encoding="utf-8"?>
<Types xmlns="http://schemas.openxmlformats.org/package/2006/content-types">
  <Default Extension="gif" ContentType="image/gif"/>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Lst>
  <p:notesMasterIdLst>
    <p:notesMasterId r:id="rId34"/>
  </p:notesMasterIdLst>
  <p:sldIdLst>
    <p:sldId id="508" r:id="rId4"/>
    <p:sldId id="266" r:id="rId5"/>
    <p:sldId id="267" r:id="rId6"/>
    <p:sldId id="257" r:id="rId7"/>
    <p:sldId id="268" r:id="rId8"/>
    <p:sldId id="290" r:id="rId9"/>
    <p:sldId id="269" r:id="rId10"/>
    <p:sldId id="271" r:id="rId11"/>
    <p:sldId id="258" r:id="rId12"/>
    <p:sldId id="284" r:id="rId13"/>
    <p:sldId id="283" r:id="rId14"/>
    <p:sldId id="260" r:id="rId15"/>
    <p:sldId id="285" r:id="rId16"/>
    <p:sldId id="291" r:id="rId17"/>
    <p:sldId id="292" r:id="rId18"/>
    <p:sldId id="293" r:id="rId19"/>
    <p:sldId id="286" r:id="rId20"/>
    <p:sldId id="295" r:id="rId21"/>
    <p:sldId id="296" r:id="rId22"/>
    <p:sldId id="297" r:id="rId23"/>
    <p:sldId id="298" r:id="rId24"/>
    <p:sldId id="299" r:id="rId25"/>
    <p:sldId id="300" r:id="rId26"/>
    <p:sldId id="288" r:id="rId27"/>
    <p:sldId id="289" r:id="rId28"/>
    <p:sldId id="294" r:id="rId29"/>
    <p:sldId id="263" r:id="rId30"/>
    <p:sldId id="302" r:id="rId31"/>
    <p:sldId id="301" r:id="rId32"/>
    <p:sldId id="264"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64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2CD63EA-D89A-4488-8B3F-409C168F660D}" type="datetimeFigureOut">
              <a:rPr lang="en-US" smtClean="0"/>
              <a:t>10/15/2023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B3B2C0-3966-4D6F-948F-A4E7D1D7200A}" type="slidenum">
              <a:rPr lang="en-US" smtClean="0"/>
              <a:t>‹#›</a:t>
            </a:fld>
            <a:endParaRPr lang="en-US"/>
          </a:p>
        </p:txBody>
      </p:sp>
    </p:spTree>
    <p:extLst>
      <p:ext uri="{BB962C8B-B14F-4D97-AF65-F5344CB8AC3E}">
        <p14:creationId xmlns:p14="http://schemas.microsoft.com/office/powerpoint/2010/main" val="38532578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2241620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Nguồn</a:t>
            </a:r>
            <a:r>
              <a:rPr lang="en-US" dirty="0"/>
              <a:t>: https://www.youtube.com/watch?v=cMDm4ot85i8&amp;t=133s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8181A2-C339-4C44-9C30-5505D273744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158852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FB0D1E-F729-400C-B3EC-692C73640D28}"/>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PH"/>
          </a:p>
        </p:txBody>
      </p:sp>
      <p:sp>
        <p:nvSpPr>
          <p:cNvPr id="3" name="Subtitle 2">
            <a:extLst>
              <a:ext uri="{FF2B5EF4-FFF2-40B4-BE49-F238E27FC236}">
                <a16:creationId xmlns:a16="http://schemas.microsoft.com/office/drawing/2014/main" id="{9420B7DD-33E2-4E70-BF28-AAA81723C7D1}"/>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PH"/>
          </a:p>
        </p:txBody>
      </p:sp>
      <p:sp>
        <p:nvSpPr>
          <p:cNvPr id="4" name="Date Placeholder 3">
            <a:extLst>
              <a:ext uri="{FF2B5EF4-FFF2-40B4-BE49-F238E27FC236}">
                <a16:creationId xmlns:a16="http://schemas.microsoft.com/office/drawing/2014/main" id="{ADDE677E-24A8-4D84-8796-4C4DC5268622}"/>
              </a:ext>
            </a:extLst>
          </p:cNvPr>
          <p:cNvSpPr>
            <a:spLocks noGrp="1"/>
          </p:cNvSpPr>
          <p:nvPr>
            <p:ph type="dt" sz="half" idx="10"/>
          </p:nvPr>
        </p:nvSpPr>
        <p:spPr>
          <a:xfrm>
            <a:off x="838200" y="6356350"/>
            <a:ext cx="2743200" cy="365125"/>
          </a:xfrm>
          <a:prstGeom prst="rect">
            <a:avLst/>
          </a:prstGeom>
        </p:spPr>
        <p:txBody>
          <a:bodyPr/>
          <a:lstStyle/>
          <a:p>
            <a:fld id="{80190BAF-0423-40E3-81E1-522E9FF5D504}" type="datetimeFigureOut">
              <a:rPr lang="en-PH" smtClean="0"/>
              <a:t>15/10/2023</a:t>
            </a:fld>
            <a:endParaRPr lang="en-PH"/>
          </a:p>
        </p:txBody>
      </p:sp>
      <p:sp>
        <p:nvSpPr>
          <p:cNvPr id="5" name="Footer Placeholder 4">
            <a:extLst>
              <a:ext uri="{FF2B5EF4-FFF2-40B4-BE49-F238E27FC236}">
                <a16:creationId xmlns:a16="http://schemas.microsoft.com/office/drawing/2014/main" id="{F6A6FA6A-519A-4C0A-9B87-168F574E8850}"/>
              </a:ext>
            </a:extLst>
          </p:cNvPr>
          <p:cNvSpPr>
            <a:spLocks noGrp="1"/>
          </p:cNvSpPr>
          <p:nvPr>
            <p:ph type="ftr" sz="quarter" idx="11"/>
          </p:nvPr>
        </p:nvSpPr>
        <p:spPr>
          <a:xfrm>
            <a:off x="4038600" y="6356350"/>
            <a:ext cx="4114800" cy="365125"/>
          </a:xfrm>
          <a:prstGeom prst="rect">
            <a:avLst/>
          </a:prstGeom>
        </p:spPr>
        <p:txBody>
          <a:bodyPr/>
          <a:lstStyle/>
          <a:p>
            <a:endParaRPr lang="en-PH"/>
          </a:p>
        </p:txBody>
      </p:sp>
      <p:sp>
        <p:nvSpPr>
          <p:cNvPr id="6" name="Slide Number Placeholder 5">
            <a:extLst>
              <a:ext uri="{FF2B5EF4-FFF2-40B4-BE49-F238E27FC236}">
                <a16:creationId xmlns:a16="http://schemas.microsoft.com/office/drawing/2014/main" id="{F43B6BBF-4D72-4EAD-9287-B14FC07AD026}"/>
              </a:ext>
            </a:extLst>
          </p:cNvPr>
          <p:cNvSpPr>
            <a:spLocks noGrp="1"/>
          </p:cNvSpPr>
          <p:nvPr>
            <p:ph type="sldNum" sz="quarter" idx="12"/>
          </p:nvPr>
        </p:nvSpPr>
        <p:spPr>
          <a:xfrm>
            <a:off x="8610600" y="6356350"/>
            <a:ext cx="2743200" cy="365125"/>
          </a:xfrm>
          <a:prstGeom prst="rect">
            <a:avLst/>
          </a:prstGeom>
        </p:spPr>
        <p:txBody>
          <a:bodyPr/>
          <a:lstStyle/>
          <a:p>
            <a:fld id="{B5B51FD0-1947-42E4-8AD4-F774DA8B4EB0}" type="slidenum">
              <a:rPr lang="en-PH" smtClean="0"/>
              <a:t>‹#›</a:t>
            </a:fld>
            <a:endParaRPr lang="en-PH"/>
          </a:p>
        </p:txBody>
      </p:sp>
    </p:spTree>
    <p:extLst>
      <p:ext uri="{BB962C8B-B14F-4D97-AF65-F5344CB8AC3E}">
        <p14:creationId xmlns:p14="http://schemas.microsoft.com/office/powerpoint/2010/main" val="20627286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5CA3EF-7260-4500-A667-923DF22E676E}"/>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PH"/>
          </a:p>
        </p:txBody>
      </p:sp>
      <p:sp>
        <p:nvSpPr>
          <p:cNvPr id="3" name="Vertical Text Placeholder 2">
            <a:extLst>
              <a:ext uri="{FF2B5EF4-FFF2-40B4-BE49-F238E27FC236}">
                <a16:creationId xmlns:a16="http://schemas.microsoft.com/office/drawing/2014/main" id="{38CAB15A-2424-44CD-A013-4CAAC605FD7F}"/>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4" name="Date Placeholder 3">
            <a:extLst>
              <a:ext uri="{FF2B5EF4-FFF2-40B4-BE49-F238E27FC236}">
                <a16:creationId xmlns:a16="http://schemas.microsoft.com/office/drawing/2014/main" id="{8AD7A8ED-35A0-4DFB-9674-7679B19A43E1}"/>
              </a:ext>
            </a:extLst>
          </p:cNvPr>
          <p:cNvSpPr>
            <a:spLocks noGrp="1"/>
          </p:cNvSpPr>
          <p:nvPr>
            <p:ph type="dt" sz="half" idx="10"/>
          </p:nvPr>
        </p:nvSpPr>
        <p:spPr>
          <a:xfrm>
            <a:off x="838200" y="6356350"/>
            <a:ext cx="2743200" cy="365125"/>
          </a:xfrm>
          <a:prstGeom prst="rect">
            <a:avLst/>
          </a:prstGeom>
        </p:spPr>
        <p:txBody>
          <a:bodyPr/>
          <a:lstStyle/>
          <a:p>
            <a:fld id="{80190BAF-0423-40E3-81E1-522E9FF5D504}" type="datetimeFigureOut">
              <a:rPr lang="en-PH" smtClean="0"/>
              <a:t>15/10/2023</a:t>
            </a:fld>
            <a:endParaRPr lang="en-PH"/>
          </a:p>
        </p:txBody>
      </p:sp>
      <p:sp>
        <p:nvSpPr>
          <p:cNvPr id="5" name="Footer Placeholder 4">
            <a:extLst>
              <a:ext uri="{FF2B5EF4-FFF2-40B4-BE49-F238E27FC236}">
                <a16:creationId xmlns:a16="http://schemas.microsoft.com/office/drawing/2014/main" id="{D7DF7674-3AE8-4A10-847D-8D6B60738E38}"/>
              </a:ext>
            </a:extLst>
          </p:cNvPr>
          <p:cNvSpPr>
            <a:spLocks noGrp="1"/>
          </p:cNvSpPr>
          <p:nvPr>
            <p:ph type="ftr" sz="quarter" idx="11"/>
          </p:nvPr>
        </p:nvSpPr>
        <p:spPr>
          <a:xfrm>
            <a:off x="4038600" y="6356350"/>
            <a:ext cx="4114800" cy="365125"/>
          </a:xfrm>
          <a:prstGeom prst="rect">
            <a:avLst/>
          </a:prstGeom>
        </p:spPr>
        <p:txBody>
          <a:bodyPr/>
          <a:lstStyle/>
          <a:p>
            <a:endParaRPr lang="en-PH"/>
          </a:p>
        </p:txBody>
      </p:sp>
      <p:sp>
        <p:nvSpPr>
          <p:cNvPr id="6" name="Slide Number Placeholder 5">
            <a:extLst>
              <a:ext uri="{FF2B5EF4-FFF2-40B4-BE49-F238E27FC236}">
                <a16:creationId xmlns:a16="http://schemas.microsoft.com/office/drawing/2014/main" id="{BACA3A33-4ECC-4865-B63B-9465436E5CCB}"/>
              </a:ext>
            </a:extLst>
          </p:cNvPr>
          <p:cNvSpPr>
            <a:spLocks noGrp="1"/>
          </p:cNvSpPr>
          <p:nvPr>
            <p:ph type="sldNum" sz="quarter" idx="12"/>
          </p:nvPr>
        </p:nvSpPr>
        <p:spPr>
          <a:xfrm>
            <a:off x="8610600" y="6356350"/>
            <a:ext cx="2743200" cy="365125"/>
          </a:xfrm>
          <a:prstGeom prst="rect">
            <a:avLst/>
          </a:prstGeom>
        </p:spPr>
        <p:txBody>
          <a:bodyPr/>
          <a:lstStyle/>
          <a:p>
            <a:fld id="{B5B51FD0-1947-42E4-8AD4-F774DA8B4EB0}" type="slidenum">
              <a:rPr lang="en-PH" smtClean="0"/>
              <a:t>‹#›</a:t>
            </a:fld>
            <a:endParaRPr lang="en-PH"/>
          </a:p>
        </p:txBody>
      </p:sp>
    </p:spTree>
    <p:extLst>
      <p:ext uri="{BB962C8B-B14F-4D97-AF65-F5344CB8AC3E}">
        <p14:creationId xmlns:p14="http://schemas.microsoft.com/office/powerpoint/2010/main" val="22633471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1D8DD28-CC09-4910-A246-64D19793FB5E}"/>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en-PH"/>
          </a:p>
        </p:txBody>
      </p:sp>
      <p:sp>
        <p:nvSpPr>
          <p:cNvPr id="3" name="Vertical Text Placeholder 2">
            <a:extLst>
              <a:ext uri="{FF2B5EF4-FFF2-40B4-BE49-F238E27FC236}">
                <a16:creationId xmlns:a16="http://schemas.microsoft.com/office/drawing/2014/main" id="{91CE7245-E6CE-4FAD-B63F-7B6783516D7F}"/>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4" name="Date Placeholder 3">
            <a:extLst>
              <a:ext uri="{FF2B5EF4-FFF2-40B4-BE49-F238E27FC236}">
                <a16:creationId xmlns:a16="http://schemas.microsoft.com/office/drawing/2014/main" id="{329E7274-94BE-4F94-8B01-2383B879E2F2}"/>
              </a:ext>
            </a:extLst>
          </p:cNvPr>
          <p:cNvSpPr>
            <a:spLocks noGrp="1"/>
          </p:cNvSpPr>
          <p:nvPr>
            <p:ph type="dt" sz="half" idx="10"/>
          </p:nvPr>
        </p:nvSpPr>
        <p:spPr>
          <a:xfrm>
            <a:off x="838200" y="6356350"/>
            <a:ext cx="2743200" cy="365125"/>
          </a:xfrm>
          <a:prstGeom prst="rect">
            <a:avLst/>
          </a:prstGeom>
        </p:spPr>
        <p:txBody>
          <a:bodyPr/>
          <a:lstStyle/>
          <a:p>
            <a:fld id="{80190BAF-0423-40E3-81E1-522E9FF5D504}" type="datetimeFigureOut">
              <a:rPr lang="en-PH" smtClean="0"/>
              <a:t>15/10/2023</a:t>
            </a:fld>
            <a:endParaRPr lang="en-PH"/>
          </a:p>
        </p:txBody>
      </p:sp>
      <p:sp>
        <p:nvSpPr>
          <p:cNvPr id="5" name="Footer Placeholder 4">
            <a:extLst>
              <a:ext uri="{FF2B5EF4-FFF2-40B4-BE49-F238E27FC236}">
                <a16:creationId xmlns:a16="http://schemas.microsoft.com/office/drawing/2014/main" id="{FD6AEB2C-E59B-46D8-AD92-EB90275DEF1A}"/>
              </a:ext>
            </a:extLst>
          </p:cNvPr>
          <p:cNvSpPr>
            <a:spLocks noGrp="1"/>
          </p:cNvSpPr>
          <p:nvPr>
            <p:ph type="ftr" sz="quarter" idx="11"/>
          </p:nvPr>
        </p:nvSpPr>
        <p:spPr>
          <a:xfrm>
            <a:off x="4038600" y="6356350"/>
            <a:ext cx="4114800" cy="365125"/>
          </a:xfrm>
          <a:prstGeom prst="rect">
            <a:avLst/>
          </a:prstGeom>
        </p:spPr>
        <p:txBody>
          <a:bodyPr/>
          <a:lstStyle/>
          <a:p>
            <a:endParaRPr lang="en-PH"/>
          </a:p>
        </p:txBody>
      </p:sp>
      <p:sp>
        <p:nvSpPr>
          <p:cNvPr id="6" name="Slide Number Placeholder 5">
            <a:extLst>
              <a:ext uri="{FF2B5EF4-FFF2-40B4-BE49-F238E27FC236}">
                <a16:creationId xmlns:a16="http://schemas.microsoft.com/office/drawing/2014/main" id="{B6040645-526A-40F5-9DC9-67DD37F283B3}"/>
              </a:ext>
            </a:extLst>
          </p:cNvPr>
          <p:cNvSpPr>
            <a:spLocks noGrp="1"/>
          </p:cNvSpPr>
          <p:nvPr>
            <p:ph type="sldNum" sz="quarter" idx="12"/>
          </p:nvPr>
        </p:nvSpPr>
        <p:spPr>
          <a:xfrm>
            <a:off x="8610600" y="6356350"/>
            <a:ext cx="2743200" cy="365125"/>
          </a:xfrm>
          <a:prstGeom prst="rect">
            <a:avLst/>
          </a:prstGeom>
        </p:spPr>
        <p:txBody>
          <a:bodyPr/>
          <a:lstStyle/>
          <a:p>
            <a:fld id="{B5B51FD0-1947-42E4-8AD4-F774DA8B4EB0}" type="slidenum">
              <a:rPr lang="en-PH" smtClean="0"/>
              <a:t>‹#›</a:t>
            </a:fld>
            <a:endParaRPr lang="en-PH"/>
          </a:p>
        </p:txBody>
      </p:sp>
    </p:spTree>
    <p:extLst>
      <p:ext uri="{BB962C8B-B14F-4D97-AF65-F5344CB8AC3E}">
        <p14:creationId xmlns:p14="http://schemas.microsoft.com/office/powerpoint/2010/main" val="23545753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301C98-FC4B-4A22-B40E-93907962C0B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61F9158-14AF-4A81-9B89-19D97E98B70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1D673BD-FD20-4E73-8449-262504DBFB8F}"/>
              </a:ext>
            </a:extLst>
          </p:cNvPr>
          <p:cNvSpPr>
            <a:spLocks noGrp="1"/>
          </p:cNvSpPr>
          <p:nvPr>
            <p:ph type="dt" sz="half" idx="10"/>
          </p:nvPr>
        </p:nvSpPr>
        <p:spPr/>
        <p:txBody>
          <a:bodyPr/>
          <a:lstStyle/>
          <a:p>
            <a:fld id="{B485220B-3151-4CF4-B928-7C06D18C559C}" type="datetimeFigureOut">
              <a:rPr lang="en-US" smtClean="0"/>
              <a:t>10/15/2023</a:t>
            </a:fld>
            <a:endParaRPr lang="en-US"/>
          </a:p>
        </p:txBody>
      </p:sp>
      <p:sp>
        <p:nvSpPr>
          <p:cNvPr id="5" name="Footer Placeholder 4">
            <a:extLst>
              <a:ext uri="{FF2B5EF4-FFF2-40B4-BE49-F238E27FC236}">
                <a16:creationId xmlns:a16="http://schemas.microsoft.com/office/drawing/2014/main" id="{9AD1E4DB-AD87-4817-8CCC-9B698536E4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733C08-532A-42CB-B2DB-C63E95C3DCA5}"/>
              </a:ext>
            </a:extLst>
          </p:cNvPr>
          <p:cNvSpPr>
            <a:spLocks noGrp="1"/>
          </p:cNvSpPr>
          <p:nvPr>
            <p:ph type="sldNum" sz="quarter" idx="12"/>
          </p:nvPr>
        </p:nvSpPr>
        <p:spPr/>
        <p:txBody>
          <a:bodyPr/>
          <a:lstStyle/>
          <a:p>
            <a:fld id="{492FFD60-380A-41AF-8987-CC43D75B3D62}" type="slidenum">
              <a:rPr lang="en-US" smtClean="0"/>
              <a:t>‹#›</a:t>
            </a:fld>
            <a:endParaRPr lang="en-US"/>
          </a:p>
        </p:txBody>
      </p:sp>
    </p:spTree>
    <p:extLst>
      <p:ext uri="{BB962C8B-B14F-4D97-AF65-F5344CB8AC3E}">
        <p14:creationId xmlns:p14="http://schemas.microsoft.com/office/powerpoint/2010/main" val="24879092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95DF0-DC5F-49E6-B1D9-A54C85C8192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0E7A16D-068C-4640-81FC-9ED92A6A2EF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4DE892-1E6E-4EC1-B330-B9583C8D367B}"/>
              </a:ext>
            </a:extLst>
          </p:cNvPr>
          <p:cNvSpPr>
            <a:spLocks noGrp="1"/>
          </p:cNvSpPr>
          <p:nvPr>
            <p:ph type="dt" sz="half" idx="10"/>
          </p:nvPr>
        </p:nvSpPr>
        <p:spPr/>
        <p:txBody>
          <a:bodyPr/>
          <a:lstStyle/>
          <a:p>
            <a:fld id="{B485220B-3151-4CF4-B928-7C06D18C559C}" type="datetimeFigureOut">
              <a:rPr lang="en-US" smtClean="0"/>
              <a:t>10/15/2023</a:t>
            </a:fld>
            <a:endParaRPr lang="en-US"/>
          </a:p>
        </p:txBody>
      </p:sp>
      <p:sp>
        <p:nvSpPr>
          <p:cNvPr id="5" name="Footer Placeholder 4">
            <a:extLst>
              <a:ext uri="{FF2B5EF4-FFF2-40B4-BE49-F238E27FC236}">
                <a16:creationId xmlns:a16="http://schemas.microsoft.com/office/drawing/2014/main" id="{7F12E791-CE86-4C0F-8CDA-469405C063F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1D4B88-DCBA-4A88-822A-CB02B35AFEA7}"/>
              </a:ext>
            </a:extLst>
          </p:cNvPr>
          <p:cNvSpPr>
            <a:spLocks noGrp="1"/>
          </p:cNvSpPr>
          <p:nvPr>
            <p:ph type="sldNum" sz="quarter" idx="12"/>
          </p:nvPr>
        </p:nvSpPr>
        <p:spPr/>
        <p:txBody>
          <a:bodyPr/>
          <a:lstStyle/>
          <a:p>
            <a:fld id="{492FFD60-380A-41AF-8987-CC43D75B3D62}" type="slidenum">
              <a:rPr lang="en-US" smtClean="0"/>
              <a:t>‹#›</a:t>
            </a:fld>
            <a:endParaRPr lang="en-US"/>
          </a:p>
        </p:txBody>
      </p:sp>
    </p:spTree>
    <p:extLst>
      <p:ext uri="{BB962C8B-B14F-4D97-AF65-F5344CB8AC3E}">
        <p14:creationId xmlns:p14="http://schemas.microsoft.com/office/powerpoint/2010/main" val="14227503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D15DAD-B2B0-48B0-A0B2-2E887449353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AB4EA96-7BF8-4635-84E2-E0C835637C3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B2FBD3F-B713-4940-9DE9-F9E3164D5E0D}"/>
              </a:ext>
            </a:extLst>
          </p:cNvPr>
          <p:cNvSpPr>
            <a:spLocks noGrp="1"/>
          </p:cNvSpPr>
          <p:nvPr>
            <p:ph type="dt" sz="half" idx="10"/>
          </p:nvPr>
        </p:nvSpPr>
        <p:spPr/>
        <p:txBody>
          <a:bodyPr/>
          <a:lstStyle/>
          <a:p>
            <a:fld id="{B485220B-3151-4CF4-B928-7C06D18C559C}" type="datetimeFigureOut">
              <a:rPr lang="en-US" smtClean="0"/>
              <a:t>10/15/2023</a:t>
            </a:fld>
            <a:endParaRPr lang="en-US"/>
          </a:p>
        </p:txBody>
      </p:sp>
      <p:sp>
        <p:nvSpPr>
          <p:cNvPr id="5" name="Footer Placeholder 4">
            <a:extLst>
              <a:ext uri="{FF2B5EF4-FFF2-40B4-BE49-F238E27FC236}">
                <a16:creationId xmlns:a16="http://schemas.microsoft.com/office/drawing/2014/main" id="{618D955D-CD67-4B39-846F-1FEA89BB42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6D186D6-EE0E-4498-B32F-F9B805510C84}"/>
              </a:ext>
            </a:extLst>
          </p:cNvPr>
          <p:cNvSpPr>
            <a:spLocks noGrp="1"/>
          </p:cNvSpPr>
          <p:nvPr>
            <p:ph type="sldNum" sz="quarter" idx="12"/>
          </p:nvPr>
        </p:nvSpPr>
        <p:spPr/>
        <p:txBody>
          <a:bodyPr/>
          <a:lstStyle/>
          <a:p>
            <a:fld id="{492FFD60-380A-41AF-8987-CC43D75B3D62}" type="slidenum">
              <a:rPr lang="en-US" smtClean="0"/>
              <a:t>‹#›</a:t>
            </a:fld>
            <a:endParaRPr lang="en-US"/>
          </a:p>
        </p:txBody>
      </p:sp>
    </p:spTree>
    <p:extLst>
      <p:ext uri="{BB962C8B-B14F-4D97-AF65-F5344CB8AC3E}">
        <p14:creationId xmlns:p14="http://schemas.microsoft.com/office/powerpoint/2010/main" val="25528907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DF13B-96A9-4315-A428-CB1F3446951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7041DB7-74FB-4626-B447-569012AE804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78ACF5A-D441-4004-83F2-AF3BCCC8CD3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B42CF4E-827C-436F-B754-86A82F9A8D3D}"/>
              </a:ext>
            </a:extLst>
          </p:cNvPr>
          <p:cNvSpPr>
            <a:spLocks noGrp="1"/>
          </p:cNvSpPr>
          <p:nvPr>
            <p:ph type="dt" sz="half" idx="10"/>
          </p:nvPr>
        </p:nvSpPr>
        <p:spPr/>
        <p:txBody>
          <a:bodyPr/>
          <a:lstStyle/>
          <a:p>
            <a:fld id="{B485220B-3151-4CF4-B928-7C06D18C559C}" type="datetimeFigureOut">
              <a:rPr lang="en-US" smtClean="0"/>
              <a:t>10/15/2023</a:t>
            </a:fld>
            <a:endParaRPr lang="en-US"/>
          </a:p>
        </p:txBody>
      </p:sp>
      <p:sp>
        <p:nvSpPr>
          <p:cNvPr id="6" name="Footer Placeholder 5">
            <a:extLst>
              <a:ext uri="{FF2B5EF4-FFF2-40B4-BE49-F238E27FC236}">
                <a16:creationId xmlns:a16="http://schemas.microsoft.com/office/drawing/2014/main" id="{5248A6AA-8CDC-4292-A32D-A3DB1617037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D8F9991-73B8-4DD5-97AE-05E19F9EA459}"/>
              </a:ext>
            </a:extLst>
          </p:cNvPr>
          <p:cNvSpPr>
            <a:spLocks noGrp="1"/>
          </p:cNvSpPr>
          <p:nvPr>
            <p:ph type="sldNum" sz="quarter" idx="12"/>
          </p:nvPr>
        </p:nvSpPr>
        <p:spPr/>
        <p:txBody>
          <a:bodyPr/>
          <a:lstStyle/>
          <a:p>
            <a:fld id="{492FFD60-380A-41AF-8987-CC43D75B3D62}" type="slidenum">
              <a:rPr lang="en-US" smtClean="0"/>
              <a:t>‹#›</a:t>
            </a:fld>
            <a:endParaRPr lang="en-US"/>
          </a:p>
        </p:txBody>
      </p:sp>
    </p:spTree>
    <p:extLst>
      <p:ext uri="{BB962C8B-B14F-4D97-AF65-F5344CB8AC3E}">
        <p14:creationId xmlns:p14="http://schemas.microsoft.com/office/powerpoint/2010/main" val="32263499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2C406A-6666-4C2C-A091-E6998442AB6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6647FD5-2DD4-41DD-AEB7-E816E94516D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7DC4B85-56B2-4100-B1E3-0E427A9C314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4866B93-552A-4BBF-A19A-78374426747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9C53673-A41F-47C2-9C6F-EBD0222B467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47ABCFE-A2D0-4D01-9211-B0354478DA03}"/>
              </a:ext>
            </a:extLst>
          </p:cNvPr>
          <p:cNvSpPr>
            <a:spLocks noGrp="1"/>
          </p:cNvSpPr>
          <p:nvPr>
            <p:ph type="dt" sz="half" idx="10"/>
          </p:nvPr>
        </p:nvSpPr>
        <p:spPr/>
        <p:txBody>
          <a:bodyPr/>
          <a:lstStyle/>
          <a:p>
            <a:fld id="{B485220B-3151-4CF4-B928-7C06D18C559C}" type="datetimeFigureOut">
              <a:rPr lang="en-US" smtClean="0"/>
              <a:t>10/15/2023</a:t>
            </a:fld>
            <a:endParaRPr lang="en-US"/>
          </a:p>
        </p:txBody>
      </p:sp>
      <p:sp>
        <p:nvSpPr>
          <p:cNvPr id="8" name="Footer Placeholder 7">
            <a:extLst>
              <a:ext uri="{FF2B5EF4-FFF2-40B4-BE49-F238E27FC236}">
                <a16:creationId xmlns:a16="http://schemas.microsoft.com/office/drawing/2014/main" id="{69674A7E-9E58-482C-B5D5-EC2720E0FD4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2FF7B06-321A-485E-A300-242ECDD93AF9}"/>
              </a:ext>
            </a:extLst>
          </p:cNvPr>
          <p:cNvSpPr>
            <a:spLocks noGrp="1"/>
          </p:cNvSpPr>
          <p:nvPr>
            <p:ph type="sldNum" sz="quarter" idx="12"/>
          </p:nvPr>
        </p:nvSpPr>
        <p:spPr/>
        <p:txBody>
          <a:bodyPr/>
          <a:lstStyle/>
          <a:p>
            <a:fld id="{492FFD60-380A-41AF-8987-CC43D75B3D62}" type="slidenum">
              <a:rPr lang="en-US" smtClean="0"/>
              <a:t>‹#›</a:t>
            </a:fld>
            <a:endParaRPr lang="en-US"/>
          </a:p>
        </p:txBody>
      </p:sp>
    </p:spTree>
    <p:extLst>
      <p:ext uri="{BB962C8B-B14F-4D97-AF65-F5344CB8AC3E}">
        <p14:creationId xmlns:p14="http://schemas.microsoft.com/office/powerpoint/2010/main" val="41433804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D377D5-E9E9-45D6-B782-45D99A9B3AE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FB28752-5C3E-4AC8-B0C5-C0596B7E767C}"/>
              </a:ext>
            </a:extLst>
          </p:cNvPr>
          <p:cNvSpPr>
            <a:spLocks noGrp="1"/>
          </p:cNvSpPr>
          <p:nvPr>
            <p:ph type="dt" sz="half" idx="10"/>
          </p:nvPr>
        </p:nvSpPr>
        <p:spPr/>
        <p:txBody>
          <a:bodyPr/>
          <a:lstStyle/>
          <a:p>
            <a:fld id="{B485220B-3151-4CF4-B928-7C06D18C559C}" type="datetimeFigureOut">
              <a:rPr lang="en-US" smtClean="0"/>
              <a:t>10/15/2023</a:t>
            </a:fld>
            <a:endParaRPr lang="en-US"/>
          </a:p>
        </p:txBody>
      </p:sp>
      <p:sp>
        <p:nvSpPr>
          <p:cNvPr id="4" name="Footer Placeholder 3">
            <a:extLst>
              <a:ext uri="{FF2B5EF4-FFF2-40B4-BE49-F238E27FC236}">
                <a16:creationId xmlns:a16="http://schemas.microsoft.com/office/drawing/2014/main" id="{942B6115-D705-4005-ADFF-906CC9A8263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AE8C31F-B61D-490D-8864-D09B1B97174B}"/>
              </a:ext>
            </a:extLst>
          </p:cNvPr>
          <p:cNvSpPr>
            <a:spLocks noGrp="1"/>
          </p:cNvSpPr>
          <p:nvPr>
            <p:ph type="sldNum" sz="quarter" idx="12"/>
          </p:nvPr>
        </p:nvSpPr>
        <p:spPr/>
        <p:txBody>
          <a:bodyPr/>
          <a:lstStyle/>
          <a:p>
            <a:fld id="{492FFD60-380A-41AF-8987-CC43D75B3D62}" type="slidenum">
              <a:rPr lang="en-US" smtClean="0"/>
              <a:t>‹#›</a:t>
            </a:fld>
            <a:endParaRPr lang="en-US"/>
          </a:p>
        </p:txBody>
      </p:sp>
    </p:spTree>
    <p:extLst>
      <p:ext uri="{BB962C8B-B14F-4D97-AF65-F5344CB8AC3E}">
        <p14:creationId xmlns:p14="http://schemas.microsoft.com/office/powerpoint/2010/main" val="638025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C17A697-E3E5-4BF4-80B4-10CD63D7ECB6}"/>
              </a:ext>
            </a:extLst>
          </p:cNvPr>
          <p:cNvSpPr>
            <a:spLocks noGrp="1"/>
          </p:cNvSpPr>
          <p:nvPr>
            <p:ph type="dt" sz="half" idx="10"/>
          </p:nvPr>
        </p:nvSpPr>
        <p:spPr/>
        <p:txBody>
          <a:bodyPr/>
          <a:lstStyle/>
          <a:p>
            <a:fld id="{B485220B-3151-4CF4-B928-7C06D18C559C}" type="datetimeFigureOut">
              <a:rPr lang="en-US" smtClean="0"/>
              <a:t>10/15/2023</a:t>
            </a:fld>
            <a:endParaRPr lang="en-US"/>
          </a:p>
        </p:txBody>
      </p:sp>
      <p:sp>
        <p:nvSpPr>
          <p:cNvPr id="3" name="Footer Placeholder 2">
            <a:extLst>
              <a:ext uri="{FF2B5EF4-FFF2-40B4-BE49-F238E27FC236}">
                <a16:creationId xmlns:a16="http://schemas.microsoft.com/office/drawing/2014/main" id="{EA94E214-EA15-42BE-BDCF-4B0C0BE6F91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7523BE3-EB7D-4F9E-B963-FE381DE1CCA2}"/>
              </a:ext>
            </a:extLst>
          </p:cNvPr>
          <p:cNvSpPr>
            <a:spLocks noGrp="1"/>
          </p:cNvSpPr>
          <p:nvPr>
            <p:ph type="sldNum" sz="quarter" idx="12"/>
          </p:nvPr>
        </p:nvSpPr>
        <p:spPr/>
        <p:txBody>
          <a:bodyPr/>
          <a:lstStyle/>
          <a:p>
            <a:fld id="{492FFD60-380A-41AF-8987-CC43D75B3D62}" type="slidenum">
              <a:rPr lang="en-US" smtClean="0"/>
              <a:t>‹#›</a:t>
            </a:fld>
            <a:endParaRPr lang="en-US"/>
          </a:p>
        </p:txBody>
      </p:sp>
    </p:spTree>
    <p:extLst>
      <p:ext uri="{BB962C8B-B14F-4D97-AF65-F5344CB8AC3E}">
        <p14:creationId xmlns:p14="http://schemas.microsoft.com/office/powerpoint/2010/main" val="26369241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DCAA7A-8492-4941-AF8F-8310FEFA62C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EE6FCA3-3987-498A-AF4A-034F6945C1A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E881F97-3DCD-46ED-A935-F23607AAA6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28FEC4E-6A9C-4556-B8C4-4CD678926942}"/>
              </a:ext>
            </a:extLst>
          </p:cNvPr>
          <p:cNvSpPr>
            <a:spLocks noGrp="1"/>
          </p:cNvSpPr>
          <p:nvPr>
            <p:ph type="dt" sz="half" idx="10"/>
          </p:nvPr>
        </p:nvSpPr>
        <p:spPr/>
        <p:txBody>
          <a:bodyPr/>
          <a:lstStyle/>
          <a:p>
            <a:fld id="{B485220B-3151-4CF4-B928-7C06D18C559C}" type="datetimeFigureOut">
              <a:rPr lang="en-US" smtClean="0"/>
              <a:t>10/15/2023</a:t>
            </a:fld>
            <a:endParaRPr lang="en-US"/>
          </a:p>
        </p:txBody>
      </p:sp>
      <p:sp>
        <p:nvSpPr>
          <p:cNvPr id="6" name="Footer Placeholder 5">
            <a:extLst>
              <a:ext uri="{FF2B5EF4-FFF2-40B4-BE49-F238E27FC236}">
                <a16:creationId xmlns:a16="http://schemas.microsoft.com/office/drawing/2014/main" id="{72C92089-B22D-4E32-BC1A-EFACCA96F3D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6F5C0D4-FEA0-4056-92B6-3155FA837163}"/>
              </a:ext>
            </a:extLst>
          </p:cNvPr>
          <p:cNvSpPr>
            <a:spLocks noGrp="1"/>
          </p:cNvSpPr>
          <p:nvPr>
            <p:ph type="sldNum" sz="quarter" idx="12"/>
          </p:nvPr>
        </p:nvSpPr>
        <p:spPr/>
        <p:txBody>
          <a:bodyPr/>
          <a:lstStyle/>
          <a:p>
            <a:fld id="{492FFD60-380A-41AF-8987-CC43D75B3D62}" type="slidenum">
              <a:rPr lang="en-US" smtClean="0"/>
              <a:t>‹#›</a:t>
            </a:fld>
            <a:endParaRPr lang="en-US"/>
          </a:p>
        </p:txBody>
      </p:sp>
    </p:spTree>
    <p:extLst>
      <p:ext uri="{BB962C8B-B14F-4D97-AF65-F5344CB8AC3E}">
        <p14:creationId xmlns:p14="http://schemas.microsoft.com/office/powerpoint/2010/main" val="26688937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C8DCCE-9518-4EF5-9D2F-5D3699715CEB}"/>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PH"/>
          </a:p>
        </p:txBody>
      </p:sp>
      <p:sp>
        <p:nvSpPr>
          <p:cNvPr id="3" name="Content Placeholder 2">
            <a:extLst>
              <a:ext uri="{FF2B5EF4-FFF2-40B4-BE49-F238E27FC236}">
                <a16:creationId xmlns:a16="http://schemas.microsoft.com/office/drawing/2014/main" id="{1BCA4D81-2B6C-4824-9EB2-6FC8C56DC370}"/>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4" name="Date Placeholder 3">
            <a:extLst>
              <a:ext uri="{FF2B5EF4-FFF2-40B4-BE49-F238E27FC236}">
                <a16:creationId xmlns:a16="http://schemas.microsoft.com/office/drawing/2014/main" id="{97777308-5AC7-4874-A0E9-BBF3F0D8B347}"/>
              </a:ext>
            </a:extLst>
          </p:cNvPr>
          <p:cNvSpPr>
            <a:spLocks noGrp="1"/>
          </p:cNvSpPr>
          <p:nvPr>
            <p:ph type="dt" sz="half" idx="10"/>
          </p:nvPr>
        </p:nvSpPr>
        <p:spPr>
          <a:xfrm>
            <a:off x="838200" y="6356350"/>
            <a:ext cx="2743200" cy="365125"/>
          </a:xfrm>
          <a:prstGeom prst="rect">
            <a:avLst/>
          </a:prstGeom>
        </p:spPr>
        <p:txBody>
          <a:bodyPr/>
          <a:lstStyle/>
          <a:p>
            <a:fld id="{80190BAF-0423-40E3-81E1-522E9FF5D504}" type="datetimeFigureOut">
              <a:rPr lang="en-PH" smtClean="0"/>
              <a:t>15/10/2023</a:t>
            </a:fld>
            <a:endParaRPr lang="en-PH"/>
          </a:p>
        </p:txBody>
      </p:sp>
      <p:sp>
        <p:nvSpPr>
          <p:cNvPr id="5" name="Footer Placeholder 4">
            <a:extLst>
              <a:ext uri="{FF2B5EF4-FFF2-40B4-BE49-F238E27FC236}">
                <a16:creationId xmlns:a16="http://schemas.microsoft.com/office/drawing/2014/main" id="{B075800E-6113-446A-A25F-49A960FA4E78}"/>
              </a:ext>
            </a:extLst>
          </p:cNvPr>
          <p:cNvSpPr>
            <a:spLocks noGrp="1"/>
          </p:cNvSpPr>
          <p:nvPr>
            <p:ph type="ftr" sz="quarter" idx="11"/>
          </p:nvPr>
        </p:nvSpPr>
        <p:spPr>
          <a:xfrm>
            <a:off x="4038600" y="6356350"/>
            <a:ext cx="4114800" cy="365125"/>
          </a:xfrm>
          <a:prstGeom prst="rect">
            <a:avLst/>
          </a:prstGeom>
        </p:spPr>
        <p:txBody>
          <a:bodyPr/>
          <a:lstStyle/>
          <a:p>
            <a:endParaRPr lang="en-PH"/>
          </a:p>
        </p:txBody>
      </p:sp>
      <p:sp>
        <p:nvSpPr>
          <p:cNvPr id="6" name="Slide Number Placeholder 5">
            <a:extLst>
              <a:ext uri="{FF2B5EF4-FFF2-40B4-BE49-F238E27FC236}">
                <a16:creationId xmlns:a16="http://schemas.microsoft.com/office/drawing/2014/main" id="{698732FF-42B9-4BB4-8BD3-E860A8424A84}"/>
              </a:ext>
            </a:extLst>
          </p:cNvPr>
          <p:cNvSpPr>
            <a:spLocks noGrp="1"/>
          </p:cNvSpPr>
          <p:nvPr>
            <p:ph type="sldNum" sz="quarter" idx="12"/>
          </p:nvPr>
        </p:nvSpPr>
        <p:spPr>
          <a:xfrm>
            <a:off x="8610600" y="6356350"/>
            <a:ext cx="2743200" cy="365125"/>
          </a:xfrm>
          <a:prstGeom prst="rect">
            <a:avLst/>
          </a:prstGeom>
        </p:spPr>
        <p:txBody>
          <a:bodyPr/>
          <a:lstStyle/>
          <a:p>
            <a:fld id="{B5B51FD0-1947-42E4-8AD4-F774DA8B4EB0}" type="slidenum">
              <a:rPr lang="en-PH" smtClean="0"/>
              <a:t>‹#›</a:t>
            </a:fld>
            <a:endParaRPr lang="en-PH"/>
          </a:p>
        </p:txBody>
      </p:sp>
    </p:spTree>
    <p:extLst>
      <p:ext uri="{BB962C8B-B14F-4D97-AF65-F5344CB8AC3E}">
        <p14:creationId xmlns:p14="http://schemas.microsoft.com/office/powerpoint/2010/main" val="373789713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76AC2D-72E3-493F-B7B8-7C81E69647C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BED594A-CD31-4DDC-9611-F98D7183706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6004B54-EE98-4DD3-8F06-9DF2AD9CB25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C6733F8-9B40-42C9-8E16-C10B57AD5F5E}"/>
              </a:ext>
            </a:extLst>
          </p:cNvPr>
          <p:cNvSpPr>
            <a:spLocks noGrp="1"/>
          </p:cNvSpPr>
          <p:nvPr>
            <p:ph type="dt" sz="half" idx="10"/>
          </p:nvPr>
        </p:nvSpPr>
        <p:spPr/>
        <p:txBody>
          <a:bodyPr/>
          <a:lstStyle/>
          <a:p>
            <a:fld id="{B485220B-3151-4CF4-B928-7C06D18C559C}" type="datetimeFigureOut">
              <a:rPr lang="en-US" smtClean="0"/>
              <a:t>10/15/2023</a:t>
            </a:fld>
            <a:endParaRPr lang="en-US"/>
          </a:p>
        </p:txBody>
      </p:sp>
      <p:sp>
        <p:nvSpPr>
          <p:cNvPr id="6" name="Footer Placeholder 5">
            <a:extLst>
              <a:ext uri="{FF2B5EF4-FFF2-40B4-BE49-F238E27FC236}">
                <a16:creationId xmlns:a16="http://schemas.microsoft.com/office/drawing/2014/main" id="{E3FF2FC1-112C-424D-883A-E9BF9C1E228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1A4C73B-790E-44B6-9B32-3F3DD66451DB}"/>
              </a:ext>
            </a:extLst>
          </p:cNvPr>
          <p:cNvSpPr>
            <a:spLocks noGrp="1"/>
          </p:cNvSpPr>
          <p:nvPr>
            <p:ph type="sldNum" sz="quarter" idx="12"/>
          </p:nvPr>
        </p:nvSpPr>
        <p:spPr/>
        <p:txBody>
          <a:bodyPr/>
          <a:lstStyle/>
          <a:p>
            <a:fld id="{492FFD60-380A-41AF-8987-CC43D75B3D62}" type="slidenum">
              <a:rPr lang="en-US" smtClean="0"/>
              <a:t>‹#›</a:t>
            </a:fld>
            <a:endParaRPr lang="en-US"/>
          </a:p>
        </p:txBody>
      </p:sp>
    </p:spTree>
    <p:extLst>
      <p:ext uri="{BB962C8B-B14F-4D97-AF65-F5344CB8AC3E}">
        <p14:creationId xmlns:p14="http://schemas.microsoft.com/office/powerpoint/2010/main" val="3784163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83763F-6AAB-4058-8BFE-94E724AE4AD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2FFDE0C-3097-4CC4-BF84-5E2DE962F20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F2FDBAD-C022-4336-B405-7691A25841FD}"/>
              </a:ext>
            </a:extLst>
          </p:cNvPr>
          <p:cNvSpPr>
            <a:spLocks noGrp="1"/>
          </p:cNvSpPr>
          <p:nvPr>
            <p:ph type="dt" sz="half" idx="10"/>
          </p:nvPr>
        </p:nvSpPr>
        <p:spPr/>
        <p:txBody>
          <a:bodyPr/>
          <a:lstStyle/>
          <a:p>
            <a:fld id="{B485220B-3151-4CF4-B928-7C06D18C559C}" type="datetimeFigureOut">
              <a:rPr lang="en-US" smtClean="0"/>
              <a:t>10/15/2023</a:t>
            </a:fld>
            <a:endParaRPr lang="en-US"/>
          </a:p>
        </p:txBody>
      </p:sp>
      <p:sp>
        <p:nvSpPr>
          <p:cNvPr id="5" name="Footer Placeholder 4">
            <a:extLst>
              <a:ext uri="{FF2B5EF4-FFF2-40B4-BE49-F238E27FC236}">
                <a16:creationId xmlns:a16="http://schemas.microsoft.com/office/drawing/2014/main" id="{B99A4402-4757-441C-B656-5BFD1B66967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AF8895-F7C7-459D-8457-8D1933D0FAD6}"/>
              </a:ext>
            </a:extLst>
          </p:cNvPr>
          <p:cNvSpPr>
            <a:spLocks noGrp="1"/>
          </p:cNvSpPr>
          <p:nvPr>
            <p:ph type="sldNum" sz="quarter" idx="12"/>
          </p:nvPr>
        </p:nvSpPr>
        <p:spPr/>
        <p:txBody>
          <a:bodyPr/>
          <a:lstStyle/>
          <a:p>
            <a:fld id="{492FFD60-380A-41AF-8987-CC43D75B3D62}" type="slidenum">
              <a:rPr lang="en-US" smtClean="0"/>
              <a:t>‹#›</a:t>
            </a:fld>
            <a:endParaRPr lang="en-US"/>
          </a:p>
        </p:txBody>
      </p:sp>
    </p:spTree>
    <p:extLst>
      <p:ext uri="{BB962C8B-B14F-4D97-AF65-F5344CB8AC3E}">
        <p14:creationId xmlns:p14="http://schemas.microsoft.com/office/powerpoint/2010/main" val="118499367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3414296-1569-483C-8826-FCC50E34738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A754788-BAD7-4D69-B569-7C4DBE6E84D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847996D-5F65-4037-B600-DCD11737F104}"/>
              </a:ext>
            </a:extLst>
          </p:cNvPr>
          <p:cNvSpPr>
            <a:spLocks noGrp="1"/>
          </p:cNvSpPr>
          <p:nvPr>
            <p:ph type="dt" sz="half" idx="10"/>
          </p:nvPr>
        </p:nvSpPr>
        <p:spPr/>
        <p:txBody>
          <a:bodyPr/>
          <a:lstStyle/>
          <a:p>
            <a:fld id="{B485220B-3151-4CF4-B928-7C06D18C559C}" type="datetimeFigureOut">
              <a:rPr lang="en-US" smtClean="0"/>
              <a:t>10/15/2023</a:t>
            </a:fld>
            <a:endParaRPr lang="en-US"/>
          </a:p>
        </p:txBody>
      </p:sp>
      <p:sp>
        <p:nvSpPr>
          <p:cNvPr id="5" name="Footer Placeholder 4">
            <a:extLst>
              <a:ext uri="{FF2B5EF4-FFF2-40B4-BE49-F238E27FC236}">
                <a16:creationId xmlns:a16="http://schemas.microsoft.com/office/drawing/2014/main" id="{A97C6785-A78C-4E9C-9A84-6C491373634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B135A95-9DC0-4A58-96EA-E6F4D197174B}"/>
              </a:ext>
            </a:extLst>
          </p:cNvPr>
          <p:cNvSpPr>
            <a:spLocks noGrp="1"/>
          </p:cNvSpPr>
          <p:nvPr>
            <p:ph type="sldNum" sz="quarter" idx="12"/>
          </p:nvPr>
        </p:nvSpPr>
        <p:spPr/>
        <p:txBody>
          <a:bodyPr/>
          <a:lstStyle/>
          <a:p>
            <a:fld id="{492FFD60-380A-41AF-8987-CC43D75B3D62}" type="slidenum">
              <a:rPr lang="en-US" smtClean="0"/>
              <a:t>‹#›</a:t>
            </a:fld>
            <a:endParaRPr lang="en-US"/>
          </a:p>
        </p:txBody>
      </p:sp>
    </p:spTree>
    <p:extLst>
      <p:ext uri="{BB962C8B-B14F-4D97-AF65-F5344CB8AC3E}">
        <p14:creationId xmlns:p14="http://schemas.microsoft.com/office/powerpoint/2010/main" val="39365861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E1ECB1-5A5B-4C6B-8360-EEF4E780432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5BFCC059-4D8E-4C87-A4D1-E4C9E1D5945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A904FCF4-9A9C-407F-A896-63764D12FEE3}"/>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2023/10/15</a:t>
            </a:fld>
            <a:endParaRPr lang="zh-CN" altLang="en-US"/>
          </a:p>
        </p:txBody>
      </p:sp>
      <p:sp>
        <p:nvSpPr>
          <p:cNvPr id="5" name="页脚占位符 4">
            <a:extLst>
              <a:ext uri="{FF2B5EF4-FFF2-40B4-BE49-F238E27FC236}">
                <a16:creationId xmlns:a16="http://schemas.microsoft.com/office/drawing/2014/main" id="{69A6E786-3F61-4FD7-AF4B-5CAEC066F41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D126972-3EDC-4D3D-817C-4CCC7969F7B7}"/>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104761473"/>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41A1C3F-F90A-43A4-9ECD-F00719B56535}"/>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5C48D4E4-35F0-4517-A710-16EC966268E6}"/>
              </a:ext>
            </a:extLst>
          </p:cNvPr>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4D82627A-5DA8-42DB-A0E5-883D1EDEEB33}"/>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2023/10/15</a:t>
            </a:fld>
            <a:endParaRPr lang="zh-CN" altLang="en-US"/>
          </a:p>
        </p:txBody>
      </p:sp>
      <p:sp>
        <p:nvSpPr>
          <p:cNvPr id="5" name="页脚占位符 4">
            <a:extLst>
              <a:ext uri="{FF2B5EF4-FFF2-40B4-BE49-F238E27FC236}">
                <a16:creationId xmlns:a16="http://schemas.microsoft.com/office/drawing/2014/main" id="{6709759C-075D-43BD-B60D-906336D3312B}"/>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E769EA7-A4C8-47A7-9F4D-3E4EF4FEB31E}"/>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824546668"/>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1030536-6B8C-499F-B691-282A56B2234A}"/>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592699D7-1ACB-40EF-8948-18C67F14DCCA}"/>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A09C0F2B-275E-4EFF-8736-59FDF652047A}"/>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2023/10/15</a:t>
            </a:fld>
            <a:endParaRPr lang="zh-CN" altLang="en-US"/>
          </a:p>
        </p:txBody>
      </p:sp>
      <p:sp>
        <p:nvSpPr>
          <p:cNvPr id="5" name="页脚占位符 4">
            <a:extLst>
              <a:ext uri="{FF2B5EF4-FFF2-40B4-BE49-F238E27FC236}">
                <a16:creationId xmlns:a16="http://schemas.microsoft.com/office/drawing/2014/main" id="{EC6CBD68-7556-4277-A9CC-0E3698CDD06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F7552142-513F-4E0A-A832-EC32ABA8CBDE}"/>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237918873"/>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8DA5A0C-41EF-4EF1-B9B9-E309AF8245CE}"/>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6898F9A6-7009-487C-9335-9B2655AF34BF}"/>
              </a:ext>
            </a:extLst>
          </p:cNvPr>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142523A4-6D85-4E26-BAD9-B5DED0F0D86A}"/>
              </a:ext>
            </a:extLst>
          </p:cNvPr>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DF1B68CC-03DA-4133-9A62-45795BDC56B0}"/>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2023/10/15</a:t>
            </a:fld>
            <a:endParaRPr lang="zh-CN" altLang="en-US"/>
          </a:p>
        </p:txBody>
      </p:sp>
      <p:sp>
        <p:nvSpPr>
          <p:cNvPr id="6" name="页脚占位符 5">
            <a:extLst>
              <a:ext uri="{FF2B5EF4-FFF2-40B4-BE49-F238E27FC236}">
                <a16:creationId xmlns:a16="http://schemas.microsoft.com/office/drawing/2014/main" id="{37433D43-A8D0-4374-ACF8-E247BE39BC8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DB94F08B-6269-48AE-88E7-BDBB0876FDAD}"/>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580240865"/>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544134E-0BE5-46C0-929C-F9D4A023FD93}"/>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B12113C5-ADEA-4974-BB14-86DAC381EA1D}"/>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C9390FF6-61F4-44DF-9C58-15C7C9EAC01D}"/>
              </a:ext>
            </a:extLst>
          </p:cNvPr>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5084E920-1203-43C5-9836-AEA955263377}"/>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91FAE36B-07A4-4C4E-9A5F-B58F26998217}"/>
              </a:ext>
            </a:extLst>
          </p:cNvPr>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2C6239AA-BEC2-47D5-B295-1C438B9D2A2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2023/10/15</a:t>
            </a:fld>
            <a:endParaRPr lang="zh-CN" altLang="en-US"/>
          </a:p>
        </p:txBody>
      </p:sp>
      <p:sp>
        <p:nvSpPr>
          <p:cNvPr id="8" name="页脚占位符 7">
            <a:extLst>
              <a:ext uri="{FF2B5EF4-FFF2-40B4-BE49-F238E27FC236}">
                <a16:creationId xmlns:a16="http://schemas.microsoft.com/office/drawing/2014/main" id="{2D37E89F-FD72-4884-A2DC-4121C65FDE0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F4094C68-E649-4A58-B70D-88A203523249}"/>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040579453"/>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5F94A4-B8D7-43C1-80C9-73E124F4F707}"/>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A684A534-7F72-44DB-AAA0-39763DA8C1E6}"/>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2023/10/15</a:t>
            </a:fld>
            <a:endParaRPr lang="zh-CN" altLang="en-US"/>
          </a:p>
        </p:txBody>
      </p:sp>
      <p:sp>
        <p:nvSpPr>
          <p:cNvPr id="4" name="页脚占位符 3">
            <a:extLst>
              <a:ext uri="{FF2B5EF4-FFF2-40B4-BE49-F238E27FC236}">
                <a16:creationId xmlns:a16="http://schemas.microsoft.com/office/drawing/2014/main" id="{ED8F81B8-2C1B-46DA-9FC4-FA4EA6C3144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D4DEF5E0-2338-4BAC-8681-B56466F2D309}"/>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669598705"/>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5AE1E47-1B45-4380-AE38-48F51410E38F}"/>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2023/10/15</a:t>
            </a:fld>
            <a:endParaRPr lang="zh-CN" altLang="en-US"/>
          </a:p>
        </p:txBody>
      </p:sp>
      <p:sp>
        <p:nvSpPr>
          <p:cNvPr id="3" name="页脚占位符 2">
            <a:extLst>
              <a:ext uri="{FF2B5EF4-FFF2-40B4-BE49-F238E27FC236}">
                <a16:creationId xmlns:a16="http://schemas.microsoft.com/office/drawing/2014/main" id="{A5744B09-219A-4BAE-A64A-BA6F51CC35B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BE5B1853-F3A0-4843-A7DD-B071FABAEC7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969301381"/>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340B41-F559-4DB8-85F3-E5CD8F9D1631}"/>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en-PH"/>
          </a:p>
        </p:txBody>
      </p:sp>
      <p:sp>
        <p:nvSpPr>
          <p:cNvPr id="3" name="Text Placeholder 2">
            <a:extLst>
              <a:ext uri="{FF2B5EF4-FFF2-40B4-BE49-F238E27FC236}">
                <a16:creationId xmlns:a16="http://schemas.microsoft.com/office/drawing/2014/main" id="{4D5B4B83-1E89-4544-96B1-E0D0D8226220}"/>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554CC90-3AB8-4B22-82BF-BBB0A462B767}"/>
              </a:ext>
            </a:extLst>
          </p:cNvPr>
          <p:cNvSpPr>
            <a:spLocks noGrp="1"/>
          </p:cNvSpPr>
          <p:nvPr>
            <p:ph type="dt" sz="half" idx="10"/>
          </p:nvPr>
        </p:nvSpPr>
        <p:spPr>
          <a:xfrm>
            <a:off x="838200" y="6356350"/>
            <a:ext cx="2743200" cy="365125"/>
          </a:xfrm>
          <a:prstGeom prst="rect">
            <a:avLst/>
          </a:prstGeom>
        </p:spPr>
        <p:txBody>
          <a:bodyPr/>
          <a:lstStyle/>
          <a:p>
            <a:fld id="{80190BAF-0423-40E3-81E1-522E9FF5D504}" type="datetimeFigureOut">
              <a:rPr lang="en-PH" smtClean="0"/>
              <a:t>15/10/2023</a:t>
            </a:fld>
            <a:endParaRPr lang="en-PH"/>
          </a:p>
        </p:txBody>
      </p:sp>
      <p:sp>
        <p:nvSpPr>
          <p:cNvPr id="5" name="Footer Placeholder 4">
            <a:extLst>
              <a:ext uri="{FF2B5EF4-FFF2-40B4-BE49-F238E27FC236}">
                <a16:creationId xmlns:a16="http://schemas.microsoft.com/office/drawing/2014/main" id="{B9FFC091-3E7F-4C32-BDC9-4C0D21C87FCC}"/>
              </a:ext>
            </a:extLst>
          </p:cNvPr>
          <p:cNvSpPr>
            <a:spLocks noGrp="1"/>
          </p:cNvSpPr>
          <p:nvPr>
            <p:ph type="ftr" sz="quarter" idx="11"/>
          </p:nvPr>
        </p:nvSpPr>
        <p:spPr>
          <a:xfrm>
            <a:off x="4038600" y="6356350"/>
            <a:ext cx="4114800" cy="365125"/>
          </a:xfrm>
          <a:prstGeom prst="rect">
            <a:avLst/>
          </a:prstGeom>
        </p:spPr>
        <p:txBody>
          <a:bodyPr/>
          <a:lstStyle/>
          <a:p>
            <a:endParaRPr lang="en-PH"/>
          </a:p>
        </p:txBody>
      </p:sp>
      <p:sp>
        <p:nvSpPr>
          <p:cNvPr id="6" name="Slide Number Placeholder 5">
            <a:extLst>
              <a:ext uri="{FF2B5EF4-FFF2-40B4-BE49-F238E27FC236}">
                <a16:creationId xmlns:a16="http://schemas.microsoft.com/office/drawing/2014/main" id="{0C540279-8FB7-4ED8-8C64-0295FDD36CF1}"/>
              </a:ext>
            </a:extLst>
          </p:cNvPr>
          <p:cNvSpPr>
            <a:spLocks noGrp="1"/>
          </p:cNvSpPr>
          <p:nvPr>
            <p:ph type="sldNum" sz="quarter" idx="12"/>
          </p:nvPr>
        </p:nvSpPr>
        <p:spPr>
          <a:xfrm>
            <a:off x="8610600" y="6356350"/>
            <a:ext cx="2743200" cy="365125"/>
          </a:xfrm>
          <a:prstGeom prst="rect">
            <a:avLst/>
          </a:prstGeom>
        </p:spPr>
        <p:txBody>
          <a:bodyPr/>
          <a:lstStyle/>
          <a:p>
            <a:fld id="{B5B51FD0-1947-42E4-8AD4-F774DA8B4EB0}" type="slidenum">
              <a:rPr lang="en-PH" smtClean="0"/>
              <a:t>‹#›</a:t>
            </a:fld>
            <a:endParaRPr lang="en-PH"/>
          </a:p>
        </p:txBody>
      </p:sp>
    </p:spTree>
    <p:extLst>
      <p:ext uri="{BB962C8B-B14F-4D97-AF65-F5344CB8AC3E}">
        <p14:creationId xmlns:p14="http://schemas.microsoft.com/office/powerpoint/2010/main" val="420517027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38A05EE-C361-48B2-881C-5FEDBCF95C2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D66B7BA2-C07B-486A-AEBA-E8A379FAE2D7}"/>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9609B8D7-C342-4349-A52B-0F630C4968F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C21A0A05-2E78-4B68-9275-72A6981317F1}"/>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2023/10/15</a:t>
            </a:fld>
            <a:endParaRPr lang="zh-CN" altLang="en-US"/>
          </a:p>
        </p:txBody>
      </p:sp>
      <p:sp>
        <p:nvSpPr>
          <p:cNvPr id="6" name="页脚占位符 5">
            <a:extLst>
              <a:ext uri="{FF2B5EF4-FFF2-40B4-BE49-F238E27FC236}">
                <a16:creationId xmlns:a16="http://schemas.microsoft.com/office/drawing/2014/main" id="{8E8D064B-850C-449A-B16D-36BA1C5A1FB1}"/>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E3919E08-2488-46A8-8B39-E8E3B1A7284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797953776"/>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719821D-3169-462D-BDC5-707DAA3731AF}"/>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C25970DE-180B-463A-842D-4B948B1E4836}"/>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27048C78-1503-4FD7-8859-990F963DFC6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D84969D1-8A89-4051-A7A3-053E791C47D5}"/>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2023/10/15</a:t>
            </a:fld>
            <a:endParaRPr lang="zh-CN" altLang="en-US"/>
          </a:p>
        </p:txBody>
      </p:sp>
      <p:sp>
        <p:nvSpPr>
          <p:cNvPr id="6" name="页脚占位符 5">
            <a:extLst>
              <a:ext uri="{FF2B5EF4-FFF2-40B4-BE49-F238E27FC236}">
                <a16:creationId xmlns:a16="http://schemas.microsoft.com/office/drawing/2014/main" id="{F2B7B8CF-C72E-438F-A999-E8DA548268F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6F73A437-B948-459B-B14D-44D796DEEFE1}"/>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73965974"/>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B517C0B-618B-4B07-8FEE-212F45DF64FC}"/>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E76156C6-4F3E-4B26-BEF6-C658183E3C3C}"/>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190B155B-888E-4B42-8139-225B7CE4903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2023/10/15</a:t>
            </a:fld>
            <a:endParaRPr lang="zh-CN" altLang="en-US"/>
          </a:p>
        </p:txBody>
      </p:sp>
      <p:sp>
        <p:nvSpPr>
          <p:cNvPr id="5" name="页脚占位符 4">
            <a:extLst>
              <a:ext uri="{FF2B5EF4-FFF2-40B4-BE49-F238E27FC236}">
                <a16:creationId xmlns:a16="http://schemas.microsoft.com/office/drawing/2014/main" id="{F0848B8B-A45D-48D2-B95C-C234023486E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0E2847D2-37FF-491E-86F7-2A77B2A5E901}"/>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30361770"/>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61B51B0E-C5ED-4931-852F-A8DA7E1DB9A4}"/>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165174B4-31E8-4BEF-8942-FD3548C70B75}"/>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42B8F4D3-431E-44CF-A028-C91E2137E9E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2023/10/15</a:t>
            </a:fld>
            <a:endParaRPr lang="zh-CN" altLang="en-US"/>
          </a:p>
        </p:txBody>
      </p:sp>
      <p:sp>
        <p:nvSpPr>
          <p:cNvPr id="5" name="页脚占位符 4">
            <a:extLst>
              <a:ext uri="{FF2B5EF4-FFF2-40B4-BE49-F238E27FC236}">
                <a16:creationId xmlns:a16="http://schemas.microsoft.com/office/drawing/2014/main" id="{15D0F09A-E73B-492B-B10B-3218D86A87B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99BE3E4A-3F9F-4FA6-A0A2-122D22E57CD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4103957389"/>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085013372"/>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434041203"/>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882428778"/>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E707A6-4A5B-4321-9D28-2F252DFF922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PH"/>
          </a:p>
        </p:txBody>
      </p:sp>
      <p:sp>
        <p:nvSpPr>
          <p:cNvPr id="3" name="Content Placeholder 2">
            <a:extLst>
              <a:ext uri="{FF2B5EF4-FFF2-40B4-BE49-F238E27FC236}">
                <a16:creationId xmlns:a16="http://schemas.microsoft.com/office/drawing/2014/main" id="{3C33BFE7-F0D2-4850-BFD1-F8D0F22D3CF2}"/>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4" name="Content Placeholder 3">
            <a:extLst>
              <a:ext uri="{FF2B5EF4-FFF2-40B4-BE49-F238E27FC236}">
                <a16:creationId xmlns:a16="http://schemas.microsoft.com/office/drawing/2014/main" id="{EA02E97D-9AD0-4A42-95AA-FD7471B7FD3C}"/>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5" name="Date Placeholder 4">
            <a:extLst>
              <a:ext uri="{FF2B5EF4-FFF2-40B4-BE49-F238E27FC236}">
                <a16:creationId xmlns:a16="http://schemas.microsoft.com/office/drawing/2014/main" id="{09243950-A962-4E0A-983C-E28F9F61CFB7}"/>
              </a:ext>
            </a:extLst>
          </p:cNvPr>
          <p:cNvSpPr>
            <a:spLocks noGrp="1"/>
          </p:cNvSpPr>
          <p:nvPr>
            <p:ph type="dt" sz="half" idx="10"/>
          </p:nvPr>
        </p:nvSpPr>
        <p:spPr>
          <a:xfrm>
            <a:off x="838200" y="6356350"/>
            <a:ext cx="2743200" cy="365125"/>
          </a:xfrm>
          <a:prstGeom prst="rect">
            <a:avLst/>
          </a:prstGeom>
        </p:spPr>
        <p:txBody>
          <a:bodyPr/>
          <a:lstStyle/>
          <a:p>
            <a:fld id="{80190BAF-0423-40E3-81E1-522E9FF5D504}" type="datetimeFigureOut">
              <a:rPr lang="en-PH" smtClean="0"/>
              <a:t>15/10/2023</a:t>
            </a:fld>
            <a:endParaRPr lang="en-PH"/>
          </a:p>
        </p:txBody>
      </p:sp>
      <p:sp>
        <p:nvSpPr>
          <p:cNvPr id="6" name="Footer Placeholder 5">
            <a:extLst>
              <a:ext uri="{FF2B5EF4-FFF2-40B4-BE49-F238E27FC236}">
                <a16:creationId xmlns:a16="http://schemas.microsoft.com/office/drawing/2014/main" id="{973B96D4-62D8-4D72-8A4C-46C31D961E06}"/>
              </a:ext>
            </a:extLst>
          </p:cNvPr>
          <p:cNvSpPr>
            <a:spLocks noGrp="1"/>
          </p:cNvSpPr>
          <p:nvPr>
            <p:ph type="ftr" sz="quarter" idx="11"/>
          </p:nvPr>
        </p:nvSpPr>
        <p:spPr>
          <a:xfrm>
            <a:off x="4038600" y="6356350"/>
            <a:ext cx="4114800" cy="365125"/>
          </a:xfrm>
          <a:prstGeom prst="rect">
            <a:avLst/>
          </a:prstGeom>
        </p:spPr>
        <p:txBody>
          <a:bodyPr/>
          <a:lstStyle/>
          <a:p>
            <a:endParaRPr lang="en-PH"/>
          </a:p>
        </p:txBody>
      </p:sp>
      <p:sp>
        <p:nvSpPr>
          <p:cNvPr id="7" name="Slide Number Placeholder 6">
            <a:extLst>
              <a:ext uri="{FF2B5EF4-FFF2-40B4-BE49-F238E27FC236}">
                <a16:creationId xmlns:a16="http://schemas.microsoft.com/office/drawing/2014/main" id="{4149E9F8-030B-4773-AEF3-90AF93BF2CBA}"/>
              </a:ext>
            </a:extLst>
          </p:cNvPr>
          <p:cNvSpPr>
            <a:spLocks noGrp="1"/>
          </p:cNvSpPr>
          <p:nvPr>
            <p:ph type="sldNum" sz="quarter" idx="12"/>
          </p:nvPr>
        </p:nvSpPr>
        <p:spPr>
          <a:xfrm>
            <a:off x="8610600" y="6356350"/>
            <a:ext cx="2743200" cy="365125"/>
          </a:xfrm>
          <a:prstGeom prst="rect">
            <a:avLst/>
          </a:prstGeom>
        </p:spPr>
        <p:txBody>
          <a:bodyPr/>
          <a:lstStyle/>
          <a:p>
            <a:fld id="{B5B51FD0-1947-42E4-8AD4-F774DA8B4EB0}" type="slidenum">
              <a:rPr lang="en-PH" smtClean="0"/>
              <a:t>‹#›</a:t>
            </a:fld>
            <a:endParaRPr lang="en-PH"/>
          </a:p>
        </p:txBody>
      </p:sp>
    </p:spTree>
    <p:extLst>
      <p:ext uri="{BB962C8B-B14F-4D97-AF65-F5344CB8AC3E}">
        <p14:creationId xmlns:p14="http://schemas.microsoft.com/office/powerpoint/2010/main" val="40047759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021786-5C75-43E5-B815-0C85D71EBE8B}"/>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endParaRPr lang="en-PH"/>
          </a:p>
        </p:txBody>
      </p:sp>
      <p:sp>
        <p:nvSpPr>
          <p:cNvPr id="3" name="Text Placeholder 2">
            <a:extLst>
              <a:ext uri="{FF2B5EF4-FFF2-40B4-BE49-F238E27FC236}">
                <a16:creationId xmlns:a16="http://schemas.microsoft.com/office/drawing/2014/main" id="{B71BDF71-3BD8-4542-8220-F26C7572A80E}"/>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7B0212E-AAC7-4056-88F9-5FDD47B109E4}"/>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5" name="Text Placeholder 4">
            <a:extLst>
              <a:ext uri="{FF2B5EF4-FFF2-40B4-BE49-F238E27FC236}">
                <a16:creationId xmlns:a16="http://schemas.microsoft.com/office/drawing/2014/main" id="{6060BA18-9FAE-44FD-8D7D-8ADE33219240}"/>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A7832B7-CAAE-4983-AC35-CDB0109AE57C}"/>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7" name="Date Placeholder 6">
            <a:extLst>
              <a:ext uri="{FF2B5EF4-FFF2-40B4-BE49-F238E27FC236}">
                <a16:creationId xmlns:a16="http://schemas.microsoft.com/office/drawing/2014/main" id="{E93B3F70-7EF0-4349-99EE-7D6538637363}"/>
              </a:ext>
            </a:extLst>
          </p:cNvPr>
          <p:cNvSpPr>
            <a:spLocks noGrp="1"/>
          </p:cNvSpPr>
          <p:nvPr>
            <p:ph type="dt" sz="half" idx="10"/>
          </p:nvPr>
        </p:nvSpPr>
        <p:spPr>
          <a:xfrm>
            <a:off x="838200" y="6356350"/>
            <a:ext cx="2743200" cy="365125"/>
          </a:xfrm>
          <a:prstGeom prst="rect">
            <a:avLst/>
          </a:prstGeom>
        </p:spPr>
        <p:txBody>
          <a:bodyPr/>
          <a:lstStyle/>
          <a:p>
            <a:fld id="{80190BAF-0423-40E3-81E1-522E9FF5D504}" type="datetimeFigureOut">
              <a:rPr lang="en-PH" smtClean="0"/>
              <a:t>15/10/2023</a:t>
            </a:fld>
            <a:endParaRPr lang="en-PH"/>
          </a:p>
        </p:txBody>
      </p:sp>
      <p:sp>
        <p:nvSpPr>
          <p:cNvPr id="8" name="Footer Placeholder 7">
            <a:extLst>
              <a:ext uri="{FF2B5EF4-FFF2-40B4-BE49-F238E27FC236}">
                <a16:creationId xmlns:a16="http://schemas.microsoft.com/office/drawing/2014/main" id="{F88D6865-6000-4E21-8190-8D927E83D690}"/>
              </a:ext>
            </a:extLst>
          </p:cNvPr>
          <p:cNvSpPr>
            <a:spLocks noGrp="1"/>
          </p:cNvSpPr>
          <p:nvPr>
            <p:ph type="ftr" sz="quarter" idx="11"/>
          </p:nvPr>
        </p:nvSpPr>
        <p:spPr>
          <a:xfrm>
            <a:off x="4038600" y="6356350"/>
            <a:ext cx="4114800" cy="365125"/>
          </a:xfrm>
          <a:prstGeom prst="rect">
            <a:avLst/>
          </a:prstGeom>
        </p:spPr>
        <p:txBody>
          <a:bodyPr/>
          <a:lstStyle/>
          <a:p>
            <a:endParaRPr lang="en-PH"/>
          </a:p>
        </p:txBody>
      </p:sp>
      <p:sp>
        <p:nvSpPr>
          <p:cNvPr id="9" name="Slide Number Placeholder 8">
            <a:extLst>
              <a:ext uri="{FF2B5EF4-FFF2-40B4-BE49-F238E27FC236}">
                <a16:creationId xmlns:a16="http://schemas.microsoft.com/office/drawing/2014/main" id="{481476E3-9128-4D2C-B69E-5C238E0A8CF1}"/>
              </a:ext>
            </a:extLst>
          </p:cNvPr>
          <p:cNvSpPr>
            <a:spLocks noGrp="1"/>
          </p:cNvSpPr>
          <p:nvPr>
            <p:ph type="sldNum" sz="quarter" idx="12"/>
          </p:nvPr>
        </p:nvSpPr>
        <p:spPr>
          <a:xfrm>
            <a:off x="8610600" y="6356350"/>
            <a:ext cx="2743200" cy="365125"/>
          </a:xfrm>
          <a:prstGeom prst="rect">
            <a:avLst/>
          </a:prstGeom>
        </p:spPr>
        <p:txBody>
          <a:bodyPr/>
          <a:lstStyle/>
          <a:p>
            <a:fld id="{B5B51FD0-1947-42E4-8AD4-F774DA8B4EB0}" type="slidenum">
              <a:rPr lang="en-PH" smtClean="0"/>
              <a:t>‹#›</a:t>
            </a:fld>
            <a:endParaRPr lang="en-PH"/>
          </a:p>
        </p:txBody>
      </p:sp>
    </p:spTree>
    <p:extLst>
      <p:ext uri="{BB962C8B-B14F-4D97-AF65-F5344CB8AC3E}">
        <p14:creationId xmlns:p14="http://schemas.microsoft.com/office/powerpoint/2010/main" val="13797276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324497-5739-450A-B32A-00D83BE4D03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PH"/>
          </a:p>
        </p:txBody>
      </p:sp>
      <p:sp>
        <p:nvSpPr>
          <p:cNvPr id="3" name="Date Placeholder 2">
            <a:extLst>
              <a:ext uri="{FF2B5EF4-FFF2-40B4-BE49-F238E27FC236}">
                <a16:creationId xmlns:a16="http://schemas.microsoft.com/office/drawing/2014/main" id="{7DCA427A-E6A5-4B5B-9135-66E0D6D6B7B9}"/>
              </a:ext>
            </a:extLst>
          </p:cNvPr>
          <p:cNvSpPr>
            <a:spLocks noGrp="1"/>
          </p:cNvSpPr>
          <p:nvPr>
            <p:ph type="dt" sz="half" idx="10"/>
          </p:nvPr>
        </p:nvSpPr>
        <p:spPr>
          <a:xfrm>
            <a:off x="838200" y="6356350"/>
            <a:ext cx="2743200" cy="365125"/>
          </a:xfrm>
          <a:prstGeom prst="rect">
            <a:avLst/>
          </a:prstGeom>
        </p:spPr>
        <p:txBody>
          <a:bodyPr/>
          <a:lstStyle/>
          <a:p>
            <a:fld id="{80190BAF-0423-40E3-81E1-522E9FF5D504}" type="datetimeFigureOut">
              <a:rPr lang="en-PH" smtClean="0"/>
              <a:t>15/10/2023</a:t>
            </a:fld>
            <a:endParaRPr lang="en-PH"/>
          </a:p>
        </p:txBody>
      </p:sp>
      <p:sp>
        <p:nvSpPr>
          <p:cNvPr id="4" name="Footer Placeholder 3">
            <a:extLst>
              <a:ext uri="{FF2B5EF4-FFF2-40B4-BE49-F238E27FC236}">
                <a16:creationId xmlns:a16="http://schemas.microsoft.com/office/drawing/2014/main" id="{162DBAE8-B05A-4A91-940B-392B12BE015D}"/>
              </a:ext>
            </a:extLst>
          </p:cNvPr>
          <p:cNvSpPr>
            <a:spLocks noGrp="1"/>
          </p:cNvSpPr>
          <p:nvPr>
            <p:ph type="ftr" sz="quarter" idx="11"/>
          </p:nvPr>
        </p:nvSpPr>
        <p:spPr>
          <a:xfrm>
            <a:off x="4038600" y="6356350"/>
            <a:ext cx="4114800" cy="365125"/>
          </a:xfrm>
          <a:prstGeom prst="rect">
            <a:avLst/>
          </a:prstGeom>
        </p:spPr>
        <p:txBody>
          <a:bodyPr/>
          <a:lstStyle/>
          <a:p>
            <a:endParaRPr lang="en-PH"/>
          </a:p>
        </p:txBody>
      </p:sp>
      <p:sp>
        <p:nvSpPr>
          <p:cNvPr id="5" name="Slide Number Placeholder 4">
            <a:extLst>
              <a:ext uri="{FF2B5EF4-FFF2-40B4-BE49-F238E27FC236}">
                <a16:creationId xmlns:a16="http://schemas.microsoft.com/office/drawing/2014/main" id="{29263A10-9026-48D9-823A-9FBB44C3BCD8}"/>
              </a:ext>
            </a:extLst>
          </p:cNvPr>
          <p:cNvSpPr>
            <a:spLocks noGrp="1"/>
          </p:cNvSpPr>
          <p:nvPr>
            <p:ph type="sldNum" sz="quarter" idx="12"/>
          </p:nvPr>
        </p:nvSpPr>
        <p:spPr>
          <a:xfrm>
            <a:off x="8610600" y="6356350"/>
            <a:ext cx="2743200" cy="365125"/>
          </a:xfrm>
          <a:prstGeom prst="rect">
            <a:avLst/>
          </a:prstGeom>
        </p:spPr>
        <p:txBody>
          <a:bodyPr/>
          <a:lstStyle/>
          <a:p>
            <a:fld id="{B5B51FD0-1947-42E4-8AD4-F774DA8B4EB0}" type="slidenum">
              <a:rPr lang="en-PH" smtClean="0"/>
              <a:t>‹#›</a:t>
            </a:fld>
            <a:endParaRPr lang="en-PH"/>
          </a:p>
        </p:txBody>
      </p:sp>
    </p:spTree>
    <p:extLst>
      <p:ext uri="{BB962C8B-B14F-4D97-AF65-F5344CB8AC3E}">
        <p14:creationId xmlns:p14="http://schemas.microsoft.com/office/powerpoint/2010/main" val="13867353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8589302-6033-44D7-9045-7353E80B2DFD}"/>
              </a:ext>
            </a:extLst>
          </p:cNvPr>
          <p:cNvSpPr>
            <a:spLocks noGrp="1"/>
          </p:cNvSpPr>
          <p:nvPr>
            <p:ph type="dt" sz="half" idx="10"/>
          </p:nvPr>
        </p:nvSpPr>
        <p:spPr>
          <a:xfrm>
            <a:off x="838200" y="6356350"/>
            <a:ext cx="2743200" cy="365125"/>
          </a:xfrm>
          <a:prstGeom prst="rect">
            <a:avLst/>
          </a:prstGeom>
        </p:spPr>
        <p:txBody>
          <a:bodyPr/>
          <a:lstStyle/>
          <a:p>
            <a:fld id="{80190BAF-0423-40E3-81E1-522E9FF5D504}" type="datetimeFigureOut">
              <a:rPr lang="en-PH" smtClean="0"/>
              <a:t>15/10/2023</a:t>
            </a:fld>
            <a:endParaRPr lang="en-PH"/>
          </a:p>
        </p:txBody>
      </p:sp>
      <p:sp>
        <p:nvSpPr>
          <p:cNvPr id="3" name="Footer Placeholder 2">
            <a:extLst>
              <a:ext uri="{FF2B5EF4-FFF2-40B4-BE49-F238E27FC236}">
                <a16:creationId xmlns:a16="http://schemas.microsoft.com/office/drawing/2014/main" id="{9324D074-9AC9-42CC-B879-BE5355C241F6}"/>
              </a:ext>
            </a:extLst>
          </p:cNvPr>
          <p:cNvSpPr>
            <a:spLocks noGrp="1"/>
          </p:cNvSpPr>
          <p:nvPr>
            <p:ph type="ftr" sz="quarter" idx="11"/>
          </p:nvPr>
        </p:nvSpPr>
        <p:spPr>
          <a:xfrm>
            <a:off x="4038600" y="6356350"/>
            <a:ext cx="4114800" cy="365125"/>
          </a:xfrm>
          <a:prstGeom prst="rect">
            <a:avLst/>
          </a:prstGeom>
        </p:spPr>
        <p:txBody>
          <a:bodyPr/>
          <a:lstStyle/>
          <a:p>
            <a:endParaRPr lang="en-PH"/>
          </a:p>
        </p:txBody>
      </p:sp>
      <p:sp>
        <p:nvSpPr>
          <p:cNvPr id="4" name="Slide Number Placeholder 3">
            <a:extLst>
              <a:ext uri="{FF2B5EF4-FFF2-40B4-BE49-F238E27FC236}">
                <a16:creationId xmlns:a16="http://schemas.microsoft.com/office/drawing/2014/main" id="{9541AD2F-FDF7-4CC6-BD82-5B3EBB71D4FF}"/>
              </a:ext>
            </a:extLst>
          </p:cNvPr>
          <p:cNvSpPr>
            <a:spLocks noGrp="1"/>
          </p:cNvSpPr>
          <p:nvPr>
            <p:ph type="sldNum" sz="quarter" idx="12"/>
          </p:nvPr>
        </p:nvSpPr>
        <p:spPr>
          <a:xfrm>
            <a:off x="8610600" y="6356350"/>
            <a:ext cx="2743200" cy="365125"/>
          </a:xfrm>
          <a:prstGeom prst="rect">
            <a:avLst/>
          </a:prstGeom>
        </p:spPr>
        <p:txBody>
          <a:bodyPr/>
          <a:lstStyle/>
          <a:p>
            <a:fld id="{B5B51FD0-1947-42E4-8AD4-F774DA8B4EB0}" type="slidenum">
              <a:rPr lang="en-PH" smtClean="0"/>
              <a:t>‹#›</a:t>
            </a:fld>
            <a:endParaRPr lang="en-PH"/>
          </a:p>
        </p:txBody>
      </p:sp>
    </p:spTree>
    <p:extLst>
      <p:ext uri="{BB962C8B-B14F-4D97-AF65-F5344CB8AC3E}">
        <p14:creationId xmlns:p14="http://schemas.microsoft.com/office/powerpoint/2010/main" val="9174974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8DD28F-7057-451F-89DE-ABE1B508194D}"/>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PH"/>
          </a:p>
        </p:txBody>
      </p:sp>
      <p:sp>
        <p:nvSpPr>
          <p:cNvPr id="3" name="Content Placeholder 2">
            <a:extLst>
              <a:ext uri="{FF2B5EF4-FFF2-40B4-BE49-F238E27FC236}">
                <a16:creationId xmlns:a16="http://schemas.microsoft.com/office/drawing/2014/main" id="{7D31DF0C-320F-4EF1-B346-246B9680EADC}"/>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4" name="Text Placeholder 3">
            <a:extLst>
              <a:ext uri="{FF2B5EF4-FFF2-40B4-BE49-F238E27FC236}">
                <a16:creationId xmlns:a16="http://schemas.microsoft.com/office/drawing/2014/main" id="{5C2C0FC2-4A81-4B0A-A52C-96221D0165F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A63F12B-D8C2-4FC2-8A98-C337D24198FC}"/>
              </a:ext>
            </a:extLst>
          </p:cNvPr>
          <p:cNvSpPr>
            <a:spLocks noGrp="1"/>
          </p:cNvSpPr>
          <p:nvPr>
            <p:ph type="dt" sz="half" idx="10"/>
          </p:nvPr>
        </p:nvSpPr>
        <p:spPr>
          <a:xfrm>
            <a:off x="838200" y="6356350"/>
            <a:ext cx="2743200" cy="365125"/>
          </a:xfrm>
          <a:prstGeom prst="rect">
            <a:avLst/>
          </a:prstGeom>
        </p:spPr>
        <p:txBody>
          <a:bodyPr/>
          <a:lstStyle/>
          <a:p>
            <a:fld id="{80190BAF-0423-40E3-81E1-522E9FF5D504}" type="datetimeFigureOut">
              <a:rPr lang="en-PH" smtClean="0"/>
              <a:t>15/10/2023</a:t>
            </a:fld>
            <a:endParaRPr lang="en-PH"/>
          </a:p>
        </p:txBody>
      </p:sp>
      <p:sp>
        <p:nvSpPr>
          <p:cNvPr id="6" name="Footer Placeholder 5">
            <a:extLst>
              <a:ext uri="{FF2B5EF4-FFF2-40B4-BE49-F238E27FC236}">
                <a16:creationId xmlns:a16="http://schemas.microsoft.com/office/drawing/2014/main" id="{34DFFF39-56E2-4304-8C84-BA4A3F06567F}"/>
              </a:ext>
            </a:extLst>
          </p:cNvPr>
          <p:cNvSpPr>
            <a:spLocks noGrp="1"/>
          </p:cNvSpPr>
          <p:nvPr>
            <p:ph type="ftr" sz="quarter" idx="11"/>
          </p:nvPr>
        </p:nvSpPr>
        <p:spPr>
          <a:xfrm>
            <a:off x="4038600" y="6356350"/>
            <a:ext cx="4114800" cy="365125"/>
          </a:xfrm>
          <a:prstGeom prst="rect">
            <a:avLst/>
          </a:prstGeom>
        </p:spPr>
        <p:txBody>
          <a:bodyPr/>
          <a:lstStyle/>
          <a:p>
            <a:endParaRPr lang="en-PH"/>
          </a:p>
        </p:txBody>
      </p:sp>
      <p:sp>
        <p:nvSpPr>
          <p:cNvPr id="7" name="Slide Number Placeholder 6">
            <a:extLst>
              <a:ext uri="{FF2B5EF4-FFF2-40B4-BE49-F238E27FC236}">
                <a16:creationId xmlns:a16="http://schemas.microsoft.com/office/drawing/2014/main" id="{651851EE-8ED1-48F1-BF5B-2C0F970B7EF6}"/>
              </a:ext>
            </a:extLst>
          </p:cNvPr>
          <p:cNvSpPr>
            <a:spLocks noGrp="1"/>
          </p:cNvSpPr>
          <p:nvPr>
            <p:ph type="sldNum" sz="quarter" idx="12"/>
          </p:nvPr>
        </p:nvSpPr>
        <p:spPr>
          <a:xfrm>
            <a:off x="8610600" y="6356350"/>
            <a:ext cx="2743200" cy="365125"/>
          </a:xfrm>
          <a:prstGeom prst="rect">
            <a:avLst/>
          </a:prstGeom>
        </p:spPr>
        <p:txBody>
          <a:bodyPr/>
          <a:lstStyle/>
          <a:p>
            <a:fld id="{B5B51FD0-1947-42E4-8AD4-F774DA8B4EB0}" type="slidenum">
              <a:rPr lang="en-PH" smtClean="0"/>
              <a:t>‹#›</a:t>
            </a:fld>
            <a:endParaRPr lang="en-PH"/>
          </a:p>
        </p:txBody>
      </p:sp>
    </p:spTree>
    <p:extLst>
      <p:ext uri="{BB962C8B-B14F-4D97-AF65-F5344CB8AC3E}">
        <p14:creationId xmlns:p14="http://schemas.microsoft.com/office/powerpoint/2010/main" val="12630670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ACF207-8231-45CF-9B55-B77840DB7693}"/>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PH"/>
          </a:p>
        </p:txBody>
      </p:sp>
      <p:sp>
        <p:nvSpPr>
          <p:cNvPr id="3" name="Picture Placeholder 2">
            <a:extLst>
              <a:ext uri="{FF2B5EF4-FFF2-40B4-BE49-F238E27FC236}">
                <a16:creationId xmlns:a16="http://schemas.microsoft.com/office/drawing/2014/main" id="{F1E7958A-532F-44E7-9958-DEBFFE58C84D}"/>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PH"/>
          </a:p>
        </p:txBody>
      </p:sp>
      <p:sp>
        <p:nvSpPr>
          <p:cNvPr id="4" name="Text Placeholder 3">
            <a:extLst>
              <a:ext uri="{FF2B5EF4-FFF2-40B4-BE49-F238E27FC236}">
                <a16:creationId xmlns:a16="http://schemas.microsoft.com/office/drawing/2014/main" id="{F6445CD0-A6CA-418F-B28B-93B58D0B0E3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7FA874A-9A68-4F24-BCB4-E1F02F6EA315}"/>
              </a:ext>
            </a:extLst>
          </p:cNvPr>
          <p:cNvSpPr>
            <a:spLocks noGrp="1"/>
          </p:cNvSpPr>
          <p:nvPr>
            <p:ph type="dt" sz="half" idx="10"/>
          </p:nvPr>
        </p:nvSpPr>
        <p:spPr>
          <a:xfrm>
            <a:off x="838200" y="6356350"/>
            <a:ext cx="2743200" cy="365125"/>
          </a:xfrm>
          <a:prstGeom prst="rect">
            <a:avLst/>
          </a:prstGeom>
        </p:spPr>
        <p:txBody>
          <a:bodyPr/>
          <a:lstStyle/>
          <a:p>
            <a:fld id="{80190BAF-0423-40E3-81E1-522E9FF5D504}" type="datetimeFigureOut">
              <a:rPr lang="en-PH" smtClean="0"/>
              <a:t>15/10/2023</a:t>
            </a:fld>
            <a:endParaRPr lang="en-PH"/>
          </a:p>
        </p:txBody>
      </p:sp>
      <p:sp>
        <p:nvSpPr>
          <p:cNvPr id="6" name="Footer Placeholder 5">
            <a:extLst>
              <a:ext uri="{FF2B5EF4-FFF2-40B4-BE49-F238E27FC236}">
                <a16:creationId xmlns:a16="http://schemas.microsoft.com/office/drawing/2014/main" id="{A67FB102-DF6A-426A-BB49-0DD9D528B6C4}"/>
              </a:ext>
            </a:extLst>
          </p:cNvPr>
          <p:cNvSpPr>
            <a:spLocks noGrp="1"/>
          </p:cNvSpPr>
          <p:nvPr>
            <p:ph type="ftr" sz="quarter" idx="11"/>
          </p:nvPr>
        </p:nvSpPr>
        <p:spPr>
          <a:xfrm>
            <a:off x="4038600" y="6356350"/>
            <a:ext cx="4114800" cy="365125"/>
          </a:xfrm>
          <a:prstGeom prst="rect">
            <a:avLst/>
          </a:prstGeom>
        </p:spPr>
        <p:txBody>
          <a:bodyPr/>
          <a:lstStyle/>
          <a:p>
            <a:endParaRPr lang="en-PH"/>
          </a:p>
        </p:txBody>
      </p:sp>
      <p:sp>
        <p:nvSpPr>
          <p:cNvPr id="7" name="Slide Number Placeholder 6">
            <a:extLst>
              <a:ext uri="{FF2B5EF4-FFF2-40B4-BE49-F238E27FC236}">
                <a16:creationId xmlns:a16="http://schemas.microsoft.com/office/drawing/2014/main" id="{18EA6380-5829-42AA-B1D8-2F27AA4450B1}"/>
              </a:ext>
            </a:extLst>
          </p:cNvPr>
          <p:cNvSpPr>
            <a:spLocks noGrp="1"/>
          </p:cNvSpPr>
          <p:nvPr>
            <p:ph type="sldNum" sz="quarter" idx="12"/>
          </p:nvPr>
        </p:nvSpPr>
        <p:spPr>
          <a:xfrm>
            <a:off x="8610600" y="6356350"/>
            <a:ext cx="2743200" cy="365125"/>
          </a:xfrm>
          <a:prstGeom prst="rect">
            <a:avLst/>
          </a:prstGeom>
        </p:spPr>
        <p:txBody>
          <a:bodyPr/>
          <a:lstStyle/>
          <a:p>
            <a:fld id="{B5B51FD0-1947-42E4-8AD4-F774DA8B4EB0}" type="slidenum">
              <a:rPr lang="en-PH" smtClean="0"/>
              <a:t>‹#›</a:t>
            </a:fld>
            <a:endParaRPr lang="en-PH"/>
          </a:p>
        </p:txBody>
      </p:sp>
    </p:spTree>
    <p:extLst>
      <p:ext uri="{BB962C8B-B14F-4D97-AF65-F5344CB8AC3E}">
        <p14:creationId xmlns:p14="http://schemas.microsoft.com/office/powerpoint/2010/main" val="15090608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image" Target="../media/image1.png"/><Relationship Id="rId2" Type="http://schemas.openxmlformats.org/officeDocument/2006/relationships/slideLayout" Target="../slideLayouts/slideLayout24.xml"/><Relationship Id="rId16" Type="http://schemas.openxmlformats.org/officeDocument/2006/relationships/image" Target="../media/image2.jpg"/><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theme" Target="../theme/theme3.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2" descr="A white circle with leaves and blue text&#10;&#10;Description automatically generated">
            <a:extLst>
              <a:ext uri="{FF2B5EF4-FFF2-40B4-BE49-F238E27FC236}">
                <a16:creationId xmlns:a16="http://schemas.microsoft.com/office/drawing/2014/main" id="{6B28863A-4263-1B6B-A2E6-69A9F36E4917}"/>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2334874" y="0"/>
            <a:ext cx="1228725" cy="1228725"/>
          </a:xfrm>
          <a:prstGeom prst="rect">
            <a:avLst/>
          </a:prstGeom>
        </p:spPr>
      </p:pic>
    </p:spTree>
    <p:extLst>
      <p:ext uri="{BB962C8B-B14F-4D97-AF65-F5344CB8AC3E}">
        <p14:creationId xmlns:p14="http://schemas.microsoft.com/office/powerpoint/2010/main" val="21669338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3E67757-8C63-4AE6-B56E-860C8F60F72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FCA6546-653C-461A-8B80-AD21C8AF404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578BDB2-4395-440B-B362-BD09D877146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85220B-3151-4CF4-B928-7C06D18C559C}" type="datetimeFigureOut">
              <a:rPr lang="en-US" smtClean="0"/>
              <a:t>10/15/2023</a:t>
            </a:fld>
            <a:endParaRPr lang="en-US"/>
          </a:p>
        </p:txBody>
      </p:sp>
      <p:sp>
        <p:nvSpPr>
          <p:cNvPr id="5" name="Footer Placeholder 4">
            <a:extLst>
              <a:ext uri="{FF2B5EF4-FFF2-40B4-BE49-F238E27FC236}">
                <a16:creationId xmlns:a16="http://schemas.microsoft.com/office/drawing/2014/main" id="{944DE99A-BB24-4478-A6B7-D32C1B71690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C8022CD-4DF7-4505-9B4A-4C00CA9E82D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2FFD60-380A-41AF-8987-CC43D75B3D62}" type="slidenum">
              <a:rPr lang="en-US" smtClean="0"/>
              <a:t>‹#›</a:t>
            </a:fld>
            <a:endParaRPr lang="en-US"/>
          </a:p>
        </p:txBody>
      </p:sp>
    </p:spTree>
    <p:extLst>
      <p:ext uri="{BB962C8B-B14F-4D97-AF65-F5344CB8AC3E}">
        <p14:creationId xmlns:p14="http://schemas.microsoft.com/office/powerpoint/2010/main" val="47901403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6">
            <a:lum/>
          </a:blip>
          <a:srcRect/>
          <a:stretch>
            <a:fillRect/>
          </a:stretch>
        </a:blipFill>
        <a:effectLst/>
      </p:bgPr>
    </p:bg>
    <p:spTree>
      <p:nvGrpSpPr>
        <p:cNvPr id="1" name=""/>
        <p:cNvGrpSpPr/>
        <p:nvPr/>
      </p:nvGrpSpPr>
      <p:grpSpPr>
        <a:xfrm>
          <a:off x="0" y="0"/>
          <a:ext cx="0" cy="0"/>
          <a:chOff x="0" y="0"/>
          <a:chExt cx="0" cy="0"/>
        </a:xfrm>
      </p:grpSpPr>
      <p:pic>
        <p:nvPicPr>
          <p:cNvPr id="3" name="Picture 2" descr="A white circle with leaves and blue text&#10;&#10;Description automatically generated">
            <a:extLst>
              <a:ext uri="{FF2B5EF4-FFF2-40B4-BE49-F238E27FC236}">
                <a16:creationId xmlns:a16="http://schemas.microsoft.com/office/drawing/2014/main" id="{0AD8FB38-6B69-BC57-17BC-06985234CBE1}"/>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1609726" y="314325"/>
            <a:ext cx="1323975" cy="1323975"/>
          </a:xfrm>
          <a:prstGeom prst="rect">
            <a:avLst/>
          </a:prstGeom>
        </p:spPr>
      </p:pic>
    </p:spTree>
    <p:extLst>
      <p:ext uri="{BB962C8B-B14F-4D97-AF65-F5344CB8AC3E}">
        <p14:creationId xmlns:p14="http://schemas.microsoft.com/office/powerpoint/2010/main" val="45703975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Lst>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34.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slideLayout" Target="../slideLayouts/slideLayout1.xml"/><Relationship Id="rId7" Type="http://schemas.openxmlformats.org/officeDocument/2006/relationships/image" Target="../media/image6.png"/><Relationship Id="rId2" Type="http://schemas.openxmlformats.org/officeDocument/2006/relationships/video" Target="../media/media13.mp4"/><Relationship Id="rId1" Type="http://schemas.microsoft.com/office/2007/relationships/media" Target="../media/media13.mp4"/><Relationship Id="rId6" Type="http://schemas.openxmlformats.org/officeDocument/2006/relationships/image" Target="../media/image12.png"/><Relationship Id="rId5" Type="http://schemas.openxmlformats.org/officeDocument/2006/relationships/image" Target="../media/image4.png"/><Relationship Id="rId4" Type="http://schemas.openxmlformats.org/officeDocument/2006/relationships/notesSlide" Target="../notesSlides/notesSlide2.xml"/><Relationship Id="rId9" Type="http://schemas.openxmlformats.org/officeDocument/2006/relationships/image" Target="../media/image24.gif"/></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38.pn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40.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26.gif"/><Relationship Id="rId5" Type="http://schemas.openxmlformats.org/officeDocument/2006/relationships/image" Target="../media/image29.gif"/><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42.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41.png"/><Relationship Id="rId5" Type="http://schemas.openxmlformats.org/officeDocument/2006/relationships/image" Target="../media/image30.gif"/><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43.png"/><Relationship Id="rId5" Type="http://schemas.openxmlformats.org/officeDocument/2006/relationships/image" Target="../media/image37.png"/><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40.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26.gif"/><Relationship Id="rId5" Type="http://schemas.openxmlformats.org/officeDocument/2006/relationships/image" Target="../media/image29.gif"/><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44.png"/><Relationship Id="rId5" Type="http://schemas.openxmlformats.org/officeDocument/2006/relationships/image" Target="../media/image29.gif"/><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41.png"/><Relationship Id="rId5" Type="http://schemas.openxmlformats.org/officeDocument/2006/relationships/image" Target="../media/image30.gif"/><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12.png"/><Relationship Id="rId7" Type="http://schemas.openxmlformats.org/officeDocument/2006/relationships/image" Target="../media/image35.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34.gif"/><Relationship Id="rId5" Type="http://schemas.openxmlformats.org/officeDocument/2006/relationships/image" Target="../media/image30.gif"/><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46.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45.png"/><Relationship Id="rId5" Type="http://schemas.openxmlformats.org/officeDocument/2006/relationships/image" Target="../media/image29.gif"/><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microsoft.com/office/2007/relationships/hdphoto" Target="../media/hdphoto2.wdp"/></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41.png"/><Relationship Id="rId5" Type="http://schemas.openxmlformats.org/officeDocument/2006/relationships/image" Target="../media/image30.gif"/><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41.png"/><Relationship Id="rId5" Type="http://schemas.openxmlformats.org/officeDocument/2006/relationships/image" Target="../media/image30.gif"/><Relationship Id="rId4"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47.jpeg"/><Relationship Id="rId4"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48.jpeg"/><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49.png"/><Relationship Id="rId5" Type="http://schemas.openxmlformats.org/officeDocument/2006/relationships/image" Target="../media/image6.png"/><Relationship Id="rId4" Type="http://schemas.microsoft.com/office/2007/relationships/hdphoto" Target="../media/hdphoto2.wdp"/></Relationships>
</file>

<file path=ppt/slides/_rels/slide25.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12.png"/><Relationship Id="rId7" Type="http://schemas.openxmlformats.org/officeDocument/2006/relationships/image" Target="../media/image50.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26.gif"/><Relationship Id="rId5" Type="http://schemas.openxmlformats.org/officeDocument/2006/relationships/image" Target="../media/image29.gif"/><Relationship Id="rId4"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41.png"/><Relationship Id="rId5" Type="http://schemas.openxmlformats.org/officeDocument/2006/relationships/image" Target="../media/image30.gif"/><Relationship Id="rId4" Type="http://schemas.openxmlformats.org/officeDocument/2006/relationships/image" Target="../media/image6.png"/></Relationships>
</file>

<file path=ppt/slides/_rels/slide27.xml.rels><?xml version="1.0" encoding="UTF-8" standalone="yes"?>
<Relationships xmlns="http://schemas.openxmlformats.org/package/2006/relationships"><Relationship Id="rId8" Type="http://schemas.openxmlformats.org/officeDocument/2006/relationships/image" Target="../media/image57.gif"/><Relationship Id="rId3" Type="http://schemas.openxmlformats.org/officeDocument/2006/relationships/image" Target="../media/image52.jpg"/><Relationship Id="rId7" Type="http://schemas.openxmlformats.org/officeDocument/2006/relationships/image" Target="../media/image56.png"/><Relationship Id="rId2" Type="http://schemas.openxmlformats.org/officeDocument/2006/relationships/audio" Target="../media/audio1.wav"/><Relationship Id="rId1" Type="http://schemas.openxmlformats.org/officeDocument/2006/relationships/slideLayout" Target="../slideLayouts/slideLayout18.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jpg"/><Relationship Id="rId9" Type="http://schemas.openxmlformats.org/officeDocument/2006/relationships/image" Target="../media/image58.gif"/></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41.png"/><Relationship Id="rId5" Type="http://schemas.openxmlformats.org/officeDocument/2006/relationships/image" Target="../media/image30.gif"/><Relationship Id="rId4"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41.png"/><Relationship Id="rId5" Type="http://schemas.openxmlformats.org/officeDocument/2006/relationships/image" Target="../media/image30.gif"/><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6.png"/><Relationship Id="rId4" Type="http://schemas.microsoft.com/office/2007/relationships/hdphoto" Target="../media/hdphoto2.wdp"/></Relationships>
</file>

<file path=ppt/slides/_rels/slide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59.png"/></Relationships>
</file>

<file path=ppt/slides/_rels/slide4.xml.rels><?xml version="1.0" encoding="UTF-8" standalone="yes"?>
<Relationships xmlns="http://schemas.openxmlformats.org/package/2006/relationships"><Relationship Id="rId8" Type="http://schemas.openxmlformats.org/officeDocument/2006/relationships/audio" Target="../media/media4.WAV"/><Relationship Id="rId13" Type="http://schemas.microsoft.com/office/2007/relationships/media" Target="../media/media7.WAV"/><Relationship Id="rId18" Type="http://schemas.openxmlformats.org/officeDocument/2006/relationships/audio" Target="../media/media9.mp3"/><Relationship Id="rId26" Type="http://schemas.openxmlformats.org/officeDocument/2006/relationships/image" Target="../media/image4.png"/><Relationship Id="rId39" Type="http://schemas.openxmlformats.org/officeDocument/2006/relationships/image" Target="../media/image22.gif"/><Relationship Id="rId3" Type="http://schemas.microsoft.com/office/2007/relationships/media" Target="../media/media2.WAV"/><Relationship Id="rId21" Type="http://schemas.microsoft.com/office/2007/relationships/media" Target="../media/media11.mp3"/><Relationship Id="rId34" Type="http://schemas.openxmlformats.org/officeDocument/2006/relationships/image" Target="../media/image17.gif"/><Relationship Id="rId42" Type="http://schemas.openxmlformats.org/officeDocument/2006/relationships/image" Target="../media/image25.png"/><Relationship Id="rId7" Type="http://schemas.microsoft.com/office/2007/relationships/media" Target="../media/media4.WAV"/><Relationship Id="rId12" Type="http://schemas.openxmlformats.org/officeDocument/2006/relationships/audio" Target="../media/media6.WAV"/><Relationship Id="rId17" Type="http://schemas.microsoft.com/office/2007/relationships/media" Target="../media/media9.mp3"/><Relationship Id="rId25" Type="http://schemas.openxmlformats.org/officeDocument/2006/relationships/slideLayout" Target="../slideLayouts/slideLayout1.xml"/><Relationship Id="rId33" Type="http://schemas.openxmlformats.org/officeDocument/2006/relationships/image" Target="../media/image16.gif"/><Relationship Id="rId38" Type="http://schemas.openxmlformats.org/officeDocument/2006/relationships/image" Target="../media/image21.gif"/><Relationship Id="rId2" Type="http://schemas.openxmlformats.org/officeDocument/2006/relationships/audio" Target="../media/media1.mp3"/><Relationship Id="rId16" Type="http://schemas.openxmlformats.org/officeDocument/2006/relationships/audio" Target="../media/media8.WAV"/><Relationship Id="rId20" Type="http://schemas.openxmlformats.org/officeDocument/2006/relationships/audio" Target="../media/media10.mp3"/><Relationship Id="rId29" Type="http://schemas.openxmlformats.org/officeDocument/2006/relationships/image" Target="../media/image12.png"/><Relationship Id="rId41" Type="http://schemas.openxmlformats.org/officeDocument/2006/relationships/image" Target="../media/image24.gif"/><Relationship Id="rId1" Type="http://schemas.microsoft.com/office/2007/relationships/media" Target="../media/media1.mp3"/><Relationship Id="rId6" Type="http://schemas.openxmlformats.org/officeDocument/2006/relationships/audio" Target="../media/media3.WAV"/><Relationship Id="rId11" Type="http://schemas.microsoft.com/office/2007/relationships/media" Target="../media/media6.WAV"/><Relationship Id="rId24" Type="http://schemas.openxmlformats.org/officeDocument/2006/relationships/audio" Target="../media/media12.mp3"/><Relationship Id="rId32" Type="http://schemas.openxmlformats.org/officeDocument/2006/relationships/image" Target="../media/image15.gif"/><Relationship Id="rId37" Type="http://schemas.openxmlformats.org/officeDocument/2006/relationships/image" Target="../media/image20.gif"/><Relationship Id="rId40" Type="http://schemas.openxmlformats.org/officeDocument/2006/relationships/image" Target="../media/image23.gif"/><Relationship Id="rId5" Type="http://schemas.microsoft.com/office/2007/relationships/media" Target="../media/media3.WAV"/><Relationship Id="rId15" Type="http://schemas.microsoft.com/office/2007/relationships/media" Target="../media/media8.WAV"/><Relationship Id="rId23" Type="http://schemas.microsoft.com/office/2007/relationships/media" Target="../media/media12.mp3"/><Relationship Id="rId28" Type="http://schemas.openxmlformats.org/officeDocument/2006/relationships/image" Target="../media/image11.PNG"/><Relationship Id="rId36" Type="http://schemas.openxmlformats.org/officeDocument/2006/relationships/image" Target="../media/image19.gif"/><Relationship Id="rId10" Type="http://schemas.openxmlformats.org/officeDocument/2006/relationships/audio" Target="../media/media5.WAV"/><Relationship Id="rId19" Type="http://schemas.microsoft.com/office/2007/relationships/media" Target="../media/media10.mp3"/><Relationship Id="rId31" Type="http://schemas.openxmlformats.org/officeDocument/2006/relationships/image" Target="../media/image14.gif"/><Relationship Id="rId4" Type="http://schemas.openxmlformats.org/officeDocument/2006/relationships/audio" Target="../media/media2.WAV"/><Relationship Id="rId9" Type="http://schemas.microsoft.com/office/2007/relationships/media" Target="../media/media5.WAV"/><Relationship Id="rId14" Type="http://schemas.openxmlformats.org/officeDocument/2006/relationships/audio" Target="../media/media7.WAV"/><Relationship Id="rId22" Type="http://schemas.openxmlformats.org/officeDocument/2006/relationships/audio" Target="../media/media11.mp3"/><Relationship Id="rId27" Type="http://schemas.openxmlformats.org/officeDocument/2006/relationships/image" Target="../media/image10.PNG"/><Relationship Id="rId30" Type="http://schemas.openxmlformats.org/officeDocument/2006/relationships/image" Target="../media/image13.gif"/><Relationship Id="rId35" Type="http://schemas.openxmlformats.org/officeDocument/2006/relationships/image" Target="../media/image18.gif"/></Relationships>
</file>

<file path=ppt/slides/_rels/slide5.xml.rels><?xml version="1.0" encoding="UTF-8" standalone="yes"?>
<Relationships xmlns="http://schemas.openxmlformats.org/package/2006/relationships"><Relationship Id="rId8" Type="http://schemas.openxmlformats.org/officeDocument/2006/relationships/image" Target="../media/image30.gif"/><Relationship Id="rId3" Type="http://schemas.openxmlformats.org/officeDocument/2006/relationships/image" Target="../media/image6.png"/><Relationship Id="rId7" Type="http://schemas.openxmlformats.org/officeDocument/2006/relationships/image" Target="../media/image29.gif"/><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28.gif"/><Relationship Id="rId5" Type="http://schemas.openxmlformats.org/officeDocument/2006/relationships/image" Target="../media/image27.gif"/><Relationship Id="rId10" Type="http://schemas.openxmlformats.org/officeDocument/2006/relationships/image" Target="../media/image32.png"/><Relationship Id="rId4" Type="http://schemas.openxmlformats.org/officeDocument/2006/relationships/image" Target="../media/image26.gif"/><Relationship Id="rId9" Type="http://schemas.openxmlformats.org/officeDocument/2006/relationships/image" Target="../media/image31.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30.gif"/><Relationship Id="rId5" Type="http://schemas.openxmlformats.org/officeDocument/2006/relationships/image" Target="../media/image27.gif"/><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33.png"/><Relationship Id="rId5" Type="http://schemas.openxmlformats.org/officeDocument/2006/relationships/image" Target="../media/image6.png"/><Relationship Id="rId4" Type="http://schemas.microsoft.com/office/2007/relationships/hdphoto" Target="../media/hdphoto2.wdp"/></Relationships>
</file>

<file path=ppt/slides/_rels/slide8.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12.png"/><Relationship Id="rId7" Type="http://schemas.openxmlformats.org/officeDocument/2006/relationships/image" Target="../media/image35.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34.gif"/><Relationship Id="rId5" Type="http://schemas.openxmlformats.org/officeDocument/2006/relationships/image" Target="../media/image30.gif"/><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BBCBFA6-0E74-46AD-9C04-11816C98C0F7}"/>
              </a:ext>
            </a:extLst>
          </p:cNvPr>
          <p:cNvSpPr/>
          <p:nvPr/>
        </p:nvSpPr>
        <p:spPr>
          <a:xfrm>
            <a:off x="527340" y="1450235"/>
            <a:ext cx="11137319" cy="413141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BÀI SOẠN CỦA EM HƯƠNG THẢO –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Zalo</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 0972.115.126</a:t>
            </a: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CÁC THẦY/ CÔ CÓ THỂ CHIA SẺ CHO ĐỒNG NGHIỆP CÙNG KHỐI, CÙNG TRƯỜNG NH</a:t>
            </a:r>
            <a:r>
              <a:rPr kumimoji="0" lang="vi-VN"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Ư</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NG KÍNH MONG QUÝ THẦY/ CÔ KHÔNG GỬI VÀO CÁC HỘI NHÓM </a:t>
            </a:r>
            <a:r>
              <a:rPr kumimoji="0" lang="en-US" sz="3200" b="1" i="0" u="none" strike="noStrike" kern="1200" cap="none" spc="0" normalizeH="0" baseline="0" noProof="0" dirty="0">
                <a:ln>
                  <a:noFill/>
                </a:ln>
                <a:solidFill>
                  <a:srgbClr val="FF0000"/>
                </a:solidFill>
                <a:effectLst/>
                <a:highlight>
                  <a:srgbClr val="FFFF00"/>
                </a:highlight>
                <a:uLnTx/>
                <a:uFillTx/>
                <a:latin typeface="Times New Roman" panose="02020603050405020304" pitchFamily="18" charset="0"/>
                <a:ea typeface="+mn-ea"/>
                <a:cs typeface="Times New Roman" panose="02020603050405020304" pitchFamily="18" charset="0"/>
                <a:sym typeface="Arial"/>
              </a:rPr>
              <a:t>ZALO HAY FACEBOOK, CÁC WEB..... </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sym typeface="Arial"/>
              </a:rPr>
              <a:t>Ạ</a:t>
            </a:r>
            <a:endPar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endParaRP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Hãy</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là</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người</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sử</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dụng</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bài</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giảng</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văn</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minh</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và</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lịch</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sự</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a:t>
            </a:r>
            <a:endPar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endParaRPr>
          </a:p>
        </p:txBody>
      </p:sp>
      <p:pic>
        <p:nvPicPr>
          <p:cNvPr id="10" name="Picture 9">
            <a:extLst>
              <a:ext uri="{FF2B5EF4-FFF2-40B4-BE49-F238E27FC236}">
                <a16:creationId xmlns:a16="http://schemas.microsoft.com/office/drawing/2014/main" id="{04CC5CA0-BEB9-47F4-8888-1EE12CFB6548}"/>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5758" b="98384" l="6600" r="93800">
                        <a14:foregroundMark x1="9800" y1="59495" x2="9800" y2="59495"/>
                        <a14:foregroundMark x1="8900" y1="46768" x2="8900" y2="46768"/>
                        <a14:foregroundMark x1="6600" y1="52929" x2="6600" y2="52929"/>
                        <a14:foregroundMark x1="48700" y1="8687" x2="48700" y2="8687"/>
                        <a14:foregroundMark x1="74900" y1="11414" x2="74900" y2="11414"/>
                        <a14:foregroundMark x1="56900" y1="7172" x2="56900" y2="7172"/>
                        <a14:foregroundMark x1="45200" y1="6768" x2="45200" y2="6768"/>
                        <a14:foregroundMark x1="75600" y1="5758" x2="75600" y2="5758"/>
                        <a14:foregroundMark x1="93800" y1="20707" x2="93800" y2="20707"/>
                        <a14:foregroundMark x1="86500" y1="19495" x2="86500" y2="19495"/>
                        <a14:foregroundMark x1="74900" y1="16263" x2="74900" y2="16263"/>
                        <a14:foregroundMark x1="52500" y1="93535" x2="52500" y2="93535"/>
                        <a14:foregroundMark x1="46200" y1="98384" x2="46200" y2="98384"/>
                        <a14:foregroundMark x1="39300" y1="7778" x2="39300" y2="7778"/>
                        <a14:foregroundMark x1="36800" y1="8081" x2="36800" y2="8081"/>
                        <a14:foregroundMark x1="36000" y1="8889" x2="36000" y2="8889"/>
                        <a14:foregroundMark x1="76000" y1="7172" x2="76000" y2="7172"/>
                      </a14:backgroundRemoval>
                    </a14:imgEffect>
                  </a14:imgLayer>
                </a14:imgProps>
              </a:ext>
              <a:ext uri="{28A0092B-C50C-407E-A947-70E740481C1C}">
                <a14:useLocalDpi xmlns:a14="http://schemas.microsoft.com/office/drawing/2010/main" val="0"/>
              </a:ext>
            </a:extLst>
          </a:blip>
          <a:stretch>
            <a:fillRect/>
          </a:stretch>
        </p:blipFill>
        <p:spPr>
          <a:xfrm>
            <a:off x="-215915" y="1158879"/>
            <a:ext cx="1108142" cy="1097060"/>
          </a:xfrm>
          <a:prstGeom prst="rect">
            <a:avLst/>
          </a:prstGeom>
        </p:spPr>
      </p:pic>
    </p:spTree>
    <p:extLst>
      <p:ext uri="{BB962C8B-B14F-4D97-AF65-F5344CB8AC3E}">
        <p14:creationId xmlns:p14="http://schemas.microsoft.com/office/powerpoint/2010/main" val="4156026740"/>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475" fill="hold">
                                          <p:stCondLst>
                                            <p:cond delay="0"/>
                                          </p:stCondLst>
                                        </p:cTn>
                                        <p:tgtEl>
                                          <p:spTgt spid="10"/>
                                        </p:tgtEl>
                                        <p:attrNameLst>
                                          <p:attrName>r</p:attrName>
                                        </p:attrNameLst>
                                      </p:cBhvr>
                                    </p:animRot>
                                    <p:animRot by="-240000">
                                      <p:cBhvr>
                                        <p:cTn id="7" dur="950" fill="hold">
                                          <p:stCondLst>
                                            <p:cond delay="950"/>
                                          </p:stCondLst>
                                        </p:cTn>
                                        <p:tgtEl>
                                          <p:spTgt spid="10"/>
                                        </p:tgtEl>
                                        <p:attrNameLst>
                                          <p:attrName>r</p:attrName>
                                        </p:attrNameLst>
                                      </p:cBhvr>
                                    </p:animRot>
                                    <p:animRot by="240000">
                                      <p:cBhvr>
                                        <p:cTn id="8" dur="950" fill="hold">
                                          <p:stCondLst>
                                            <p:cond delay="1900"/>
                                          </p:stCondLst>
                                        </p:cTn>
                                        <p:tgtEl>
                                          <p:spTgt spid="10"/>
                                        </p:tgtEl>
                                        <p:attrNameLst>
                                          <p:attrName>r</p:attrName>
                                        </p:attrNameLst>
                                      </p:cBhvr>
                                    </p:animRot>
                                    <p:animRot by="-240000">
                                      <p:cBhvr>
                                        <p:cTn id="9" dur="950" fill="hold">
                                          <p:stCondLst>
                                            <p:cond delay="2850"/>
                                          </p:stCondLst>
                                        </p:cTn>
                                        <p:tgtEl>
                                          <p:spTgt spid="10"/>
                                        </p:tgtEl>
                                        <p:attrNameLst>
                                          <p:attrName>r</p:attrName>
                                        </p:attrNameLst>
                                      </p:cBhvr>
                                    </p:animRot>
                                    <p:animRot by="120000">
                                      <p:cBhvr>
                                        <p:cTn id="10" dur="950" fill="hold">
                                          <p:stCondLst>
                                            <p:cond delay="3800"/>
                                          </p:stCondLst>
                                        </p:cTn>
                                        <p:tgtEl>
                                          <p:spTgt spid="1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t="-13000" b="-13000"/>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FF4784D-A598-4BDF-8801-C21420646869}"/>
              </a:ext>
            </a:extLst>
          </p:cNvPr>
          <p:cNvSpPr/>
          <p:nvPr/>
        </p:nvSpPr>
        <p:spPr>
          <a:xfrm>
            <a:off x="127591" y="0"/>
            <a:ext cx="999460" cy="6858015"/>
          </a:xfrm>
          <a:custGeom>
            <a:avLst/>
            <a:gdLst>
              <a:gd name="connsiteX0" fmla="*/ 0 w 903767"/>
              <a:gd name="connsiteY0" fmla="*/ 0 h 6858000"/>
              <a:gd name="connsiteX1" fmla="*/ 903767 w 903767"/>
              <a:gd name="connsiteY1" fmla="*/ 0 h 6858000"/>
              <a:gd name="connsiteX2" fmla="*/ 903767 w 903767"/>
              <a:gd name="connsiteY2" fmla="*/ 6858000 h 6858000"/>
              <a:gd name="connsiteX3" fmla="*/ 0 w 903767"/>
              <a:gd name="connsiteY3" fmla="*/ 6858000 h 6858000"/>
              <a:gd name="connsiteX4" fmla="*/ 0 w 903767"/>
              <a:gd name="connsiteY4" fmla="*/ 0 h 6858000"/>
              <a:gd name="connsiteX0" fmla="*/ 0 w 903767"/>
              <a:gd name="connsiteY0" fmla="*/ 0 h 6858015"/>
              <a:gd name="connsiteX1" fmla="*/ 903767 w 903767"/>
              <a:gd name="connsiteY1" fmla="*/ 0 h 6858015"/>
              <a:gd name="connsiteX2" fmla="*/ 903767 w 903767"/>
              <a:gd name="connsiteY2" fmla="*/ 6858000 h 6858015"/>
              <a:gd name="connsiteX3" fmla="*/ 425302 w 903767"/>
              <a:gd name="connsiteY3" fmla="*/ 6273209 h 6858015"/>
              <a:gd name="connsiteX4" fmla="*/ 0 w 903767"/>
              <a:gd name="connsiteY4" fmla="*/ 6858000 h 6858015"/>
              <a:gd name="connsiteX5" fmla="*/ 0 w 903767"/>
              <a:gd name="connsiteY5" fmla="*/ 0 h 6858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3767" h="6858015">
                <a:moveTo>
                  <a:pt x="0" y="0"/>
                </a:moveTo>
                <a:lnTo>
                  <a:pt x="903767" y="0"/>
                </a:lnTo>
                <a:lnTo>
                  <a:pt x="903767" y="6858000"/>
                </a:lnTo>
                <a:cubicBezTo>
                  <a:pt x="744279" y="6861544"/>
                  <a:pt x="584790" y="6269665"/>
                  <a:pt x="425302" y="6273209"/>
                </a:cubicBezTo>
                <a:lnTo>
                  <a:pt x="0" y="6858000"/>
                </a:lnTo>
                <a:lnTo>
                  <a:pt x="0" y="0"/>
                </a:lnTo>
                <a:close/>
              </a:path>
            </a:pathLst>
          </a:custGeom>
          <a:solidFill>
            <a:srgbClr val="7763B9"/>
          </a:solidFill>
          <a:ln>
            <a:solidFill>
              <a:srgbClr val="7763B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Arrow: Pentagon 2">
            <a:extLst>
              <a:ext uri="{FF2B5EF4-FFF2-40B4-BE49-F238E27FC236}">
                <a16:creationId xmlns:a16="http://schemas.microsoft.com/office/drawing/2014/main" id="{2366213B-CC3B-4DCC-94EE-78DC93779AFE}"/>
              </a:ext>
            </a:extLst>
          </p:cNvPr>
          <p:cNvSpPr/>
          <p:nvPr/>
        </p:nvSpPr>
        <p:spPr>
          <a:xfrm>
            <a:off x="-66675" y="2005749"/>
            <a:ext cx="1543050" cy="629660"/>
          </a:xfrm>
          <a:prstGeom prst="homePlate">
            <a:avLst/>
          </a:prstGeom>
          <a:solidFill>
            <a:schemeClr val="bg1"/>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8" name="Picture 57">
            <a:extLst>
              <a:ext uri="{FF2B5EF4-FFF2-40B4-BE49-F238E27FC236}">
                <a16:creationId xmlns:a16="http://schemas.microsoft.com/office/drawing/2014/main" id="{A776EBEC-8D4C-47B4-8AAB-34F92B4DFE4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6200000">
            <a:off x="3600079" y="-1606259"/>
            <a:ext cx="6014623" cy="10070518"/>
          </a:xfrm>
          <a:prstGeom prst="rect">
            <a:avLst/>
          </a:prstGeom>
          <a:ln>
            <a:noFill/>
          </a:ln>
          <a:effectLst>
            <a:outerShdw blurRad="292100" dist="139700" dir="2700000" algn="tl" rotWithShape="0">
              <a:srgbClr val="333333">
                <a:alpha val="65000"/>
              </a:srgbClr>
            </a:outerShdw>
          </a:effectLst>
        </p:spPr>
      </p:pic>
      <p:pic>
        <p:nvPicPr>
          <p:cNvPr id="19" name="Picture 18">
            <a:extLst>
              <a:ext uri="{FF2B5EF4-FFF2-40B4-BE49-F238E27FC236}">
                <a16:creationId xmlns:a16="http://schemas.microsoft.com/office/drawing/2014/main" id="{E28DA4FB-9BEA-4CF2-B756-0DA23C5678A7}"/>
              </a:ext>
            </a:extLst>
          </p:cNvPr>
          <p:cNvPicPr>
            <a:picLocks noChangeAspect="1"/>
          </p:cNvPicPr>
          <p:nvPr/>
        </p:nvPicPr>
        <p:blipFill rotWithShape="1">
          <a:blip r:embed="rId7">
            <a:extLst>
              <a:ext uri="{28A0092B-C50C-407E-A947-70E740481C1C}">
                <a14:useLocalDpi xmlns:a14="http://schemas.microsoft.com/office/drawing/2010/main" val="0"/>
              </a:ext>
            </a:extLst>
          </a:blip>
          <a:srcRect l="81882" r="-651" b="67301"/>
          <a:stretch/>
        </p:blipFill>
        <p:spPr>
          <a:xfrm>
            <a:off x="202019" y="38099"/>
            <a:ext cx="999460" cy="1235862"/>
          </a:xfrm>
          <a:prstGeom prst="rect">
            <a:avLst/>
          </a:prstGeom>
        </p:spPr>
      </p:pic>
      <p:sp>
        <p:nvSpPr>
          <p:cNvPr id="11" name="Text Box 3">
            <a:extLst>
              <a:ext uri="{FF2B5EF4-FFF2-40B4-BE49-F238E27FC236}">
                <a16:creationId xmlns:a16="http://schemas.microsoft.com/office/drawing/2014/main" id="{B906041B-7F3E-4F27-A93B-29EF61E8CD2F}"/>
              </a:ext>
            </a:extLst>
          </p:cNvPr>
          <p:cNvSpPr txBox="1">
            <a:spLocks noChangeArrowheads="1"/>
          </p:cNvSpPr>
          <p:nvPr/>
        </p:nvSpPr>
        <p:spPr bwMode="auto">
          <a:xfrm>
            <a:off x="1839148" y="656030"/>
            <a:ext cx="8206552"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3200">
                <a:solidFill>
                  <a:schemeClr val="tx1"/>
                </a:solidFill>
                <a:latin typeface="Arial" panose="020B0604020202020204" pitchFamily="34" charset="0"/>
                <a:cs typeface="Arial" panose="020B0604020202020204" pitchFamily="34" charset="0"/>
              </a:defRPr>
            </a:lvl1pPr>
            <a:lvl2pPr marL="742950" indent="-285750" eaLnBrk="0" hangingPunct="0">
              <a:defRPr sz="3200">
                <a:solidFill>
                  <a:schemeClr val="tx1"/>
                </a:solidFill>
                <a:latin typeface="Arial" panose="020B0604020202020204" pitchFamily="34" charset="0"/>
                <a:cs typeface="Arial" panose="020B0604020202020204" pitchFamily="34" charset="0"/>
              </a:defRPr>
            </a:lvl2pPr>
            <a:lvl3pPr marL="1143000" indent="-228600" eaLnBrk="0" hangingPunct="0">
              <a:defRPr sz="3200">
                <a:solidFill>
                  <a:schemeClr val="tx1"/>
                </a:solidFill>
                <a:latin typeface="Arial" panose="020B0604020202020204" pitchFamily="34" charset="0"/>
                <a:cs typeface="Arial" panose="020B0604020202020204" pitchFamily="34" charset="0"/>
              </a:defRPr>
            </a:lvl3pPr>
            <a:lvl4pPr marL="1600200" indent="-228600" eaLnBrk="0" hangingPunct="0">
              <a:defRPr sz="3200">
                <a:solidFill>
                  <a:schemeClr val="tx1"/>
                </a:solidFill>
                <a:latin typeface="Arial" panose="020B0604020202020204" pitchFamily="34" charset="0"/>
                <a:cs typeface="Arial" panose="020B0604020202020204" pitchFamily="34" charset="0"/>
              </a:defRPr>
            </a:lvl4pPr>
            <a:lvl5pPr marL="2057400" indent="-228600" eaLnBrk="0" hangingPunct="0">
              <a:defRPr sz="3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3200" b="1"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Thí</a:t>
            </a:r>
            <a:r>
              <a:rPr kumimoji="0" lang="en-US" altLang="en-US" sz="3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altLang="en-US" sz="3200" b="1"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nghiệm</a:t>
            </a:r>
            <a:r>
              <a:rPr kumimoji="0" lang="en-US" altLang="en-US" sz="3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altLang="en-US" sz="3200" b="1"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Rắc</a:t>
            </a:r>
            <a:r>
              <a:rPr kumimoji="0" lang="en-US" altLang="en-US" sz="3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altLang="en-US" sz="3200" b="1"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giấy</a:t>
            </a:r>
            <a:r>
              <a:rPr kumimoji="0" lang="en-US" altLang="en-US" sz="3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altLang="en-US" sz="3200" b="1"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vụn</a:t>
            </a:r>
            <a:r>
              <a:rPr kumimoji="0" lang="en-US" altLang="en-US" sz="3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altLang="en-US" sz="3200" b="1"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lên</a:t>
            </a:r>
            <a:r>
              <a:rPr kumimoji="0" lang="en-US" altLang="en-US" sz="3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altLang="en-US" sz="3200" b="1"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mặt</a:t>
            </a:r>
            <a:r>
              <a:rPr kumimoji="0" lang="en-US" altLang="en-US" sz="3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altLang="en-US" sz="3200" b="1"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trống</a:t>
            </a:r>
            <a:r>
              <a:rPr kumimoji="0" lang="en-US" altLang="en-US" sz="3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altLang="en-US" sz="3200" b="1"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Gõ</a:t>
            </a:r>
            <a:r>
              <a:rPr kumimoji="0" lang="en-US" altLang="en-US" sz="3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altLang="en-US" sz="3200" b="1"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trống</a:t>
            </a:r>
            <a:r>
              <a:rPr kumimoji="0" lang="en-US" altLang="en-US" sz="3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altLang="en-US" sz="3200" b="1"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và</a:t>
            </a:r>
            <a:r>
              <a:rPr kumimoji="0" lang="en-US" altLang="en-US" sz="3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altLang="en-US" sz="3200" b="1"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quan</a:t>
            </a:r>
            <a:r>
              <a:rPr kumimoji="0" lang="en-US" altLang="en-US" sz="3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altLang="en-US" sz="3200" b="1"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sát</a:t>
            </a:r>
            <a:r>
              <a:rPr kumimoji="0" lang="en-US" altLang="en-US" sz="3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altLang="en-US" sz="3200" b="1"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mặt</a:t>
            </a:r>
            <a:r>
              <a:rPr kumimoji="0" lang="en-US" altLang="en-US" sz="3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altLang="en-US" sz="3200" b="1"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trống</a:t>
            </a:r>
            <a:endParaRPr kumimoji="0" lang="en-US" altLang="en-US" sz="3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4" name="Thi nghiem go trong">
            <a:hlinkClick r:id="" action="ppaction://media"/>
            <a:extLst>
              <a:ext uri="{FF2B5EF4-FFF2-40B4-BE49-F238E27FC236}">
                <a16:creationId xmlns:a16="http://schemas.microsoft.com/office/drawing/2014/main" id="{01FC7805-4DD3-4D1A-92F0-C4E9D813CAAA}"/>
              </a:ext>
            </a:extLst>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2491869" y="1798780"/>
            <a:ext cx="8128000" cy="4572000"/>
          </a:xfrm>
          <a:prstGeom prst="rect">
            <a:avLst/>
          </a:prstGeom>
        </p:spPr>
      </p:pic>
      <p:pic>
        <p:nvPicPr>
          <p:cNvPr id="5" name="Picture 4">
            <a:extLst>
              <a:ext uri="{FF2B5EF4-FFF2-40B4-BE49-F238E27FC236}">
                <a16:creationId xmlns:a16="http://schemas.microsoft.com/office/drawing/2014/main" id="{DC990880-7DF3-4164-A1B2-63D4E1610D21}"/>
              </a:ext>
            </a:extLst>
          </p:cNvPr>
          <p:cNvPicPr>
            <a:picLocks noChangeAspect="1"/>
          </p:cNvPicPr>
          <p:nvPr/>
        </p:nvPicPr>
        <p:blipFill>
          <a:blip r:embed="rId9">
            <a:clrChange>
              <a:clrFrom>
                <a:srgbClr val="81C7E4"/>
              </a:clrFrom>
              <a:clrTo>
                <a:srgbClr val="81C7E4">
                  <a:alpha val="0"/>
                </a:srgbClr>
              </a:clrTo>
            </a:clrChange>
            <a:extLst>
              <a:ext uri="{28A0092B-C50C-407E-A947-70E740481C1C}">
                <a14:useLocalDpi xmlns:a14="http://schemas.microsoft.com/office/drawing/2010/main" val="0"/>
              </a:ext>
            </a:extLst>
          </a:blip>
          <a:stretch>
            <a:fillRect/>
          </a:stretch>
        </p:blipFill>
        <p:spPr>
          <a:xfrm>
            <a:off x="8896300" y="-446470"/>
            <a:ext cx="3689399" cy="2767049"/>
          </a:xfrm>
          <a:prstGeom prst="rect">
            <a:avLst/>
          </a:prstGeom>
        </p:spPr>
      </p:pic>
    </p:spTree>
    <p:extLst>
      <p:ext uri="{BB962C8B-B14F-4D97-AF65-F5344CB8AC3E}">
        <p14:creationId xmlns:p14="http://schemas.microsoft.com/office/powerpoint/2010/main" val="2042262141"/>
      </p:ext>
    </p:extLst>
  </p:cSld>
  <p:clrMapOvr>
    <a:masterClrMapping/>
  </p:clrMapOvr>
  <p:timing>
    <p:tnLst>
      <p:par>
        <p:cTn id="1" dur="indefinite" restart="never" nodeType="tmRoot">
          <p:childTnLst>
            <p:video>
              <p:cMediaNode vol="80000">
                <p:cTn id="2" fill="hold" display="0">
                  <p:stCondLst>
                    <p:cond delay="indefinite"/>
                  </p:stCondLst>
                </p:cTn>
                <p:tgtEl>
                  <p:spTgt spid="4"/>
                </p:tgtEl>
              </p:cMediaNode>
            </p:video>
            <p:seq concurrent="1" nextAc="seek">
              <p:cTn id="3" restart="whenNotActive" fill="hold" evtFilter="cancelBubble" nodeType="interactiveSeq">
                <p:stCondLst>
                  <p:cond evt="onClick" delay="0">
                    <p:tgtEl>
                      <p:spTgt spid="4"/>
                    </p:tgtEl>
                  </p:cond>
                </p:stCondLst>
                <p:endSync evt="end" delay="0">
                  <p:rtn val="all"/>
                </p:endSync>
                <p:childTnLst>
                  <p:par>
                    <p:cTn id="4" fill="hold">
                      <p:stCondLst>
                        <p:cond delay="0"/>
                      </p:stCondLst>
                      <p:childTnLst>
                        <p:par>
                          <p:cTn id="5" fill="hold">
                            <p:stCondLst>
                              <p:cond delay="0"/>
                            </p:stCondLst>
                            <p:childTnLst>
                              <p:par>
                                <p:cTn id="6" presetID="2" presetClass="mediacall" presetSubtype="0" fill="hold" nodeType="clickEffect">
                                  <p:stCondLst>
                                    <p:cond delay="0"/>
                                  </p:stCondLst>
                                  <p:childTnLst>
                                    <p:cmd type="call" cmd="togglePause">
                                      <p:cBhvr>
                                        <p:cTn id="7"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FF4784D-A598-4BDF-8801-C21420646869}"/>
              </a:ext>
            </a:extLst>
          </p:cNvPr>
          <p:cNvSpPr/>
          <p:nvPr/>
        </p:nvSpPr>
        <p:spPr>
          <a:xfrm>
            <a:off x="127591" y="0"/>
            <a:ext cx="999460" cy="6858015"/>
          </a:xfrm>
          <a:custGeom>
            <a:avLst/>
            <a:gdLst>
              <a:gd name="connsiteX0" fmla="*/ 0 w 903767"/>
              <a:gd name="connsiteY0" fmla="*/ 0 h 6858000"/>
              <a:gd name="connsiteX1" fmla="*/ 903767 w 903767"/>
              <a:gd name="connsiteY1" fmla="*/ 0 h 6858000"/>
              <a:gd name="connsiteX2" fmla="*/ 903767 w 903767"/>
              <a:gd name="connsiteY2" fmla="*/ 6858000 h 6858000"/>
              <a:gd name="connsiteX3" fmla="*/ 0 w 903767"/>
              <a:gd name="connsiteY3" fmla="*/ 6858000 h 6858000"/>
              <a:gd name="connsiteX4" fmla="*/ 0 w 903767"/>
              <a:gd name="connsiteY4" fmla="*/ 0 h 6858000"/>
              <a:gd name="connsiteX0" fmla="*/ 0 w 903767"/>
              <a:gd name="connsiteY0" fmla="*/ 0 h 6858015"/>
              <a:gd name="connsiteX1" fmla="*/ 903767 w 903767"/>
              <a:gd name="connsiteY1" fmla="*/ 0 h 6858015"/>
              <a:gd name="connsiteX2" fmla="*/ 903767 w 903767"/>
              <a:gd name="connsiteY2" fmla="*/ 6858000 h 6858015"/>
              <a:gd name="connsiteX3" fmla="*/ 425302 w 903767"/>
              <a:gd name="connsiteY3" fmla="*/ 6273209 h 6858015"/>
              <a:gd name="connsiteX4" fmla="*/ 0 w 903767"/>
              <a:gd name="connsiteY4" fmla="*/ 6858000 h 6858015"/>
              <a:gd name="connsiteX5" fmla="*/ 0 w 903767"/>
              <a:gd name="connsiteY5" fmla="*/ 0 h 6858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3767" h="6858015">
                <a:moveTo>
                  <a:pt x="0" y="0"/>
                </a:moveTo>
                <a:lnTo>
                  <a:pt x="903767" y="0"/>
                </a:lnTo>
                <a:lnTo>
                  <a:pt x="903767" y="6858000"/>
                </a:lnTo>
                <a:cubicBezTo>
                  <a:pt x="744279" y="6861544"/>
                  <a:pt x="584790" y="6269665"/>
                  <a:pt x="425302" y="6273209"/>
                </a:cubicBezTo>
                <a:lnTo>
                  <a:pt x="0" y="6858000"/>
                </a:lnTo>
                <a:lnTo>
                  <a:pt x="0" y="0"/>
                </a:lnTo>
                <a:close/>
              </a:path>
            </a:pathLst>
          </a:custGeom>
          <a:solidFill>
            <a:srgbClr val="7763B9"/>
          </a:solidFill>
          <a:ln>
            <a:solidFill>
              <a:srgbClr val="7763B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Arrow: Pentagon 2">
            <a:extLst>
              <a:ext uri="{FF2B5EF4-FFF2-40B4-BE49-F238E27FC236}">
                <a16:creationId xmlns:a16="http://schemas.microsoft.com/office/drawing/2014/main" id="{2366213B-CC3B-4DCC-94EE-78DC93779AFE}"/>
              </a:ext>
            </a:extLst>
          </p:cNvPr>
          <p:cNvSpPr/>
          <p:nvPr/>
        </p:nvSpPr>
        <p:spPr>
          <a:xfrm>
            <a:off x="-66675" y="1448076"/>
            <a:ext cx="1543050" cy="629660"/>
          </a:xfrm>
          <a:prstGeom prst="homePlate">
            <a:avLst/>
          </a:prstGeom>
          <a:solidFill>
            <a:schemeClr val="bg1"/>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8" name="Picture 57">
            <a:extLst>
              <a:ext uri="{FF2B5EF4-FFF2-40B4-BE49-F238E27FC236}">
                <a16:creationId xmlns:a16="http://schemas.microsoft.com/office/drawing/2014/main" id="{A776EBEC-8D4C-47B4-8AAB-34F92B4DFE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3600079" y="-1606259"/>
            <a:ext cx="6014623" cy="10070518"/>
          </a:xfrm>
          <a:prstGeom prst="rect">
            <a:avLst/>
          </a:prstGeom>
          <a:ln>
            <a:noFill/>
          </a:ln>
          <a:effectLst>
            <a:outerShdw blurRad="292100" dist="139700" dir="2700000" algn="tl" rotWithShape="0">
              <a:srgbClr val="333333">
                <a:alpha val="65000"/>
              </a:srgbClr>
            </a:outerShdw>
          </a:effectLst>
        </p:spPr>
      </p:pic>
      <p:pic>
        <p:nvPicPr>
          <p:cNvPr id="19" name="Picture 18">
            <a:extLst>
              <a:ext uri="{FF2B5EF4-FFF2-40B4-BE49-F238E27FC236}">
                <a16:creationId xmlns:a16="http://schemas.microsoft.com/office/drawing/2014/main" id="{E28DA4FB-9BEA-4CF2-B756-0DA23C5678A7}"/>
              </a:ext>
            </a:extLst>
          </p:cNvPr>
          <p:cNvPicPr>
            <a:picLocks noChangeAspect="1"/>
          </p:cNvPicPr>
          <p:nvPr/>
        </p:nvPicPr>
        <p:blipFill rotWithShape="1">
          <a:blip r:embed="rId4">
            <a:extLst>
              <a:ext uri="{28A0092B-C50C-407E-A947-70E740481C1C}">
                <a14:useLocalDpi xmlns:a14="http://schemas.microsoft.com/office/drawing/2010/main" val="0"/>
              </a:ext>
            </a:extLst>
          </a:blip>
          <a:srcRect l="81882" r="-651" b="67301"/>
          <a:stretch/>
        </p:blipFill>
        <p:spPr>
          <a:xfrm>
            <a:off x="202019" y="38099"/>
            <a:ext cx="999460" cy="1235862"/>
          </a:xfrm>
          <a:prstGeom prst="rect">
            <a:avLst/>
          </a:prstGeom>
        </p:spPr>
      </p:pic>
      <p:sp>
        <p:nvSpPr>
          <p:cNvPr id="7" name="TextBox 6">
            <a:extLst>
              <a:ext uri="{FF2B5EF4-FFF2-40B4-BE49-F238E27FC236}">
                <a16:creationId xmlns:a16="http://schemas.microsoft.com/office/drawing/2014/main" id="{48DF17D4-8199-0064-6F55-C68E2A63E22E}"/>
              </a:ext>
            </a:extLst>
          </p:cNvPr>
          <p:cNvSpPr txBox="1"/>
          <p:nvPr/>
        </p:nvSpPr>
        <p:spPr>
          <a:xfrm>
            <a:off x="5457823" y="1420281"/>
            <a:ext cx="6038852" cy="2656046"/>
          </a:xfrm>
          <a:prstGeom prst="roundRect">
            <a:avLst/>
          </a:prstGeom>
          <a:solidFill>
            <a:schemeClr val="accent4">
              <a:lumMod val="20000"/>
              <a:lumOff val="80000"/>
            </a:schemeClr>
          </a:solidFill>
          <a:ln w="28575">
            <a:solidFill>
              <a:srgbClr val="00B050"/>
            </a:solidFill>
            <a:prstDash val="sysDash"/>
          </a:ln>
        </p:spPr>
        <p:txBody>
          <a:bodyPr wrap="square">
            <a:spAutoFit/>
          </a:bodyPr>
          <a:lstStyle/>
          <a:p>
            <a:pPr marL="457200" lvl="0" indent="-457200" algn="just">
              <a:buFont typeface="Arial" panose="020B0604020202020204" pitchFamily="34" charset="0"/>
              <a:buChar char="•"/>
            </a:pPr>
            <a:r>
              <a:rPr lang="en-US" sz="3000" b="1" dirty="0">
                <a:solidFill>
                  <a:srgbClr val="FF0000"/>
                </a:solidFill>
                <a:latin typeface="Cambria" panose="02040503050406030204" pitchFamily="18" charset="0"/>
                <a:ea typeface="Cambria" panose="02040503050406030204" pitchFamily="18" charset="0"/>
                <a:cs typeface="Calibri" panose="020F0502020204030204" pitchFamily="34" charset="0"/>
              </a:rPr>
              <a:t>Khi </a:t>
            </a:r>
            <a:r>
              <a:rPr lang="en-US" sz="3000" b="1" dirty="0" err="1">
                <a:solidFill>
                  <a:srgbClr val="FF0000"/>
                </a:solidFill>
                <a:latin typeface="Cambria" panose="02040503050406030204" pitchFamily="18" charset="0"/>
                <a:ea typeface="Cambria" panose="02040503050406030204" pitchFamily="18" charset="0"/>
                <a:cs typeface="Calibri" panose="020F0502020204030204" pitchFamily="34" charset="0"/>
              </a:rPr>
              <a:t>gõ</a:t>
            </a:r>
            <a:r>
              <a:rPr lang="vi-VN" sz="3000" b="1" dirty="0">
                <a:solidFill>
                  <a:srgbClr val="FF0000"/>
                </a:solidFill>
                <a:latin typeface="Cambria" panose="02040503050406030204" pitchFamily="18" charset="0"/>
                <a:ea typeface="Cambria" panose="02040503050406030204" pitchFamily="18" charset="0"/>
                <a:cs typeface="Calibri" panose="020F0502020204030204" pitchFamily="34" charset="0"/>
              </a:rPr>
              <a:t> mạnh thì trống rung mạnh hơn</a:t>
            </a:r>
            <a:r>
              <a:rPr lang="en-US" sz="3000" b="1" dirty="0">
                <a:solidFill>
                  <a:srgbClr val="FF0000"/>
                </a:solidFill>
                <a:latin typeface="Cambria" panose="02040503050406030204" pitchFamily="18" charset="0"/>
                <a:ea typeface="Cambria" panose="02040503050406030204" pitchFamily="18" charset="0"/>
                <a:cs typeface="Calibri" panose="020F0502020204030204" pitchFamily="34" charset="0"/>
              </a:rPr>
              <a:t>, t</a:t>
            </a:r>
            <a:r>
              <a:rPr lang="vi-VN" sz="3000" b="1" dirty="0">
                <a:solidFill>
                  <a:srgbClr val="FF0000"/>
                </a:solidFill>
                <a:latin typeface="Cambria" panose="02040503050406030204" pitchFamily="18" charset="0"/>
                <a:ea typeface="Cambria" panose="02040503050406030204" pitchFamily="18" charset="0"/>
                <a:cs typeface="Calibri" panose="020F0502020204030204" pitchFamily="34" charset="0"/>
              </a:rPr>
              <a:t>iếng trống to hơn</a:t>
            </a:r>
            <a:r>
              <a:rPr lang="en-US" sz="3000" b="1" dirty="0">
                <a:solidFill>
                  <a:srgbClr val="FF0000"/>
                </a:solidFill>
                <a:latin typeface="Cambria" panose="02040503050406030204" pitchFamily="18" charset="0"/>
                <a:ea typeface="Cambria" panose="02040503050406030204" pitchFamily="18" charset="0"/>
                <a:cs typeface="Calibri" panose="020F0502020204030204" pitchFamily="34" charset="0"/>
              </a:rPr>
              <a:t>.</a:t>
            </a:r>
          </a:p>
          <a:p>
            <a:pPr marL="457200" lvl="0" indent="-457200" algn="just">
              <a:buFont typeface="Arial" panose="020B0604020202020204" pitchFamily="34" charset="0"/>
              <a:buChar char="•"/>
            </a:pPr>
            <a:r>
              <a:rPr lang="en-US" sz="3000" b="1" dirty="0">
                <a:solidFill>
                  <a:srgbClr val="FF0000"/>
                </a:solidFill>
                <a:latin typeface="Cambria" panose="02040503050406030204" pitchFamily="18" charset="0"/>
                <a:ea typeface="Cambria" panose="02040503050406030204" pitchFamily="18" charset="0"/>
                <a:cs typeface="Calibri" panose="020F0502020204030204" pitchFamily="34" charset="0"/>
              </a:rPr>
              <a:t>C</a:t>
            </a:r>
            <a:r>
              <a:rPr lang="vi-VN" sz="3000" b="1" dirty="0">
                <a:solidFill>
                  <a:srgbClr val="FF0000"/>
                </a:solidFill>
                <a:latin typeface="Cambria" panose="02040503050406030204" pitchFamily="18" charset="0"/>
                <a:ea typeface="Cambria" panose="02040503050406030204" pitchFamily="18" charset="0"/>
                <a:cs typeface="Calibri" panose="020F0502020204030204" pitchFamily="34" charset="0"/>
              </a:rPr>
              <a:t>ác vụn giấy nảy lên cao hơn</a:t>
            </a:r>
            <a:r>
              <a:rPr lang="en-US" sz="3000" b="1" dirty="0">
                <a:solidFill>
                  <a:srgbClr val="FF0000"/>
                </a:solidFill>
                <a:latin typeface="Cambria" panose="02040503050406030204" pitchFamily="18" charset="0"/>
                <a:ea typeface="Cambria" panose="02040503050406030204" pitchFamily="18" charset="0"/>
                <a:cs typeface="Calibri" panose="020F0502020204030204" pitchFamily="34" charset="0"/>
              </a:rPr>
              <a:t>,</a:t>
            </a:r>
            <a:r>
              <a:rPr lang="vi-VN" sz="3000" b="1" dirty="0">
                <a:solidFill>
                  <a:srgbClr val="FF0000"/>
                </a:solidFill>
                <a:latin typeface="Cambria" panose="02040503050406030204" pitchFamily="18" charset="0"/>
                <a:ea typeface="Cambria" panose="02040503050406030204" pitchFamily="18" charset="0"/>
                <a:cs typeface="Calibri" panose="020F0502020204030204" pitchFamily="34" charset="0"/>
              </a:rPr>
              <a:t> có khi bay xuống đất.</a:t>
            </a:r>
            <a:endParaRPr kumimoji="0" lang="vi-VN" sz="3000" b="0"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pic>
        <p:nvPicPr>
          <p:cNvPr id="4" name="Picture 3">
            <a:extLst>
              <a:ext uri="{FF2B5EF4-FFF2-40B4-BE49-F238E27FC236}">
                <a16:creationId xmlns:a16="http://schemas.microsoft.com/office/drawing/2014/main" id="{47DA97B6-B1BB-6A4F-9353-D6ACF9D0A9BA}"/>
              </a:ext>
            </a:extLst>
          </p:cNvPr>
          <p:cNvPicPr>
            <a:picLocks noChangeAspect="1"/>
          </p:cNvPicPr>
          <p:nvPr/>
        </p:nvPicPr>
        <p:blipFill>
          <a:blip r:embed="rId5"/>
          <a:stretch>
            <a:fillRect/>
          </a:stretch>
        </p:blipFill>
        <p:spPr>
          <a:xfrm>
            <a:off x="2090737" y="1885950"/>
            <a:ext cx="2862491" cy="3476625"/>
          </a:xfrm>
          <a:prstGeom prst="rect">
            <a:avLst/>
          </a:prstGeom>
        </p:spPr>
      </p:pic>
      <p:sp>
        <p:nvSpPr>
          <p:cNvPr id="8" name="TextBox 7">
            <a:extLst>
              <a:ext uri="{FF2B5EF4-FFF2-40B4-BE49-F238E27FC236}">
                <a16:creationId xmlns:a16="http://schemas.microsoft.com/office/drawing/2014/main" id="{42BB30AD-4A1E-EB86-1BFF-F53FBD5529F8}"/>
              </a:ext>
            </a:extLst>
          </p:cNvPr>
          <p:cNvSpPr txBox="1"/>
          <p:nvPr/>
        </p:nvSpPr>
        <p:spPr>
          <a:xfrm>
            <a:off x="5010149" y="447675"/>
            <a:ext cx="3057525" cy="923330"/>
          </a:xfrm>
          <a:prstGeom prst="rect">
            <a:avLst/>
          </a:prstGeom>
          <a:noFill/>
        </p:spPr>
        <p:txBody>
          <a:bodyPr wrap="square" rtlCol="0">
            <a:spAutoFit/>
          </a:bodyPr>
          <a:lstStyle/>
          <a:p>
            <a:r>
              <a:rPr lang="en-US" sz="5400" b="1" dirty="0" err="1">
                <a:latin typeface="Cambria" panose="02040503050406030204" pitchFamily="18" charset="0"/>
                <a:ea typeface="Cambria" panose="02040503050406030204" pitchFamily="18" charset="0"/>
              </a:rPr>
              <a:t>Kết</a:t>
            </a:r>
            <a:r>
              <a:rPr lang="en-US" sz="5400" b="1" dirty="0">
                <a:latin typeface="Cambria" panose="02040503050406030204" pitchFamily="18" charset="0"/>
                <a:ea typeface="Cambria" panose="02040503050406030204" pitchFamily="18" charset="0"/>
              </a:rPr>
              <a:t> </a:t>
            </a:r>
            <a:r>
              <a:rPr lang="en-US" sz="5400" b="1" dirty="0" err="1">
                <a:latin typeface="Cambria" panose="02040503050406030204" pitchFamily="18" charset="0"/>
                <a:ea typeface="Cambria" panose="02040503050406030204" pitchFamily="18" charset="0"/>
              </a:rPr>
              <a:t>luận</a:t>
            </a:r>
            <a:endParaRPr lang="en-US" sz="5400" b="1" dirty="0">
              <a:latin typeface="Cambria" panose="02040503050406030204" pitchFamily="18" charset="0"/>
              <a:ea typeface="Cambria" panose="02040503050406030204" pitchFamily="18" charset="0"/>
            </a:endParaRPr>
          </a:p>
        </p:txBody>
      </p:sp>
      <p:sp>
        <p:nvSpPr>
          <p:cNvPr id="9" name="TextBox 8">
            <a:extLst>
              <a:ext uri="{FF2B5EF4-FFF2-40B4-BE49-F238E27FC236}">
                <a16:creationId xmlns:a16="http://schemas.microsoft.com/office/drawing/2014/main" id="{23213756-C55B-5D25-47B4-00C25681B363}"/>
              </a:ext>
            </a:extLst>
          </p:cNvPr>
          <p:cNvSpPr txBox="1"/>
          <p:nvPr/>
        </p:nvSpPr>
        <p:spPr>
          <a:xfrm>
            <a:off x="5553073" y="4373031"/>
            <a:ext cx="6038852" cy="2145268"/>
          </a:xfrm>
          <a:prstGeom prst="roundRect">
            <a:avLst/>
          </a:prstGeom>
          <a:solidFill>
            <a:schemeClr val="accent4">
              <a:lumMod val="20000"/>
              <a:lumOff val="80000"/>
            </a:schemeClr>
          </a:solidFill>
          <a:ln w="28575">
            <a:solidFill>
              <a:srgbClr val="00B050"/>
            </a:solidFill>
            <a:prstDash val="sysDash"/>
          </a:ln>
        </p:spPr>
        <p:txBody>
          <a:bodyPr wrap="square">
            <a:spAutoFit/>
          </a:bodyPr>
          <a:lstStyle/>
          <a:p>
            <a:pPr marL="457200" lvl="0" indent="-457200" algn="just">
              <a:buFont typeface="Arial" panose="020B0604020202020204" pitchFamily="34" charset="0"/>
              <a:buChar char="•"/>
            </a:pPr>
            <a:r>
              <a:rPr lang="en-US" sz="3000" b="1" dirty="0">
                <a:solidFill>
                  <a:srgbClr val="FF0000"/>
                </a:solidFill>
                <a:latin typeface="Cambria" panose="02040503050406030204" pitchFamily="18" charset="0"/>
                <a:ea typeface="Cambria" panose="02040503050406030204" pitchFamily="18" charset="0"/>
                <a:cs typeface="Calibri" panose="020F0502020204030204" pitchFamily="34" charset="0"/>
              </a:rPr>
              <a:t>Khi </a:t>
            </a:r>
            <a:r>
              <a:rPr lang="en-US" sz="3000" b="1" dirty="0" err="1">
                <a:solidFill>
                  <a:srgbClr val="FF0000"/>
                </a:solidFill>
                <a:latin typeface="Cambria" panose="02040503050406030204" pitchFamily="18" charset="0"/>
                <a:ea typeface="Cambria" panose="02040503050406030204" pitchFamily="18" charset="0"/>
                <a:cs typeface="Calibri" panose="020F0502020204030204" pitchFamily="34" charset="0"/>
              </a:rPr>
              <a:t>đặt</a:t>
            </a:r>
            <a:r>
              <a:rPr lang="en-US" sz="3000" b="1" dirty="0">
                <a:solidFill>
                  <a:srgbClr val="FF0000"/>
                </a:solidFill>
                <a:latin typeface="Cambria" panose="02040503050406030204" pitchFamily="18" charset="0"/>
                <a:ea typeface="Cambria" panose="02040503050406030204" pitchFamily="18" charset="0"/>
                <a:cs typeface="Calibri" panose="020F0502020204030204" pitchFamily="34" charset="0"/>
              </a:rPr>
              <a:t> </a:t>
            </a:r>
            <a:r>
              <a:rPr lang="en-US" sz="3000" b="1" dirty="0" err="1">
                <a:solidFill>
                  <a:srgbClr val="FF0000"/>
                </a:solidFill>
                <a:latin typeface="Cambria" panose="02040503050406030204" pitchFamily="18" charset="0"/>
                <a:ea typeface="Cambria" panose="02040503050406030204" pitchFamily="18" charset="0"/>
                <a:cs typeface="Calibri" panose="020F0502020204030204" pitchFamily="34" charset="0"/>
              </a:rPr>
              <a:t>tay</a:t>
            </a:r>
            <a:r>
              <a:rPr lang="en-US" sz="3000" b="1" dirty="0">
                <a:solidFill>
                  <a:srgbClr val="FF0000"/>
                </a:solidFill>
                <a:latin typeface="Cambria" panose="02040503050406030204" pitchFamily="18" charset="0"/>
                <a:ea typeface="Cambria" panose="02040503050406030204" pitchFamily="18" charset="0"/>
                <a:cs typeface="Calibri" panose="020F0502020204030204" pitchFamily="34" charset="0"/>
              </a:rPr>
              <a:t> </a:t>
            </a:r>
            <a:r>
              <a:rPr lang="en-US" sz="3000" b="1" dirty="0" err="1">
                <a:solidFill>
                  <a:srgbClr val="FF0000"/>
                </a:solidFill>
                <a:latin typeface="Cambria" panose="02040503050406030204" pitchFamily="18" charset="0"/>
                <a:ea typeface="Cambria" panose="02040503050406030204" pitchFamily="18" charset="0"/>
                <a:cs typeface="Calibri" panose="020F0502020204030204" pitchFamily="34" charset="0"/>
              </a:rPr>
              <a:t>lên</a:t>
            </a:r>
            <a:r>
              <a:rPr lang="en-US" sz="3000" b="1" dirty="0">
                <a:solidFill>
                  <a:srgbClr val="FF0000"/>
                </a:solidFill>
                <a:latin typeface="Cambria" panose="02040503050406030204" pitchFamily="18" charset="0"/>
                <a:ea typeface="Cambria" panose="02040503050406030204" pitchFamily="18" charset="0"/>
                <a:cs typeface="Calibri" panose="020F0502020204030204" pitchFamily="34" charset="0"/>
              </a:rPr>
              <a:t> </a:t>
            </a:r>
            <a:r>
              <a:rPr lang="en-US" sz="3000" b="1" dirty="0" err="1">
                <a:solidFill>
                  <a:srgbClr val="FF0000"/>
                </a:solidFill>
                <a:latin typeface="Cambria" panose="02040503050406030204" pitchFamily="18" charset="0"/>
                <a:ea typeface="Cambria" panose="02040503050406030204" pitchFamily="18" charset="0"/>
                <a:cs typeface="Calibri" panose="020F0502020204030204" pitchFamily="34" charset="0"/>
              </a:rPr>
              <a:t>mặt</a:t>
            </a:r>
            <a:r>
              <a:rPr lang="en-US" sz="3000" b="1" dirty="0">
                <a:solidFill>
                  <a:srgbClr val="FF0000"/>
                </a:solidFill>
                <a:latin typeface="Cambria" panose="02040503050406030204" pitchFamily="18" charset="0"/>
                <a:ea typeface="Cambria" panose="02040503050406030204" pitchFamily="18" charset="0"/>
                <a:cs typeface="Calibri" panose="020F0502020204030204" pitchFamily="34" charset="0"/>
              </a:rPr>
              <a:t> </a:t>
            </a:r>
            <a:r>
              <a:rPr lang="en-US" sz="3000" b="1" dirty="0" err="1">
                <a:solidFill>
                  <a:srgbClr val="FF0000"/>
                </a:solidFill>
                <a:latin typeface="Cambria" panose="02040503050406030204" pitchFamily="18" charset="0"/>
                <a:ea typeface="Cambria" panose="02040503050406030204" pitchFamily="18" charset="0"/>
                <a:cs typeface="Calibri" panose="020F0502020204030204" pitchFamily="34" charset="0"/>
              </a:rPr>
              <a:t>trống</a:t>
            </a:r>
            <a:r>
              <a:rPr lang="en-US" sz="3000" b="1" dirty="0">
                <a:solidFill>
                  <a:srgbClr val="FF0000"/>
                </a:solidFill>
                <a:latin typeface="Cambria" panose="02040503050406030204" pitchFamily="18" charset="0"/>
                <a:ea typeface="Cambria" panose="02040503050406030204" pitchFamily="18" charset="0"/>
                <a:cs typeface="Calibri" panose="020F0502020204030204" pitchFamily="34" charset="0"/>
              </a:rPr>
              <a:t> </a:t>
            </a:r>
            <a:r>
              <a:rPr lang="en-US" sz="3000" b="1" dirty="0" err="1">
                <a:solidFill>
                  <a:srgbClr val="FF0000"/>
                </a:solidFill>
                <a:latin typeface="Cambria" panose="02040503050406030204" pitchFamily="18" charset="0"/>
                <a:ea typeface="Cambria" panose="02040503050406030204" pitchFamily="18" charset="0"/>
                <a:cs typeface="Calibri" panose="020F0502020204030204" pitchFamily="34" charset="0"/>
              </a:rPr>
              <a:t>đang</a:t>
            </a:r>
            <a:r>
              <a:rPr lang="en-US" sz="3000" b="1" dirty="0">
                <a:solidFill>
                  <a:srgbClr val="FF0000"/>
                </a:solidFill>
                <a:latin typeface="Cambria" panose="02040503050406030204" pitchFamily="18" charset="0"/>
                <a:ea typeface="Cambria" panose="02040503050406030204" pitchFamily="18" charset="0"/>
                <a:cs typeface="Calibri" panose="020F0502020204030204" pitchFamily="34" charset="0"/>
              </a:rPr>
              <a:t> rung </a:t>
            </a:r>
            <a:r>
              <a:rPr lang="en-US" sz="3000" b="1" dirty="0" err="1">
                <a:solidFill>
                  <a:srgbClr val="FF0000"/>
                </a:solidFill>
                <a:latin typeface="Cambria" panose="02040503050406030204" pitchFamily="18" charset="0"/>
                <a:ea typeface="Cambria" panose="02040503050406030204" pitchFamily="18" charset="0"/>
                <a:cs typeface="Calibri" panose="020F0502020204030204" pitchFamily="34" charset="0"/>
              </a:rPr>
              <a:t>thì</a:t>
            </a:r>
            <a:r>
              <a:rPr lang="en-US" sz="3000" b="1" dirty="0">
                <a:solidFill>
                  <a:srgbClr val="FF0000"/>
                </a:solidFill>
                <a:latin typeface="Cambria" panose="02040503050406030204" pitchFamily="18" charset="0"/>
                <a:ea typeface="Cambria" panose="02040503050406030204" pitchFamily="18" charset="0"/>
                <a:cs typeface="Calibri" panose="020F0502020204030204" pitchFamily="34" charset="0"/>
              </a:rPr>
              <a:t> </a:t>
            </a:r>
            <a:r>
              <a:rPr lang="en-US" sz="3000" b="1" dirty="0" err="1">
                <a:solidFill>
                  <a:srgbClr val="FF0000"/>
                </a:solidFill>
                <a:latin typeface="Cambria" panose="02040503050406030204" pitchFamily="18" charset="0"/>
                <a:ea typeface="Cambria" panose="02040503050406030204" pitchFamily="18" charset="0"/>
                <a:cs typeface="Calibri" panose="020F0502020204030204" pitchFamily="34" charset="0"/>
              </a:rPr>
              <a:t>mặt</a:t>
            </a:r>
            <a:r>
              <a:rPr lang="en-US" sz="3000" b="1" dirty="0">
                <a:solidFill>
                  <a:srgbClr val="FF0000"/>
                </a:solidFill>
                <a:latin typeface="Cambria" panose="02040503050406030204" pitchFamily="18" charset="0"/>
                <a:ea typeface="Cambria" panose="02040503050406030204" pitchFamily="18" charset="0"/>
                <a:cs typeface="Calibri" panose="020F0502020204030204" pitchFamily="34" charset="0"/>
              </a:rPr>
              <a:t> </a:t>
            </a:r>
            <a:r>
              <a:rPr lang="en-US" sz="3000" b="1" dirty="0" err="1">
                <a:solidFill>
                  <a:srgbClr val="FF0000"/>
                </a:solidFill>
                <a:latin typeface="Cambria" panose="02040503050406030204" pitchFamily="18" charset="0"/>
                <a:ea typeface="Cambria" panose="02040503050406030204" pitchFamily="18" charset="0"/>
                <a:cs typeface="Calibri" panose="020F0502020204030204" pitchFamily="34" charset="0"/>
              </a:rPr>
              <a:t>trống</a:t>
            </a:r>
            <a:r>
              <a:rPr lang="en-US" sz="3000" b="1" dirty="0">
                <a:solidFill>
                  <a:srgbClr val="FF0000"/>
                </a:solidFill>
                <a:latin typeface="Cambria" panose="02040503050406030204" pitchFamily="18" charset="0"/>
                <a:ea typeface="Cambria" panose="02040503050406030204" pitchFamily="18" charset="0"/>
                <a:cs typeface="Calibri" panose="020F0502020204030204" pitchFamily="34" charset="0"/>
              </a:rPr>
              <a:t> </a:t>
            </a:r>
            <a:r>
              <a:rPr lang="en-US" sz="3000" b="1" dirty="0" err="1">
                <a:solidFill>
                  <a:srgbClr val="FF0000"/>
                </a:solidFill>
                <a:latin typeface="Cambria" panose="02040503050406030204" pitchFamily="18" charset="0"/>
                <a:ea typeface="Cambria" panose="02040503050406030204" pitchFamily="18" charset="0"/>
                <a:cs typeface="Calibri" panose="020F0502020204030204" pitchFamily="34" charset="0"/>
              </a:rPr>
              <a:t>không</a:t>
            </a:r>
            <a:r>
              <a:rPr lang="en-US" sz="3000" b="1" dirty="0">
                <a:solidFill>
                  <a:srgbClr val="FF0000"/>
                </a:solidFill>
                <a:latin typeface="Cambria" panose="02040503050406030204" pitchFamily="18" charset="0"/>
                <a:ea typeface="Cambria" panose="02040503050406030204" pitchFamily="18" charset="0"/>
                <a:cs typeface="Calibri" panose="020F0502020204030204" pitchFamily="34" charset="0"/>
              </a:rPr>
              <a:t> rung </a:t>
            </a:r>
            <a:r>
              <a:rPr lang="en-US" sz="3000" b="1" dirty="0" err="1">
                <a:solidFill>
                  <a:srgbClr val="FF0000"/>
                </a:solidFill>
                <a:latin typeface="Cambria" panose="02040503050406030204" pitchFamily="18" charset="0"/>
                <a:ea typeface="Cambria" panose="02040503050406030204" pitchFamily="18" charset="0"/>
                <a:cs typeface="Calibri" panose="020F0502020204030204" pitchFamily="34" charset="0"/>
              </a:rPr>
              <a:t>và</a:t>
            </a:r>
            <a:r>
              <a:rPr lang="en-US" sz="3000" b="1" dirty="0">
                <a:solidFill>
                  <a:srgbClr val="FF0000"/>
                </a:solidFill>
                <a:latin typeface="Cambria" panose="02040503050406030204" pitchFamily="18" charset="0"/>
                <a:ea typeface="Cambria" panose="02040503050406030204" pitchFamily="18" charset="0"/>
                <a:cs typeface="Calibri" panose="020F0502020204030204" pitchFamily="34" charset="0"/>
              </a:rPr>
              <a:t> </a:t>
            </a:r>
            <a:r>
              <a:rPr lang="en-US" sz="3000" b="1" dirty="0" err="1">
                <a:solidFill>
                  <a:srgbClr val="FF0000"/>
                </a:solidFill>
                <a:latin typeface="Cambria" panose="02040503050406030204" pitchFamily="18" charset="0"/>
                <a:ea typeface="Cambria" panose="02040503050406030204" pitchFamily="18" charset="0"/>
                <a:cs typeface="Calibri" panose="020F0502020204030204" pitchFamily="34" charset="0"/>
              </a:rPr>
              <a:t>trống</a:t>
            </a:r>
            <a:r>
              <a:rPr lang="en-US" sz="3000" b="1" dirty="0">
                <a:solidFill>
                  <a:srgbClr val="FF0000"/>
                </a:solidFill>
                <a:latin typeface="Cambria" panose="02040503050406030204" pitchFamily="18" charset="0"/>
                <a:ea typeface="Cambria" panose="02040503050406030204" pitchFamily="18" charset="0"/>
                <a:cs typeface="Calibri" panose="020F0502020204030204" pitchFamily="34" charset="0"/>
              </a:rPr>
              <a:t> </a:t>
            </a:r>
            <a:r>
              <a:rPr lang="en-US" sz="3000" b="1" dirty="0" err="1">
                <a:solidFill>
                  <a:srgbClr val="FF0000"/>
                </a:solidFill>
                <a:latin typeface="Cambria" panose="02040503050406030204" pitchFamily="18" charset="0"/>
                <a:ea typeface="Cambria" panose="02040503050406030204" pitchFamily="18" charset="0"/>
                <a:cs typeface="Calibri" panose="020F0502020204030204" pitchFamily="34" charset="0"/>
              </a:rPr>
              <a:t>không</a:t>
            </a:r>
            <a:r>
              <a:rPr lang="en-US" sz="3000" b="1" dirty="0">
                <a:solidFill>
                  <a:srgbClr val="FF0000"/>
                </a:solidFill>
                <a:latin typeface="Cambria" panose="02040503050406030204" pitchFamily="18" charset="0"/>
                <a:ea typeface="Cambria" panose="02040503050406030204" pitchFamily="18" charset="0"/>
                <a:cs typeface="Calibri" panose="020F0502020204030204" pitchFamily="34" charset="0"/>
              </a:rPr>
              <a:t> </a:t>
            </a:r>
            <a:r>
              <a:rPr lang="en-US" sz="3000" b="1" dirty="0" err="1">
                <a:solidFill>
                  <a:srgbClr val="FF0000"/>
                </a:solidFill>
                <a:latin typeface="Cambria" panose="02040503050406030204" pitchFamily="18" charset="0"/>
                <a:ea typeface="Cambria" panose="02040503050406030204" pitchFamily="18" charset="0"/>
                <a:cs typeface="Calibri" panose="020F0502020204030204" pitchFamily="34" charset="0"/>
              </a:rPr>
              <a:t>kêu</a:t>
            </a:r>
            <a:r>
              <a:rPr lang="en-US" sz="3000" b="1" dirty="0">
                <a:solidFill>
                  <a:srgbClr val="FF0000"/>
                </a:solidFill>
                <a:latin typeface="Cambria" panose="02040503050406030204" pitchFamily="18" charset="0"/>
                <a:ea typeface="Cambria" panose="02040503050406030204" pitchFamily="18" charset="0"/>
                <a:cs typeface="Calibri" panose="020F0502020204030204" pitchFamily="34" charset="0"/>
              </a:rPr>
              <a:t> .</a:t>
            </a:r>
            <a:endParaRPr kumimoji="0" lang="vi-VN" sz="3000" b="0"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spTree>
    <p:extLst>
      <p:ext uri="{BB962C8B-B14F-4D97-AF65-F5344CB8AC3E}">
        <p14:creationId xmlns:p14="http://schemas.microsoft.com/office/powerpoint/2010/main" val="277469448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FF4784D-A598-4BDF-8801-C21420646869}"/>
              </a:ext>
            </a:extLst>
          </p:cNvPr>
          <p:cNvSpPr/>
          <p:nvPr/>
        </p:nvSpPr>
        <p:spPr>
          <a:xfrm>
            <a:off x="127591" y="0"/>
            <a:ext cx="999460" cy="6858015"/>
          </a:xfrm>
          <a:custGeom>
            <a:avLst/>
            <a:gdLst>
              <a:gd name="connsiteX0" fmla="*/ 0 w 903767"/>
              <a:gd name="connsiteY0" fmla="*/ 0 h 6858000"/>
              <a:gd name="connsiteX1" fmla="*/ 903767 w 903767"/>
              <a:gd name="connsiteY1" fmla="*/ 0 h 6858000"/>
              <a:gd name="connsiteX2" fmla="*/ 903767 w 903767"/>
              <a:gd name="connsiteY2" fmla="*/ 6858000 h 6858000"/>
              <a:gd name="connsiteX3" fmla="*/ 0 w 903767"/>
              <a:gd name="connsiteY3" fmla="*/ 6858000 h 6858000"/>
              <a:gd name="connsiteX4" fmla="*/ 0 w 903767"/>
              <a:gd name="connsiteY4" fmla="*/ 0 h 6858000"/>
              <a:gd name="connsiteX0" fmla="*/ 0 w 903767"/>
              <a:gd name="connsiteY0" fmla="*/ 0 h 6858015"/>
              <a:gd name="connsiteX1" fmla="*/ 903767 w 903767"/>
              <a:gd name="connsiteY1" fmla="*/ 0 h 6858015"/>
              <a:gd name="connsiteX2" fmla="*/ 903767 w 903767"/>
              <a:gd name="connsiteY2" fmla="*/ 6858000 h 6858015"/>
              <a:gd name="connsiteX3" fmla="*/ 425302 w 903767"/>
              <a:gd name="connsiteY3" fmla="*/ 6273209 h 6858015"/>
              <a:gd name="connsiteX4" fmla="*/ 0 w 903767"/>
              <a:gd name="connsiteY4" fmla="*/ 6858000 h 6858015"/>
              <a:gd name="connsiteX5" fmla="*/ 0 w 903767"/>
              <a:gd name="connsiteY5" fmla="*/ 0 h 6858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3767" h="6858015">
                <a:moveTo>
                  <a:pt x="0" y="0"/>
                </a:moveTo>
                <a:lnTo>
                  <a:pt x="903767" y="0"/>
                </a:lnTo>
                <a:lnTo>
                  <a:pt x="903767" y="6858000"/>
                </a:lnTo>
                <a:cubicBezTo>
                  <a:pt x="744279" y="6861544"/>
                  <a:pt x="584790" y="6269665"/>
                  <a:pt x="425302" y="6273209"/>
                </a:cubicBezTo>
                <a:lnTo>
                  <a:pt x="0" y="6858000"/>
                </a:lnTo>
                <a:lnTo>
                  <a:pt x="0" y="0"/>
                </a:lnTo>
                <a:close/>
              </a:path>
            </a:pathLst>
          </a:custGeom>
          <a:solidFill>
            <a:srgbClr val="7763B9"/>
          </a:solidFill>
          <a:ln>
            <a:solidFill>
              <a:srgbClr val="7763B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Arrow: Pentagon 2">
            <a:extLst>
              <a:ext uri="{FF2B5EF4-FFF2-40B4-BE49-F238E27FC236}">
                <a16:creationId xmlns:a16="http://schemas.microsoft.com/office/drawing/2014/main" id="{2366213B-CC3B-4DCC-94EE-78DC93779AFE}"/>
              </a:ext>
            </a:extLst>
          </p:cNvPr>
          <p:cNvSpPr/>
          <p:nvPr/>
        </p:nvSpPr>
        <p:spPr>
          <a:xfrm>
            <a:off x="-66675" y="2005749"/>
            <a:ext cx="1543050" cy="629660"/>
          </a:xfrm>
          <a:prstGeom prst="homePlate">
            <a:avLst/>
          </a:prstGeom>
          <a:solidFill>
            <a:schemeClr val="bg1"/>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8" name="Picture 57">
            <a:extLst>
              <a:ext uri="{FF2B5EF4-FFF2-40B4-BE49-F238E27FC236}">
                <a16:creationId xmlns:a16="http://schemas.microsoft.com/office/drawing/2014/main" id="{A776EBEC-8D4C-47B4-8AAB-34F92B4DFE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3600079" y="-1606259"/>
            <a:ext cx="6014623" cy="10070518"/>
          </a:xfrm>
          <a:prstGeom prst="rect">
            <a:avLst/>
          </a:prstGeom>
          <a:ln>
            <a:noFill/>
          </a:ln>
          <a:effectLst>
            <a:outerShdw blurRad="292100" dist="139700" dir="2700000" algn="tl" rotWithShape="0">
              <a:srgbClr val="333333">
                <a:alpha val="65000"/>
              </a:srgbClr>
            </a:outerShdw>
          </a:effectLst>
        </p:spPr>
      </p:pic>
      <p:pic>
        <p:nvPicPr>
          <p:cNvPr id="19" name="Picture 18">
            <a:extLst>
              <a:ext uri="{FF2B5EF4-FFF2-40B4-BE49-F238E27FC236}">
                <a16:creationId xmlns:a16="http://schemas.microsoft.com/office/drawing/2014/main" id="{E28DA4FB-9BEA-4CF2-B756-0DA23C5678A7}"/>
              </a:ext>
            </a:extLst>
          </p:cNvPr>
          <p:cNvPicPr>
            <a:picLocks noChangeAspect="1"/>
          </p:cNvPicPr>
          <p:nvPr/>
        </p:nvPicPr>
        <p:blipFill rotWithShape="1">
          <a:blip r:embed="rId4">
            <a:extLst>
              <a:ext uri="{28A0092B-C50C-407E-A947-70E740481C1C}">
                <a14:useLocalDpi xmlns:a14="http://schemas.microsoft.com/office/drawing/2010/main" val="0"/>
              </a:ext>
            </a:extLst>
          </a:blip>
          <a:srcRect l="81882" r="-651" b="67301"/>
          <a:stretch/>
        </p:blipFill>
        <p:spPr>
          <a:xfrm>
            <a:off x="202019" y="38099"/>
            <a:ext cx="999460" cy="1235862"/>
          </a:xfrm>
          <a:prstGeom prst="rect">
            <a:avLst/>
          </a:prstGeom>
        </p:spPr>
      </p:pic>
      <p:sp>
        <p:nvSpPr>
          <p:cNvPr id="14" name="TextBox 13">
            <a:extLst>
              <a:ext uri="{FF2B5EF4-FFF2-40B4-BE49-F238E27FC236}">
                <a16:creationId xmlns:a16="http://schemas.microsoft.com/office/drawing/2014/main" id="{B50DC5B1-2A83-4588-8DEF-179290E0F00F}"/>
              </a:ext>
            </a:extLst>
          </p:cNvPr>
          <p:cNvSpPr txBox="1"/>
          <p:nvPr/>
        </p:nvSpPr>
        <p:spPr>
          <a:xfrm>
            <a:off x="1783438" y="2402949"/>
            <a:ext cx="9417961" cy="2123658"/>
          </a:xfrm>
          <a:prstGeom prst="rect">
            <a:avLst/>
          </a:prstGeom>
          <a:noFill/>
        </p:spPr>
        <p:txBody>
          <a:bodyPr wrap="square" rtlCol="0">
            <a:spAutoFit/>
          </a:bodyPr>
          <a:lstStyle/>
          <a:p>
            <a:pPr lvl="0" indent="723900" algn="just"/>
            <a:r>
              <a:rPr lang="vi-VN" sz="4400" b="1" dirty="0">
                <a:solidFill>
                  <a:srgbClr val="7030A0"/>
                </a:solidFill>
                <a:latin typeface="Tahoma" panose="020B0604030504040204" pitchFamily="34" charset="0"/>
                <a:ea typeface="Tahoma" panose="020B0604030504040204" pitchFamily="34" charset="0"/>
                <a:cs typeface="Tahoma" panose="020B0604030504040204" pitchFamily="34" charset="0"/>
              </a:rPr>
              <a:t>Các vật rung động thì phát ra âm thanh.</a:t>
            </a:r>
            <a:r>
              <a:rPr lang="en-US" sz="4400" b="1" dirty="0">
                <a:solidFill>
                  <a:srgbClr val="7030A0"/>
                </a:solidFill>
                <a:latin typeface="Tahoma" panose="020B0604030504040204" pitchFamily="34" charset="0"/>
                <a:ea typeface="Tahoma" panose="020B0604030504040204" pitchFamily="34" charset="0"/>
                <a:cs typeface="Tahoma" panose="020B0604030504040204" pitchFamily="34" charset="0"/>
              </a:rPr>
              <a:t> </a:t>
            </a:r>
            <a:r>
              <a:rPr lang="vi-VN" sz="4400" b="1" dirty="0">
                <a:solidFill>
                  <a:srgbClr val="7030A0"/>
                </a:solidFill>
                <a:latin typeface="Tahoma" panose="020B0604030504040204" pitchFamily="34" charset="0"/>
                <a:ea typeface="Tahoma" panose="020B0604030504040204" pitchFamily="34" charset="0"/>
                <a:cs typeface="Tahoma" panose="020B0604030504040204" pitchFamily="34" charset="0"/>
              </a:rPr>
              <a:t>Vật rung động mạnh hơn thì phát ra âm thanh to hơn</a:t>
            </a:r>
            <a:r>
              <a:rPr lang="en-US" sz="4400" b="1" dirty="0">
                <a:solidFill>
                  <a:srgbClr val="7030A0"/>
                </a:solidFill>
                <a:latin typeface="Tahoma" panose="020B0604030504040204" pitchFamily="34" charset="0"/>
                <a:ea typeface="Tahoma" panose="020B0604030504040204" pitchFamily="34" charset="0"/>
                <a:cs typeface="Tahoma" panose="020B0604030504040204" pitchFamily="34" charset="0"/>
              </a:rPr>
              <a:t>.</a:t>
            </a:r>
            <a:endParaRPr kumimoji="0" lang="en-PH" sz="4400" b="1" i="0" u="none" strike="noStrike" kern="1200" cap="none" spc="0" normalizeH="0" baseline="0" noProof="0" dirty="0">
              <a:ln>
                <a:noFill/>
              </a:ln>
              <a:solidFill>
                <a:srgbClr val="7030A0"/>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12" name="Picture 11">
            <a:extLst>
              <a:ext uri="{FF2B5EF4-FFF2-40B4-BE49-F238E27FC236}">
                <a16:creationId xmlns:a16="http://schemas.microsoft.com/office/drawing/2014/main" id="{ECC55735-0070-4590-988F-D5E4A690C85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0955693">
            <a:off x="114974" y="4851400"/>
            <a:ext cx="2587499" cy="1836146"/>
          </a:xfrm>
          <a:prstGeom prst="rect">
            <a:avLst/>
          </a:prstGeom>
        </p:spPr>
      </p:pic>
      <p:pic>
        <p:nvPicPr>
          <p:cNvPr id="15" name="Picture 14">
            <a:extLst>
              <a:ext uri="{FF2B5EF4-FFF2-40B4-BE49-F238E27FC236}">
                <a16:creationId xmlns:a16="http://schemas.microsoft.com/office/drawing/2014/main" id="{0711B908-21A1-4AB5-8C8F-AE0C2C3F7D1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010970" y="-322036"/>
            <a:ext cx="2076759" cy="2076759"/>
          </a:xfrm>
          <a:prstGeom prst="rect">
            <a:avLst/>
          </a:prstGeom>
        </p:spPr>
      </p:pic>
      <p:pic>
        <p:nvPicPr>
          <p:cNvPr id="4" name="Picture 3">
            <a:extLst>
              <a:ext uri="{FF2B5EF4-FFF2-40B4-BE49-F238E27FC236}">
                <a16:creationId xmlns:a16="http://schemas.microsoft.com/office/drawing/2014/main" id="{FC24A39F-A1AB-0180-A8A9-82C72135C776}"/>
              </a:ext>
            </a:extLst>
          </p:cNvPr>
          <p:cNvPicPr>
            <a:picLocks noChangeAspect="1"/>
          </p:cNvPicPr>
          <p:nvPr/>
        </p:nvPicPr>
        <p:blipFill>
          <a:blip r:embed="rId7"/>
          <a:stretch>
            <a:fillRect/>
          </a:stretch>
        </p:blipFill>
        <p:spPr>
          <a:xfrm>
            <a:off x="3919526" y="700208"/>
            <a:ext cx="4657748" cy="1609483"/>
          </a:xfrm>
          <a:prstGeom prst="rect">
            <a:avLst/>
          </a:prstGeom>
        </p:spPr>
      </p:pic>
    </p:spTree>
    <p:extLst>
      <p:ext uri="{BB962C8B-B14F-4D97-AF65-F5344CB8AC3E}">
        <p14:creationId xmlns:p14="http://schemas.microsoft.com/office/powerpoint/2010/main" val="3593340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withEffect">
                                  <p:stCondLst>
                                    <p:cond delay="0"/>
                                  </p:stCondLst>
                                  <p:childTnLst>
                                    <p:animMotion origin="layout" path="M -2.5E-6 -4.44444E-6 L 0.00078 0.14005 " pathEditMode="relative" rAng="0" ptsTypes="AA">
                                      <p:cBhvr>
                                        <p:cTn id="6" dur="2000" fill="hold"/>
                                        <p:tgtEl>
                                          <p:spTgt spid="3"/>
                                        </p:tgtEl>
                                        <p:attrNameLst>
                                          <p:attrName>ppt_x</p:attrName>
                                          <p:attrName>ppt_y</p:attrName>
                                        </p:attrNameLst>
                                      </p:cBhvr>
                                      <p:rCtr x="39" y="6991"/>
                                    </p:animMotion>
                                  </p:childTnLst>
                                </p:cTn>
                              </p:par>
                            </p:childTnLst>
                          </p:cTn>
                        </p:par>
                        <p:par>
                          <p:cTn id="7" fill="hold">
                            <p:stCondLst>
                              <p:cond delay="2000"/>
                            </p:stCondLst>
                            <p:childTnLst>
                              <p:par>
                                <p:cTn id="8" presetID="53" presetClass="entr" presetSubtype="16" fill="hold" nodeType="afterEffect">
                                  <p:stCondLst>
                                    <p:cond delay="0"/>
                                  </p:stCondLst>
                                  <p:childTnLst>
                                    <p:set>
                                      <p:cBhvr>
                                        <p:cTn id="9" dur="1" fill="hold">
                                          <p:stCondLst>
                                            <p:cond delay="0"/>
                                          </p:stCondLst>
                                        </p:cTn>
                                        <p:tgtEl>
                                          <p:spTgt spid="14">
                                            <p:txEl>
                                              <p:pRg st="0" end="0"/>
                                            </p:txEl>
                                          </p:spTgt>
                                        </p:tgtEl>
                                        <p:attrNameLst>
                                          <p:attrName>style.visibility</p:attrName>
                                        </p:attrNameLst>
                                      </p:cBhvr>
                                      <p:to>
                                        <p:strVal val="visible"/>
                                      </p:to>
                                    </p:set>
                                    <p:anim calcmode="lin" valueType="num">
                                      <p:cBhvr>
                                        <p:cTn id="10" dur="500" fill="hold"/>
                                        <p:tgtEl>
                                          <p:spTgt spid="14">
                                            <p:txEl>
                                              <p:pRg st="0" end="0"/>
                                            </p:txEl>
                                          </p:spTgt>
                                        </p:tgtEl>
                                        <p:attrNameLst>
                                          <p:attrName>ppt_w</p:attrName>
                                        </p:attrNameLst>
                                      </p:cBhvr>
                                      <p:tavLst>
                                        <p:tav tm="0">
                                          <p:val>
                                            <p:fltVal val="0"/>
                                          </p:val>
                                        </p:tav>
                                        <p:tav tm="100000">
                                          <p:val>
                                            <p:strVal val="#ppt_w"/>
                                          </p:val>
                                        </p:tav>
                                      </p:tavLst>
                                    </p:anim>
                                    <p:anim calcmode="lin" valueType="num">
                                      <p:cBhvr>
                                        <p:cTn id="11" dur="500" fill="hold"/>
                                        <p:tgtEl>
                                          <p:spTgt spid="14">
                                            <p:txEl>
                                              <p:pRg st="0" end="0"/>
                                            </p:txEl>
                                          </p:spTgt>
                                        </p:tgtEl>
                                        <p:attrNameLst>
                                          <p:attrName>ppt_h</p:attrName>
                                        </p:attrNameLst>
                                      </p:cBhvr>
                                      <p:tavLst>
                                        <p:tav tm="0">
                                          <p:val>
                                            <p:fltVal val="0"/>
                                          </p:val>
                                        </p:tav>
                                        <p:tav tm="100000">
                                          <p:val>
                                            <p:strVal val="#ppt_h"/>
                                          </p:val>
                                        </p:tav>
                                      </p:tavLst>
                                    </p:anim>
                                    <p:animEffect transition="in" filter="fade">
                                      <p:cBhvr>
                                        <p:cTn id="12" dur="5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FF4784D-A598-4BDF-8801-C21420646869}"/>
              </a:ext>
            </a:extLst>
          </p:cNvPr>
          <p:cNvSpPr/>
          <p:nvPr/>
        </p:nvSpPr>
        <p:spPr>
          <a:xfrm>
            <a:off x="151618" y="0"/>
            <a:ext cx="999460" cy="6858015"/>
          </a:xfrm>
          <a:custGeom>
            <a:avLst/>
            <a:gdLst>
              <a:gd name="connsiteX0" fmla="*/ 0 w 903767"/>
              <a:gd name="connsiteY0" fmla="*/ 0 h 6858000"/>
              <a:gd name="connsiteX1" fmla="*/ 903767 w 903767"/>
              <a:gd name="connsiteY1" fmla="*/ 0 h 6858000"/>
              <a:gd name="connsiteX2" fmla="*/ 903767 w 903767"/>
              <a:gd name="connsiteY2" fmla="*/ 6858000 h 6858000"/>
              <a:gd name="connsiteX3" fmla="*/ 0 w 903767"/>
              <a:gd name="connsiteY3" fmla="*/ 6858000 h 6858000"/>
              <a:gd name="connsiteX4" fmla="*/ 0 w 903767"/>
              <a:gd name="connsiteY4" fmla="*/ 0 h 6858000"/>
              <a:gd name="connsiteX0" fmla="*/ 0 w 903767"/>
              <a:gd name="connsiteY0" fmla="*/ 0 h 6858015"/>
              <a:gd name="connsiteX1" fmla="*/ 903767 w 903767"/>
              <a:gd name="connsiteY1" fmla="*/ 0 h 6858015"/>
              <a:gd name="connsiteX2" fmla="*/ 903767 w 903767"/>
              <a:gd name="connsiteY2" fmla="*/ 6858000 h 6858015"/>
              <a:gd name="connsiteX3" fmla="*/ 425302 w 903767"/>
              <a:gd name="connsiteY3" fmla="*/ 6273209 h 6858015"/>
              <a:gd name="connsiteX4" fmla="*/ 0 w 903767"/>
              <a:gd name="connsiteY4" fmla="*/ 6858000 h 6858015"/>
              <a:gd name="connsiteX5" fmla="*/ 0 w 903767"/>
              <a:gd name="connsiteY5" fmla="*/ 0 h 6858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3767" h="6858015">
                <a:moveTo>
                  <a:pt x="0" y="0"/>
                </a:moveTo>
                <a:lnTo>
                  <a:pt x="903767" y="0"/>
                </a:lnTo>
                <a:lnTo>
                  <a:pt x="903767" y="6858000"/>
                </a:lnTo>
                <a:cubicBezTo>
                  <a:pt x="744279" y="6861544"/>
                  <a:pt x="584790" y="6269665"/>
                  <a:pt x="425302" y="6273209"/>
                </a:cubicBezTo>
                <a:lnTo>
                  <a:pt x="0" y="6858000"/>
                </a:lnTo>
                <a:lnTo>
                  <a:pt x="0" y="0"/>
                </a:lnTo>
                <a:close/>
              </a:path>
            </a:pathLst>
          </a:custGeom>
          <a:solidFill>
            <a:srgbClr val="7763B9"/>
          </a:solidFill>
          <a:ln>
            <a:solidFill>
              <a:srgbClr val="7763B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Arrow: Pentagon 2">
            <a:extLst>
              <a:ext uri="{FF2B5EF4-FFF2-40B4-BE49-F238E27FC236}">
                <a16:creationId xmlns:a16="http://schemas.microsoft.com/office/drawing/2014/main" id="{2366213B-CC3B-4DCC-94EE-78DC93779AFE}"/>
              </a:ext>
            </a:extLst>
          </p:cNvPr>
          <p:cNvSpPr/>
          <p:nvPr/>
        </p:nvSpPr>
        <p:spPr>
          <a:xfrm>
            <a:off x="-42648" y="1448076"/>
            <a:ext cx="1543050" cy="629660"/>
          </a:xfrm>
          <a:prstGeom prst="homePlate">
            <a:avLst/>
          </a:prstGeom>
          <a:solidFill>
            <a:schemeClr val="bg1"/>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8" name="Picture 57">
            <a:extLst>
              <a:ext uri="{FF2B5EF4-FFF2-40B4-BE49-F238E27FC236}">
                <a16:creationId xmlns:a16="http://schemas.microsoft.com/office/drawing/2014/main" id="{A776EBEC-8D4C-47B4-8AAB-34F92B4DFE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3624106" y="-1606259"/>
            <a:ext cx="6014623" cy="10070518"/>
          </a:xfrm>
          <a:prstGeom prst="rect">
            <a:avLst/>
          </a:prstGeom>
          <a:ln>
            <a:noFill/>
          </a:ln>
          <a:effectLst>
            <a:outerShdw blurRad="292100" dist="139700" dir="2700000" algn="tl" rotWithShape="0">
              <a:srgbClr val="333333">
                <a:alpha val="65000"/>
              </a:srgbClr>
            </a:outerShdw>
          </a:effectLst>
        </p:spPr>
      </p:pic>
      <p:pic>
        <p:nvPicPr>
          <p:cNvPr id="19" name="Picture 18">
            <a:extLst>
              <a:ext uri="{FF2B5EF4-FFF2-40B4-BE49-F238E27FC236}">
                <a16:creationId xmlns:a16="http://schemas.microsoft.com/office/drawing/2014/main" id="{E28DA4FB-9BEA-4CF2-B756-0DA23C5678A7}"/>
              </a:ext>
            </a:extLst>
          </p:cNvPr>
          <p:cNvPicPr>
            <a:picLocks noChangeAspect="1"/>
          </p:cNvPicPr>
          <p:nvPr/>
        </p:nvPicPr>
        <p:blipFill rotWithShape="1">
          <a:blip r:embed="rId4">
            <a:extLst>
              <a:ext uri="{28A0092B-C50C-407E-A947-70E740481C1C}">
                <a14:useLocalDpi xmlns:a14="http://schemas.microsoft.com/office/drawing/2010/main" val="0"/>
              </a:ext>
            </a:extLst>
          </a:blip>
          <a:srcRect l="81882" r="-651" b="67301"/>
          <a:stretch/>
        </p:blipFill>
        <p:spPr>
          <a:xfrm>
            <a:off x="226046" y="38099"/>
            <a:ext cx="999460" cy="1235862"/>
          </a:xfrm>
          <a:prstGeom prst="rect">
            <a:avLst/>
          </a:prstGeom>
        </p:spPr>
      </p:pic>
      <p:pic>
        <p:nvPicPr>
          <p:cNvPr id="7" name="Picture 6">
            <a:extLst>
              <a:ext uri="{FF2B5EF4-FFF2-40B4-BE49-F238E27FC236}">
                <a16:creationId xmlns:a16="http://schemas.microsoft.com/office/drawing/2014/main" id="{08F62E03-7E54-4182-BAB6-2E974305EAF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833126" y="19357"/>
            <a:ext cx="1254604" cy="1254604"/>
          </a:xfrm>
          <a:prstGeom prst="rect">
            <a:avLst/>
          </a:prstGeom>
        </p:spPr>
      </p:pic>
      <p:sp>
        <p:nvSpPr>
          <p:cNvPr id="11" name="Google Shape;333;p9">
            <a:extLst>
              <a:ext uri="{FF2B5EF4-FFF2-40B4-BE49-F238E27FC236}">
                <a16:creationId xmlns:a16="http://schemas.microsoft.com/office/drawing/2014/main" id="{78C4ECD8-992A-CAA3-925D-E57C0172DADB}"/>
              </a:ext>
            </a:extLst>
          </p:cNvPr>
          <p:cNvSpPr/>
          <p:nvPr/>
        </p:nvSpPr>
        <p:spPr>
          <a:xfrm>
            <a:off x="973565" y="0"/>
            <a:ext cx="8389510" cy="3143250"/>
          </a:xfrm>
          <a:prstGeom prst="cloudCallout">
            <a:avLst>
              <a:gd name="adj1" fmla="val -48521"/>
              <a:gd name="adj2" fmla="val 49849"/>
            </a:avLst>
          </a:prstGeom>
          <a:solidFill>
            <a:srgbClr val="DDEAF6"/>
          </a:solidFill>
          <a:ln>
            <a:noFill/>
          </a:ln>
          <a:effectLst>
            <a:outerShdw blurRad="190500" dist="228600" dir="2700000" algn="ctr">
              <a:srgbClr val="000000">
                <a:alpha val="29803"/>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rial"/>
              <a:ea typeface="Arial"/>
              <a:cs typeface="Arial"/>
              <a:sym typeface="Arial"/>
            </a:endParaRPr>
          </a:p>
        </p:txBody>
      </p:sp>
      <p:sp>
        <p:nvSpPr>
          <p:cNvPr id="12" name="Google Shape;334;p9">
            <a:extLst>
              <a:ext uri="{FF2B5EF4-FFF2-40B4-BE49-F238E27FC236}">
                <a16:creationId xmlns:a16="http://schemas.microsoft.com/office/drawing/2014/main" id="{865066B8-4476-B763-5D10-BC24E1D89C2A}"/>
              </a:ext>
            </a:extLst>
          </p:cNvPr>
          <p:cNvSpPr txBox="1"/>
          <p:nvPr/>
        </p:nvSpPr>
        <p:spPr>
          <a:xfrm>
            <a:off x="1779566" y="434876"/>
            <a:ext cx="7173933" cy="2062063"/>
          </a:xfrm>
          <a:prstGeom prst="rect">
            <a:avLst/>
          </a:prstGeom>
          <a:noFill/>
          <a:ln>
            <a:noFill/>
          </a:ln>
        </p:spPr>
        <p:txBody>
          <a:bodyPr spcFirstLastPara="1" wrap="square" lIns="91425" tIns="45700" rIns="91425" bIns="45700" anchor="t" anchorCtr="0">
            <a:spAutoFit/>
          </a:bodyPr>
          <a:lstStyle/>
          <a:p>
            <a:pPr lvl="0" algn="ctr"/>
            <a:r>
              <a:rPr lang="en-US" sz="3200" b="1" dirty="0">
                <a:solidFill>
                  <a:prstClr val="black"/>
                </a:solidFill>
                <a:latin typeface="Cambria" panose="02040503050406030204" pitchFamily="18" charset="0"/>
                <a:ea typeface="Cambria" panose="02040503050406030204" pitchFamily="18" charset="0"/>
                <a:cs typeface="Times New Roman"/>
                <a:sym typeface="Times New Roman"/>
              </a:rPr>
              <a:t>Liên </a:t>
            </a:r>
            <a:r>
              <a:rPr lang="en-US" sz="3200" b="1" dirty="0" err="1">
                <a:solidFill>
                  <a:prstClr val="black"/>
                </a:solidFill>
                <a:latin typeface="Cambria" panose="02040503050406030204" pitchFamily="18" charset="0"/>
                <a:ea typeface="Cambria" panose="02040503050406030204" pitchFamily="18" charset="0"/>
                <a:cs typeface="Times New Roman"/>
                <a:sym typeface="Times New Roman"/>
              </a:rPr>
              <a:t>hệ</a:t>
            </a:r>
            <a:r>
              <a:rPr lang="en-US" sz="3200" b="1" dirty="0">
                <a:solidFill>
                  <a:prstClr val="black"/>
                </a:solidFill>
                <a:latin typeface="Cambria" panose="02040503050406030204" pitchFamily="18" charset="0"/>
                <a:ea typeface="Cambria" panose="02040503050406030204" pitchFamily="18" charset="0"/>
                <a:cs typeface="Times New Roman"/>
                <a:sym typeface="Times New Roman"/>
              </a:rPr>
              <a:t> : Khi </a:t>
            </a:r>
            <a:r>
              <a:rPr lang="en-US" sz="3200" b="1" dirty="0" err="1">
                <a:solidFill>
                  <a:prstClr val="black"/>
                </a:solidFill>
                <a:latin typeface="Cambria" panose="02040503050406030204" pitchFamily="18" charset="0"/>
                <a:ea typeface="Cambria" panose="02040503050406030204" pitchFamily="18" charset="0"/>
                <a:cs typeface="Times New Roman"/>
                <a:sym typeface="Times New Roman"/>
              </a:rPr>
              <a:t>gảy</a:t>
            </a:r>
            <a:r>
              <a:rPr lang="en-US" sz="3200" b="1" dirty="0">
                <a:solidFill>
                  <a:prstClr val="black"/>
                </a:solidFill>
                <a:latin typeface="Cambria" panose="02040503050406030204" pitchFamily="18" charset="0"/>
                <a:ea typeface="Cambria" panose="02040503050406030204" pitchFamily="18" charset="0"/>
                <a:cs typeface="Times New Roman"/>
                <a:sym typeface="Times New Roman"/>
              </a:rPr>
              <a:t> </a:t>
            </a:r>
            <a:r>
              <a:rPr lang="en-US" sz="3200" b="1" dirty="0" err="1">
                <a:solidFill>
                  <a:prstClr val="black"/>
                </a:solidFill>
                <a:latin typeface="Cambria" panose="02040503050406030204" pitchFamily="18" charset="0"/>
                <a:ea typeface="Cambria" panose="02040503050406030204" pitchFamily="18" charset="0"/>
                <a:cs typeface="Times New Roman"/>
                <a:sym typeface="Times New Roman"/>
              </a:rPr>
              <a:t>dây</a:t>
            </a:r>
            <a:r>
              <a:rPr lang="en-US" sz="3200" b="1" dirty="0">
                <a:solidFill>
                  <a:prstClr val="black"/>
                </a:solidFill>
                <a:latin typeface="Cambria" panose="02040503050406030204" pitchFamily="18" charset="0"/>
                <a:ea typeface="Cambria" panose="02040503050406030204" pitchFamily="18" charset="0"/>
                <a:cs typeface="Times New Roman"/>
                <a:sym typeface="Times New Roman"/>
              </a:rPr>
              <a:t> </a:t>
            </a:r>
            <a:r>
              <a:rPr lang="en-US" sz="3200" b="1" dirty="0" err="1">
                <a:solidFill>
                  <a:prstClr val="black"/>
                </a:solidFill>
                <a:latin typeface="Cambria" panose="02040503050406030204" pitchFamily="18" charset="0"/>
                <a:ea typeface="Cambria" panose="02040503050406030204" pitchFamily="18" charset="0"/>
                <a:cs typeface="Times New Roman"/>
                <a:sym typeface="Times New Roman"/>
              </a:rPr>
              <a:t>đàn</a:t>
            </a:r>
            <a:r>
              <a:rPr lang="en-US" sz="3200" b="1" dirty="0">
                <a:solidFill>
                  <a:prstClr val="black"/>
                </a:solidFill>
                <a:latin typeface="Cambria" panose="02040503050406030204" pitchFamily="18" charset="0"/>
                <a:ea typeface="Cambria" panose="02040503050406030204" pitchFamily="18" charset="0"/>
                <a:cs typeface="Times New Roman"/>
                <a:sym typeface="Times New Roman"/>
              </a:rPr>
              <a:t>, </a:t>
            </a:r>
            <a:r>
              <a:rPr lang="en-US" sz="3200" b="1" dirty="0" err="1">
                <a:solidFill>
                  <a:prstClr val="black"/>
                </a:solidFill>
                <a:latin typeface="Cambria" panose="02040503050406030204" pitchFamily="18" charset="0"/>
                <a:ea typeface="Cambria" panose="02040503050406030204" pitchFamily="18" charset="0"/>
                <a:cs typeface="Times New Roman"/>
                <a:sym typeface="Times New Roman"/>
              </a:rPr>
              <a:t>sợi</a:t>
            </a:r>
            <a:r>
              <a:rPr lang="en-US" sz="3200" b="1" dirty="0">
                <a:solidFill>
                  <a:prstClr val="black"/>
                </a:solidFill>
                <a:latin typeface="Cambria" panose="02040503050406030204" pitchFamily="18" charset="0"/>
                <a:ea typeface="Cambria" panose="02040503050406030204" pitchFamily="18" charset="0"/>
                <a:cs typeface="Times New Roman"/>
                <a:sym typeface="Times New Roman"/>
              </a:rPr>
              <a:t> </a:t>
            </a:r>
            <a:r>
              <a:rPr lang="en-US" sz="3200" b="1" dirty="0" err="1">
                <a:solidFill>
                  <a:prstClr val="black"/>
                </a:solidFill>
                <a:latin typeface="Cambria" panose="02040503050406030204" pitchFamily="18" charset="0"/>
                <a:ea typeface="Cambria" panose="02040503050406030204" pitchFamily="18" charset="0"/>
                <a:cs typeface="Times New Roman"/>
                <a:sym typeface="Times New Roman"/>
              </a:rPr>
              <a:t>dây</a:t>
            </a:r>
            <a:r>
              <a:rPr lang="en-US" sz="3200" b="1" dirty="0">
                <a:solidFill>
                  <a:prstClr val="black"/>
                </a:solidFill>
                <a:latin typeface="Cambria" panose="02040503050406030204" pitchFamily="18" charset="0"/>
                <a:ea typeface="Cambria" panose="02040503050406030204" pitchFamily="18" charset="0"/>
                <a:cs typeface="Times New Roman"/>
                <a:sym typeface="Times New Roman"/>
              </a:rPr>
              <a:t> </a:t>
            </a:r>
            <a:r>
              <a:rPr lang="en-US" sz="3200" b="1" dirty="0" err="1">
                <a:solidFill>
                  <a:prstClr val="black"/>
                </a:solidFill>
                <a:latin typeface="Cambria" panose="02040503050406030204" pitchFamily="18" charset="0"/>
                <a:ea typeface="Cambria" panose="02040503050406030204" pitchFamily="18" charset="0"/>
                <a:cs typeface="Times New Roman"/>
                <a:sym typeface="Times New Roman"/>
              </a:rPr>
              <a:t>đàn</a:t>
            </a:r>
            <a:r>
              <a:rPr lang="en-US" sz="3200" b="1" dirty="0">
                <a:solidFill>
                  <a:prstClr val="black"/>
                </a:solidFill>
                <a:latin typeface="Cambria" panose="02040503050406030204" pitchFamily="18" charset="0"/>
                <a:ea typeface="Cambria" panose="02040503050406030204" pitchFamily="18" charset="0"/>
                <a:cs typeface="Times New Roman"/>
                <a:sym typeface="Times New Roman"/>
              </a:rPr>
              <a:t> rung </a:t>
            </a:r>
            <a:r>
              <a:rPr lang="en-US" sz="3200" b="1" dirty="0" err="1">
                <a:solidFill>
                  <a:prstClr val="black"/>
                </a:solidFill>
                <a:latin typeface="Cambria" panose="02040503050406030204" pitchFamily="18" charset="0"/>
                <a:ea typeface="Cambria" panose="02040503050406030204" pitchFamily="18" charset="0"/>
                <a:cs typeface="Times New Roman"/>
                <a:sym typeface="Times New Roman"/>
              </a:rPr>
              <a:t>và</a:t>
            </a:r>
            <a:r>
              <a:rPr lang="en-US" sz="3200" b="1" dirty="0">
                <a:solidFill>
                  <a:prstClr val="black"/>
                </a:solidFill>
                <a:latin typeface="Cambria" panose="02040503050406030204" pitchFamily="18" charset="0"/>
                <a:ea typeface="Cambria" panose="02040503050406030204" pitchFamily="18" charset="0"/>
                <a:cs typeface="Times New Roman"/>
                <a:sym typeface="Times New Roman"/>
              </a:rPr>
              <a:t> </a:t>
            </a:r>
            <a:r>
              <a:rPr lang="en-US" sz="3200" b="1" dirty="0" err="1">
                <a:solidFill>
                  <a:prstClr val="black"/>
                </a:solidFill>
                <a:latin typeface="Cambria" panose="02040503050406030204" pitchFamily="18" charset="0"/>
                <a:ea typeface="Cambria" panose="02040503050406030204" pitchFamily="18" charset="0"/>
                <a:cs typeface="Times New Roman"/>
                <a:sym typeface="Times New Roman"/>
              </a:rPr>
              <a:t>phát</a:t>
            </a:r>
            <a:r>
              <a:rPr lang="en-US" sz="3200" b="1" dirty="0">
                <a:solidFill>
                  <a:prstClr val="black"/>
                </a:solidFill>
                <a:latin typeface="Cambria" panose="02040503050406030204" pitchFamily="18" charset="0"/>
                <a:ea typeface="Cambria" panose="02040503050406030204" pitchFamily="18" charset="0"/>
                <a:cs typeface="Times New Roman"/>
                <a:sym typeface="Times New Roman"/>
              </a:rPr>
              <a:t> </a:t>
            </a:r>
            <a:r>
              <a:rPr lang="en-US" sz="3200" b="1" dirty="0" err="1">
                <a:solidFill>
                  <a:prstClr val="black"/>
                </a:solidFill>
                <a:latin typeface="Cambria" panose="02040503050406030204" pitchFamily="18" charset="0"/>
                <a:ea typeface="Cambria" panose="02040503050406030204" pitchFamily="18" charset="0"/>
                <a:cs typeface="Times New Roman"/>
                <a:sym typeface="Times New Roman"/>
              </a:rPr>
              <a:t>ra</a:t>
            </a:r>
            <a:r>
              <a:rPr lang="en-US" sz="3200" b="1" dirty="0">
                <a:solidFill>
                  <a:prstClr val="black"/>
                </a:solidFill>
                <a:latin typeface="Cambria" panose="02040503050406030204" pitchFamily="18" charset="0"/>
                <a:ea typeface="Cambria" panose="02040503050406030204" pitchFamily="18" charset="0"/>
                <a:cs typeface="Times New Roman"/>
                <a:sym typeface="Times New Roman"/>
              </a:rPr>
              <a:t> </a:t>
            </a:r>
            <a:r>
              <a:rPr lang="en-US" sz="3200" b="1" dirty="0" err="1">
                <a:solidFill>
                  <a:prstClr val="black"/>
                </a:solidFill>
                <a:latin typeface="Cambria" panose="02040503050406030204" pitchFamily="18" charset="0"/>
                <a:ea typeface="Cambria" panose="02040503050406030204" pitchFamily="18" charset="0"/>
                <a:cs typeface="Times New Roman"/>
                <a:sym typeface="Times New Roman"/>
              </a:rPr>
              <a:t>âm</a:t>
            </a:r>
            <a:r>
              <a:rPr lang="en-US" sz="3200" b="1" dirty="0">
                <a:solidFill>
                  <a:prstClr val="black"/>
                </a:solidFill>
                <a:latin typeface="Cambria" panose="02040503050406030204" pitchFamily="18" charset="0"/>
                <a:ea typeface="Cambria" panose="02040503050406030204" pitchFamily="18" charset="0"/>
                <a:cs typeface="Times New Roman"/>
                <a:sym typeface="Times New Roman"/>
              </a:rPr>
              <a:t> </a:t>
            </a:r>
            <a:r>
              <a:rPr lang="en-US" sz="3200" b="1" dirty="0" err="1">
                <a:solidFill>
                  <a:prstClr val="black"/>
                </a:solidFill>
                <a:latin typeface="Cambria" panose="02040503050406030204" pitchFamily="18" charset="0"/>
                <a:ea typeface="Cambria" panose="02040503050406030204" pitchFamily="18" charset="0"/>
                <a:cs typeface="Times New Roman"/>
                <a:sym typeface="Times New Roman"/>
              </a:rPr>
              <a:t>thanh</a:t>
            </a:r>
            <a:r>
              <a:rPr lang="en-US" sz="3200" b="1" dirty="0">
                <a:solidFill>
                  <a:prstClr val="black"/>
                </a:solidFill>
                <a:latin typeface="Cambria" panose="02040503050406030204" pitchFamily="18" charset="0"/>
                <a:ea typeface="Cambria" panose="02040503050406030204" pitchFamily="18" charset="0"/>
                <a:cs typeface="Times New Roman"/>
                <a:sym typeface="Times New Roman"/>
              </a:rPr>
              <a:t>. Ta </a:t>
            </a:r>
            <a:r>
              <a:rPr lang="en-US" sz="3200" b="1" dirty="0" err="1">
                <a:solidFill>
                  <a:prstClr val="black"/>
                </a:solidFill>
                <a:latin typeface="Cambria" panose="02040503050406030204" pitchFamily="18" charset="0"/>
                <a:ea typeface="Cambria" panose="02040503050406030204" pitchFamily="18" charset="0"/>
                <a:cs typeface="Times New Roman"/>
                <a:sym typeface="Times New Roman"/>
              </a:rPr>
              <a:t>đặt</a:t>
            </a:r>
            <a:r>
              <a:rPr lang="en-US" sz="3200" b="1" dirty="0">
                <a:solidFill>
                  <a:prstClr val="black"/>
                </a:solidFill>
                <a:latin typeface="Cambria" panose="02040503050406030204" pitchFamily="18" charset="0"/>
                <a:ea typeface="Cambria" panose="02040503050406030204" pitchFamily="18" charset="0"/>
                <a:cs typeface="Times New Roman"/>
                <a:sym typeface="Times New Roman"/>
              </a:rPr>
              <a:t> </a:t>
            </a:r>
            <a:r>
              <a:rPr lang="en-US" sz="3200" b="1" dirty="0" err="1">
                <a:solidFill>
                  <a:prstClr val="black"/>
                </a:solidFill>
                <a:latin typeface="Cambria" panose="02040503050406030204" pitchFamily="18" charset="0"/>
                <a:ea typeface="Cambria" panose="02040503050406030204" pitchFamily="18" charset="0"/>
                <a:cs typeface="Times New Roman"/>
                <a:sym typeface="Times New Roman"/>
              </a:rPr>
              <a:t>tay</a:t>
            </a:r>
            <a:r>
              <a:rPr lang="en-US" sz="3200" b="1" dirty="0">
                <a:solidFill>
                  <a:prstClr val="black"/>
                </a:solidFill>
                <a:latin typeface="Cambria" panose="02040503050406030204" pitchFamily="18" charset="0"/>
                <a:ea typeface="Cambria" panose="02040503050406030204" pitchFamily="18" charset="0"/>
                <a:cs typeface="Times New Roman"/>
                <a:sym typeface="Times New Roman"/>
              </a:rPr>
              <a:t> </a:t>
            </a:r>
            <a:r>
              <a:rPr lang="en-US" sz="3200" b="1" dirty="0" err="1">
                <a:solidFill>
                  <a:prstClr val="black"/>
                </a:solidFill>
                <a:latin typeface="Cambria" panose="02040503050406030204" pitchFamily="18" charset="0"/>
                <a:ea typeface="Cambria" panose="02040503050406030204" pitchFamily="18" charset="0"/>
                <a:cs typeface="Times New Roman"/>
                <a:sym typeface="Times New Roman"/>
              </a:rPr>
              <a:t>lên</a:t>
            </a:r>
            <a:r>
              <a:rPr lang="en-US" sz="3200" b="1" dirty="0">
                <a:solidFill>
                  <a:prstClr val="black"/>
                </a:solidFill>
                <a:latin typeface="Cambria" panose="02040503050406030204" pitchFamily="18" charset="0"/>
                <a:ea typeface="Cambria" panose="02040503050406030204" pitchFamily="18" charset="0"/>
                <a:cs typeface="Times New Roman"/>
                <a:sym typeface="Times New Roman"/>
              </a:rPr>
              <a:t> </a:t>
            </a:r>
            <a:r>
              <a:rPr lang="en-US" sz="3200" b="1" dirty="0" err="1">
                <a:solidFill>
                  <a:prstClr val="black"/>
                </a:solidFill>
                <a:latin typeface="Cambria" panose="02040503050406030204" pitchFamily="18" charset="0"/>
                <a:ea typeface="Cambria" panose="02040503050406030204" pitchFamily="18" charset="0"/>
                <a:cs typeface="Times New Roman"/>
                <a:sym typeface="Times New Roman"/>
              </a:rPr>
              <a:t>dây</a:t>
            </a:r>
            <a:r>
              <a:rPr lang="en-US" sz="3200" b="1" dirty="0">
                <a:solidFill>
                  <a:prstClr val="black"/>
                </a:solidFill>
                <a:latin typeface="Cambria" panose="02040503050406030204" pitchFamily="18" charset="0"/>
                <a:ea typeface="Cambria" panose="02040503050406030204" pitchFamily="18" charset="0"/>
                <a:cs typeface="Times New Roman"/>
                <a:sym typeface="Times New Roman"/>
              </a:rPr>
              <a:t> </a:t>
            </a:r>
            <a:r>
              <a:rPr lang="en-US" sz="3200" b="1" dirty="0" err="1">
                <a:solidFill>
                  <a:prstClr val="black"/>
                </a:solidFill>
                <a:latin typeface="Cambria" panose="02040503050406030204" pitchFamily="18" charset="0"/>
                <a:ea typeface="Cambria" panose="02040503050406030204" pitchFamily="18" charset="0"/>
                <a:cs typeface="Times New Roman"/>
                <a:sym typeface="Times New Roman"/>
              </a:rPr>
              <a:t>thì</a:t>
            </a:r>
            <a:r>
              <a:rPr lang="en-US" sz="3200" b="1" dirty="0">
                <a:solidFill>
                  <a:prstClr val="black"/>
                </a:solidFill>
                <a:latin typeface="Cambria" panose="02040503050406030204" pitchFamily="18" charset="0"/>
                <a:ea typeface="Cambria" panose="02040503050406030204" pitchFamily="18" charset="0"/>
                <a:cs typeface="Times New Roman"/>
                <a:sym typeface="Times New Roman"/>
              </a:rPr>
              <a:t> </a:t>
            </a:r>
            <a:r>
              <a:rPr lang="en-US" sz="3200" b="1" dirty="0" err="1">
                <a:solidFill>
                  <a:prstClr val="black"/>
                </a:solidFill>
                <a:latin typeface="Cambria" panose="02040503050406030204" pitchFamily="18" charset="0"/>
                <a:ea typeface="Cambria" panose="02040503050406030204" pitchFamily="18" charset="0"/>
                <a:cs typeface="Times New Roman"/>
                <a:sym typeface="Times New Roman"/>
              </a:rPr>
              <a:t>dây</a:t>
            </a:r>
            <a:r>
              <a:rPr lang="en-US" sz="3200" b="1" dirty="0">
                <a:solidFill>
                  <a:prstClr val="black"/>
                </a:solidFill>
                <a:latin typeface="Cambria" panose="02040503050406030204" pitchFamily="18" charset="0"/>
                <a:ea typeface="Cambria" panose="02040503050406030204" pitchFamily="18" charset="0"/>
                <a:cs typeface="Times New Roman"/>
                <a:sym typeface="Times New Roman"/>
              </a:rPr>
              <a:t> </a:t>
            </a:r>
            <a:r>
              <a:rPr lang="en-US" sz="3200" b="1" dirty="0" err="1">
                <a:solidFill>
                  <a:prstClr val="black"/>
                </a:solidFill>
                <a:latin typeface="Cambria" panose="02040503050406030204" pitchFamily="18" charset="0"/>
                <a:ea typeface="Cambria" panose="02040503050406030204" pitchFamily="18" charset="0"/>
                <a:cs typeface="Times New Roman"/>
                <a:sym typeface="Times New Roman"/>
              </a:rPr>
              <a:t>không</a:t>
            </a:r>
            <a:r>
              <a:rPr lang="en-US" sz="3200" b="1" dirty="0">
                <a:solidFill>
                  <a:prstClr val="black"/>
                </a:solidFill>
                <a:latin typeface="Cambria" panose="02040503050406030204" pitchFamily="18" charset="0"/>
                <a:ea typeface="Cambria" panose="02040503050406030204" pitchFamily="18" charset="0"/>
                <a:cs typeface="Times New Roman"/>
                <a:sym typeface="Times New Roman"/>
              </a:rPr>
              <a:t> rung </a:t>
            </a:r>
            <a:r>
              <a:rPr lang="en-US" sz="3200" b="1" dirty="0" err="1">
                <a:solidFill>
                  <a:prstClr val="black"/>
                </a:solidFill>
                <a:latin typeface="Cambria" panose="02040503050406030204" pitchFamily="18" charset="0"/>
                <a:ea typeface="Cambria" panose="02040503050406030204" pitchFamily="18" charset="0"/>
                <a:cs typeface="Times New Roman"/>
                <a:sym typeface="Times New Roman"/>
              </a:rPr>
              <a:t>nữa</a:t>
            </a:r>
            <a:r>
              <a:rPr lang="en-US" sz="3200" b="1" dirty="0">
                <a:solidFill>
                  <a:prstClr val="black"/>
                </a:solidFill>
                <a:latin typeface="Cambria" panose="02040503050406030204" pitchFamily="18" charset="0"/>
                <a:ea typeface="Cambria" panose="02040503050406030204" pitchFamily="18" charset="0"/>
                <a:cs typeface="Times New Roman"/>
                <a:sym typeface="Times New Roman"/>
              </a:rPr>
              <a:t> </a:t>
            </a:r>
            <a:r>
              <a:rPr lang="en-US" sz="3200" b="1" dirty="0" err="1">
                <a:solidFill>
                  <a:prstClr val="black"/>
                </a:solidFill>
                <a:latin typeface="Cambria" panose="02040503050406030204" pitchFamily="18" charset="0"/>
                <a:ea typeface="Cambria" panose="02040503050406030204" pitchFamily="18" charset="0"/>
                <a:cs typeface="Times New Roman"/>
                <a:sym typeface="Times New Roman"/>
              </a:rPr>
              <a:t>và</a:t>
            </a:r>
            <a:r>
              <a:rPr lang="en-US" sz="3200" b="1" dirty="0">
                <a:solidFill>
                  <a:prstClr val="black"/>
                </a:solidFill>
                <a:latin typeface="Cambria" panose="02040503050406030204" pitchFamily="18" charset="0"/>
                <a:ea typeface="Cambria" panose="02040503050406030204" pitchFamily="18" charset="0"/>
                <a:cs typeface="Times New Roman"/>
                <a:sym typeface="Times New Roman"/>
              </a:rPr>
              <a:t> </a:t>
            </a:r>
            <a:r>
              <a:rPr lang="en-US" sz="3200" b="1" dirty="0" err="1">
                <a:solidFill>
                  <a:prstClr val="black"/>
                </a:solidFill>
                <a:latin typeface="Cambria" panose="02040503050406030204" pitchFamily="18" charset="0"/>
                <a:ea typeface="Cambria" panose="02040503050406030204" pitchFamily="18" charset="0"/>
                <a:cs typeface="Times New Roman"/>
                <a:sym typeface="Times New Roman"/>
              </a:rPr>
              <a:t>âm</a:t>
            </a:r>
            <a:r>
              <a:rPr lang="en-US" sz="3200" b="1" dirty="0">
                <a:solidFill>
                  <a:prstClr val="black"/>
                </a:solidFill>
                <a:latin typeface="Cambria" panose="02040503050406030204" pitchFamily="18" charset="0"/>
                <a:ea typeface="Cambria" panose="02040503050406030204" pitchFamily="18" charset="0"/>
                <a:cs typeface="Times New Roman"/>
                <a:sym typeface="Times New Roman"/>
              </a:rPr>
              <a:t> </a:t>
            </a:r>
            <a:r>
              <a:rPr lang="en-US" sz="3200" b="1" dirty="0" err="1">
                <a:solidFill>
                  <a:prstClr val="black"/>
                </a:solidFill>
                <a:latin typeface="Cambria" panose="02040503050406030204" pitchFamily="18" charset="0"/>
                <a:ea typeface="Cambria" panose="02040503050406030204" pitchFamily="18" charset="0"/>
                <a:cs typeface="Times New Roman"/>
                <a:sym typeface="Times New Roman"/>
              </a:rPr>
              <a:t>thanh</a:t>
            </a:r>
            <a:r>
              <a:rPr lang="en-US" sz="3200" b="1" dirty="0">
                <a:solidFill>
                  <a:prstClr val="black"/>
                </a:solidFill>
                <a:latin typeface="Cambria" panose="02040503050406030204" pitchFamily="18" charset="0"/>
                <a:ea typeface="Cambria" panose="02040503050406030204" pitchFamily="18" charset="0"/>
                <a:cs typeface="Times New Roman"/>
                <a:sym typeface="Times New Roman"/>
              </a:rPr>
              <a:t> </a:t>
            </a:r>
            <a:r>
              <a:rPr lang="en-US" sz="3200" b="1" dirty="0" err="1">
                <a:solidFill>
                  <a:prstClr val="black"/>
                </a:solidFill>
                <a:latin typeface="Cambria" panose="02040503050406030204" pitchFamily="18" charset="0"/>
                <a:ea typeface="Cambria" panose="02040503050406030204" pitchFamily="18" charset="0"/>
                <a:cs typeface="Times New Roman"/>
                <a:sym typeface="Times New Roman"/>
              </a:rPr>
              <a:t>cũng</a:t>
            </a:r>
            <a:r>
              <a:rPr lang="en-US" sz="3200" b="1" dirty="0">
                <a:solidFill>
                  <a:prstClr val="black"/>
                </a:solidFill>
                <a:latin typeface="Cambria" panose="02040503050406030204" pitchFamily="18" charset="0"/>
                <a:ea typeface="Cambria" panose="02040503050406030204" pitchFamily="18" charset="0"/>
                <a:cs typeface="Times New Roman"/>
                <a:sym typeface="Times New Roman"/>
              </a:rPr>
              <a:t> </a:t>
            </a:r>
            <a:r>
              <a:rPr lang="en-US" sz="3200" b="1" dirty="0" err="1">
                <a:solidFill>
                  <a:prstClr val="black"/>
                </a:solidFill>
                <a:latin typeface="Cambria" panose="02040503050406030204" pitchFamily="18" charset="0"/>
                <a:ea typeface="Cambria" panose="02040503050406030204" pitchFamily="18" charset="0"/>
                <a:cs typeface="Times New Roman"/>
                <a:sym typeface="Times New Roman"/>
              </a:rPr>
              <a:t>mất</a:t>
            </a:r>
            <a:endParaRPr kumimoji="0" sz="1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pic>
        <p:nvPicPr>
          <p:cNvPr id="13" name="Google Shape;335;p9">
            <a:extLst>
              <a:ext uri="{FF2B5EF4-FFF2-40B4-BE49-F238E27FC236}">
                <a16:creationId xmlns:a16="http://schemas.microsoft.com/office/drawing/2014/main" id="{1BBB9E24-976B-7C15-D4F5-E823000BC621}"/>
              </a:ext>
            </a:extLst>
          </p:cNvPr>
          <p:cNvPicPr preferRelativeResize="0"/>
          <p:nvPr/>
        </p:nvPicPr>
        <p:blipFill rotWithShape="1">
          <a:blip r:embed="rId6">
            <a:alphaModFix/>
          </a:blip>
          <a:srcRect/>
          <a:stretch/>
        </p:blipFill>
        <p:spPr>
          <a:xfrm>
            <a:off x="0" y="2743200"/>
            <a:ext cx="1913382" cy="4114800"/>
          </a:xfrm>
          <a:prstGeom prst="rect">
            <a:avLst/>
          </a:prstGeom>
          <a:noFill/>
          <a:ln>
            <a:noFill/>
          </a:ln>
        </p:spPr>
      </p:pic>
      <p:pic>
        <p:nvPicPr>
          <p:cNvPr id="1026" name="Picture 2" descr="Cách móc dây đàn guitar và cách gảy dây đàn guitar Vinaguitar">
            <a:extLst>
              <a:ext uri="{FF2B5EF4-FFF2-40B4-BE49-F238E27FC236}">
                <a16:creationId xmlns:a16="http://schemas.microsoft.com/office/drawing/2014/main" id="{7EA0417E-81AB-0519-CC07-EEB08B4E5A7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29225" y="3309938"/>
            <a:ext cx="5200650" cy="29227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443499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026"/>
                                        </p:tgtEl>
                                        <p:attrNameLst>
                                          <p:attrName>style.visibility</p:attrName>
                                        </p:attrNameLst>
                                      </p:cBhvr>
                                      <p:to>
                                        <p:strVal val="visible"/>
                                      </p:to>
                                    </p:set>
                                    <p:animEffect transition="in" filter="fade">
                                      <p:cBhvr>
                                        <p:cTn id="17" dur="1000"/>
                                        <p:tgtEl>
                                          <p:spTgt spid="1026"/>
                                        </p:tgtEl>
                                      </p:cBhvr>
                                    </p:animEffect>
                                    <p:anim calcmode="lin" valueType="num">
                                      <p:cBhvr>
                                        <p:cTn id="18" dur="1000" fill="hold"/>
                                        <p:tgtEl>
                                          <p:spTgt spid="1026"/>
                                        </p:tgtEl>
                                        <p:attrNameLst>
                                          <p:attrName>ppt_x</p:attrName>
                                        </p:attrNameLst>
                                      </p:cBhvr>
                                      <p:tavLst>
                                        <p:tav tm="0">
                                          <p:val>
                                            <p:strVal val="#ppt_x"/>
                                          </p:val>
                                        </p:tav>
                                        <p:tav tm="100000">
                                          <p:val>
                                            <p:strVal val="#ppt_x"/>
                                          </p:val>
                                        </p:tav>
                                      </p:tavLst>
                                    </p:anim>
                                    <p:anim calcmode="lin" valueType="num">
                                      <p:cBhvr>
                                        <p:cTn id="19"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FF4784D-A598-4BDF-8801-C21420646869}"/>
              </a:ext>
            </a:extLst>
          </p:cNvPr>
          <p:cNvSpPr/>
          <p:nvPr/>
        </p:nvSpPr>
        <p:spPr>
          <a:xfrm>
            <a:off x="127591" y="0"/>
            <a:ext cx="999460" cy="6858015"/>
          </a:xfrm>
          <a:custGeom>
            <a:avLst/>
            <a:gdLst>
              <a:gd name="connsiteX0" fmla="*/ 0 w 903767"/>
              <a:gd name="connsiteY0" fmla="*/ 0 h 6858000"/>
              <a:gd name="connsiteX1" fmla="*/ 903767 w 903767"/>
              <a:gd name="connsiteY1" fmla="*/ 0 h 6858000"/>
              <a:gd name="connsiteX2" fmla="*/ 903767 w 903767"/>
              <a:gd name="connsiteY2" fmla="*/ 6858000 h 6858000"/>
              <a:gd name="connsiteX3" fmla="*/ 0 w 903767"/>
              <a:gd name="connsiteY3" fmla="*/ 6858000 h 6858000"/>
              <a:gd name="connsiteX4" fmla="*/ 0 w 903767"/>
              <a:gd name="connsiteY4" fmla="*/ 0 h 6858000"/>
              <a:gd name="connsiteX0" fmla="*/ 0 w 903767"/>
              <a:gd name="connsiteY0" fmla="*/ 0 h 6858015"/>
              <a:gd name="connsiteX1" fmla="*/ 903767 w 903767"/>
              <a:gd name="connsiteY1" fmla="*/ 0 h 6858015"/>
              <a:gd name="connsiteX2" fmla="*/ 903767 w 903767"/>
              <a:gd name="connsiteY2" fmla="*/ 6858000 h 6858015"/>
              <a:gd name="connsiteX3" fmla="*/ 425302 w 903767"/>
              <a:gd name="connsiteY3" fmla="*/ 6273209 h 6858015"/>
              <a:gd name="connsiteX4" fmla="*/ 0 w 903767"/>
              <a:gd name="connsiteY4" fmla="*/ 6858000 h 6858015"/>
              <a:gd name="connsiteX5" fmla="*/ 0 w 903767"/>
              <a:gd name="connsiteY5" fmla="*/ 0 h 6858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3767" h="6858015">
                <a:moveTo>
                  <a:pt x="0" y="0"/>
                </a:moveTo>
                <a:lnTo>
                  <a:pt x="903767" y="0"/>
                </a:lnTo>
                <a:lnTo>
                  <a:pt x="903767" y="6858000"/>
                </a:lnTo>
                <a:cubicBezTo>
                  <a:pt x="744279" y="6861544"/>
                  <a:pt x="584790" y="6269665"/>
                  <a:pt x="425302" y="6273209"/>
                </a:cubicBezTo>
                <a:lnTo>
                  <a:pt x="0" y="6858000"/>
                </a:lnTo>
                <a:lnTo>
                  <a:pt x="0" y="0"/>
                </a:lnTo>
                <a:close/>
              </a:path>
            </a:pathLst>
          </a:custGeom>
          <a:solidFill>
            <a:srgbClr val="7763B9"/>
          </a:solidFill>
          <a:ln>
            <a:solidFill>
              <a:srgbClr val="7763B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Arrow: Pentagon 2">
            <a:extLst>
              <a:ext uri="{FF2B5EF4-FFF2-40B4-BE49-F238E27FC236}">
                <a16:creationId xmlns:a16="http://schemas.microsoft.com/office/drawing/2014/main" id="{2366213B-CC3B-4DCC-94EE-78DC93779AFE}"/>
              </a:ext>
            </a:extLst>
          </p:cNvPr>
          <p:cNvSpPr/>
          <p:nvPr/>
        </p:nvSpPr>
        <p:spPr>
          <a:xfrm>
            <a:off x="-66675" y="1448076"/>
            <a:ext cx="1543050" cy="629660"/>
          </a:xfrm>
          <a:prstGeom prst="homePlate">
            <a:avLst/>
          </a:prstGeom>
          <a:solidFill>
            <a:schemeClr val="bg1"/>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8" name="Picture 57">
            <a:extLst>
              <a:ext uri="{FF2B5EF4-FFF2-40B4-BE49-F238E27FC236}">
                <a16:creationId xmlns:a16="http://schemas.microsoft.com/office/drawing/2014/main" id="{A776EBEC-8D4C-47B4-8AAB-34F92B4DFE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3404563" y="-1801775"/>
            <a:ext cx="6014623" cy="10461550"/>
          </a:xfrm>
          <a:prstGeom prst="rect">
            <a:avLst/>
          </a:prstGeom>
          <a:ln>
            <a:noFill/>
          </a:ln>
          <a:effectLst>
            <a:outerShdw blurRad="292100" dist="139700" dir="2700000" algn="tl" rotWithShape="0">
              <a:srgbClr val="333333">
                <a:alpha val="65000"/>
              </a:srgbClr>
            </a:outerShdw>
          </a:effectLst>
        </p:spPr>
      </p:pic>
      <p:pic>
        <p:nvPicPr>
          <p:cNvPr id="19" name="Picture 18">
            <a:extLst>
              <a:ext uri="{FF2B5EF4-FFF2-40B4-BE49-F238E27FC236}">
                <a16:creationId xmlns:a16="http://schemas.microsoft.com/office/drawing/2014/main" id="{E28DA4FB-9BEA-4CF2-B756-0DA23C5678A7}"/>
              </a:ext>
            </a:extLst>
          </p:cNvPr>
          <p:cNvPicPr>
            <a:picLocks noChangeAspect="1"/>
          </p:cNvPicPr>
          <p:nvPr/>
        </p:nvPicPr>
        <p:blipFill rotWithShape="1">
          <a:blip r:embed="rId4">
            <a:extLst>
              <a:ext uri="{28A0092B-C50C-407E-A947-70E740481C1C}">
                <a14:useLocalDpi xmlns:a14="http://schemas.microsoft.com/office/drawing/2010/main" val="0"/>
              </a:ext>
            </a:extLst>
          </a:blip>
          <a:srcRect l="81882" r="-651" b="67301"/>
          <a:stretch/>
        </p:blipFill>
        <p:spPr>
          <a:xfrm>
            <a:off x="202019" y="38099"/>
            <a:ext cx="999460" cy="1235862"/>
          </a:xfrm>
          <a:prstGeom prst="rect">
            <a:avLst/>
          </a:prstGeom>
        </p:spPr>
      </p:pic>
      <p:pic>
        <p:nvPicPr>
          <p:cNvPr id="8" name="Picture 7">
            <a:extLst>
              <a:ext uri="{FF2B5EF4-FFF2-40B4-BE49-F238E27FC236}">
                <a16:creationId xmlns:a16="http://schemas.microsoft.com/office/drawing/2014/main" id="{3D652001-B3D4-F76B-2957-A01AD51009DB}"/>
              </a:ext>
            </a:extLst>
          </p:cNvPr>
          <p:cNvPicPr>
            <a:picLocks noChangeAspect="1"/>
          </p:cNvPicPr>
          <p:nvPr/>
        </p:nvPicPr>
        <p:blipFill>
          <a:blip r:embed="rId5"/>
          <a:stretch>
            <a:fillRect/>
          </a:stretch>
        </p:blipFill>
        <p:spPr>
          <a:xfrm>
            <a:off x="1724025" y="495300"/>
            <a:ext cx="781050" cy="952500"/>
          </a:xfrm>
          <a:prstGeom prst="rect">
            <a:avLst/>
          </a:prstGeom>
        </p:spPr>
      </p:pic>
      <p:sp>
        <p:nvSpPr>
          <p:cNvPr id="10" name="TextBox 9">
            <a:extLst>
              <a:ext uri="{FF2B5EF4-FFF2-40B4-BE49-F238E27FC236}">
                <a16:creationId xmlns:a16="http://schemas.microsoft.com/office/drawing/2014/main" id="{C5437056-C4DD-CB6A-CF65-A0FCF9F6CA47}"/>
              </a:ext>
            </a:extLst>
          </p:cNvPr>
          <p:cNvSpPr txBox="1"/>
          <p:nvPr/>
        </p:nvSpPr>
        <p:spPr>
          <a:xfrm>
            <a:off x="2628900" y="742950"/>
            <a:ext cx="8677275" cy="58477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3200" b="1" dirty="0">
                <a:solidFill>
                  <a:srgbClr val="002060"/>
                </a:solidFill>
                <a:latin typeface="Cambria" panose="02040503050406030204" pitchFamily="18" charset="0"/>
                <a:ea typeface="Cambria" panose="02040503050406030204" pitchFamily="18" charset="0"/>
              </a:rPr>
              <a:t>2. </a:t>
            </a:r>
            <a:r>
              <a:rPr lang="en-US" sz="3200" b="1" dirty="0" err="1">
                <a:solidFill>
                  <a:srgbClr val="002060"/>
                </a:solidFill>
                <a:latin typeface="Cambria" panose="02040503050406030204" pitchFamily="18" charset="0"/>
                <a:ea typeface="Cambria" panose="02040503050406030204" pitchFamily="18" charset="0"/>
              </a:rPr>
              <a:t>Tìm</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hiểu</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sự</a:t>
            </a:r>
            <a:r>
              <a:rPr lang="en-US" sz="3200" b="1" dirty="0">
                <a:solidFill>
                  <a:srgbClr val="002060"/>
                </a:solidFill>
                <a:latin typeface="Cambria" panose="02040503050406030204" pitchFamily="18" charset="0"/>
                <a:ea typeface="Cambria" panose="02040503050406030204" pitchFamily="18" charset="0"/>
              </a:rPr>
              <a:t> rung </a:t>
            </a:r>
            <a:r>
              <a:rPr lang="en-US" sz="3200" b="1" dirty="0" err="1">
                <a:solidFill>
                  <a:srgbClr val="002060"/>
                </a:solidFill>
                <a:latin typeface="Cambria" panose="02040503050406030204" pitchFamily="18" charset="0"/>
                <a:ea typeface="Cambria" panose="02040503050406030204" pitchFamily="18" charset="0"/>
              </a:rPr>
              <a:t>động</a:t>
            </a:r>
            <a:r>
              <a:rPr lang="en-US" sz="3200" b="1" dirty="0">
                <a:solidFill>
                  <a:srgbClr val="002060"/>
                </a:solidFill>
                <a:latin typeface="Cambria" panose="02040503050406030204" pitchFamily="18" charset="0"/>
                <a:ea typeface="Cambria" panose="02040503050406030204" pitchFamily="18" charset="0"/>
              </a:rPr>
              <a:t> ở </a:t>
            </a:r>
            <a:r>
              <a:rPr lang="en-US" sz="3200" b="1" dirty="0" err="1">
                <a:solidFill>
                  <a:srgbClr val="002060"/>
                </a:solidFill>
                <a:latin typeface="Cambria" panose="02040503050406030204" pitchFamily="18" charset="0"/>
                <a:ea typeface="Cambria" panose="02040503050406030204" pitchFamily="18" charset="0"/>
              </a:rPr>
              <a:t>cổ</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họng</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khi</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nói</a:t>
            </a:r>
            <a:endParaRPr kumimoji="0" lang="en-US" sz="32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endParaRPr>
          </a:p>
        </p:txBody>
      </p:sp>
      <p:sp>
        <p:nvSpPr>
          <p:cNvPr id="11" name="TextBox 10">
            <a:extLst>
              <a:ext uri="{FF2B5EF4-FFF2-40B4-BE49-F238E27FC236}">
                <a16:creationId xmlns:a16="http://schemas.microsoft.com/office/drawing/2014/main" id="{375DA277-6E85-E26D-297E-5CB1F938D45D}"/>
              </a:ext>
            </a:extLst>
          </p:cNvPr>
          <p:cNvSpPr txBox="1"/>
          <p:nvPr/>
        </p:nvSpPr>
        <p:spPr>
          <a:xfrm>
            <a:off x="1390649" y="1857375"/>
            <a:ext cx="6638926" cy="3724096"/>
          </a:xfrm>
          <a:prstGeom prst="rect">
            <a:avLst/>
          </a:prstGeom>
          <a:noFill/>
        </p:spPr>
        <p:txBody>
          <a:bodyPr wrap="square" rtlCol="0">
            <a:spAutoFit/>
          </a:bodyPr>
          <a:lstStyle/>
          <a:p>
            <a:pPr lvl="0" algn="just"/>
            <a:r>
              <a:rPr lang="vi-VN" sz="3200" b="1" i="1" dirty="0">
                <a:solidFill>
                  <a:srgbClr val="000000"/>
                </a:solidFill>
                <a:latin typeface="Cambria" panose="02040503050406030204" pitchFamily="18" charset="0"/>
                <a:ea typeface="Cambria" panose="02040503050406030204" pitchFamily="18" charset="0"/>
              </a:rPr>
              <a:t> Đặt tay vào cổ như hình 3.</a:t>
            </a:r>
          </a:p>
          <a:p>
            <a:pPr marL="457200" lvl="0" indent="-457200" algn="just">
              <a:buFont typeface="Wingdings" panose="05000000000000000000" pitchFamily="2" charset="2"/>
              <a:buChar char="v"/>
            </a:pPr>
            <a:r>
              <a:rPr lang="vi-VN" sz="3400" b="1" i="1" dirty="0">
                <a:solidFill>
                  <a:srgbClr val="000000"/>
                </a:solidFill>
                <a:latin typeface="Cambria" panose="02040503050406030204" pitchFamily="18" charset="0"/>
                <a:ea typeface="Cambria" panose="02040503050406030204" pitchFamily="18" charset="0"/>
              </a:rPr>
              <a:t>Em hãy nói 1 câu bất kì với bạn cùng nhóm mình và phát hiện xem tay em có cảm giác gì?</a:t>
            </a:r>
          </a:p>
          <a:p>
            <a:pPr marL="457200" lvl="0" indent="-457200" algn="just">
              <a:buFont typeface="Wingdings" panose="05000000000000000000" pitchFamily="2" charset="2"/>
              <a:buChar char="v"/>
            </a:pPr>
            <a:r>
              <a:rPr lang="vi-VN" sz="3400" b="1" i="1" dirty="0">
                <a:solidFill>
                  <a:srgbClr val="000000"/>
                </a:solidFill>
                <a:latin typeface="Cambria" panose="02040503050406030204" pitchFamily="18" charset="0"/>
                <a:ea typeface="Cambria" panose="02040503050406030204" pitchFamily="18" charset="0"/>
              </a:rPr>
              <a:t>Hãy nói cho bạn nghe về cảm giác đó.</a:t>
            </a:r>
          </a:p>
        </p:txBody>
      </p:sp>
      <p:pic>
        <p:nvPicPr>
          <p:cNvPr id="5" name="Picture 4">
            <a:extLst>
              <a:ext uri="{FF2B5EF4-FFF2-40B4-BE49-F238E27FC236}">
                <a16:creationId xmlns:a16="http://schemas.microsoft.com/office/drawing/2014/main" id="{3AABA6AA-4F8A-8D4D-B702-C17777B4102B}"/>
              </a:ext>
            </a:extLst>
          </p:cNvPr>
          <p:cNvPicPr>
            <a:picLocks noChangeAspect="1"/>
          </p:cNvPicPr>
          <p:nvPr/>
        </p:nvPicPr>
        <p:blipFill>
          <a:blip r:embed="rId6"/>
          <a:stretch>
            <a:fillRect/>
          </a:stretch>
        </p:blipFill>
        <p:spPr>
          <a:xfrm>
            <a:off x="8086725" y="1566862"/>
            <a:ext cx="3295650" cy="3095625"/>
          </a:xfrm>
          <a:prstGeom prst="rect">
            <a:avLst/>
          </a:prstGeom>
        </p:spPr>
      </p:pic>
    </p:spTree>
    <p:extLst>
      <p:ext uri="{BB962C8B-B14F-4D97-AF65-F5344CB8AC3E}">
        <p14:creationId xmlns:p14="http://schemas.microsoft.com/office/powerpoint/2010/main" val="228912974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FF4784D-A598-4BDF-8801-C21420646869}"/>
              </a:ext>
            </a:extLst>
          </p:cNvPr>
          <p:cNvSpPr/>
          <p:nvPr/>
        </p:nvSpPr>
        <p:spPr>
          <a:xfrm>
            <a:off x="127591" y="0"/>
            <a:ext cx="999460" cy="6858015"/>
          </a:xfrm>
          <a:custGeom>
            <a:avLst/>
            <a:gdLst>
              <a:gd name="connsiteX0" fmla="*/ 0 w 903767"/>
              <a:gd name="connsiteY0" fmla="*/ 0 h 6858000"/>
              <a:gd name="connsiteX1" fmla="*/ 903767 w 903767"/>
              <a:gd name="connsiteY1" fmla="*/ 0 h 6858000"/>
              <a:gd name="connsiteX2" fmla="*/ 903767 w 903767"/>
              <a:gd name="connsiteY2" fmla="*/ 6858000 h 6858000"/>
              <a:gd name="connsiteX3" fmla="*/ 0 w 903767"/>
              <a:gd name="connsiteY3" fmla="*/ 6858000 h 6858000"/>
              <a:gd name="connsiteX4" fmla="*/ 0 w 903767"/>
              <a:gd name="connsiteY4" fmla="*/ 0 h 6858000"/>
              <a:gd name="connsiteX0" fmla="*/ 0 w 903767"/>
              <a:gd name="connsiteY0" fmla="*/ 0 h 6858015"/>
              <a:gd name="connsiteX1" fmla="*/ 903767 w 903767"/>
              <a:gd name="connsiteY1" fmla="*/ 0 h 6858015"/>
              <a:gd name="connsiteX2" fmla="*/ 903767 w 903767"/>
              <a:gd name="connsiteY2" fmla="*/ 6858000 h 6858015"/>
              <a:gd name="connsiteX3" fmla="*/ 425302 w 903767"/>
              <a:gd name="connsiteY3" fmla="*/ 6273209 h 6858015"/>
              <a:gd name="connsiteX4" fmla="*/ 0 w 903767"/>
              <a:gd name="connsiteY4" fmla="*/ 6858000 h 6858015"/>
              <a:gd name="connsiteX5" fmla="*/ 0 w 903767"/>
              <a:gd name="connsiteY5" fmla="*/ 0 h 6858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3767" h="6858015">
                <a:moveTo>
                  <a:pt x="0" y="0"/>
                </a:moveTo>
                <a:lnTo>
                  <a:pt x="903767" y="0"/>
                </a:lnTo>
                <a:lnTo>
                  <a:pt x="903767" y="6858000"/>
                </a:lnTo>
                <a:cubicBezTo>
                  <a:pt x="744279" y="6861544"/>
                  <a:pt x="584790" y="6269665"/>
                  <a:pt x="425302" y="6273209"/>
                </a:cubicBezTo>
                <a:lnTo>
                  <a:pt x="0" y="6858000"/>
                </a:lnTo>
                <a:lnTo>
                  <a:pt x="0" y="0"/>
                </a:lnTo>
                <a:close/>
              </a:path>
            </a:pathLst>
          </a:custGeom>
          <a:solidFill>
            <a:srgbClr val="7763B9"/>
          </a:solidFill>
          <a:ln>
            <a:solidFill>
              <a:srgbClr val="7763B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Arrow: Pentagon 2">
            <a:extLst>
              <a:ext uri="{FF2B5EF4-FFF2-40B4-BE49-F238E27FC236}">
                <a16:creationId xmlns:a16="http://schemas.microsoft.com/office/drawing/2014/main" id="{2366213B-CC3B-4DCC-94EE-78DC93779AFE}"/>
              </a:ext>
            </a:extLst>
          </p:cNvPr>
          <p:cNvSpPr/>
          <p:nvPr/>
        </p:nvSpPr>
        <p:spPr>
          <a:xfrm>
            <a:off x="-66675" y="2005749"/>
            <a:ext cx="1543050" cy="629660"/>
          </a:xfrm>
          <a:prstGeom prst="homePlate">
            <a:avLst/>
          </a:prstGeom>
          <a:solidFill>
            <a:schemeClr val="bg1"/>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8" name="Picture 57">
            <a:extLst>
              <a:ext uri="{FF2B5EF4-FFF2-40B4-BE49-F238E27FC236}">
                <a16:creationId xmlns:a16="http://schemas.microsoft.com/office/drawing/2014/main" id="{A776EBEC-8D4C-47B4-8AAB-34F92B4DFE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3600079" y="-1606259"/>
            <a:ext cx="6014623" cy="10070518"/>
          </a:xfrm>
          <a:prstGeom prst="rect">
            <a:avLst/>
          </a:prstGeom>
          <a:ln>
            <a:noFill/>
          </a:ln>
          <a:effectLst>
            <a:outerShdw blurRad="292100" dist="139700" dir="2700000" algn="tl" rotWithShape="0">
              <a:srgbClr val="333333">
                <a:alpha val="65000"/>
              </a:srgbClr>
            </a:outerShdw>
          </a:effectLst>
        </p:spPr>
      </p:pic>
      <p:pic>
        <p:nvPicPr>
          <p:cNvPr id="19" name="Picture 18">
            <a:extLst>
              <a:ext uri="{FF2B5EF4-FFF2-40B4-BE49-F238E27FC236}">
                <a16:creationId xmlns:a16="http://schemas.microsoft.com/office/drawing/2014/main" id="{E28DA4FB-9BEA-4CF2-B756-0DA23C5678A7}"/>
              </a:ext>
            </a:extLst>
          </p:cNvPr>
          <p:cNvPicPr>
            <a:picLocks noChangeAspect="1"/>
          </p:cNvPicPr>
          <p:nvPr/>
        </p:nvPicPr>
        <p:blipFill rotWithShape="1">
          <a:blip r:embed="rId4">
            <a:extLst>
              <a:ext uri="{28A0092B-C50C-407E-A947-70E740481C1C}">
                <a14:useLocalDpi xmlns:a14="http://schemas.microsoft.com/office/drawing/2010/main" val="0"/>
              </a:ext>
            </a:extLst>
          </a:blip>
          <a:srcRect l="81882" r="-651" b="67301"/>
          <a:stretch/>
        </p:blipFill>
        <p:spPr>
          <a:xfrm>
            <a:off x="202019" y="38099"/>
            <a:ext cx="999460" cy="1235862"/>
          </a:xfrm>
          <a:prstGeom prst="rect">
            <a:avLst/>
          </a:prstGeom>
        </p:spPr>
      </p:pic>
      <p:sp>
        <p:nvSpPr>
          <p:cNvPr id="14" name="TextBox 13">
            <a:extLst>
              <a:ext uri="{FF2B5EF4-FFF2-40B4-BE49-F238E27FC236}">
                <a16:creationId xmlns:a16="http://schemas.microsoft.com/office/drawing/2014/main" id="{B50DC5B1-2A83-4588-8DEF-179290E0F00F}"/>
              </a:ext>
            </a:extLst>
          </p:cNvPr>
          <p:cNvSpPr txBox="1"/>
          <p:nvPr/>
        </p:nvSpPr>
        <p:spPr>
          <a:xfrm>
            <a:off x="1773913" y="2317224"/>
            <a:ext cx="9417961" cy="2800767"/>
          </a:xfrm>
          <a:prstGeom prst="rect">
            <a:avLst/>
          </a:prstGeom>
          <a:noFill/>
        </p:spPr>
        <p:txBody>
          <a:bodyPr wrap="square" rtlCol="0">
            <a:spAutoFit/>
          </a:bodyPr>
          <a:lstStyle/>
          <a:p>
            <a:pPr lvl="0" indent="723900" algn="just"/>
            <a:r>
              <a:rPr lang="vi-VN" sz="4400" b="1" dirty="0">
                <a:solidFill>
                  <a:srgbClr val="7030A0"/>
                </a:solidFill>
                <a:latin typeface="Tahoma" panose="020B0604030504040204" pitchFamily="34" charset="0"/>
                <a:ea typeface="Tahoma" panose="020B0604030504040204" pitchFamily="34" charset="0"/>
                <a:cs typeface="Tahoma" panose="020B0604030504040204" pitchFamily="34" charset="0"/>
              </a:rPr>
              <a:t>Khi nói, không khí từ phổi đi lên khí quản, qua dây thanh làm cho các dây thanh rung động. Rung động này tạo ra âm.</a:t>
            </a:r>
            <a:endParaRPr kumimoji="0" lang="en-PH" sz="4400" b="1" i="0" u="none" strike="noStrike" kern="1200" cap="none" spc="0" normalizeH="0" baseline="0" noProof="0" dirty="0">
              <a:ln>
                <a:noFill/>
              </a:ln>
              <a:solidFill>
                <a:srgbClr val="7030A0"/>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12" name="Picture 11">
            <a:extLst>
              <a:ext uri="{FF2B5EF4-FFF2-40B4-BE49-F238E27FC236}">
                <a16:creationId xmlns:a16="http://schemas.microsoft.com/office/drawing/2014/main" id="{ECC55735-0070-4590-988F-D5E4A690C85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0955693">
            <a:off x="114974" y="4851400"/>
            <a:ext cx="2587499" cy="1836146"/>
          </a:xfrm>
          <a:prstGeom prst="rect">
            <a:avLst/>
          </a:prstGeom>
        </p:spPr>
      </p:pic>
      <p:pic>
        <p:nvPicPr>
          <p:cNvPr id="15" name="Picture 14">
            <a:extLst>
              <a:ext uri="{FF2B5EF4-FFF2-40B4-BE49-F238E27FC236}">
                <a16:creationId xmlns:a16="http://schemas.microsoft.com/office/drawing/2014/main" id="{0711B908-21A1-4AB5-8C8F-AE0C2C3F7D1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010970" y="-322036"/>
            <a:ext cx="2076759" cy="2076759"/>
          </a:xfrm>
          <a:prstGeom prst="rect">
            <a:avLst/>
          </a:prstGeom>
        </p:spPr>
      </p:pic>
      <p:pic>
        <p:nvPicPr>
          <p:cNvPr id="4" name="Picture 3">
            <a:extLst>
              <a:ext uri="{FF2B5EF4-FFF2-40B4-BE49-F238E27FC236}">
                <a16:creationId xmlns:a16="http://schemas.microsoft.com/office/drawing/2014/main" id="{FC24A39F-A1AB-0180-A8A9-82C72135C776}"/>
              </a:ext>
            </a:extLst>
          </p:cNvPr>
          <p:cNvPicPr>
            <a:picLocks noChangeAspect="1"/>
          </p:cNvPicPr>
          <p:nvPr/>
        </p:nvPicPr>
        <p:blipFill>
          <a:blip r:embed="rId7"/>
          <a:stretch>
            <a:fillRect/>
          </a:stretch>
        </p:blipFill>
        <p:spPr>
          <a:xfrm>
            <a:off x="3919526" y="700208"/>
            <a:ext cx="4657748" cy="1609483"/>
          </a:xfrm>
          <a:prstGeom prst="rect">
            <a:avLst/>
          </a:prstGeom>
        </p:spPr>
      </p:pic>
    </p:spTree>
    <p:extLst>
      <p:ext uri="{BB962C8B-B14F-4D97-AF65-F5344CB8AC3E}">
        <p14:creationId xmlns:p14="http://schemas.microsoft.com/office/powerpoint/2010/main" val="1273328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FF4784D-A598-4BDF-8801-C21420646869}"/>
              </a:ext>
            </a:extLst>
          </p:cNvPr>
          <p:cNvSpPr/>
          <p:nvPr/>
        </p:nvSpPr>
        <p:spPr>
          <a:xfrm>
            <a:off x="127591" y="0"/>
            <a:ext cx="999460" cy="6858015"/>
          </a:xfrm>
          <a:custGeom>
            <a:avLst/>
            <a:gdLst>
              <a:gd name="connsiteX0" fmla="*/ 0 w 903767"/>
              <a:gd name="connsiteY0" fmla="*/ 0 h 6858000"/>
              <a:gd name="connsiteX1" fmla="*/ 903767 w 903767"/>
              <a:gd name="connsiteY1" fmla="*/ 0 h 6858000"/>
              <a:gd name="connsiteX2" fmla="*/ 903767 w 903767"/>
              <a:gd name="connsiteY2" fmla="*/ 6858000 h 6858000"/>
              <a:gd name="connsiteX3" fmla="*/ 0 w 903767"/>
              <a:gd name="connsiteY3" fmla="*/ 6858000 h 6858000"/>
              <a:gd name="connsiteX4" fmla="*/ 0 w 903767"/>
              <a:gd name="connsiteY4" fmla="*/ 0 h 6858000"/>
              <a:gd name="connsiteX0" fmla="*/ 0 w 903767"/>
              <a:gd name="connsiteY0" fmla="*/ 0 h 6858015"/>
              <a:gd name="connsiteX1" fmla="*/ 903767 w 903767"/>
              <a:gd name="connsiteY1" fmla="*/ 0 h 6858015"/>
              <a:gd name="connsiteX2" fmla="*/ 903767 w 903767"/>
              <a:gd name="connsiteY2" fmla="*/ 6858000 h 6858015"/>
              <a:gd name="connsiteX3" fmla="*/ 425302 w 903767"/>
              <a:gd name="connsiteY3" fmla="*/ 6273209 h 6858015"/>
              <a:gd name="connsiteX4" fmla="*/ 0 w 903767"/>
              <a:gd name="connsiteY4" fmla="*/ 6858000 h 6858015"/>
              <a:gd name="connsiteX5" fmla="*/ 0 w 903767"/>
              <a:gd name="connsiteY5" fmla="*/ 0 h 6858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3767" h="6858015">
                <a:moveTo>
                  <a:pt x="0" y="0"/>
                </a:moveTo>
                <a:lnTo>
                  <a:pt x="903767" y="0"/>
                </a:lnTo>
                <a:lnTo>
                  <a:pt x="903767" y="6858000"/>
                </a:lnTo>
                <a:cubicBezTo>
                  <a:pt x="744279" y="6861544"/>
                  <a:pt x="584790" y="6269665"/>
                  <a:pt x="425302" y="6273209"/>
                </a:cubicBezTo>
                <a:lnTo>
                  <a:pt x="0" y="6858000"/>
                </a:lnTo>
                <a:lnTo>
                  <a:pt x="0" y="0"/>
                </a:lnTo>
                <a:close/>
              </a:path>
            </a:pathLst>
          </a:custGeom>
          <a:solidFill>
            <a:srgbClr val="7763B9"/>
          </a:solidFill>
          <a:ln>
            <a:solidFill>
              <a:srgbClr val="7763B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Arrow: Pentagon 2">
            <a:extLst>
              <a:ext uri="{FF2B5EF4-FFF2-40B4-BE49-F238E27FC236}">
                <a16:creationId xmlns:a16="http://schemas.microsoft.com/office/drawing/2014/main" id="{2366213B-CC3B-4DCC-94EE-78DC93779AFE}"/>
              </a:ext>
            </a:extLst>
          </p:cNvPr>
          <p:cNvSpPr/>
          <p:nvPr/>
        </p:nvSpPr>
        <p:spPr>
          <a:xfrm>
            <a:off x="-66675" y="2005749"/>
            <a:ext cx="1543050" cy="629660"/>
          </a:xfrm>
          <a:prstGeom prst="homePlate">
            <a:avLst/>
          </a:prstGeom>
          <a:solidFill>
            <a:schemeClr val="bg1"/>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8" name="Picture 57">
            <a:extLst>
              <a:ext uri="{FF2B5EF4-FFF2-40B4-BE49-F238E27FC236}">
                <a16:creationId xmlns:a16="http://schemas.microsoft.com/office/drawing/2014/main" id="{A776EBEC-8D4C-47B4-8AAB-34F92B4DFE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3600079" y="-1606259"/>
            <a:ext cx="6014623" cy="10070518"/>
          </a:xfrm>
          <a:prstGeom prst="rect">
            <a:avLst/>
          </a:prstGeom>
          <a:ln>
            <a:noFill/>
          </a:ln>
          <a:effectLst>
            <a:outerShdw blurRad="292100" dist="139700" dir="2700000" algn="tl" rotWithShape="0">
              <a:srgbClr val="333333">
                <a:alpha val="65000"/>
              </a:srgbClr>
            </a:outerShdw>
          </a:effectLst>
        </p:spPr>
      </p:pic>
      <p:pic>
        <p:nvPicPr>
          <p:cNvPr id="19" name="Picture 18">
            <a:extLst>
              <a:ext uri="{FF2B5EF4-FFF2-40B4-BE49-F238E27FC236}">
                <a16:creationId xmlns:a16="http://schemas.microsoft.com/office/drawing/2014/main" id="{E28DA4FB-9BEA-4CF2-B756-0DA23C5678A7}"/>
              </a:ext>
            </a:extLst>
          </p:cNvPr>
          <p:cNvPicPr>
            <a:picLocks noChangeAspect="1"/>
          </p:cNvPicPr>
          <p:nvPr/>
        </p:nvPicPr>
        <p:blipFill rotWithShape="1">
          <a:blip r:embed="rId4">
            <a:extLst>
              <a:ext uri="{28A0092B-C50C-407E-A947-70E740481C1C}">
                <a14:useLocalDpi xmlns:a14="http://schemas.microsoft.com/office/drawing/2010/main" val="0"/>
              </a:ext>
            </a:extLst>
          </a:blip>
          <a:srcRect l="81882" r="-651" b="67301"/>
          <a:stretch/>
        </p:blipFill>
        <p:spPr>
          <a:xfrm>
            <a:off x="202019" y="38099"/>
            <a:ext cx="999460" cy="1235862"/>
          </a:xfrm>
          <a:prstGeom prst="rect">
            <a:avLst/>
          </a:prstGeom>
        </p:spPr>
      </p:pic>
      <p:pic>
        <p:nvPicPr>
          <p:cNvPr id="12" name="Picture 11">
            <a:extLst>
              <a:ext uri="{FF2B5EF4-FFF2-40B4-BE49-F238E27FC236}">
                <a16:creationId xmlns:a16="http://schemas.microsoft.com/office/drawing/2014/main" id="{ECC55735-0070-4590-988F-D5E4A690C85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0955693">
            <a:off x="114974" y="4851400"/>
            <a:ext cx="2587499" cy="1836146"/>
          </a:xfrm>
          <a:prstGeom prst="rect">
            <a:avLst/>
          </a:prstGeom>
        </p:spPr>
      </p:pic>
      <p:pic>
        <p:nvPicPr>
          <p:cNvPr id="6" name="Picture 5">
            <a:extLst>
              <a:ext uri="{FF2B5EF4-FFF2-40B4-BE49-F238E27FC236}">
                <a16:creationId xmlns:a16="http://schemas.microsoft.com/office/drawing/2014/main" id="{270DB483-6D09-6947-A66F-5E7D279A74DA}"/>
              </a:ext>
            </a:extLst>
          </p:cNvPr>
          <p:cNvPicPr>
            <a:picLocks noChangeAspect="1"/>
          </p:cNvPicPr>
          <p:nvPr/>
        </p:nvPicPr>
        <p:blipFill>
          <a:blip r:embed="rId6"/>
          <a:stretch>
            <a:fillRect/>
          </a:stretch>
        </p:blipFill>
        <p:spPr>
          <a:xfrm>
            <a:off x="1571625" y="2190642"/>
            <a:ext cx="9972675" cy="1281799"/>
          </a:xfrm>
          <a:prstGeom prst="rect">
            <a:avLst/>
          </a:prstGeom>
        </p:spPr>
      </p:pic>
    </p:spTree>
    <p:extLst>
      <p:ext uri="{BB962C8B-B14F-4D97-AF65-F5344CB8AC3E}">
        <p14:creationId xmlns:p14="http://schemas.microsoft.com/office/powerpoint/2010/main" val="2679524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FF4784D-A598-4BDF-8801-C21420646869}"/>
              </a:ext>
            </a:extLst>
          </p:cNvPr>
          <p:cNvSpPr/>
          <p:nvPr/>
        </p:nvSpPr>
        <p:spPr>
          <a:xfrm>
            <a:off x="151618" y="0"/>
            <a:ext cx="999460" cy="6858015"/>
          </a:xfrm>
          <a:custGeom>
            <a:avLst/>
            <a:gdLst>
              <a:gd name="connsiteX0" fmla="*/ 0 w 903767"/>
              <a:gd name="connsiteY0" fmla="*/ 0 h 6858000"/>
              <a:gd name="connsiteX1" fmla="*/ 903767 w 903767"/>
              <a:gd name="connsiteY1" fmla="*/ 0 h 6858000"/>
              <a:gd name="connsiteX2" fmla="*/ 903767 w 903767"/>
              <a:gd name="connsiteY2" fmla="*/ 6858000 h 6858000"/>
              <a:gd name="connsiteX3" fmla="*/ 0 w 903767"/>
              <a:gd name="connsiteY3" fmla="*/ 6858000 h 6858000"/>
              <a:gd name="connsiteX4" fmla="*/ 0 w 903767"/>
              <a:gd name="connsiteY4" fmla="*/ 0 h 6858000"/>
              <a:gd name="connsiteX0" fmla="*/ 0 w 903767"/>
              <a:gd name="connsiteY0" fmla="*/ 0 h 6858015"/>
              <a:gd name="connsiteX1" fmla="*/ 903767 w 903767"/>
              <a:gd name="connsiteY1" fmla="*/ 0 h 6858015"/>
              <a:gd name="connsiteX2" fmla="*/ 903767 w 903767"/>
              <a:gd name="connsiteY2" fmla="*/ 6858000 h 6858015"/>
              <a:gd name="connsiteX3" fmla="*/ 425302 w 903767"/>
              <a:gd name="connsiteY3" fmla="*/ 6273209 h 6858015"/>
              <a:gd name="connsiteX4" fmla="*/ 0 w 903767"/>
              <a:gd name="connsiteY4" fmla="*/ 6858000 h 6858015"/>
              <a:gd name="connsiteX5" fmla="*/ 0 w 903767"/>
              <a:gd name="connsiteY5" fmla="*/ 0 h 6858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3767" h="6858015">
                <a:moveTo>
                  <a:pt x="0" y="0"/>
                </a:moveTo>
                <a:lnTo>
                  <a:pt x="903767" y="0"/>
                </a:lnTo>
                <a:lnTo>
                  <a:pt x="903767" y="6858000"/>
                </a:lnTo>
                <a:cubicBezTo>
                  <a:pt x="744279" y="6861544"/>
                  <a:pt x="584790" y="6269665"/>
                  <a:pt x="425302" y="6273209"/>
                </a:cubicBezTo>
                <a:lnTo>
                  <a:pt x="0" y="6858000"/>
                </a:lnTo>
                <a:lnTo>
                  <a:pt x="0" y="0"/>
                </a:lnTo>
                <a:close/>
              </a:path>
            </a:pathLst>
          </a:custGeom>
          <a:solidFill>
            <a:srgbClr val="7763B9"/>
          </a:solidFill>
          <a:ln>
            <a:solidFill>
              <a:srgbClr val="7763B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Arrow: Pentagon 2">
            <a:extLst>
              <a:ext uri="{FF2B5EF4-FFF2-40B4-BE49-F238E27FC236}">
                <a16:creationId xmlns:a16="http://schemas.microsoft.com/office/drawing/2014/main" id="{2366213B-CC3B-4DCC-94EE-78DC93779AFE}"/>
              </a:ext>
            </a:extLst>
          </p:cNvPr>
          <p:cNvSpPr/>
          <p:nvPr/>
        </p:nvSpPr>
        <p:spPr>
          <a:xfrm>
            <a:off x="-42648" y="1448076"/>
            <a:ext cx="1543050" cy="629660"/>
          </a:xfrm>
          <a:prstGeom prst="homePlate">
            <a:avLst/>
          </a:prstGeom>
          <a:solidFill>
            <a:schemeClr val="bg1"/>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8" name="Picture 57">
            <a:extLst>
              <a:ext uri="{FF2B5EF4-FFF2-40B4-BE49-F238E27FC236}">
                <a16:creationId xmlns:a16="http://schemas.microsoft.com/office/drawing/2014/main" id="{A776EBEC-8D4C-47B4-8AAB-34F92B4DFE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3624106" y="-1606259"/>
            <a:ext cx="6014623" cy="10070518"/>
          </a:xfrm>
          <a:prstGeom prst="rect">
            <a:avLst/>
          </a:prstGeom>
          <a:ln>
            <a:noFill/>
          </a:ln>
          <a:effectLst>
            <a:outerShdw blurRad="292100" dist="139700" dir="2700000" algn="tl" rotWithShape="0">
              <a:srgbClr val="333333">
                <a:alpha val="65000"/>
              </a:srgbClr>
            </a:outerShdw>
          </a:effectLst>
        </p:spPr>
      </p:pic>
      <p:pic>
        <p:nvPicPr>
          <p:cNvPr id="19" name="Picture 18">
            <a:extLst>
              <a:ext uri="{FF2B5EF4-FFF2-40B4-BE49-F238E27FC236}">
                <a16:creationId xmlns:a16="http://schemas.microsoft.com/office/drawing/2014/main" id="{E28DA4FB-9BEA-4CF2-B756-0DA23C5678A7}"/>
              </a:ext>
            </a:extLst>
          </p:cNvPr>
          <p:cNvPicPr>
            <a:picLocks noChangeAspect="1"/>
          </p:cNvPicPr>
          <p:nvPr/>
        </p:nvPicPr>
        <p:blipFill rotWithShape="1">
          <a:blip r:embed="rId4">
            <a:extLst>
              <a:ext uri="{28A0092B-C50C-407E-A947-70E740481C1C}">
                <a14:useLocalDpi xmlns:a14="http://schemas.microsoft.com/office/drawing/2010/main" val="0"/>
              </a:ext>
            </a:extLst>
          </a:blip>
          <a:srcRect l="81882" r="-651" b="67301"/>
          <a:stretch/>
        </p:blipFill>
        <p:spPr>
          <a:xfrm>
            <a:off x="226046" y="38099"/>
            <a:ext cx="999460" cy="1235862"/>
          </a:xfrm>
          <a:prstGeom prst="rect">
            <a:avLst/>
          </a:prstGeom>
        </p:spPr>
      </p:pic>
      <p:pic>
        <p:nvPicPr>
          <p:cNvPr id="7" name="Picture 6">
            <a:extLst>
              <a:ext uri="{FF2B5EF4-FFF2-40B4-BE49-F238E27FC236}">
                <a16:creationId xmlns:a16="http://schemas.microsoft.com/office/drawing/2014/main" id="{08F62E03-7E54-4182-BAB6-2E974305EAF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833126" y="19357"/>
            <a:ext cx="1254604" cy="1254604"/>
          </a:xfrm>
          <a:prstGeom prst="rect">
            <a:avLst/>
          </a:prstGeom>
        </p:spPr>
      </p:pic>
      <p:sp>
        <p:nvSpPr>
          <p:cNvPr id="11" name="Google Shape;333;p9">
            <a:extLst>
              <a:ext uri="{FF2B5EF4-FFF2-40B4-BE49-F238E27FC236}">
                <a16:creationId xmlns:a16="http://schemas.microsoft.com/office/drawing/2014/main" id="{78C4ECD8-992A-CAA3-925D-E57C0172DADB}"/>
              </a:ext>
            </a:extLst>
          </p:cNvPr>
          <p:cNvSpPr/>
          <p:nvPr/>
        </p:nvSpPr>
        <p:spPr>
          <a:xfrm>
            <a:off x="973565" y="0"/>
            <a:ext cx="7151259" cy="3143250"/>
          </a:xfrm>
          <a:prstGeom prst="cloudCallout">
            <a:avLst>
              <a:gd name="adj1" fmla="val -48521"/>
              <a:gd name="adj2" fmla="val 49849"/>
            </a:avLst>
          </a:prstGeom>
          <a:solidFill>
            <a:srgbClr val="DDEAF6"/>
          </a:solidFill>
          <a:ln>
            <a:noFill/>
          </a:ln>
          <a:effectLst>
            <a:outerShdw blurRad="190500" dist="228600" dir="2700000" algn="ctr">
              <a:srgbClr val="000000">
                <a:alpha val="29803"/>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rial"/>
              <a:ea typeface="Arial"/>
              <a:cs typeface="Arial"/>
              <a:sym typeface="Arial"/>
            </a:endParaRPr>
          </a:p>
        </p:txBody>
      </p:sp>
      <p:sp>
        <p:nvSpPr>
          <p:cNvPr id="12" name="Google Shape;334;p9">
            <a:extLst>
              <a:ext uri="{FF2B5EF4-FFF2-40B4-BE49-F238E27FC236}">
                <a16:creationId xmlns:a16="http://schemas.microsoft.com/office/drawing/2014/main" id="{865066B8-4476-B763-5D10-BC24E1D89C2A}"/>
              </a:ext>
            </a:extLst>
          </p:cNvPr>
          <p:cNvSpPr txBox="1"/>
          <p:nvPr/>
        </p:nvSpPr>
        <p:spPr>
          <a:xfrm>
            <a:off x="1750992" y="434876"/>
            <a:ext cx="6040458" cy="1938952"/>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a:sym typeface="Times New Roman"/>
              </a:rPr>
              <a:t>Nêu</a:t>
            </a:r>
            <a:r>
              <a:rPr kumimoji="0" lang="en-US"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a:sym typeface="Times New Roman"/>
              </a:rPr>
              <a:t> </a:t>
            </a:r>
            <a:r>
              <a:rPr kumimoji="0" lang="en-US" sz="40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a:sym typeface="Times New Roman"/>
              </a:rPr>
              <a:t>ví</a:t>
            </a:r>
            <a:r>
              <a:rPr kumimoji="0" lang="en-US"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a:sym typeface="Times New Roman"/>
              </a:rPr>
              <a:t> </a:t>
            </a:r>
            <a:r>
              <a:rPr kumimoji="0" lang="en-US" sz="40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a:sym typeface="Times New Roman"/>
              </a:rPr>
              <a:t>dụ</a:t>
            </a:r>
            <a:r>
              <a:rPr kumimoji="0" lang="en-US"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a:sym typeface="Times New Roman"/>
              </a:rPr>
              <a:t> </a:t>
            </a:r>
            <a:r>
              <a:rPr kumimoji="0" lang="en-US" sz="40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a:sym typeface="Times New Roman"/>
              </a:rPr>
              <a:t>khác</a:t>
            </a:r>
            <a:r>
              <a:rPr kumimoji="0" lang="en-US"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a:sym typeface="Times New Roman"/>
              </a:rPr>
              <a:t> </a:t>
            </a:r>
            <a:r>
              <a:rPr kumimoji="0" lang="en-US" sz="40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a:sym typeface="Times New Roman"/>
              </a:rPr>
              <a:t>về</a:t>
            </a:r>
            <a:r>
              <a:rPr kumimoji="0" lang="en-US"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a:sym typeface="Times New Roman"/>
              </a:rPr>
              <a:t> </a:t>
            </a:r>
            <a:r>
              <a:rPr kumimoji="0" lang="en-US" sz="40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a:sym typeface="Times New Roman"/>
              </a:rPr>
              <a:t>vật</a:t>
            </a:r>
            <a:r>
              <a:rPr kumimoji="0" lang="en-US"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a:sym typeface="Times New Roman"/>
              </a:rPr>
              <a:t> </a:t>
            </a:r>
            <a:r>
              <a:rPr kumimoji="0" lang="en-US" sz="40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a:sym typeface="Times New Roman"/>
              </a:rPr>
              <a:t>phát</a:t>
            </a:r>
            <a:r>
              <a:rPr kumimoji="0" lang="en-US"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a:sym typeface="Times New Roman"/>
              </a:rPr>
              <a:t> </a:t>
            </a:r>
            <a:r>
              <a:rPr kumimoji="0" lang="en-US" sz="40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a:sym typeface="Times New Roman"/>
              </a:rPr>
              <a:t>ra</a:t>
            </a:r>
            <a:r>
              <a:rPr kumimoji="0" lang="en-US"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a:sym typeface="Times New Roman"/>
              </a:rPr>
              <a:t> </a:t>
            </a:r>
            <a:r>
              <a:rPr kumimoji="0" lang="en-US" sz="40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a:sym typeface="Times New Roman"/>
              </a:rPr>
              <a:t>âm</a:t>
            </a:r>
            <a:r>
              <a:rPr kumimoji="0" lang="en-US"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a:sym typeface="Times New Roman"/>
              </a:rPr>
              <a:t> </a:t>
            </a:r>
            <a:r>
              <a:rPr kumimoji="0" lang="en-US" sz="40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a:sym typeface="Times New Roman"/>
              </a:rPr>
              <a:t>thanh</a:t>
            </a:r>
            <a:r>
              <a:rPr kumimoji="0" lang="en-US"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a:sym typeface="Times New Roman"/>
              </a:rPr>
              <a:t> </a:t>
            </a:r>
            <a:r>
              <a:rPr kumimoji="0" lang="en-US" sz="40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a:sym typeface="Times New Roman"/>
              </a:rPr>
              <a:t>thì</a:t>
            </a:r>
            <a:r>
              <a:rPr kumimoji="0" lang="en-US"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a:sym typeface="Times New Roman"/>
              </a:rPr>
              <a:t> rung </a:t>
            </a:r>
            <a:r>
              <a:rPr kumimoji="0" lang="en-US" sz="40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a:sym typeface="Times New Roman"/>
              </a:rPr>
              <a:t>động</a:t>
            </a:r>
            <a:r>
              <a:rPr kumimoji="0" lang="en-US"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a:sym typeface="Times New Roman"/>
              </a:rPr>
              <a:t>.</a:t>
            </a:r>
            <a:endParaRPr kumimoji="0" sz="2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pic>
        <p:nvPicPr>
          <p:cNvPr id="13" name="Google Shape;335;p9">
            <a:extLst>
              <a:ext uri="{FF2B5EF4-FFF2-40B4-BE49-F238E27FC236}">
                <a16:creationId xmlns:a16="http://schemas.microsoft.com/office/drawing/2014/main" id="{1BBB9E24-976B-7C15-D4F5-E823000BC621}"/>
              </a:ext>
            </a:extLst>
          </p:cNvPr>
          <p:cNvPicPr preferRelativeResize="0"/>
          <p:nvPr/>
        </p:nvPicPr>
        <p:blipFill rotWithShape="1">
          <a:blip r:embed="rId6">
            <a:alphaModFix/>
          </a:blip>
          <a:srcRect/>
          <a:stretch/>
        </p:blipFill>
        <p:spPr>
          <a:xfrm>
            <a:off x="0" y="2743200"/>
            <a:ext cx="1913382" cy="4114800"/>
          </a:xfrm>
          <a:prstGeom prst="rect">
            <a:avLst/>
          </a:prstGeom>
          <a:noFill/>
          <a:ln>
            <a:noFill/>
          </a:ln>
        </p:spPr>
      </p:pic>
      <p:sp>
        <p:nvSpPr>
          <p:cNvPr id="16" name="TextBox 15">
            <a:extLst>
              <a:ext uri="{FF2B5EF4-FFF2-40B4-BE49-F238E27FC236}">
                <a16:creationId xmlns:a16="http://schemas.microsoft.com/office/drawing/2014/main" id="{70E4E37A-AB09-583B-D88E-1A7C32C2700F}"/>
              </a:ext>
            </a:extLst>
          </p:cNvPr>
          <p:cNvSpPr txBox="1"/>
          <p:nvPr/>
        </p:nvSpPr>
        <p:spPr>
          <a:xfrm>
            <a:off x="3848100" y="3230031"/>
            <a:ext cx="7667625" cy="3371136"/>
          </a:xfrm>
          <a:prstGeom prst="roundRect">
            <a:avLst/>
          </a:prstGeom>
          <a:solidFill>
            <a:schemeClr val="accent4">
              <a:lumMod val="20000"/>
              <a:lumOff val="80000"/>
            </a:schemeClr>
          </a:solidFill>
          <a:ln w="28575">
            <a:solidFill>
              <a:srgbClr val="00B050"/>
            </a:solidFill>
            <a:prstDash val="sysDash"/>
          </a:ln>
        </p:spPr>
        <p:txBody>
          <a:bodyPr wrap="square">
            <a:spAutoFit/>
          </a:bodyPr>
          <a:lstStyle/>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32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Calibri" panose="020F0502020204030204" pitchFamily="34" charset="0"/>
              </a:rPr>
              <a:t>Gõ tay lên mặt bàn. Mặt bàn rung động và phát ra âm thanh. </a:t>
            </a:r>
          </a:p>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32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Calibri" panose="020F0502020204030204" pitchFamily="34" charset="0"/>
              </a:rPr>
              <a:t>Tiếng gió thổi vù vù. Không khí rung động phát ra âm thanh.</a:t>
            </a:r>
          </a:p>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32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Calibri" panose="020F0502020204030204" pitchFamily="34" charset="0"/>
              </a:rPr>
              <a:t>Tiếng hát phát ra từ loa. Màng loa rung động phát ra âm thanh.</a:t>
            </a:r>
          </a:p>
        </p:txBody>
      </p:sp>
    </p:spTree>
    <p:extLst>
      <p:ext uri="{BB962C8B-B14F-4D97-AF65-F5344CB8AC3E}">
        <p14:creationId xmlns:p14="http://schemas.microsoft.com/office/powerpoint/2010/main" val="47780661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wipe(down)">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16">
                                            <p:bg/>
                                          </p:spTgt>
                                        </p:tgtEl>
                                        <p:attrNameLst>
                                          <p:attrName>style.visibility</p:attrName>
                                        </p:attrNameLst>
                                      </p:cBhvr>
                                      <p:to>
                                        <p:strVal val="visible"/>
                                      </p:to>
                                    </p:set>
                                    <p:animEffect transition="in" filter="wipe(down)">
                                      <p:cBhvr>
                                        <p:cTn id="15" dur="500"/>
                                        <p:tgtEl>
                                          <p:spTgt spid="16">
                                            <p:bg/>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16">
                                            <p:txEl>
                                              <p:pRg st="0" end="0"/>
                                            </p:txEl>
                                          </p:spTgt>
                                        </p:tgtEl>
                                        <p:attrNameLst>
                                          <p:attrName>style.visibility</p:attrName>
                                        </p:attrNameLst>
                                      </p:cBhvr>
                                      <p:to>
                                        <p:strVal val="visible"/>
                                      </p:to>
                                    </p:set>
                                    <p:animEffect transition="in" filter="wipe(down)">
                                      <p:cBhvr>
                                        <p:cTn id="20" dur="500"/>
                                        <p:tgtEl>
                                          <p:spTgt spid="16">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16">
                                            <p:txEl>
                                              <p:pRg st="1" end="1"/>
                                            </p:txEl>
                                          </p:spTgt>
                                        </p:tgtEl>
                                        <p:attrNameLst>
                                          <p:attrName>style.visibility</p:attrName>
                                        </p:attrNameLst>
                                      </p:cBhvr>
                                      <p:to>
                                        <p:strVal val="visible"/>
                                      </p:to>
                                    </p:set>
                                    <p:animEffect transition="in" filter="wipe(down)">
                                      <p:cBhvr>
                                        <p:cTn id="25" dur="500"/>
                                        <p:tgtEl>
                                          <p:spTgt spid="16">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16">
                                            <p:txEl>
                                              <p:pRg st="2" end="2"/>
                                            </p:txEl>
                                          </p:spTgt>
                                        </p:tgtEl>
                                        <p:attrNameLst>
                                          <p:attrName>style.visibility</p:attrName>
                                        </p:attrNameLst>
                                      </p:cBhvr>
                                      <p:to>
                                        <p:strVal val="visible"/>
                                      </p:to>
                                    </p:set>
                                    <p:animEffect transition="in" filter="wipe(down)">
                                      <p:cBhvr>
                                        <p:cTn id="30" dur="500"/>
                                        <p:tgtEl>
                                          <p:spTgt spid="1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P spid="16" grpId="0" build="p"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FF4784D-A598-4BDF-8801-C21420646869}"/>
              </a:ext>
            </a:extLst>
          </p:cNvPr>
          <p:cNvSpPr/>
          <p:nvPr/>
        </p:nvSpPr>
        <p:spPr>
          <a:xfrm>
            <a:off x="151618" y="0"/>
            <a:ext cx="999460" cy="6858015"/>
          </a:xfrm>
          <a:custGeom>
            <a:avLst/>
            <a:gdLst>
              <a:gd name="connsiteX0" fmla="*/ 0 w 903767"/>
              <a:gd name="connsiteY0" fmla="*/ 0 h 6858000"/>
              <a:gd name="connsiteX1" fmla="*/ 903767 w 903767"/>
              <a:gd name="connsiteY1" fmla="*/ 0 h 6858000"/>
              <a:gd name="connsiteX2" fmla="*/ 903767 w 903767"/>
              <a:gd name="connsiteY2" fmla="*/ 6858000 h 6858000"/>
              <a:gd name="connsiteX3" fmla="*/ 0 w 903767"/>
              <a:gd name="connsiteY3" fmla="*/ 6858000 h 6858000"/>
              <a:gd name="connsiteX4" fmla="*/ 0 w 903767"/>
              <a:gd name="connsiteY4" fmla="*/ 0 h 6858000"/>
              <a:gd name="connsiteX0" fmla="*/ 0 w 903767"/>
              <a:gd name="connsiteY0" fmla="*/ 0 h 6858015"/>
              <a:gd name="connsiteX1" fmla="*/ 903767 w 903767"/>
              <a:gd name="connsiteY1" fmla="*/ 0 h 6858015"/>
              <a:gd name="connsiteX2" fmla="*/ 903767 w 903767"/>
              <a:gd name="connsiteY2" fmla="*/ 6858000 h 6858015"/>
              <a:gd name="connsiteX3" fmla="*/ 425302 w 903767"/>
              <a:gd name="connsiteY3" fmla="*/ 6273209 h 6858015"/>
              <a:gd name="connsiteX4" fmla="*/ 0 w 903767"/>
              <a:gd name="connsiteY4" fmla="*/ 6858000 h 6858015"/>
              <a:gd name="connsiteX5" fmla="*/ 0 w 903767"/>
              <a:gd name="connsiteY5" fmla="*/ 0 h 6858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3767" h="6858015">
                <a:moveTo>
                  <a:pt x="0" y="0"/>
                </a:moveTo>
                <a:lnTo>
                  <a:pt x="903767" y="0"/>
                </a:lnTo>
                <a:lnTo>
                  <a:pt x="903767" y="6858000"/>
                </a:lnTo>
                <a:cubicBezTo>
                  <a:pt x="744279" y="6861544"/>
                  <a:pt x="584790" y="6269665"/>
                  <a:pt x="425302" y="6273209"/>
                </a:cubicBezTo>
                <a:lnTo>
                  <a:pt x="0" y="6858000"/>
                </a:lnTo>
                <a:lnTo>
                  <a:pt x="0" y="0"/>
                </a:lnTo>
                <a:close/>
              </a:path>
            </a:pathLst>
          </a:custGeom>
          <a:solidFill>
            <a:srgbClr val="7763B9"/>
          </a:solidFill>
          <a:ln>
            <a:solidFill>
              <a:srgbClr val="7763B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Arrow: Pentagon 2">
            <a:extLst>
              <a:ext uri="{FF2B5EF4-FFF2-40B4-BE49-F238E27FC236}">
                <a16:creationId xmlns:a16="http://schemas.microsoft.com/office/drawing/2014/main" id="{2366213B-CC3B-4DCC-94EE-78DC93779AFE}"/>
              </a:ext>
            </a:extLst>
          </p:cNvPr>
          <p:cNvSpPr/>
          <p:nvPr/>
        </p:nvSpPr>
        <p:spPr>
          <a:xfrm>
            <a:off x="-42648" y="1448076"/>
            <a:ext cx="1543050" cy="629660"/>
          </a:xfrm>
          <a:prstGeom prst="homePlate">
            <a:avLst/>
          </a:prstGeom>
          <a:solidFill>
            <a:schemeClr val="bg1"/>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8" name="Picture 57">
            <a:extLst>
              <a:ext uri="{FF2B5EF4-FFF2-40B4-BE49-F238E27FC236}">
                <a16:creationId xmlns:a16="http://schemas.microsoft.com/office/drawing/2014/main" id="{A776EBEC-8D4C-47B4-8AAB-34F92B4DFE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3624106" y="-1606259"/>
            <a:ext cx="6014623" cy="10070518"/>
          </a:xfrm>
          <a:prstGeom prst="rect">
            <a:avLst/>
          </a:prstGeom>
          <a:ln>
            <a:noFill/>
          </a:ln>
          <a:effectLst>
            <a:outerShdw blurRad="292100" dist="139700" dir="2700000" algn="tl" rotWithShape="0">
              <a:srgbClr val="333333">
                <a:alpha val="65000"/>
              </a:srgbClr>
            </a:outerShdw>
          </a:effectLst>
        </p:spPr>
      </p:pic>
      <p:pic>
        <p:nvPicPr>
          <p:cNvPr id="19" name="Picture 18">
            <a:extLst>
              <a:ext uri="{FF2B5EF4-FFF2-40B4-BE49-F238E27FC236}">
                <a16:creationId xmlns:a16="http://schemas.microsoft.com/office/drawing/2014/main" id="{E28DA4FB-9BEA-4CF2-B756-0DA23C5678A7}"/>
              </a:ext>
            </a:extLst>
          </p:cNvPr>
          <p:cNvPicPr>
            <a:picLocks noChangeAspect="1"/>
          </p:cNvPicPr>
          <p:nvPr/>
        </p:nvPicPr>
        <p:blipFill rotWithShape="1">
          <a:blip r:embed="rId4">
            <a:extLst>
              <a:ext uri="{28A0092B-C50C-407E-A947-70E740481C1C}">
                <a14:useLocalDpi xmlns:a14="http://schemas.microsoft.com/office/drawing/2010/main" val="0"/>
              </a:ext>
            </a:extLst>
          </a:blip>
          <a:srcRect l="81882" r="-651" b="67301"/>
          <a:stretch/>
        </p:blipFill>
        <p:spPr>
          <a:xfrm>
            <a:off x="226046" y="38099"/>
            <a:ext cx="999460" cy="1235862"/>
          </a:xfrm>
          <a:prstGeom prst="rect">
            <a:avLst/>
          </a:prstGeom>
        </p:spPr>
      </p:pic>
      <p:pic>
        <p:nvPicPr>
          <p:cNvPr id="7" name="Picture 6">
            <a:extLst>
              <a:ext uri="{FF2B5EF4-FFF2-40B4-BE49-F238E27FC236}">
                <a16:creationId xmlns:a16="http://schemas.microsoft.com/office/drawing/2014/main" id="{08F62E03-7E54-4182-BAB6-2E974305EAF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833126" y="19357"/>
            <a:ext cx="1254604" cy="1254604"/>
          </a:xfrm>
          <a:prstGeom prst="rect">
            <a:avLst/>
          </a:prstGeom>
        </p:spPr>
      </p:pic>
      <p:pic>
        <p:nvPicPr>
          <p:cNvPr id="6" name="Picture 5">
            <a:extLst>
              <a:ext uri="{FF2B5EF4-FFF2-40B4-BE49-F238E27FC236}">
                <a16:creationId xmlns:a16="http://schemas.microsoft.com/office/drawing/2014/main" id="{71A80A3E-2867-44D6-95C7-29BDE3318316}"/>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304295" y="4645855"/>
            <a:ext cx="2487971" cy="2487971"/>
          </a:xfrm>
          <a:prstGeom prst="rect">
            <a:avLst/>
          </a:prstGeom>
        </p:spPr>
      </p:pic>
      <p:pic>
        <p:nvPicPr>
          <p:cNvPr id="5" name="Graphic 4">
            <a:extLst>
              <a:ext uri="{FF2B5EF4-FFF2-40B4-BE49-F238E27FC236}">
                <a16:creationId xmlns:a16="http://schemas.microsoft.com/office/drawing/2014/main" id="{D4CAC2C9-F15B-9B5D-BE29-BAFDF8E1715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526766" y="4212611"/>
            <a:ext cx="3072370" cy="2385605"/>
          </a:xfrm>
          <a:prstGeom prst="rect">
            <a:avLst/>
          </a:prstGeom>
        </p:spPr>
      </p:pic>
      <p:sp>
        <p:nvSpPr>
          <p:cNvPr id="8" name="TextBox 7">
            <a:extLst>
              <a:ext uri="{FF2B5EF4-FFF2-40B4-BE49-F238E27FC236}">
                <a16:creationId xmlns:a16="http://schemas.microsoft.com/office/drawing/2014/main" id="{24B82F3A-7ABA-3D73-D162-EAA847C5D9D0}"/>
              </a:ext>
            </a:extLst>
          </p:cNvPr>
          <p:cNvSpPr txBox="1"/>
          <p:nvPr/>
        </p:nvSpPr>
        <p:spPr>
          <a:xfrm>
            <a:off x="2171699" y="1352550"/>
            <a:ext cx="8410575" cy="2862322"/>
          </a:xfrm>
          <a:prstGeom prst="rect">
            <a:avLst/>
          </a:prstGeom>
          <a:noFill/>
        </p:spPr>
        <p:txBody>
          <a:bodyPr wrap="square" rtlCol="0">
            <a:spAutoFit/>
          </a:bodyPr>
          <a:lstStyle/>
          <a:p>
            <a:pPr lvl="0" algn="ctr"/>
            <a:r>
              <a:rPr lang="nl-NL" sz="6000" b="1" dirty="0">
                <a:solidFill>
                  <a:srgbClr val="0070C0"/>
                </a:solidFill>
                <a:latin typeface="Tahoma" panose="020B0604030504040204" pitchFamily="34" charset="0"/>
                <a:ea typeface="Tahoma" panose="020B0604030504040204" pitchFamily="34" charset="0"/>
                <a:cs typeface="Tahoma" panose="020B0604030504040204" pitchFamily="34" charset="0"/>
              </a:rPr>
              <a:t>2. Âm thanh lan truyền qua chất khí, chất rắn và chất lỏng</a:t>
            </a:r>
            <a:endParaRPr kumimoji="0" lang="en-US" sz="6000" b="0" i="0" u="none" strike="noStrike" kern="1200" cap="none" spc="0" normalizeH="0" baseline="0" noProof="0" dirty="0">
              <a:ln>
                <a:noFill/>
              </a:ln>
              <a:solidFill>
                <a:srgbClr val="0070C0"/>
              </a:solidFill>
              <a:effectLst/>
              <a:uLnTx/>
              <a:uFillTx/>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5676824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1000"/>
                                        <p:tgtEl>
                                          <p:spTgt spid="2"/>
                                        </p:tgtEl>
                                      </p:cBhvr>
                                    </p:animEffect>
                                  </p:childTnLst>
                                </p:cTn>
                              </p:par>
                            </p:childTnLst>
                          </p:cTn>
                        </p:par>
                        <p:par>
                          <p:cTn id="8" fill="hold">
                            <p:stCondLst>
                              <p:cond delay="1000"/>
                            </p:stCondLst>
                            <p:childTnLst>
                              <p:par>
                                <p:cTn id="9" presetID="22" presetClass="entr" presetSubtype="4" fill="hold" nodeType="after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wipe(down)">
                                      <p:cBhvr>
                                        <p:cTn id="11" dur="1000"/>
                                        <p:tgtEl>
                                          <p:spTgt spid="19"/>
                                        </p:tgtEl>
                                      </p:cBhvr>
                                    </p:animEffect>
                                  </p:childTnLst>
                                </p:cTn>
                              </p:par>
                            </p:childTnLst>
                          </p:cTn>
                        </p:par>
                        <p:par>
                          <p:cTn id="12" fill="hold">
                            <p:stCondLst>
                              <p:cond delay="2000"/>
                            </p:stCondLst>
                            <p:childTnLst>
                              <p:par>
                                <p:cTn id="13" presetID="22" presetClass="entr" presetSubtype="8" fill="hold" grpId="0"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left)">
                                      <p:cBhvr>
                                        <p:cTn id="15" dur="1000"/>
                                        <p:tgtEl>
                                          <p:spTgt spid="3"/>
                                        </p:tgtEl>
                                      </p:cBhvr>
                                    </p:animEffect>
                                  </p:childTnLst>
                                </p:cTn>
                              </p:par>
                            </p:childTnLst>
                          </p:cTn>
                        </p:par>
                        <p:par>
                          <p:cTn id="16" fill="hold">
                            <p:stCondLst>
                              <p:cond delay="3000"/>
                            </p:stCondLst>
                            <p:childTnLst>
                              <p:par>
                                <p:cTn id="17" presetID="22" presetClass="entr" presetSubtype="1" fill="hold" nodeType="afterEffect">
                                  <p:stCondLst>
                                    <p:cond delay="0"/>
                                  </p:stCondLst>
                                  <p:childTnLst>
                                    <p:set>
                                      <p:cBhvr>
                                        <p:cTn id="18" dur="1" fill="hold">
                                          <p:stCondLst>
                                            <p:cond delay="0"/>
                                          </p:stCondLst>
                                        </p:cTn>
                                        <p:tgtEl>
                                          <p:spTgt spid="58"/>
                                        </p:tgtEl>
                                        <p:attrNameLst>
                                          <p:attrName>style.visibility</p:attrName>
                                        </p:attrNameLst>
                                      </p:cBhvr>
                                      <p:to>
                                        <p:strVal val="visible"/>
                                      </p:to>
                                    </p:set>
                                    <p:animEffect transition="in" filter="wipe(up)">
                                      <p:cBhvr>
                                        <p:cTn id="19" dur="1000"/>
                                        <p:tgtEl>
                                          <p:spTgt spid="58"/>
                                        </p:tgtEl>
                                      </p:cBhvr>
                                    </p:animEffect>
                                  </p:childTnLst>
                                </p:cTn>
                              </p:par>
                            </p:childTnLst>
                          </p:cTn>
                        </p:par>
                        <p:par>
                          <p:cTn id="20" fill="hold">
                            <p:stCondLst>
                              <p:cond delay="4000"/>
                            </p:stCondLst>
                            <p:childTnLst>
                              <p:par>
                                <p:cTn id="21" presetID="22" presetClass="entr" presetSubtype="4" fill="hold" nodeType="after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ipe(down)">
                                      <p:cBhvr>
                                        <p:cTn id="23" dur="1000"/>
                                        <p:tgtEl>
                                          <p:spTgt spid="7"/>
                                        </p:tgtEl>
                                      </p:cBhvr>
                                    </p:animEffect>
                                  </p:childTnLst>
                                </p:cTn>
                              </p:par>
                            </p:childTnLst>
                          </p:cTn>
                        </p:par>
                        <p:par>
                          <p:cTn id="24" fill="hold">
                            <p:stCondLst>
                              <p:cond delay="5000"/>
                            </p:stCondLst>
                            <p:childTnLst>
                              <p:par>
                                <p:cTn id="25" presetID="22" presetClass="entr" presetSubtype="4" fill="hold" nodeType="after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down)">
                                      <p:cBhvr>
                                        <p:cTn id="27" dur="10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barn(inVertical)">
                                      <p:cBhvr>
                                        <p:cTn id="3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FF4784D-A598-4BDF-8801-C21420646869}"/>
              </a:ext>
            </a:extLst>
          </p:cNvPr>
          <p:cNvSpPr/>
          <p:nvPr/>
        </p:nvSpPr>
        <p:spPr>
          <a:xfrm>
            <a:off x="127591" y="0"/>
            <a:ext cx="999460" cy="6858015"/>
          </a:xfrm>
          <a:custGeom>
            <a:avLst/>
            <a:gdLst>
              <a:gd name="connsiteX0" fmla="*/ 0 w 903767"/>
              <a:gd name="connsiteY0" fmla="*/ 0 h 6858000"/>
              <a:gd name="connsiteX1" fmla="*/ 903767 w 903767"/>
              <a:gd name="connsiteY1" fmla="*/ 0 h 6858000"/>
              <a:gd name="connsiteX2" fmla="*/ 903767 w 903767"/>
              <a:gd name="connsiteY2" fmla="*/ 6858000 h 6858000"/>
              <a:gd name="connsiteX3" fmla="*/ 0 w 903767"/>
              <a:gd name="connsiteY3" fmla="*/ 6858000 h 6858000"/>
              <a:gd name="connsiteX4" fmla="*/ 0 w 903767"/>
              <a:gd name="connsiteY4" fmla="*/ 0 h 6858000"/>
              <a:gd name="connsiteX0" fmla="*/ 0 w 903767"/>
              <a:gd name="connsiteY0" fmla="*/ 0 h 6858015"/>
              <a:gd name="connsiteX1" fmla="*/ 903767 w 903767"/>
              <a:gd name="connsiteY1" fmla="*/ 0 h 6858015"/>
              <a:gd name="connsiteX2" fmla="*/ 903767 w 903767"/>
              <a:gd name="connsiteY2" fmla="*/ 6858000 h 6858015"/>
              <a:gd name="connsiteX3" fmla="*/ 425302 w 903767"/>
              <a:gd name="connsiteY3" fmla="*/ 6273209 h 6858015"/>
              <a:gd name="connsiteX4" fmla="*/ 0 w 903767"/>
              <a:gd name="connsiteY4" fmla="*/ 6858000 h 6858015"/>
              <a:gd name="connsiteX5" fmla="*/ 0 w 903767"/>
              <a:gd name="connsiteY5" fmla="*/ 0 h 6858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3767" h="6858015">
                <a:moveTo>
                  <a:pt x="0" y="0"/>
                </a:moveTo>
                <a:lnTo>
                  <a:pt x="903767" y="0"/>
                </a:lnTo>
                <a:lnTo>
                  <a:pt x="903767" y="6858000"/>
                </a:lnTo>
                <a:cubicBezTo>
                  <a:pt x="744279" y="6861544"/>
                  <a:pt x="584790" y="6269665"/>
                  <a:pt x="425302" y="6273209"/>
                </a:cubicBezTo>
                <a:lnTo>
                  <a:pt x="0" y="6858000"/>
                </a:lnTo>
                <a:lnTo>
                  <a:pt x="0" y="0"/>
                </a:lnTo>
                <a:close/>
              </a:path>
            </a:pathLst>
          </a:custGeom>
          <a:solidFill>
            <a:srgbClr val="7763B9"/>
          </a:solidFill>
          <a:ln>
            <a:solidFill>
              <a:srgbClr val="7763B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Arrow: Pentagon 2">
            <a:extLst>
              <a:ext uri="{FF2B5EF4-FFF2-40B4-BE49-F238E27FC236}">
                <a16:creationId xmlns:a16="http://schemas.microsoft.com/office/drawing/2014/main" id="{2366213B-CC3B-4DCC-94EE-78DC93779AFE}"/>
              </a:ext>
            </a:extLst>
          </p:cNvPr>
          <p:cNvSpPr/>
          <p:nvPr/>
        </p:nvSpPr>
        <p:spPr>
          <a:xfrm>
            <a:off x="-66675" y="2005749"/>
            <a:ext cx="1543050" cy="629660"/>
          </a:xfrm>
          <a:prstGeom prst="homePlate">
            <a:avLst/>
          </a:prstGeom>
          <a:solidFill>
            <a:schemeClr val="bg1"/>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8" name="Picture 57">
            <a:extLst>
              <a:ext uri="{FF2B5EF4-FFF2-40B4-BE49-F238E27FC236}">
                <a16:creationId xmlns:a16="http://schemas.microsoft.com/office/drawing/2014/main" id="{A776EBEC-8D4C-47B4-8AAB-34F92B4DFE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3600079" y="-1606259"/>
            <a:ext cx="6014623" cy="10070518"/>
          </a:xfrm>
          <a:prstGeom prst="rect">
            <a:avLst/>
          </a:prstGeom>
          <a:ln>
            <a:noFill/>
          </a:ln>
          <a:effectLst>
            <a:outerShdw blurRad="292100" dist="139700" dir="2700000" algn="tl" rotWithShape="0">
              <a:srgbClr val="333333">
                <a:alpha val="65000"/>
              </a:srgbClr>
            </a:outerShdw>
          </a:effectLst>
        </p:spPr>
      </p:pic>
      <p:pic>
        <p:nvPicPr>
          <p:cNvPr id="19" name="Picture 18">
            <a:extLst>
              <a:ext uri="{FF2B5EF4-FFF2-40B4-BE49-F238E27FC236}">
                <a16:creationId xmlns:a16="http://schemas.microsoft.com/office/drawing/2014/main" id="{E28DA4FB-9BEA-4CF2-B756-0DA23C5678A7}"/>
              </a:ext>
            </a:extLst>
          </p:cNvPr>
          <p:cNvPicPr>
            <a:picLocks noChangeAspect="1"/>
          </p:cNvPicPr>
          <p:nvPr/>
        </p:nvPicPr>
        <p:blipFill rotWithShape="1">
          <a:blip r:embed="rId4">
            <a:extLst>
              <a:ext uri="{28A0092B-C50C-407E-A947-70E740481C1C}">
                <a14:useLocalDpi xmlns:a14="http://schemas.microsoft.com/office/drawing/2010/main" val="0"/>
              </a:ext>
            </a:extLst>
          </a:blip>
          <a:srcRect l="81882" r="-651" b="67301"/>
          <a:stretch/>
        </p:blipFill>
        <p:spPr>
          <a:xfrm>
            <a:off x="202019" y="38099"/>
            <a:ext cx="999460" cy="1235862"/>
          </a:xfrm>
          <a:prstGeom prst="rect">
            <a:avLst/>
          </a:prstGeom>
        </p:spPr>
      </p:pic>
      <p:pic>
        <p:nvPicPr>
          <p:cNvPr id="12" name="Picture 11">
            <a:extLst>
              <a:ext uri="{FF2B5EF4-FFF2-40B4-BE49-F238E27FC236}">
                <a16:creationId xmlns:a16="http://schemas.microsoft.com/office/drawing/2014/main" id="{ECC55735-0070-4590-988F-D5E4A690C85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0955693">
            <a:off x="114974" y="4851400"/>
            <a:ext cx="2587499" cy="1836146"/>
          </a:xfrm>
          <a:prstGeom prst="rect">
            <a:avLst/>
          </a:prstGeom>
        </p:spPr>
      </p:pic>
      <p:sp>
        <p:nvSpPr>
          <p:cNvPr id="4" name="TextBox 3">
            <a:extLst>
              <a:ext uri="{FF2B5EF4-FFF2-40B4-BE49-F238E27FC236}">
                <a16:creationId xmlns:a16="http://schemas.microsoft.com/office/drawing/2014/main" id="{D08678DE-1E1A-A4C5-7780-B805507E1028}"/>
              </a:ext>
            </a:extLst>
          </p:cNvPr>
          <p:cNvSpPr txBox="1"/>
          <p:nvPr/>
        </p:nvSpPr>
        <p:spPr>
          <a:xfrm>
            <a:off x="2486025" y="581025"/>
            <a:ext cx="9067800" cy="1107996"/>
          </a:xfrm>
          <a:prstGeom prst="rect">
            <a:avLst/>
          </a:prstGeom>
          <a:noFill/>
        </p:spPr>
        <p:txBody>
          <a:bodyPr wrap="square" rtlCol="0">
            <a:spAutoFit/>
          </a:bodyPr>
          <a:lstStyle/>
          <a:p>
            <a:pPr algn="just"/>
            <a:r>
              <a:rPr lang="en-US" sz="2200" b="1" i="0" dirty="0">
                <a:solidFill>
                  <a:srgbClr val="000000"/>
                </a:solidFill>
                <a:effectLst/>
                <a:latin typeface="Cambria" panose="02040503050406030204" pitchFamily="18" charset="0"/>
                <a:ea typeface="Cambria" panose="02040503050406030204" pitchFamily="18" charset="0"/>
              </a:rPr>
              <a:t>K</a:t>
            </a:r>
            <a:r>
              <a:rPr lang="vi-VN" sz="2200" b="1" i="0" dirty="0">
                <a:solidFill>
                  <a:srgbClr val="000000"/>
                </a:solidFill>
                <a:effectLst/>
                <a:latin typeface="Cambria" panose="02040503050406030204" pitchFamily="18" charset="0"/>
                <a:ea typeface="Cambria" panose="02040503050406030204" pitchFamily="18" charset="0"/>
              </a:rPr>
              <a:t>hi thầy cô giáo giảng bài, các em được nghe tiếng nói (âm thanh) của thầy cô. Điều này có cho thấy âm thanh lan truyền qua không khí không? Khi đó, âm thanh đã lan truyền từ đâu tới đâu?</a:t>
            </a:r>
            <a:endParaRPr lang="en-US" sz="2200" b="1" dirty="0">
              <a:latin typeface="Cambria" panose="02040503050406030204" pitchFamily="18" charset="0"/>
              <a:ea typeface="Cambria" panose="02040503050406030204" pitchFamily="18" charset="0"/>
            </a:endParaRPr>
          </a:p>
        </p:txBody>
      </p:sp>
      <p:pic>
        <p:nvPicPr>
          <p:cNvPr id="7" name="Picture 6">
            <a:extLst>
              <a:ext uri="{FF2B5EF4-FFF2-40B4-BE49-F238E27FC236}">
                <a16:creationId xmlns:a16="http://schemas.microsoft.com/office/drawing/2014/main" id="{A01D7E11-9E9C-8AEB-9329-D22BD0FC82B2}"/>
              </a:ext>
            </a:extLst>
          </p:cNvPr>
          <p:cNvPicPr>
            <a:picLocks noChangeAspect="1"/>
          </p:cNvPicPr>
          <p:nvPr/>
        </p:nvPicPr>
        <p:blipFill>
          <a:blip r:embed="rId6"/>
          <a:stretch>
            <a:fillRect/>
          </a:stretch>
        </p:blipFill>
        <p:spPr>
          <a:xfrm>
            <a:off x="1581150" y="652462"/>
            <a:ext cx="838200" cy="828675"/>
          </a:xfrm>
          <a:prstGeom prst="rect">
            <a:avLst/>
          </a:prstGeom>
        </p:spPr>
      </p:pic>
      <p:pic>
        <p:nvPicPr>
          <p:cNvPr id="9" name="Picture 8">
            <a:extLst>
              <a:ext uri="{FF2B5EF4-FFF2-40B4-BE49-F238E27FC236}">
                <a16:creationId xmlns:a16="http://schemas.microsoft.com/office/drawing/2014/main" id="{07352BC7-F293-726C-CB3D-7A7017AFBBFE}"/>
              </a:ext>
            </a:extLst>
          </p:cNvPr>
          <p:cNvPicPr>
            <a:picLocks noChangeAspect="1"/>
          </p:cNvPicPr>
          <p:nvPr/>
        </p:nvPicPr>
        <p:blipFill>
          <a:blip r:embed="rId7"/>
          <a:stretch>
            <a:fillRect/>
          </a:stretch>
        </p:blipFill>
        <p:spPr>
          <a:xfrm>
            <a:off x="2257425" y="1943746"/>
            <a:ext cx="8653462" cy="3395016"/>
          </a:xfrm>
          <a:prstGeom prst="rect">
            <a:avLst/>
          </a:prstGeom>
        </p:spPr>
      </p:pic>
    </p:spTree>
    <p:extLst>
      <p:ext uri="{BB962C8B-B14F-4D97-AF65-F5344CB8AC3E}">
        <p14:creationId xmlns:p14="http://schemas.microsoft.com/office/powerpoint/2010/main" val="387727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withEffect">
                                  <p:stCondLst>
                                    <p:cond delay="0"/>
                                  </p:stCondLst>
                                  <p:childTnLst>
                                    <p:animMotion origin="layout" path="M -2.5E-6 -4.44444E-6 L 0.00078 0.14005 " pathEditMode="relative" rAng="0" ptsTypes="AA">
                                      <p:cBhvr>
                                        <p:cTn id="6" dur="2000" fill="hold"/>
                                        <p:tgtEl>
                                          <p:spTgt spid="3"/>
                                        </p:tgtEl>
                                        <p:attrNameLst>
                                          <p:attrName>ppt_x</p:attrName>
                                          <p:attrName>ppt_y</p:attrName>
                                        </p:attrNameLst>
                                      </p:cBhvr>
                                      <p:rCtr x="39" y="6991"/>
                                    </p:animMotion>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anim calcmode="lin" valueType="num">
                                      <p:cBhvr>
                                        <p:cTn id="12" dur="1000" fill="hold"/>
                                        <p:tgtEl>
                                          <p:spTgt spid="4"/>
                                        </p:tgtEl>
                                        <p:attrNameLst>
                                          <p:attrName>ppt_x</p:attrName>
                                        </p:attrNameLst>
                                      </p:cBhvr>
                                      <p:tavLst>
                                        <p:tav tm="0">
                                          <p:val>
                                            <p:strVal val="#ppt_x"/>
                                          </p:val>
                                        </p:tav>
                                        <p:tav tm="100000">
                                          <p:val>
                                            <p:strVal val="#ppt_x"/>
                                          </p:val>
                                        </p:tav>
                                      </p:tavLst>
                                    </p:anim>
                                    <p:anim calcmode="lin" valueType="num">
                                      <p:cBhvr>
                                        <p:cTn id="13" dur="1000" fill="hold"/>
                                        <p:tgtEl>
                                          <p:spTgt spid="4"/>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1000"/>
                                        <p:tgtEl>
                                          <p:spTgt spid="7"/>
                                        </p:tgtEl>
                                      </p:cBhvr>
                                    </p:animEffect>
                                    <p:anim calcmode="lin" valueType="num">
                                      <p:cBhvr>
                                        <p:cTn id="17" dur="1000" fill="hold"/>
                                        <p:tgtEl>
                                          <p:spTgt spid="7"/>
                                        </p:tgtEl>
                                        <p:attrNameLst>
                                          <p:attrName>ppt_x</p:attrName>
                                        </p:attrNameLst>
                                      </p:cBhvr>
                                      <p:tavLst>
                                        <p:tav tm="0">
                                          <p:val>
                                            <p:strVal val="#ppt_x"/>
                                          </p:val>
                                        </p:tav>
                                        <p:tav tm="100000">
                                          <p:val>
                                            <p:strVal val="#ppt_x"/>
                                          </p:val>
                                        </p:tav>
                                      </p:tavLst>
                                    </p:anim>
                                    <p:anim calcmode="lin" valueType="num">
                                      <p:cBhvr>
                                        <p:cTn id="18" dur="1000" fill="hold"/>
                                        <p:tgtEl>
                                          <p:spTgt spid="7"/>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26C59032-F6F5-4C9F-B14D-E4A21ED7BFD0}"/>
              </a:ext>
            </a:extLst>
          </p:cNvPr>
          <p:cNvSpPr/>
          <p:nvPr/>
        </p:nvSpPr>
        <p:spPr>
          <a:xfrm rot="21090520">
            <a:off x="2647167" y="306846"/>
            <a:ext cx="6897665" cy="6244307"/>
          </a:xfrm>
          <a:prstGeom prst="roundRect">
            <a:avLst>
              <a:gd name="adj" fmla="val 5972"/>
            </a:avLst>
          </a:prstGeom>
          <a:solidFill>
            <a:srgbClr val="624CAB"/>
          </a:solidFill>
          <a:ln>
            <a:solidFill>
              <a:srgbClr val="624C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Rounded Corners 8">
            <a:extLst>
              <a:ext uri="{FF2B5EF4-FFF2-40B4-BE49-F238E27FC236}">
                <a16:creationId xmlns:a16="http://schemas.microsoft.com/office/drawing/2014/main" id="{0207553C-6C01-451F-A50E-4BB3552920C6}"/>
              </a:ext>
            </a:extLst>
          </p:cNvPr>
          <p:cNvSpPr/>
          <p:nvPr/>
        </p:nvSpPr>
        <p:spPr>
          <a:xfrm rot="21090520">
            <a:off x="2447142" y="475030"/>
            <a:ext cx="6897665" cy="6244307"/>
          </a:xfrm>
          <a:prstGeom prst="roundRect">
            <a:avLst>
              <a:gd name="adj" fmla="val 5972"/>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Oval 14">
            <a:extLst>
              <a:ext uri="{FF2B5EF4-FFF2-40B4-BE49-F238E27FC236}">
                <a16:creationId xmlns:a16="http://schemas.microsoft.com/office/drawing/2014/main" id="{500B84B1-B86E-4C7B-9A4D-1BD1AB7A2439}"/>
              </a:ext>
            </a:extLst>
          </p:cNvPr>
          <p:cNvSpPr/>
          <p:nvPr/>
        </p:nvSpPr>
        <p:spPr>
          <a:xfrm rot="20945763">
            <a:off x="2347777" y="1523553"/>
            <a:ext cx="476149" cy="561101"/>
          </a:xfrm>
          <a:prstGeom prst="ellipse">
            <a:avLst/>
          </a:prstGeom>
          <a:solidFill>
            <a:srgbClr val="EDAE49"/>
          </a:solidFill>
          <a:ln>
            <a:solidFill>
              <a:srgbClr val="EDAE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Rounded Corners 11">
            <a:extLst>
              <a:ext uri="{FF2B5EF4-FFF2-40B4-BE49-F238E27FC236}">
                <a16:creationId xmlns:a16="http://schemas.microsoft.com/office/drawing/2014/main" id="{7AF01CAF-4791-42C9-857B-B486BBE6A1EA}"/>
              </a:ext>
            </a:extLst>
          </p:cNvPr>
          <p:cNvSpPr/>
          <p:nvPr/>
        </p:nvSpPr>
        <p:spPr>
          <a:xfrm rot="21090520">
            <a:off x="1627021" y="1672375"/>
            <a:ext cx="1004476" cy="417355"/>
          </a:xfrm>
          <a:prstGeom prst="roundRect">
            <a:avLst>
              <a:gd name="adj" fmla="val 32637"/>
            </a:avLst>
          </a:prstGeom>
          <a:solidFill>
            <a:srgbClr val="624CAB"/>
          </a:solidFill>
          <a:ln>
            <a:solidFill>
              <a:srgbClr val="624C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2" name="Oval 21">
            <a:extLst>
              <a:ext uri="{FF2B5EF4-FFF2-40B4-BE49-F238E27FC236}">
                <a16:creationId xmlns:a16="http://schemas.microsoft.com/office/drawing/2014/main" id="{011AFE1C-C976-4C36-A69E-058AD0FF40D2}"/>
              </a:ext>
            </a:extLst>
          </p:cNvPr>
          <p:cNvSpPr/>
          <p:nvPr/>
        </p:nvSpPr>
        <p:spPr>
          <a:xfrm rot="20945763">
            <a:off x="2499239" y="2595636"/>
            <a:ext cx="476149" cy="561101"/>
          </a:xfrm>
          <a:prstGeom prst="ellipse">
            <a:avLst/>
          </a:prstGeom>
          <a:solidFill>
            <a:srgbClr val="EDAE49"/>
          </a:solidFill>
          <a:ln>
            <a:solidFill>
              <a:srgbClr val="EDAE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Rounded Corners 10">
            <a:extLst>
              <a:ext uri="{FF2B5EF4-FFF2-40B4-BE49-F238E27FC236}">
                <a16:creationId xmlns:a16="http://schemas.microsoft.com/office/drawing/2014/main" id="{8EE45674-C8F2-4C09-9815-F738714475B3}"/>
              </a:ext>
            </a:extLst>
          </p:cNvPr>
          <p:cNvSpPr/>
          <p:nvPr/>
        </p:nvSpPr>
        <p:spPr>
          <a:xfrm rot="21090520">
            <a:off x="1805913" y="2737524"/>
            <a:ext cx="1004476" cy="417355"/>
          </a:xfrm>
          <a:prstGeom prst="roundRect">
            <a:avLst>
              <a:gd name="adj" fmla="val 32637"/>
            </a:avLst>
          </a:prstGeom>
          <a:solidFill>
            <a:srgbClr val="624CAB"/>
          </a:solidFill>
          <a:ln>
            <a:solidFill>
              <a:srgbClr val="624C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3" name="Oval 22">
            <a:extLst>
              <a:ext uri="{FF2B5EF4-FFF2-40B4-BE49-F238E27FC236}">
                <a16:creationId xmlns:a16="http://schemas.microsoft.com/office/drawing/2014/main" id="{C54A9D4C-B271-4116-928D-0819958C227B}"/>
              </a:ext>
            </a:extLst>
          </p:cNvPr>
          <p:cNvSpPr/>
          <p:nvPr/>
        </p:nvSpPr>
        <p:spPr>
          <a:xfrm rot="20945763">
            <a:off x="2680938" y="3605894"/>
            <a:ext cx="476149" cy="561101"/>
          </a:xfrm>
          <a:prstGeom prst="ellipse">
            <a:avLst/>
          </a:prstGeom>
          <a:solidFill>
            <a:srgbClr val="EDAE49"/>
          </a:solidFill>
          <a:ln>
            <a:solidFill>
              <a:srgbClr val="EDAE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Rounded Corners 9">
            <a:extLst>
              <a:ext uri="{FF2B5EF4-FFF2-40B4-BE49-F238E27FC236}">
                <a16:creationId xmlns:a16="http://schemas.microsoft.com/office/drawing/2014/main" id="{EA127B66-C4D0-4CC1-A052-04E2D404CFDA}"/>
              </a:ext>
            </a:extLst>
          </p:cNvPr>
          <p:cNvSpPr/>
          <p:nvPr/>
        </p:nvSpPr>
        <p:spPr>
          <a:xfrm rot="21090520">
            <a:off x="1986499" y="3739697"/>
            <a:ext cx="1004476" cy="417355"/>
          </a:xfrm>
          <a:prstGeom prst="roundRect">
            <a:avLst>
              <a:gd name="adj" fmla="val 32637"/>
            </a:avLst>
          </a:prstGeom>
          <a:solidFill>
            <a:srgbClr val="624CAB"/>
          </a:solidFill>
          <a:ln>
            <a:solidFill>
              <a:srgbClr val="624C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4" name="Oval 23">
            <a:extLst>
              <a:ext uri="{FF2B5EF4-FFF2-40B4-BE49-F238E27FC236}">
                <a16:creationId xmlns:a16="http://schemas.microsoft.com/office/drawing/2014/main" id="{224C94C7-4587-4BAB-839D-AF762BC170A7}"/>
              </a:ext>
            </a:extLst>
          </p:cNvPr>
          <p:cNvSpPr/>
          <p:nvPr/>
        </p:nvSpPr>
        <p:spPr>
          <a:xfrm rot="20945763">
            <a:off x="2844526" y="4678863"/>
            <a:ext cx="476149" cy="561101"/>
          </a:xfrm>
          <a:prstGeom prst="ellipse">
            <a:avLst/>
          </a:prstGeom>
          <a:solidFill>
            <a:srgbClr val="EDAE49"/>
          </a:solidFill>
          <a:ln>
            <a:solidFill>
              <a:srgbClr val="EDAE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Rounded Corners 13">
            <a:extLst>
              <a:ext uri="{FF2B5EF4-FFF2-40B4-BE49-F238E27FC236}">
                <a16:creationId xmlns:a16="http://schemas.microsoft.com/office/drawing/2014/main" id="{941DA866-6857-446A-AF0E-2FC09DA73FB0}"/>
              </a:ext>
            </a:extLst>
          </p:cNvPr>
          <p:cNvSpPr/>
          <p:nvPr/>
        </p:nvSpPr>
        <p:spPr>
          <a:xfrm rot="21090520">
            <a:off x="2178150" y="4799575"/>
            <a:ext cx="1004476" cy="417355"/>
          </a:xfrm>
          <a:prstGeom prst="roundRect">
            <a:avLst>
              <a:gd name="adj" fmla="val 32637"/>
            </a:avLst>
          </a:prstGeom>
          <a:solidFill>
            <a:srgbClr val="624CAB"/>
          </a:solidFill>
          <a:ln>
            <a:solidFill>
              <a:srgbClr val="624C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5" name="Oval 24">
            <a:extLst>
              <a:ext uri="{FF2B5EF4-FFF2-40B4-BE49-F238E27FC236}">
                <a16:creationId xmlns:a16="http://schemas.microsoft.com/office/drawing/2014/main" id="{A5B53C1B-2F56-4413-8FEE-9B6782D75621}"/>
              </a:ext>
            </a:extLst>
          </p:cNvPr>
          <p:cNvSpPr/>
          <p:nvPr/>
        </p:nvSpPr>
        <p:spPr>
          <a:xfrm rot="20945763">
            <a:off x="3024130" y="5725662"/>
            <a:ext cx="476149" cy="561101"/>
          </a:xfrm>
          <a:prstGeom prst="ellipse">
            <a:avLst/>
          </a:prstGeom>
          <a:solidFill>
            <a:srgbClr val="EDAE49"/>
          </a:solidFill>
          <a:ln>
            <a:solidFill>
              <a:srgbClr val="EDAE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Rounded Corners 12">
            <a:extLst>
              <a:ext uri="{FF2B5EF4-FFF2-40B4-BE49-F238E27FC236}">
                <a16:creationId xmlns:a16="http://schemas.microsoft.com/office/drawing/2014/main" id="{0AEC2EEE-7620-4FF9-9225-4565081EBA5A}"/>
              </a:ext>
            </a:extLst>
          </p:cNvPr>
          <p:cNvSpPr/>
          <p:nvPr/>
        </p:nvSpPr>
        <p:spPr>
          <a:xfrm rot="21090520">
            <a:off x="2366186" y="5864724"/>
            <a:ext cx="1004476" cy="417355"/>
          </a:xfrm>
          <a:prstGeom prst="roundRect">
            <a:avLst>
              <a:gd name="adj" fmla="val 32637"/>
            </a:avLst>
          </a:prstGeom>
          <a:solidFill>
            <a:srgbClr val="624CAB"/>
          </a:solidFill>
          <a:ln>
            <a:solidFill>
              <a:srgbClr val="624C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0" name="Frame 49">
            <a:extLst>
              <a:ext uri="{FF2B5EF4-FFF2-40B4-BE49-F238E27FC236}">
                <a16:creationId xmlns:a16="http://schemas.microsoft.com/office/drawing/2014/main" id="{AAF66DDC-BA0B-4331-8AE5-3E60F3F733FC}"/>
              </a:ext>
            </a:extLst>
          </p:cNvPr>
          <p:cNvSpPr/>
          <p:nvPr/>
        </p:nvSpPr>
        <p:spPr>
          <a:xfrm rot="21035512">
            <a:off x="3210618" y="2030852"/>
            <a:ext cx="5548963" cy="1297972"/>
          </a:xfrm>
          <a:prstGeom prst="frame">
            <a:avLst/>
          </a:prstGeom>
          <a:solidFill>
            <a:srgbClr val="EDAE49"/>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 name="Arrow: Pentagon 55">
            <a:extLst>
              <a:ext uri="{FF2B5EF4-FFF2-40B4-BE49-F238E27FC236}">
                <a16:creationId xmlns:a16="http://schemas.microsoft.com/office/drawing/2014/main" id="{16A27305-9AD7-4896-9BFA-31CA180C6585}"/>
              </a:ext>
            </a:extLst>
          </p:cNvPr>
          <p:cNvSpPr/>
          <p:nvPr/>
        </p:nvSpPr>
        <p:spPr>
          <a:xfrm rot="21054829">
            <a:off x="3805847" y="3760395"/>
            <a:ext cx="5420155" cy="1966651"/>
          </a:xfrm>
          <a:prstGeom prst="homePlate">
            <a:avLst/>
          </a:prstGeom>
          <a:solidFill>
            <a:schemeClr val="bg1"/>
          </a:solidFill>
          <a:ln>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8" name="Picture 57">
            <a:extLst>
              <a:ext uri="{FF2B5EF4-FFF2-40B4-BE49-F238E27FC236}">
                <a16:creationId xmlns:a16="http://schemas.microsoft.com/office/drawing/2014/main" id="{B3F74693-DD5B-4367-80F2-41779C08BF7A}"/>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55726" b="76855" l="2175" r="41557">
                        <a14:foregroundMark x1="4923" y1="65968" x2="4923" y2="65968"/>
                        <a14:foregroundMark x1="3549" y1="59194" x2="3549" y2="59194"/>
                        <a14:foregroundMark x1="2347" y1="58952" x2="2347" y2="58952"/>
                        <a14:foregroundMark x1="4579" y1="57016" x2="4579" y2="57016"/>
                        <a14:foregroundMark x1="9903" y1="57016" x2="9903" y2="57016"/>
                        <a14:foregroundMark x1="40298" y1="66452" x2="40298" y2="66452"/>
                        <a14:foregroundMark x1="40813" y1="59435" x2="40813" y2="59435"/>
                        <a14:foregroundMark x1="40641" y1="56290" x2="40641" y2="56290"/>
                        <a14:foregroundMark x1="41156" y1="76613" x2="40298" y2="75161"/>
                        <a14:foregroundMark x1="39611" y1="74435" x2="39611" y2="74435"/>
                        <a14:foregroundMark x1="40126" y1="71048" x2="40126" y2="71048"/>
                        <a14:foregroundMark x1="40469" y1="72984" x2="40469" y2="72984"/>
                        <a14:foregroundMark x1="41328" y1="67177" x2="41156" y2="67177"/>
                        <a14:foregroundMark x1="41156" y1="65726" x2="41156" y2="65726"/>
                        <a14:foregroundMark x1="41328" y1="65726" x2="38924" y2="64516"/>
                        <a14:foregroundMark x1="41328" y1="61613" x2="39439" y2="63790"/>
                        <a14:foregroundMark x1="40813" y1="60161" x2="39782" y2="61371"/>
                        <a14:foregroundMark x1="40985" y1="59194" x2="39439" y2="58952"/>
                        <a14:foregroundMark x1="40641" y1="56532" x2="40813" y2="59194"/>
                        <a14:foregroundMark x1="41156" y1="55806" x2="34287" y2="55806"/>
                        <a14:foregroundMark x1="34287" y1="55806" x2="5953" y2="57016"/>
                        <a14:foregroundMark x1="12479" y1="61855" x2="32398" y2="64516"/>
                        <a14:foregroundMark x1="26388" y1="60887" x2="35890" y2="67339"/>
                        <a14:foregroundMark x1="35890" y1="67339" x2="36176" y2="67419"/>
                        <a14:foregroundMark x1="16085" y1="64274" x2="27247" y2="72500"/>
                        <a14:foregroundMark x1="9388" y1="72016" x2="8357" y2="59919"/>
                        <a14:foregroundMark x1="17115" y1="56048" x2="3377" y2="57016"/>
                        <a14:foregroundMark x1="11448" y1="59677" x2="11448" y2="59677"/>
                        <a14:foregroundMark x1="7155" y1="72984" x2="6812" y2="67903"/>
                        <a14:foregroundMark x1="39782" y1="76371" x2="4923" y2="76129"/>
                        <a14:foregroundMark x1="3721" y1="76855" x2="7155" y2="76129"/>
                        <a14:foregroundMark x1="2175" y1="75403" x2="2175" y2="75403"/>
                        <a14:foregroundMark x1="3721" y1="75161" x2="3721" y2="75161"/>
                        <a14:foregroundMark x1="3263" y1="67984" x2="4923" y2="67016"/>
                        <a14:foregroundMark x1="3492" y1="65726" x2="4293" y2="64194"/>
                        <a14:foregroundMark x1="3091" y1="72097" x2="4923" y2="74516"/>
                        <a14:backgroundMark x1="1889" y1="75323" x2="1889" y2="75323"/>
                        <a14:backgroundMark x1="2118" y1="75565" x2="2118" y2="75565"/>
                        <a14:backgroundMark x1="40870" y1="70806" x2="40870" y2="70806"/>
                        <a14:backgroundMark x1="41214" y1="70403" x2="41385" y2="69758"/>
                        <a14:backgroundMark x1="3377" y1="57339" x2="3263" y2="57177"/>
                        <a14:backgroundMark x1="2003" y1="75726" x2="2003" y2="75726"/>
                      </a14:backgroundRemoval>
                    </a14:imgEffect>
                  </a14:imgLayer>
                </a14:imgProps>
              </a:ext>
              <a:ext uri="{28A0092B-C50C-407E-A947-70E740481C1C}">
                <a14:useLocalDpi xmlns:a14="http://schemas.microsoft.com/office/drawing/2010/main" val="0"/>
              </a:ext>
            </a:extLst>
          </a:blip>
          <a:srcRect l="1331" t="53623" r="56124" b="20597"/>
          <a:stretch/>
        </p:blipFill>
        <p:spPr>
          <a:xfrm rot="21107542">
            <a:off x="5559371" y="3547087"/>
            <a:ext cx="1048398" cy="453080"/>
          </a:xfrm>
          <a:prstGeom prst="rect">
            <a:avLst/>
          </a:prstGeom>
        </p:spPr>
      </p:pic>
      <p:pic>
        <p:nvPicPr>
          <p:cNvPr id="62" name="Picture 61">
            <a:extLst>
              <a:ext uri="{FF2B5EF4-FFF2-40B4-BE49-F238E27FC236}">
                <a16:creationId xmlns:a16="http://schemas.microsoft.com/office/drawing/2014/main" id="{567F7BA0-FCC9-4856-B2E5-0D97A41F2C3E}"/>
              </a:ext>
            </a:extLst>
          </p:cNvPr>
          <p:cNvPicPr>
            <a:picLocks noChangeAspect="1"/>
          </p:cNvPicPr>
          <p:nvPr/>
        </p:nvPicPr>
        <p:blipFill rotWithShape="1">
          <a:blip r:embed="rId5">
            <a:extLst>
              <a:ext uri="{28A0092B-C50C-407E-A947-70E740481C1C}">
                <a14:useLocalDpi xmlns:a14="http://schemas.microsoft.com/office/drawing/2010/main" val="0"/>
              </a:ext>
            </a:extLst>
          </a:blip>
          <a:srcRect r="70909" b="60161"/>
          <a:stretch/>
        </p:blipFill>
        <p:spPr>
          <a:xfrm>
            <a:off x="8315977" y="2317725"/>
            <a:ext cx="2596821" cy="2524124"/>
          </a:xfrm>
          <a:prstGeom prst="rect">
            <a:avLst/>
          </a:prstGeom>
        </p:spPr>
      </p:pic>
      <p:pic>
        <p:nvPicPr>
          <p:cNvPr id="66" name="Picture 65">
            <a:extLst>
              <a:ext uri="{FF2B5EF4-FFF2-40B4-BE49-F238E27FC236}">
                <a16:creationId xmlns:a16="http://schemas.microsoft.com/office/drawing/2014/main" id="{D76D3099-1D47-4C64-BF77-C274BE3326A0}"/>
              </a:ext>
            </a:extLst>
          </p:cNvPr>
          <p:cNvPicPr>
            <a:picLocks noChangeAspect="1"/>
          </p:cNvPicPr>
          <p:nvPr/>
        </p:nvPicPr>
        <p:blipFill rotWithShape="1">
          <a:blip r:embed="rId5">
            <a:extLst>
              <a:ext uri="{28A0092B-C50C-407E-A947-70E740481C1C}">
                <a14:useLocalDpi xmlns:a14="http://schemas.microsoft.com/office/drawing/2010/main" val="0"/>
              </a:ext>
            </a:extLst>
          </a:blip>
          <a:srcRect l="69629" t="-4631" r="17165" b="64053"/>
          <a:stretch/>
        </p:blipFill>
        <p:spPr>
          <a:xfrm rot="20070188">
            <a:off x="1336650" y="2847888"/>
            <a:ext cx="1423276" cy="3104210"/>
          </a:xfrm>
          <a:prstGeom prst="rect">
            <a:avLst/>
          </a:prstGeom>
        </p:spPr>
      </p:pic>
      <p:pic>
        <p:nvPicPr>
          <p:cNvPr id="68" name="Picture 67">
            <a:extLst>
              <a:ext uri="{FF2B5EF4-FFF2-40B4-BE49-F238E27FC236}">
                <a16:creationId xmlns:a16="http://schemas.microsoft.com/office/drawing/2014/main" id="{AE9D5B1D-16B3-4BD4-AAD7-44EDD99A6148}"/>
              </a:ext>
            </a:extLst>
          </p:cNvPr>
          <p:cNvPicPr>
            <a:picLocks noChangeAspect="1"/>
          </p:cNvPicPr>
          <p:nvPr/>
        </p:nvPicPr>
        <p:blipFill rotWithShape="1">
          <a:blip r:embed="rId5">
            <a:extLst>
              <a:ext uri="{28A0092B-C50C-407E-A947-70E740481C1C}">
                <a14:useLocalDpi xmlns:a14="http://schemas.microsoft.com/office/drawing/2010/main" val="0"/>
              </a:ext>
            </a:extLst>
          </a:blip>
          <a:srcRect l="30377" t="18307" r="59477" b="63562"/>
          <a:stretch/>
        </p:blipFill>
        <p:spPr>
          <a:xfrm>
            <a:off x="702788" y="2716065"/>
            <a:ext cx="757827" cy="961283"/>
          </a:xfrm>
          <a:prstGeom prst="rect">
            <a:avLst/>
          </a:prstGeom>
        </p:spPr>
      </p:pic>
      <p:pic>
        <p:nvPicPr>
          <p:cNvPr id="73" name="Picture 72">
            <a:extLst>
              <a:ext uri="{FF2B5EF4-FFF2-40B4-BE49-F238E27FC236}">
                <a16:creationId xmlns:a16="http://schemas.microsoft.com/office/drawing/2014/main" id="{6FFDD0F9-E77E-4254-9399-0523473172F3}"/>
              </a:ext>
            </a:extLst>
          </p:cNvPr>
          <p:cNvPicPr>
            <a:picLocks noChangeAspect="1"/>
          </p:cNvPicPr>
          <p:nvPr/>
        </p:nvPicPr>
        <p:blipFill rotWithShape="1">
          <a:blip r:embed="rId5">
            <a:extLst>
              <a:ext uri="{28A0092B-C50C-407E-A947-70E740481C1C}">
                <a14:useLocalDpi xmlns:a14="http://schemas.microsoft.com/office/drawing/2010/main" val="0"/>
              </a:ext>
            </a:extLst>
          </a:blip>
          <a:srcRect l="60716" r="30698" b="86244"/>
          <a:stretch/>
        </p:blipFill>
        <p:spPr>
          <a:xfrm>
            <a:off x="7805114" y="123697"/>
            <a:ext cx="1314781" cy="1495069"/>
          </a:xfrm>
          <a:prstGeom prst="rect">
            <a:avLst/>
          </a:prstGeom>
        </p:spPr>
      </p:pic>
      <p:pic>
        <p:nvPicPr>
          <p:cNvPr id="2" name="Picture 1">
            <a:extLst>
              <a:ext uri="{FF2B5EF4-FFF2-40B4-BE49-F238E27FC236}">
                <a16:creationId xmlns:a16="http://schemas.microsoft.com/office/drawing/2014/main" id="{55EC09A0-3B32-554E-94D8-45599C02E1DE}"/>
              </a:ext>
            </a:extLst>
          </p:cNvPr>
          <p:cNvPicPr>
            <a:picLocks noChangeAspect="1"/>
          </p:cNvPicPr>
          <p:nvPr/>
        </p:nvPicPr>
        <p:blipFill>
          <a:blip r:embed="rId6"/>
          <a:stretch>
            <a:fillRect/>
          </a:stretch>
        </p:blipFill>
        <p:spPr>
          <a:xfrm>
            <a:off x="3106433" y="1581444"/>
            <a:ext cx="5560034" cy="1999661"/>
          </a:xfrm>
          <a:prstGeom prst="rect">
            <a:avLst/>
          </a:prstGeom>
        </p:spPr>
      </p:pic>
      <p:pic>
        <p:nvPicPr>
          <p:cNvPr id="3" name="Picture 2">
            <a:extLst>
              <a:ext uri="{FF2B5EF4-FFF2-40B4-BE49-F238E27FC236}">
                <a16:creationId xmlns:a16="http://schemas.microsoft.com/office/drawing/2014/main" id="{23FC8F47-D325-7CC5-440E-A2276101A649}"/>
              </a:ext>
            </a:extLst>
          </p:cNvPr>
          <p:cNvPicPr>
            <a:picLocks noChangeAspect="1"/>
          </p:cNvPicPr>
          <p:nvPr/>
        </p:nvPicPr>
        <p:blipFill>
          <a:blip r:embed="rId7"/>
          <a:stretch>
            <a:fillRect/>
          </a:stretch>
        </p:blipFill>
        <p:spPr>
          <a:xfrm>
            <a:off x="2950178" y="3026130"/>
            <a:ext cx="6596444" cy="3529890"/>
          </a:xfrm>
          <a:prstGeom prst="rect">
            <a:avLst/>
          </a:prstGeom>
        </p:spPr>
      </p:pic>
    </p:spTree>
    <p:extLst>
      <p:ext uri="{BB962C8B-B14F-4D97-AF65-F5344CB8AC3E}">
        <p14:creationId xmlns:p14="http://schemas.microsoft.com/office/powerpoint/2010/main" val="1302953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66"/>
                                        </p:tgtEl>
                                        <p:attrNameLst>
                                          <p:attrName>style.visibility</p:attrName>
                                        </p:attrNameLst>
                                      </p:cBhvr>
                                      <p:to>
                                        <p:strVal val="visible"/>
                                      </p:to>
                                    </p:set>
                                    <p:animEffect transition="in" filter="wipe(down)">
                                      <p:cBhvr>
                                        <p:cTn id="7" dur="500"/>
                                        <p:tgtEl>
                                          <p:spTgt spid="66"/>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68"/>
                                        </p:tgtEl>
                                        <p:attrNameLst>
                                          <p:attrName>style.visibility</p:attrName>
                                        </p:attrNameLst>
                                      </p:cBhvr>
                                      <p:to>
                                        <p:strVal val="visible"/>
                                      </p:to>
                                    </p:set>
                                    <p:anim calcmode="lin" valueType="num">
                                      <p:cBhvr>
                                        <p:cTn id="11" dur="500" fill="hold"/>
                                        <p:tgtEl>
                                          <p:spTgt spid="68"/>
                                        </p:tgtEl>
                                        <p:attrNameLst>
                                          <p:attrName>ppt_w</p:attrName>
                                        </p:attrNameLst>
                                      </p:cBhvr>
                                      <p:tavLst>
                                        <p:tav tm="0">
                                          <p:val>
                                            <p:fltVal val="0"/>
                                          </p:val>
                                        </p:tav>
                                        <p:tav tm="100000">
                                          <p:val>
                                            <p:strVal val="#ppt_w"/>
                                          </p:val>
                                        </p:tav>
                                      </p:tavLst>
                                    </p:anim>
                                    <p:anim calcmode="lin" valueType="num">
                                      <p:cBhvr>
                                        <p:cTn id="12" dur="500" fill="hold"/>
                                        <p:tgtEl>
                                          <p:spTgt spid="68"/>
                                        </p:tgtEl>
                                        <p:attrNameLst>
                                          <p:attrName>ppt_h</p:attrName>
                                        </p:attrNameLst>
                                      </p:cBhvr>
                                      <p:tavLst>
                                        <p:tav tm="0">
                                          <p:val>
                                            <p:fltVal val="0"/>
                                          </p:val>
                                        </p:tav>
                                        <p:tav tm="100000">
                                          <p:val>
                                            <p:strVal val="#ppt_h"/>
                                          </p:val>
                                        </p:tav>
                                      </p:tavLst>
                                    </p:anim>
                                    <p:animEffect transition="in" filter="fade">
                                      <p:cBhvr>
                                        <p:cTn id="13" dur="500"/>
                                        <p:tgtEl>
                                          <p:spTgt spid="68"/>
                                        </p:tgtEl>
                                      </p:cBhvr>
                                    </p:animEffect>
                                  </p:childTnLst>
                                </p:cTn>
                              </p:par>
                              <p:par>
                                <p:cTn id="14" presetID="22" presetClass="entr" presetSubtype="2" fill="hold" nodeType="withEffect">
                                  <p:stCondLst>
                                    <p:cond delay="0"/>
                                  </p:stCondLst>
                                  <p:childTnLst>
                                    <p:set>
                                      <p:cBhvr>
                                        <p:cTn id="15" dur="1" fill="hold">
                                          <p:stCondLst>
                                            <p:cond delay="0"/>
                                          </p:stCondLst>
                                        </p:cTn>
                                        <p:tgtEl>
                                          <p:spTgt spid="62"/>
                                        </p:tgtEl>
                                        <p:attrNameLst>
                                          <p:attrName>style.visibility</p:attrName>
                                        </p:attrNameLst>
                                      </p:cBhvr>
                                      <p:to>
                                        <p:strVal val="visible"/>
                                      </p:to>
                                    </p:set>
                                    <p:animEffect transition="in" filter="wipe(right)">
                                      <p:cBhvr>
                                        <p:cTn id="16" dur="500"/>
                                        <p:tgtEl>
                                          <p:spTgt spid="62"/>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childTnLst>
                                    <p:set>
                                      <p:cBhvr>
                                        <p:cTn id="20" dur="1" fill="hold">
                                          <p:stCondLst>
                                            <p:cond delay="0"/>
                                          </p:stCondLst>
                                        </p:cTn>
                                        <p:tgtEl>
                                          <p:spTgt spid="58"/>
                                        </p:tgtEl>
                                        <p:attrNameLst>
                                          <p:attrName>style.visibility</p:attrName>
                                        </p:attrNameLst>
                                      </p:cBhvr>
                                      <p:to>
                                        <p:strVal val="visible"/>
                                      </p:to>
                                    </p:set>
                                    <p:anim calcmode="lin" valueType="num">
                                      <p:cBhvr>
                                        <p:cTn id="21" dur="1000" fill="hold"/>
                                        <p:tgtEl>
                                          <p:spTgt spid="58"/>
                                        </p:tgtEl>
                                        <p:attrNameLst>
                                          <p:attrName>ppt_w</p:attrName>
                                        </p:attrNameLst>
                                      </p:cBhvr>
                                      <p:tavLst>
                                        <p:tav tm="0">
                                          <p:val>
                                            <p:fltVal val="0"/>
                                          </p:val>
                                        </p:tav>
                                        <p:tav tm="100000">
                                          <p:val>
                                            <p:strVal val="#ppt_w"/>
                                          </p:val>
                                        </p:tav>
                                      </p:tavLst>
                                    </p:anim>
                                    <p:anim calcmode="lin" valueType="num">
                                      <p:cBhvr>
                                        <p:cTn id="22" dur="1000" fill="hold"/>
                                        <p:tgtEl>
                                          <p:spTgt spid="58"/>
                                        </p:tgtEl>
                                        <p:attrNameLst>
                                          <p:attrName>ppt_h</p:attrName>
                                        </p:attrNameLst>
                                      </p:cBhvr>
                                      <p:tavLst>
                                        <p:tav tm="0">
                                          <p:val>
                                            <p:fltVal val="0"/>
                                          </p:val>
                                        </p:tav>
                                        <p:tav tm="100000">
                                          <p:val>
                                            <p:strVal val="#ppt_h"/>
                                          </p:val>
                                        </p:tav>
                                      </p:tavLst>
                                    </p:anim>
                                    <p:anim calcmode="lin" valueType="num">
                                      <p:cBhvr>
                                        <p:cTn id="23" dur="1000" fill="hold"/>
                                        <p:tgtEl>
                                          <p:spTgt spid="58"/>
                                        </p:tgtEl>
                                        <p:attrNameLst>
                                          <p:attrName>style.rotation</p:attrName>
                                        </p:attrNameLst>
                                      </p:cBhvr>
                                      <p:tavLst>
                                        <p:tav tm="0">
                                          <p:val>
                                            <p:fltVal val="90"/>
                                          </p:val>
                                        </p:tav>
                                        <p:tav tm="100000">
                                          <p:val>
                                            <p:fltVal val="0"/>
                                          </p:val>
                                        </p:tav>
                                      </p:tavLst>
                                    </p:anim>
                                    <p:animEffect transition="in" filter="fade">
                                      <p:cBhvr>
                                        <p:cTn id="24" dur="1000"/>
                                        <p:tgtEl>
                                          <p:spTgt spid="58"/>
                                        </p:tgtEl>
                                      </p:cBhvr>
                                    </p:animEffect>
                                  </p:childTnLst>
                                </p:cTn>
                              </p:par>
                            </p:childTnLst>
                          </p:cTn>
                        </p:par>
                        <p:par>
                          <p:cTn id="25" fill="hold">
                            <p:stCondLst>
                              <p:cond delay="1000"/>
                            </p:stCondLst>
                            <p:childTnLst>
                              <p:par>
                                <p:cTn id="26" presetID="31" presetClass="entr" presetSubtype="0" fill="hold" grpId="0" nodeType="afterEffect">
                                  <p:stCondLst>
                                    <p:cond delay="0"/>
                                  </p:stCondLst>
                                  <p:childTnLst>
                                    <p:set>
                                      <p:cBhvr>
                                        <p:cTn id="27" dur="1" fill="hold">
                                          <p:stCondLst>
                                            <p:cond delay="0"/>
                                          </p:stCondLst>
                                        </p:cTn>
                                        <p:tgtEl>
                                          <p:spTgt spid="56"/>
                                        </p:tgtEl>
                                        <p:attrNameLst>
                                          <p:attrName>style.visibility</p:attrName>
                                        </p:attrNameLst>
                                      </p:cBhvr>
                                      <p:to>
                                        <p:strVal val="visible"/>
                                      </p:to>
                                    </p:set>
                                    <p:anim calcmode="lin" valueType="num">
                                      <p:cBhvr>
                                        <p:cTn id="28" dur="1000" fill="hold"/>
                                        <p:tgtEl>
                                          <p:spTgt spid="56"/>
                                        </p:tgtEl>
                                        <p:attrNameLst>
                                          <p:attrName>ppt_w</p:attrName>
                                        </p:attrNameLst>
                                      </p:cBhvr>
                                      <p:tavLst>
                                        <p:tav tm="0">
                                          <p:val>
                                            <p:fltVal val="0"/>
                                          </p:val>
                                        </p:tav>
                                        <p:tav tm="100000">
                                          <p:val>
                                            <p:strVal val="#ppt_w"/>
                                          </p:val>
                                        </p:tav>
                                      </p:tavLst>
                                    </p:anim>
                                    <p:anim calcmode="lin" valueType="num">
                                      <p:cBhvr>
                                        <p:cTn id="29" dur="1000" fill="hold"/>
                                        <p:tgtEl>
                                          <p:spTgt spid="56"/>
                                        </p:tgtEl>
                                        <p:attrNameLst>
                                          <p:attrName>ppt_h</p:attrName>
                                        </p:attrNameLst>
                                      </p:cBhvr>
                                      <p:tavLst>
                                        <p:tav tm="0">
                                          <p:val>
                                            <p:fltVal val="0"/>
                                          </p:val>
                                        </p:tav>
                                        <p:tav tm="100000">
                                          <p:val>
                                            <p:strVal val="#ppt_h"/>
                                          </p:val>
                                        </p:tav>
                                      </p:tavLst>
                                    </p:anim>
                                    <p:anim calcmode="lin" valueType="num">
                                      <p:cBhvr>
                                        <p:cTn id="30" dur="1000" fill="hold"/>
                                        <p:tgtEl>
                                          <p:spTgt spid="56"/>
                                        </p:tgtEl>
                                        <p:attrNameLst>
                                          <p:attrName>style.rotation</p:attrName>
                                        </p:attrNameLst>
                                      </p:cBhvr>
                                      <p:tavLst>
                                        <p:tav tm="0">
                                          <p:val>
                                            <p:fltVal val="90"/>
                                          </p:val>
                                        </p:tav>
                                        <p:tav tm="100000">
                                          <p:val>
                                            <p:fltVal val="0"/>
                                          </p:val>
                                        </p:tav>
                                      </p:tavLst>
                                    </p:anim>
                                    <p:animEffect transition="in" filter="fade">
                                      <p:cBhvr>
                                        <p:cTn id="31" dur="1000"/>
                                        <p:tgtEl>
                                          <p:spTgt spid="56"/>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3"/>
                                        </p:tgtEl>
                                        <p:attrNameLst>
                                          <p:attrName>style.visibility</p:attrName>
                                        </p:attrNameLst>
                                      </p:cBhvr>
                                      <p:to>
                                        <p:strVal val="visible"/>
                                      </p:to>
                                    </p:set>
                                    <p:animEffect transition="in" filter="barn(inVertical)">
                                      <p:cBhvr>
                                        <p:cTn id="3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FF4784D-A598-4BDF-8801-C21420646869}"/>
              </a:ext>
            </a:extLst>
          </p:cNvPr>
          <p:cNvSpPr/>
          <p:nvPr/>
        </p:nvSpPr>
        <p:spPr>
          <a:xfrm>
            <a:off x="151618" y="0"/>
            <a:ext cx="999460" cy="6858015"/>
          </a:xfrm>
          <a:custGeom>
            <a:avLst/>
            <a:gdLst>
              <a:gd name="connsiteX0" fmla="*/ 0 w 903767"/>
              <a:gd name="connsiteY0" fmla="*/ 0 h 6858000"/>
              <a:gd name="connsiteX1" fmla="*/ 903767 w 903767"/>
              <a:gd name="connsiteY1" fmla="*/ 0 h 6858000"/>
              <a:gd name="connsiteX2" fmla="*/ 903767 w 903767"/>
              <a:gd name="connsiteY2" fmla="*/ 6858000 h 6858000"/>
              <a:gd name="connsiteX3" fmla="*/ 0 w 903767"/>
              <a:gd name="connsiteY3" fmla="*/ 6858000 h 6858000"/>
              <a:gd name="connsiteX4" fmla="*/ 0 w 903767"/>
              <a:gd name="connsiteY4" fmla="*/ 0 h 6858000"/>
              <a:gd name="connsiteX0" fmla="*/ 0 w 903767"/>
              <a:gd name="connsiteY0" fmla="*/ 0 h 6858015"/>
              <a:gd name="connsiteX1" fmla="*/ 903767 w 903767"/>
              <a:gd name="connsiteY1" fmla="*/ 0 h 6858015"/>
              <a:gd name="connsiteX2" fmla="*/ 903767 w 903767"/>
              <a:gd name="connsiteY2" fmla="*/ 6858000 h 6858015"/>
              <a:gd name="connsiteX3" fmla="*/ 425302 w 903767"/>
              <a:gd name="connsiteY3" fmla="*/ 6273209 h 6858015"/>
              <a:gd name="connsiteX4" fmla="*/ 0 w 903767"/>
              <a:gd name="connsiteY4" fmla="*/ 6858000 h 6858015"/>
              <a:gd name="connsiteX5" fmla="*/ 0 w 903767"/>
              <a:gd name="connsiteY5" fmla="*/ 0 h 6858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3767" h="6858015">
                <a:moveTo>
                  <a:pt x="0" y="0"/>
                </a:moveTo>
                <a:lnTo>
                  <a:pt x="903767" y="0"/>
                </a:lnTo>
                <a:lnTo>
                  <a:pt x="903767" y="6858000"/>
                </a:lnTo>
                <a:cubicBezTo>
                  <a:pt x="744279" y="6861544"/>
                  <a:pt x="584790" y="6269665"/>
                  <a:pt x="425302" y="6273209"/>
                </a:cubicBezTo>
                <a:lnTo>
                  <a:pt x="0" y="6858000"/>
                </a:lnTo>
                <a:lnTo>
                  <a:pt x="0" y="0"/>
                </a:lnTo>
                <a:close/>
              </a:path>
            </a:pathLst>
          </a:custGeom>
          <a:solidFill>
            <a:srgbClr val="7763B9"/>
          </a:solidFill>
          <a:ln>
            <a:solidFill>
              <a:srgbClr val="7763B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Arrow: Pentagon 2">
            <a:extLst>
              <a:ext uri="{FF2B5EF4-FFF2-40B4-BE49-F238E27FC236}">
                <a16:creationId xmlns:a16="http://schemas.microsoft.com/office/drawing/2014/main" id="{2366213B-CC3B-4DCC-94EE-78DC93779AFE}"/>
              </a:ext>
            </a:extLst>
          </p:cNvPr>
          <p:cNvSpPr/>
          <p:nvPr/>
        </p:nvSpPr>
        <p:spPr>
          <a:xfrm>
            <a:off x="-42648" y="1448076"/>
            <a:ext cx="1543050" cy="629660"/>
          </a:xfrm>
          <a:prstGeom prst="homePlate">
            <a:avLst/>
          </a:prstGeom>
          <a:solidFill>
            <a:schemeClr val="bg1"/>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8" name="Picture 57">
            <a:extLst>
              <a:ext uri="{FF2B5EF4-FFF2-40B4-BE49-F238E27FC236}">
                <a16:creationId xmlns:a16="http://schemas.microsoft.com/office/drawing/2014/main" id="{A776EBEC-8D4C-47B4-8AAB-34F92B4DFE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3624106" y="-1606259"/>
            <a:ext cx="6014623" cy="10070518"/>
          </a:xfrm>
          <a:prstGeom prst="rect">
            <a:avLst/>
          </a:prstGeom>
          <a:ln>
            <a:noFill/>
          </a:ln>
          <a:effectLst>
            <a:outerShdw blurRad="292100" dist="139700" dir="2700000" algn="tl" rotWithShape="0">
              <a:srgbClr val="333333">
                <a:alpha val="65000"/>
              </a:srgbClr>
            </a:outerShdw>
          </a:effectLst>
        </p:spPr>
      </p:pic>
      <p:pic>
        <p:nvPicPr>
          <p:cNvPr id="19" name="Picture 18">
            <a:extLst>
              <a:ext uri="{FF2B5EF4-FFF2-40B4-BE49-F238E27FC236}">
                <a16:creationId xmlns:a16="http://schemas.microsoft.com/office/drawing/2014/main" id="{E28DA4FB-9BEA-4CF2-B756-0DA23C5678A7}"/>
              </a:ext>
            </a:extLst>
          </p:cNvPr>
          <p:cNvPicPr>
            <a:picLocks noChangeAspect="1"/>
          </p:cNvPicPr>
          <p:nvPr/>
        </p:nvPicPr>
        <p:blipFill rotWithShape="1">
          <a:blip r:embed="rId4">
            <a:extLst>
              <a:ext uri="{28A0092B-C50C-407E-A947-70E740481C1C}">
                <a14:useLocalDpi xmlns:a14="http://schemas.microsoft.com/office/drawing/2010/main" val="0"/>
              </a:ext>
            </a:extLst>
          </a:blip>
          <a:srcRect l="81882" r="-651" b="67301"/>
          <a:stretch/>
        </p:blipFill>
        <p:spPr>
          <a:xfrm>
            <a:off x="226046" y="38099"/>
            <a:ext cx="999460" cy="1235862"/>
          </a:xfrm>
          <a:prstGeom prst="rect">
            <a:avLst/>
          </a:prstGeom>
        </p:spPr>
      </p:pic>
      <p:pic>
        <p:nvPicPr>
          <p:cNvPr id="7" name="Picture 6">
            <a:extLst>
              <a:ext uri="{FF2B5EF4-FFF2-40B4-BE49-F238E27FC236}">
                <a16:creationId xmlns:a16="http://schemas.microsoft.com/office/drawing/2014/main" id="{08F62E03-7E54-4182-BAB6-2E974305EAF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833126" y="19357"/>
            <a:ext cx="1254604" cy="1254604"/>
          </a:xfrm>
          <a:prstGeom prst="rect">
            <a:avLst/>
          </a:prstGeom>
        </p:spPr>
      </p:pic>
      <p:pic>
        <p:nvPicPr>
          <p:cNvPr id="13" name="Google Shape;335;p9">
            <a:extLst>
              <a:ext uri="{FF2B5EF4-FFF2-40B4-BE49-F238E27FC236}">
                <a16:creationId xmlns:a16="http://schemas.microsoft.com/office/drawing/2014/main" id="{1BBB9E24-976B-7C15-D4F5-E823000BC621}"/>
              </a:ext>
            </a:extLst>
          </p:cNvPr>
          <p:cNvPicPr preferRelativeResize="0"/>
          <p:nvPr/>
        </p:nvPicPr>
        <p:blipFill rotWithShape="1">
          <a:blip r:embed="rId6">
            <a:alphaModFix/>
          </a:blip>
          <a:srcRect/>
          <a:stretch/>
        </p:blipFill>
        <p:spPr>
          <a:xfrm>
            <a:off x="0" y="2743200"/>
            <a:ext cx="1913382" cy="4114800"/>
          </a:xfrm>
          <a:prstGeom prst="rect">
            <a:avLst/>
          </a:prstGeom>
          <a:noFill/>
          <a:ln>
            <a:noFill/>
          </a:ln>
        </p:spPr>
      </p:pic>
      <p:sp>
        <p:nvSpPr>
          <p:cNvPr id="16" name="TextBox 15">
            <a:extLst>
              <a:ext uri="{FF2B5EF4-FFF2-40B4-BE49-F238E27FC236}">
                <a16:creationId xmlns:a16="http://schemas.microsoft.com/office/drawing/2014/main" id="{70E4E37A-AB09-583B-D88E-1A7C32C2700F}"/>
              </a:ext>
            </a:extLst>
          </p:cNvPr>
          <p:cNvSpPr txBox="1"/>
          <p:nvPr/>
        </p:nvSpPr>
        <p:spPr>
          <a:xfrm>
            <a:off x="2762250" y="1467906"/>
            <a:ext cx="8210550" cy="3915966"/>
          </a:xfrm>
          <a:prstGeom prst="roundRect">
            <a:avLst/>
          </a:prstGeom>
          <a:solidFill>
            <a:schemeClr val="accent4">
              <a:lumMod val="20000"/>
              <a:lumOff val="80000"/>
            </a:schemeClr>
          </a:solidFill>
          <a:ln w="28575">
            <a:solidFill>
              <a:srgbClr val="00B050"/>
            </a:solidFill>
            <a:prstDash val="sysDash"/>
          </a:ln>
        </p:spPr>
        <p:txBody>
          <a:bodyPr wrap="square">
            <a:spAutoFit/>
          </a:bodyPr>
          <a:lstStyle/>
          <a:p>
            <a:pPr marL="457200" lvl="0" indent="-457200" algn="just">
              <a:buFont typeface="Arial" panose="020B0604020202020204" pitchFamily="34" charset="0"/>
              <a:buChar char="•"/>
            </a:pPr>
            <a:r>
              <a:rPr lang="vi-VN" sz="3200" b="1" dirty="0">
                <a:solidFill>
                  <a:srgbClr val="002060"/>
                </a:solidFill>
                <a:latin typeface="Cambria" panose="02040503050406030204" pitchFamily="18" charset="0"/>
                <a:ea typeface="Cambria" panose="02040503050406030204" pitchFamily="18" charset="0"/>
                <a:cs typeface="Calibri" panose="020F0502020204030204" pitchFamily="34" charset="0"/>
              </a:rPr>
              <a:t>Khi thầy cô giáo giảng bài, các em được nghe tiếng nói (âm thanh) của thầy cô. Điều này cho thấy </a:t>
            </a:r>
            <a:r>
              <a:rPr lang="vi-VN" sz="3200" b="1" dirty="0">
                <a:solidFill>
                  <a:srgbClr val="FF0000"/>
                </a:solidFill>
                <a:latin typeface="Cambria" panose="02040503050406030204" pitchFamily="18" charset="0"/>
                <a:ea typeface="Cambria" panose="02040503050406030204" pitchFamily="18" charset="0"/>
                <a:cs typeface="Calibri" panose="020F0502020204030204" pitchFamily="34" charset="0"/>
              </a:rPr>
              <a:t>âm thanh lan truyền qua không khí.</a:t>
            </a:r>
          </a:p>
          <a:p>
            <a:pPr marL="457200" lvl="0" indent="-457200" algn="just">
              <a:buFont typeface="Arial" panose="020B0604020202020204" pitchFamily="34" charset="0"/>
              <a:buChar char="•"/>
            </a:pPr>
            <a:r>
              <a:rPr lang="vi-VN" sz="3200" b="1" dirty="0">
                <a:solidFill>
                  <a:srgbClr val="002060"/>
                </a:solidFill>
                <a:latin typeface="Cambria" panose="02040503050406030204" pitchFamily="18" charset="0"/>
                <a:ea typeface="Cambria" panose="02040503050406030204" pitchFamily="18" charset="0"/>
                <a:cs typeface="Calibri" panose="020F0502020204030204" pitchFamily="34" charset="0"/>
              </a:rPr>
              <a:t>Khi đó, âm thanh đã lan truyền </a:t>
            </a:r>
            <a:r>
              <a:rPr lang="vi-VN" sz="3200" b="1" dirty="0">
                <a:solidFill>
                  <a:srgbClr val="FF0000"/>
                </a:solidFill>
                <a:latin typeface="Cambria" panose="02040503050406030204" pitchFamily="18" charset="0"/>
                <a:ea typeface="Cambria" panose="02040503050406030204" pitchFamily="18" charset="0"/>
                <a:cs typeface="Calibri" panose="020F0502020204030204" pitchFamily="34" charset="0"/>
              </a:rPr>
              <a:t>từ miệng của cô giáo qua không khí đến tai của học sinh</a:t>
            </a:r>
            <a:r>
              <a:rPr lang="vi-VN" sz="3200" b="1" dirty="0">
                <a:solidFill>
                  <a:srgbClr val="002060"/>
                </a:solidFill>
                <a:latin typeface="Cambria" panose="02040503050406030204" pitchFamily="18" charset="0"/>
                <a:ea typeface="Cambria" panose="02040503050406030204" pitchFamily="18" charset="0"/>
                <a:cs typeface="Calibri" panose="020F0502020204030204" pitchFamily="34" charset="0"/>
              </a:rPr>
              <a:t>.</a:t>
            </a:r>
            <a:endParaRPr kumimoji="0" lang="vi-VN" sz="32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spTree>
    <p:extLst>
      <p:ext uri="{BB962C8B-B14F-4D97-AF65-F5344CB8AC3E}">
        <p14:creationId xmlns:p14="http://schemas.microsoft.com/office/powerpoint/2010/main" val="33040161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6">
                                            <p:bg/>
                                          </p:spTgt>
                                        </p:tgtEl>
                                        <p:attrNameLst>
                                          <p:attrName>style.visibility</p:attrName>
                                        </p:attrNameLst>
                                      </p:cBhvr>
                                      <p:to>
                                        <p:strVal val="visible"/>
                                      </p:to>
                                    </p:set>
                                    <p:animEffect transition="in" filter="wipe(down)">
                                      <p:cBhvr>
                                        <p:cTn id="7" dur="500"/>
                                        <p:tgtEl>
                                          <p:spTgt spid="16">
                                            <p:bg/>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6">
                                            <p:txEl>
                                              <p:pRg st="0" end="0"/>
                                            </p:txEl>
                                          </p:spTgt>
                                        </p:tgtEl>
                                        <p:attrNameLst>
                                          <p:attrName>style.visibility</p:attrName>
                                        </p:attrNameLst>
                                      </p:cBhvr>
                                      <p:to>
                                        <p:strVal val="visible"/>
                                      </p:to>
                                    </p:set>
                                    <p:animEffect transition="in" filter="wipe(down)">
                                      <p:cBhvr>
                                        <p:cTn id="12" dur="500"/>
                                        <p:tgtEl>
                                          <p:spTgt spid="1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6">
                                            <p:txEl>
                                              <p:pRg st="1" end="1"/>
                                            </p:txEl>
                                          </p:spTgt>
                                        </p:tgtEl>
                                        <p:attrNameLst>
                                          <p:attrName>style.visibility</p:attrName>
                                        </p:attrNameLst>
                                      </p:cBhvr>
                                      <p:to>
                                        <p:strVal val="visible"/>
                                      </p:to>
                                    </p:set>
                                    <p:animEffect transition="in" filter="wipe(down)">
                                      <p:cBhvr>
                                        <p:cTn id="17" dur="500"/>
                                        <p:tgtEl>
                                          <p:spTgt spid="1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uild="p"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FF4784D-A598-4BDF-8801-C21420646869}"/>
              </a:ext>
            </a:extLst>
          </p:cNvPr>
          <p:cNvSpPr/>
          <p:nvPr/>
        </p:nvSpPr>
        <p:spPr>
          <a:xfrm>
            <a:off x="151618" y="0"/>
            <a:ext cx="999460" cy="6858015"/>
          </a:xfrm>
          <a:custGeom>
            <a:avLst/>
            <a:gdLst>
              <a:gd name="connsiteX0" fmla="*/ 0 w 903767"/>
              <a:gd name="connsiteY0" fmla="*/ 0 h 6858000"/>
              <a:gd name="connsiteX1" fmla="*/ 903767 w 903767"/>
              <a:gd name="connsiteY1" fmla="*/ 0 h 6858000"/>
              <a:gd name="connsiteX2" fmla="*/ 903767 w 903767"/>
              <a:gd name="connsiteY2" fmla="*/ 6858000 h 6858000"/>
              <a:gd name="connsiteX3" fmla="*/ 0 w 903767"/>
              <a:gd name="connsiteY3" fmla="*/ 6858000 h 6858000"/>
              <a:gd name="connsiteX4" fmla="*/ 0 w 903767"/>
              <a:gd name="connsiteY4" fmla="*/ 0 h 6858000"/>
              <a:gd name="connsiteX0" fmla="*/ 0 w 903767"/>
              <a:gd name="connsiteY0" fmla="*/ 0 h 6858015"/>
              <a:gd name="connsiteX1" fmla="*/ 903767 w 903767"/>
              <a:gd name="connsiteY1" fmla="*/ 0 h 6858015"/>
              <a:gd name="connsiteX2" fmla="*/ 903767 w 903767"/>
              <a:gd name="connsiteY2" fmla="*/ 6858000 h 6858015"/>
              <a:gd name="connsiteX3" fmla="*/ 425302 w 903767"/>
              <a:gd name="connsiteY3" fmla="*/ 6273209 h 6858015"/>
              <a:gd name="connsiteX4" fmla="*/ 0 w 903767"/>
              <a:gd name="connsiteY4" fmla="*/ 6858000 h 6858015"/>
              <a:gd name="connsiteX5" fmla="*/ 0 w 903767"/>
              <a:gd name="connsiteY5" fmla="*/ 0 h 6858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3767" h="6858015">
                <a:moveTo>
                  <a:pt x="0" y="0"/>
                </a:moveTo>
                <a:lnTo>
                  <a:pt x="903767" y="0"/>
                </a:lnTo>
                <a:lnTo>
                  <a:pt x="903767" y="6858000"/>
                </a:lnTo>
                <a:cubicBezTo>
                  <a:pt x="744279" y="6861544"/>
                  <a:pt x="584790" y="6269665"/>
                  <a:pt x="425302" y="6273209"/>
                </a:cubicBezTo>
                <a:lnTo>
                  <a:pt x="0" y="6858000"/>
                </a:lnTo>
                <a:lnTo>
                  <a:pt x="0" y="0"/>
                </a:lnTo>
                <a:close/>
              </a:path>
            </a:pathLst>
          </a:custGeom>
          <a:solidFill>
            <a:srgbClr val="7763B9"/>
          </a:solidFill>
          <a:ln>
            <a:solidFill>
              <a:srgbClr val="7763B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Arrow: Pentagon 2">
            <a:extLst>
              <a:ext uri="{FF2B5EF4-FFF2-40B4-BE49-F238E27FC236}">
                <a16:creationId xmlns:a16="http://schemas.microsoft.com/office/drawing/2014/main" id="{2366213B-CC3B-4DCC-94EE-78DC93779AFE}"/>
              </a:ext>
            </a:extLst>
          </p:cNvPr>
          <p:cNvSpPr/>
          <p:nvPr/>
        </p:nvSpPr>
        <p:spPr>
          <a:xfrm>
            <a:off x="-42648" y="1448076"/>
            <a:ext cx="1543050" cy="629660"/>
          </a:xfrm>
          <a:prstGeom prst="homePlate">
            <a:avLst/>
          </a:prstGeom>
          <a:solidFill>
            <a:schemeClr val="bg1"/>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8" name="Picture 57">
            <a:extLst>
              <a:ext uri="{FF2B5EF4-FFF2-40B4-BE49-F238E27FC236}">
                <a16:creationId xmlns:a16="http://schemas.microsoft.com/office/drawing/2014/main" id="{A776EBEC-8D4C-47B4-8AAB-34F92B4DFE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3624106" y="-1606259"/>
            <a:ext cx="6014623" cy="10070518"/>
          </a:xfrm>
          <a:prstGeom prst="rect">
            <a:avLst/>
          </a:prstGeom>
          <a:ln>
            <a:noFill/>
          </a:ln>
          <a:effectLst>
            <a:outerShdw blurRad="292100" dist="139700" dir="2700000" algn="tl" rotWithShape="0">
              <a:srgbClr val="333333">
                <a:alpha val="65000"/>
              </a:srgbClr>
            </a:outerShdw>
          </a:effectLst>
        </p:spPr>
      </p:pic>
      <p:pic>
        <p:nvPicPr>
          <p:cNvPr id="19" name="Picture 18">
            <a:extLst>
              <a:ext uri="{FF2B5EF4-FFF2-40B4-BE49-F238E27FC236}">
                <a16:creationId xmlns:a16="http://schemas.microsoft.com/office/drawing/2014/main" id="{E28DA4FB-9BEA-4CF2-B756-0DA23C5678A7}"/>
              </a:ext>
            </a:extLst>
          </p:cNvPr>
          <p:cNvPicPr>
            <a:picLocks noChangeAspect="1"/>
          </p:cNvPicPr>
          <p:nvPr/>
        </p:nvPicPr>
        <p:blipFill rotWithShape="1">
          <a:blip r:embed="rId4">
            <a:extLst>
              <a:ext uri="{28A0092B-C50C-407E-A947-70E740481C1C}">
                <a14:useLocalDpi xmlns:a14="http://schemas.microsoft.com/office/drawing/2010/main" val="0"/>
              </a:ext>
            </a:extLst>
          </a:blip>
          <a:srcRect l="81882" r="-651" b="67301"/>
          <a:stretch/>
        </p:blipFill>
        <p:spPr>
          <a:xfrm>
            <a:off x="226046" y="38099"/>
            <a:ext cx="999460" cy="1235862"/>
          </a:xfrm>
          <a:prstGeom prst="rect">
            <a:avLst/>
          </a:prstGeom>
        </p:spPr>
      </p:pic>
      <p:pic>
        <p:nvPicPr>
          <p:cNvPr id="7" name="Picture 6">
            <a:extLst>
              <a:ext uri="{FF2B5EF4-FFF2-40B4-BE49-F238E27FC236}">
                <a16:creationId xmlns:a16="http://schemas.microsoft.com/office/drawing/2014/main" id="{08F62E03-7E54-4182-BAB6-2E974305EAF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833126" y="19357"/>
            <a:ext cx="1254604" cy="1254604"/>
          </a:xfrm>
          <a:prstGeom prst="rect">
            <a:avLst/>
          </a:prstGeom>
        </p:spPr>
      </p:pic>
      <p:sp>
        <p:nvSpPr>
          <p:cNvPr id="11" name="Google Shape;333;p9">
            <a:extLst>
              <a:ext uri="{FF2B5EF4-FFF2-40B4-BE49-F238E27FC236}">
                <a16:creationId xmlns:a16="http://schemas.microsoft.com/office/drawing/2014/main" id="{78C4ECD8-992A-CAA3-925D-E57C0172DADB}"/>
              </a:ext>
            </a:extLst>
          </p:cNvPr>
          <p:cNvSpPr/>
          <p:nvPr/>
        </p:nvSpPr>
        <p:spPr>
          <a:xfrm>
            <a:off x="2326115" y="619125"/>
            <a:ext cx="9484885" cy="3143250"/>
          </a:xfrm>
          <a:prstGeom prst="cloudCallout">
            <a:avLst>
              <a:gd name="adj1" fmla="val -48521"/>
              <a:gd name="adj2" fmla="val 49849"/>
            </a:avLst>
          </a:prstGeom>
          <a:solidFill>
            <a:srgbClr val="DDEAF6"/>
          </a:solidFill>
          <a:ln>
            <a:noFill/>
          </a:ln>
          <a:effectLst>
            <a:outerShdw blurRad="190500" dist="228600" dir="2700000" algn="ctr">
              <a:srgbClr val="000000">
                <a:alpha val="29803"/>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rial"/>
              <a:ea typeface="Arial"/>
              <a:cs typeface="Arial"/>
              <a:sym typeface="Arial"/>
            </a:endParaRPr>
          </a:p>
        </p:txBody>
      </p:sp>
      <p:sp>
        <p:nvSpPr>
          <p:cNvPr id="12" name="Google Shape;334;p9">
            <a:extLst>
              <a:ext uri="{FF2B5EF4-FFF2-40B4-BE49-F238E27FC236}">
                <a16:creationId xmlns:a16="http://schemas.microsoft.com/office/drawing/2014/main" id="{865066B8-4476-B763-5D10-BC24E1D89C2A}"/>
              </a:ext>
            </a:extLst>
          </p:cNvPr>
          <p:cNvSpPr txBox="1"/>
          <p:nvPr/>
        </p:nvSpPr>
        <p:spPr>
          <a:xfrm>
            <a:off x="3103541" y="1054001"/>
            <a:ext cx="8011603" cy="1938952"/>
          </a:xfrm>
          <a:prstGeom prst="rect">
            <a:avLst/>
          </a:prstGeom>
          <a:noFill/>
          <a:ln>
            <a:noFill/>
          </a:ln>
        </p:spPr>
        <p:txBody>
          <a:bodyPr spcFirstLastPara="1" wrap="square" lIns="91425" tIns="45700" rIns="91425" bIns="45700" anchor="t" anchorCtr="0">
            <a:spAutoFit/>
          </a:bodyPr>
          <a:lstStyle/>
          <a:p>
            <a:pPr lvl="0" algn="ctr"/>
            <a:r>
              <a:rPr lang="vi-VN" sz="4000" b="1" dirty="0">
                <a:solidFill>
                  <a:prstClr val="black"/>
                </a:solidFill>
                <a:latin typeface="Cambria" panose="02040503050406030204" pitchFamily="18" charset="0"/>
                <a:ea typeface="Cambria" panose="02040503050406030204" pitchFamily="18" charset="0"/>
                <a:cs typeface="Times New Roman"/>
                <a:sym typeface="Times New Roman"/>
              </a:rPr>
              <a:t>Nêu thêm một số ví dụ về âm thanh lan truyền qua không khí từ nguồn âm tới tai người.</a:t>
            </a:r>
            <a:endParaRPr kumimoji="0" sz="2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pic>
        <p:nvPicPr>
          <p:cNvPr id="13" name="Google Shape;335;p9">
            <a:extLst>
              <a:ext uri="{FF2B5EF4-FFF2-40B4-BE49-F238E27FC236}">
                <a16:creationId xmlns:a16="http://schemas.microsoft.com/office/drawing/2014/main" id="{1BBB9E24-976B-7C15-D4F5-E823000BC621}"/>
              </a:ext>
            </a:extLst>
          </p:cNvPr>
          <p:cNvPicPr preferRelativeResize="0"/>
          <p:nvPr/>
        </p:nvPicPr>
        <p:blipFill rotWithShape="1">
          <a:blip r:embed="rId6">
            <a:alphaModFix/>
          </a:blip>
          <a:srcRect/>
          <a:stretch/>
        </p:blipFill>
        <p:spPr>
          <a:xfrm>
            <a:off x="504825" y="2743200"/>
            <a:ext cx="1913382" cy="4114800"/>
          </a:xfrm>
          <a:prstGeom prst="rect">
            <a:avLst/>
          </a:prstGeom>
          <a:noFill/>
          <a:ln>
            <a:noFill/>
          </a:ln>
        </p:spPr>
      </p:pic>
    </p:spTree>
    <p:extLst>
      <p:ext uri="{BB962C8B-B14F-4D97-AF65-F5344CB8AC3E}">
        <p14:creationId xmlns:p14="http://schemas.microsoft.com/office/powerpoint/2010/main" val="358324499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wipe(down)">
                                      <p:cBhvr>
                                        <p:cTn id="1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FF4784D-A598-4BDF-8801-C21420646869}"/>
              </a:ext>
            </a:extLst>
          </p:cNvPr>
          <p:cNvSpPr/>
          <p:nvPr/>
        </p:nvSpPr>
        <p:spPr>
          <a:xfrm>
            <a:off x="151618" y="0"/>
            <a:ext cx="999460" cy="6858015"/>
          </a:xfrm>
          <a:custGeom>
            <a:avLst/>
            <a:gdLst>
              <a:gd name="connsiteX0" fmla="*/ 0 w 903767"/>
              <a:gd name="connsiteY0" fmla="*/ 0 h 6858000"/>
              <a:gd name="connsiteX1" fmla="*/ 903767 w 903767"/>
              <a:gd name="connsiteY1" fmla="*/ 0 h 6858000"/>
              <a:gd name="connsiteX2" fmla="*/ 903767 w 903767"/>
              <a:gd name="connsiteY2" fmla="*/ 6858000 h 6858000"/>
              <a:gd name="connsiteX3" fmla="*/ 0 w 903767"/>
              <a:gd name="connsiteY3" fmla="*/ 6858000 h 6858000"/>
              <a:gd name="connsiteX4" fmla="*/ 0 w 903767"/>
              <a:gd name="connsiteY4" fmla="*/ 0 h 6858000"/>
              <a:gd name="connsiteX0" fmla="*/ 0 w 903767"/>
              <a:gd name="connsiteY0" fmla="*/ 0 h 6858015"/>
              <a:gd name="connsiteX1" fmla="*/ 903767 w 903767"/>
              <a:gd name="connsiteY1" fmla="*/ 0 h 6858015"/>
              <a:gd name="connsiteX2" fmla="*/ 903767 w 903767"/>
              <a:gd name="connsiteY2" fmla="*/ 6858000 h 6858015"/>
              <a:gd name="connsiteX3" fmla="*/ 425302 w 903767"/>
              <a:gd name="connsiteY3" fmla="*/ 6273209 h 6858015"/>
              <a:gd name="connsiteX4" fmla="*/ 0 w 903767"/>
              <a:gd name="connsiteY4" fmla="*/ 6858000 h 6858015"/>
              <a:gd name="connsiteX5" fmla="*/ 0 w 903767"/>
              <a:gd name="connsiteY5" fmla="*/ 0 h 6858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3767" h="6858015">
                <a:moveTo>
                  <a:pt x="0" y="0"/>
                </a:moveTo>
                <a:lnTo>
                  <a:pt x="903767" y="0"/>
                </a:lnTo>
                <a:lnTo>
                  <a:pt x="903767" y="6858000"/>
                </a:lnTo>
                <a:cubicBezTo>
                  <a:pt x="744279" y="6861544"/>
                  <a:pt x="584790" y="6269665"/>
                  <a:pt x="425302" y="6273209"/>
                </a:cubicBezTo>
                <a:lnTo>
                  <a:pt x="0" y="6858000"/>
                </a:lnTo>
                <a:lnTo>
                  <a:pt x="0" y="0"/>
                </a:lnTo>
                <a:close/>
              </a:path>
            </a:pathLst>
          </a:custGeom>
          <a:solidFill>
            <a:srgbClr val="7763B9"/>
          </a:solidFill>
          <a:ln>
            <a:solidFill>
              <a:srgbClr val="7763B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Arrow: Pentagon 2">
            <a:extLst>
              <a:ext uri="{FF2B5EF4-FFF2-40B4-BE49-F238E27FC236}">
                <a16:creationId xmlns:a16="http://schemas.microsoft.com/office/drawing/2014/main" id="{2366213B-CC3B-4DCC-94EE-78DC93779AFE}"/>
              </a:ext>
            </a:extLst>
          </p:cNvPr>
          <p:cNvSpPr/>
          <p:nvPr/>
        </p:nvSpPr>
        <p:spPr>
          <a:xfrm>
            <a:off x="-42648" y="1448076"/>
            <a:ext cx="1543050" cy="629660"/>
          </a:xfrm>
          <a:prstGeom prst="homePlate">
            <a:avLst/>
          </a:prstGeom>
          <a:solidFill>
            <a:schemeClr val="bg1"/>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8" name="Picture 57">
            <a:extLst>
              <a:ext uri="{FF2B5EF4-FFF2-40B4-BE49-F238E27FC236}">
                <a16:creationId xmlns:a16="http://schemas.microsoft.com/office/drawing/2014/main" id="{A776EBEC-8D4C-47B4-8AAB-34F92B4DFE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3624106" y="-1606259"/>
            <a:ext cx="6014623" cy="10070518"/>
          </a:xfrm>
          <a:prstGeom prst="rect">
            <a:avLst/>
          </a:prstGeom>
          <a:ln>
            <a:noFill/>
          </a:ln>
          <a:effectLst>
            <a:outerShdw blurRad="292100" dist="139700" dir="2700000" algn="tl" rotWithShape="0">
              <a:srgbClr val="333333">
                <a:alpha val="65000"/>
              </a:srgbClr>
            </a:outerShdw>
          </a:effectLst>
        </p:spPr>
      </p:pic>
      <p:pic>
        <p:nvPicPr>
          <p:cNvPr id="19" name="Picture 18">
            <a:extLst>
              <a:ext uri="{FF2B5EF4-FFF2-40B4-BE49-F238E27FC236}">
                <a16:creationId xmlns:a16="http://schemas.microsoft.com/office/drawing/2014/main" id="{E28DA4FB-9BEA-4CF2-B756-0DA23C5678A7}"/>
              </a:ext>
            </a:extLst>
          </p:cNvPr>
          <p:cNvPicPr>
            <a:picLocks noChangeAspect="1"/>
          </p:cNvPicPr>
          <p:nvPr/>
        </p:nvPicPr>
        <p:blipFill rotWithShape="1">
          <a:blip r:embed="rId4">
            <a:extLst>
              <a:ext uri="{28A0092B-C50C-407E-A947-70E740481C1C}">
                <a14:useLocalDpi xmlns:a14="http://schemas.microsoft.com/office/drawing/2010/main" val="0"/>
              </a:ext>
            </a:extLst>
          </a:blip>
          <a:srcRect l="81882" r="-651" b="67301"/>
          <a:stretch/>
        </p:blipFill>
        <p:spPr>
          <a:xfrm>
            <a:off x="226046" y="38099"/>
            <a:ext cx="999460" cy="1235862"/>
          </a:xfrm>
          <a:prstGeom prst="rect">
            <a:avLst/>
          </a:prstGeom>
        </p:spPr>
      </p:pic>
      <p:sp>
        <p:nvSpPr>
          <p:cNvPr id="4" name="TextBox 3">
            <a:extLst>
              <a:ext uri="{FF2B5EF4-FFF2-40B4-BE49-F238E27FC236}">
                <a16:creationId xmlns:a16="http://schemas.microsoft.com/office/drawing/2014/main" id="{8E88C2E1-1D01-27BD-B662-81FD7E8DE101}"/>
              </a:ext>
            </a:extLst>
          </p:cNvPr>
          <p:cNvSpPr txBox="1"/>
          <p:nvPr/>
        </p:nvSpPr>
        <p:spPr>
          <a:xfrm>
            <a:off x="2181225" y="676275"/>
            <a:ext cx="8753475" cy="704850"/>
          </a:xfrm>
          <a:prstGeom prst="rect">
            <a:avLst/>
          </a:prstGeom>
          <a:noFill/>
        </p:spPr>
        <p:txBody>
          <a:bodyPr wrap="square" rtlCol="0">
            <a:spAutoFit/>
          </a:bodyPr>
          <a:lstStyle/>
          <a:p>
            <a:endParaRPr lang="en-US" dirty="0"/>
          </a:p>
        </p:txBody>
      </p:sp>
      <p:sp>
        <p:nvSpPr>
          <p:cNvPr id="5" name="TextBox 4">
            <a:extLst>
              <a:ext uri="{FF2B5EF4-FFF2-40B4-BE49-F238E27FC236}">
                <a16:creationId xmlns:a16="http://schemas.microsoft.com/office/drawing/2014/main" id="{BF7D4BB0-5B23-C8C5-32D2-D39DB8F8E3B9}"/>
              </a:ext>
            </a:extLst>
          </p:cNvPr>
          <p:cNvSpPr txBox="1"/>
          <p:nvPr/>
        </p:nvSpPr>
        <p:spPr>
          <a:xfrm>
            <a:off x="1828800" y="676275"/>
            <a:ext cx="9982200" cy="1077218"/>
          </a:xfrm>
          <a:prstGeom prst="rect">
            <a:avLst/>
          </a:prstGeom>
          <a:noFill/>
        </p:spPr>
        <p:txBody>
          <a:bodyPr wrap="square" rtlCol="0">
            <a:spAutoFit/>
          </a:bodyPr>
          <a:lstStyle/>
          <a:p>
            <a:r>
              <a:rPr lang="vi-VN" sz="3200" b="1" i="0" dirty="0">
                <a:solidFill>
                  <a:srgbClr val="000000"/>
                </a:solidFill>
                <a:effectLst/>
                <a:latin typeface="Cambria" panose="02040503050406030204" pitchFamily="18" charset="0"/>
                <a:ea typeface="Cambria" panose="02040503050406030204" pitchFamily="18" charset="0"/>
              </a:rPr>
              <a:t>Khi chuông điện thoại kêu thì âm thanh được truyền từ điện thoại qua không khí đến tai chúng ta.</a:t>
            </a:r>
            <a:endParaRPr lang="en-US" sz="3200" b="1" dirty="0">
              <a:latin typeface="Cambria" panose="02040503050406030204" pitchFamily="18" charset="0"/>
              <a:ea typeface="Cambria" panose="02040503050406030204" pitchFamily="18" charset="0"/>
            </a:endParaRPr>
          </a:p>
        </p:txBody>
      </p:sp>
      <p:pic>
        <p:nvPicPr>
          <p:cNvPr id="2052" name="Picture 4" descr="Cách cài nhạc chuông cho từng liên lạc trên Android">
            <a:extLst>
              <a:ext uri="{FF2B5EF4-FFF2-40B4-BE49-F238E27FC236}">
                <a16:creationId xmlns:a16="http://schemas.microsoft.com/office/drawing/2014/main" id="{625F9A6D-308E-CC7C-82C7-3F19E4AFDE0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52775" y="2105425"/>
            <a:ext cx="7048500" cy="3961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770753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52"/>
                                        </p:tgtEl>
                                        <p:attrNameLst>
                                          <p:attrName>style.visibility</p:attrName>
                                        </p:attrNameLst>
                                      </p:cBhvr>
                                      <p:to>
                                        <p:strVal val="visible"/>
                                      </p:to>
                                    </p:set>
                                    <p:animEffect transition="in" filter="fade">
                                      <p:cBhvr>
                                        <p:cTn id="7" dur="1000"/>
                                        <p:tgtEl>
                                          <p:spTgt spid="2052"/>
                                        </p:tgtEl>
                                      </p:cBhvr>
                                    </p:animEffect>
                                    <p:anim calcmode="lin" valueType="num">
                                      <p:cBhvr>
                                        <p:cTn id="8" dur="1000" fill="hold"/>
                                        <p:tgtEl>
                                          <p:spTgt spid="2052"/>
                                        </p:tgtEl>
                                        <p:attrNameLst>
                                          <p:attrName>ppt_x</p:attrName>
                                        </p:attrNameLst>
                                      </p:cBhvr>
                                      <p:tavLst>
                                        <p:tav tm="0">
                                          <p:val>
                                            <p:strVal val="#ppt_x"/>
                                          </p:val>
                                        </p:tav>
                                        <p:tav tm="100000">
                                          <p:val>
                                            <p:strVal val="#ppt_x"/>
                                          </p:val>
                                        </p:tav>
                                      </p:tavLst>
                                    </p:anim>
                                    <p:anim calcmode="lin" valueType="num">
                                      <p:cBhvr>
                                        <p:cTn id="9" dur="1000" fill="hold"/>
                                        <p:tgtEl>
                                          <p:spTgt spid="205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FF4784D-A598-4BDF-8801-C21420646869}"/>
              </a:ext>
            </a:extLst>
          </p:cNvPr>
          <p:cNvSpPr/>
          <p:nvPr/>
        </p:nvSpPr>
        <p:spPr>
          <a:xfrm>
            <a:off x="151618" y="0"/>
            <a:ext cx="999460" cy="6858015"/>
          </a:xfrm>
          <a:custGeom>
            <a:avLst/>
            <a:gdLst>
              <a:gd name="connsiteX0" fmla="*/ 0 w 903767"/>
              <a:gd name="connsiteY0" fmla="*/ 0 h 6858000"/>
              <a:gd name="connsiteX1" fmla="*/ 903767 w 903767"/>
              <a:gd name="connsiteY1" fmla="*/ 0 h 6858000"/>
              <a:gd name="connsiteX2" fmla="*/ 903767 w 903767"/>
              <a:gd name="connsiteY2" fmla="*/ 6858000 h 6858000"/>
              <a:gd name="connsiteX3" fmla="*/ 0 w 903767"/>
              <a:gd name="connsiteY3" fmla="*/ 6858000 h 6858000"/>
              <a:gd name="connsiteX4" fmla="*/ 0 w 903767"/>
              <a:gd name="connsiteY4" fmla="*/ 0 h 6858000"/>
              <a:gd name="connsiteX0" fmla="*/ 0 w 903767"/>
              <a:gd name="connsiteY0" fmla="*/ 0 h 6858015"/>
              <a:gd name="connsiteX1" fmla="*/ 903767 w 903767"/>
              <a:gd name="connsiteY1" fmla="*/ 0 h 6858015"/>
              <a:gd name="connsiteX2" fmla="*/ 903767 w 903767"/>
              <a:gd name="connsiteY2" fmla="*/ 6858000 h 6858015"/>
              <a:gd name="connsiteX3" fmla="*/ 425302 w 903767"/>
              <a:gd name="connsiteY3" fmla="*/ 6273209 h 6858015"/>
              <a:gd name="connsiteX4" fmla="*/ 0 w 903767"/>
              <a:gd name="connsiteY4" fmla="*/ 6858000 h 6858015"/>
              <a:gd name="connsiteX5" fmla="*/ 0 w 903767"/>
              <a:gd name="connsiteY5" fmla="*/ 0 h 6858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3767" h="6858015">
                <a:moveTo>
                  <a:pt x="0" y="0"/>
                </a:moveTo>
                <a:lnTo>
                  <a:pt x="903767" y="0"/>
                </a:lnTo>
                <a:lnTo>
                  <a:pt x="903767" y="6858000"/>
                </a:lnTo>
                <a:cubicBezTo>
                  <a:pt x="744279" y="6861544"/>
                  <a:pt x="584790" y="6269665"/>
                  <a:pt x="425302" y="6273209"/>
                </a:cubicBezTo>
                <a:lnTo>
                  <a:pt x="0" y="6858000"/>
                </a:lnTo>
                <a:lnTo>
                  <a:pt x="0" y="0"/>
                </a:lnTo>
                <a:close/>
              </a:path>
            </a:pathLst>
          </a:custGeom>
          <a:solidFill>
            <a:srgbClr val="7763B9"/>
          </a:solidFill>
          <a:ln>
            <a:solidFill>
              <a:srgbClr val="7763B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Arrow: Pentagon 2">
            <a:extLst>
              <a:ext uri="{FF2B5EF4-FFF2-40B4-BE49-F238E27FC236}">
                <a16:creationId xmlns:a16="http://schemas.microsoft.com/office/drawing/2014/main" id="{2366213B-CC3B-4DCC-94EE-78DC93779AFE}"/>
              </a:ext>
            </a:extLst>
          </p:cNvPr>
          <p:cNvSpPr/>
          <p:nvPr/>
        </p:nvSpPr>
        <p:spPr>
          <a:xfrm>
            <a:off x="-42648" y="1448076"/>
            <a:ext cx="1543050" cy="629660"/>
          </a:xfrm>
          <a:prstGeom prst="homePlate">
            <a:avLst/>
          </a:prstGeom>
          <a:solidFill>
            <a:schemeClr val="bg1"/>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8" name="Picture 57">
            <a:extLst>
              <a:ext uri="{FF2B5EF4-FFF2-40B4-BE49-F238E27FC236}">
                <a16:creationId xmlns:a16="http://schemas.microsoft.com/office/drawing/2014/main" id="{A776EBEC-8D4C-47B4-8AAB-34F92B4DFE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3624106" y="-1606259"/>
            <a:ext cx="6014623" cy="10070518"/>
          </a:xfrm>
          <a:prstGeom prst="rect">
            <a:avLst/>
          </a:prstGeom>
          <a:ln>
            <a:noFill/>
          </a:ln>
          <a:effectLst>
            <a:outerShdw blurRad="292100" dist="139700" dir="2700000" algn="tl" rotWithShape="0">
              <a:srgbClr val="333333">
                <a:alpha val="65000"/>
              </a:srgbClr>
            </a:outerShdw>
          </a:effectLst>
        </p:spPr>
      </p:pic>
      <p:pic>
        <p:nvPicPr>
          <p:cNvPr id="19" name="Picture 18">
            <a:extLst>
              <a:ext uri="{FF2B5EF4-FFF2-40B4-BE49-F238E27FC236}">
                <a16:creationId xmlns:a16="http://schemas.microsoft.com/office/drawing/2014/main" id="{E28DA4FB-9BEA-4CF2-B756-0DA23C5678A7}"/>
              </a:ext>
            </a:extLst>
          </p:cNvPr>
          <p:cNvPicPr>
            <a:picLocks noChangeAspect="1"/>
          </p:cNvPicPr>
          <p:nvPr/>
        </p:nvPicPr>
        <p:blipFill rotWithShape="1">
          <a:blip r:embed="rId4">
            <a:extLst>
              <a:ext uri="{28A0092B-C50C-407E-A947-70E740481C1C}">
                <a14:useLocalDpi xmlns:a14="http://schemas.microsoft.com/office/drawing/2010/main" val="0"/>
              </a:ext>
            </a:extLst>
          </a:blip>
          <a:srcRect l="81882" r="-651" b="67301"/>
          <a:stretch/>
        </p:blipFill>
        <p:spPr>
          <a:xfrm>
            <a:off x="226046" y="38099"/>
            <a:ext cx="999460" cy="1235862"/>
          </a:xfrm>
          <a:prstGeom prst="rect">
            <a:avLst/>
          </a:prstGeom>
        </p:spPr>
      </p:pic>
      <p:sp>
        <p:nvSpPr>
          <p:cNvPr id="4" name="TextBox 3">
            <a:extLst>
              <a:ext uri="{FF2B5EF4-FFF2-40B4-BE49-F238E27FC236}">
                <a16:creationId xmlns:a16="http://schemas.microsoft.com/office/drawing/2014/main" id="{8E88C2E1-1D01-27BD-B662-81FD7E8DE101}"/>
              </a:ext>
            </a:extLst>
          </p:cNvPr>
          <p:cNvSpPr txBox="1"/>
          <p:nvPr/>
        </p:nvSpPr>
        <p:spPr>
          <a:xfrm>
            <a:off x="2181225" y="676275"/>
            <a:ext cx="8753475" cy="70485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BF7D4BB0-5B23-C8C5-32D2-D39DB8F8E3B9}"/>
              </a:ext>
            </a:extLst>
          </p:cNvPr>
          <p:cNvSpPr txBox="1"/>
          <p:nvPr/>
        </p:nvSpPr>
        <p:spPr>
          <a:xfrm>
            <a:off x="1828800" y="676275"/>
            <a:ext cx="9982200" cy="1077218"/>
          </a:xfrm>
          <a:prstGeom prst="rect">
            <a:avLst/>
          </a:prstGeom>
          <a:noFill/>
        </p:spPr>
        <p:txBody>
          <a:bodyPr wrap="square" rtlCol="0">
            <a:spAutoFit/>
          </a:bodyPr>
          <a:lstStyle/>
          <a:p>
            <a:pPr lvl="0"/>
            <a:r>
              <a:rPr lang="vi-VN" sz="3200" b="1" dirty="0">
                <a:solidFill>
                  <a:srgbClr val="000000"/>
                </a:solidFill>
                <a:latin typeface="Cambria" panose="02040503050406030204" pitchFamily="18" charset="0"/>
                <a:ea typeface="Cambria" panose="02040503050406030204" pitchFamily="18" charset="0"/>
              </a:rPr>
              <a:t>Khi ca sĩ hát trên sân khấu âm thanh sẽ truyền từ miệng của ca sĩ qua không khí đến tai chúng ta.</a:t>
            </a:r>
            <a:endParaRPr kumimoji="0" 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6" name="AutoShape 2" descr="Cô gái trẻ hát 'Mùa hè đẹp nhất' khiến nhạc sĩ Đức Huy nổi da gà">
            <a:extLst>
              <a:ext uri="{FF2B5EF4-FFF2-40B4-BE49-F238E27FC236}">
                <a16:creationId xmlns:a16="http://schemas.microsoft.com/office/drawing/2014/main" id="{610DCDB1-44E5-2335-52F2-FD0AE4682244}"/>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076" name="Picture 4" descr="Tuyển ca sĩ hát phòng trà, đám cưới, quán Bar">
            <a:extLst>
              <a:ext uri="{FF2B5EF4-FFF2-40B4-BE49-F238E27FC236}">
                <a16:creationId xmlns:a16="http://schemas.microsoft.com/office/drawing/2014/main" id="{35BFDF06-FB26-F94C-17BF-9344A4491D9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24250" y="1821656"/>
            <a:ext cx="6686550" cy="41790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469445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076"/>
                                        </p:tgtEl>
                                        <p:attrNameLst>
                                          <p:attrName>style.visibility</p:attrName>
                                        </p:attrNameLst>
                                      </p:cBhvr>
                                      <p:to>
                                        <p:strVal val="visible"/>
                                      </p:to>
                                    </p:set>
                                    <p:animEffect transition="in" filter="fade">
                                      <p:cBhvr>
                                        <p:cTn id="12" dur="1000"/>
                                        <p:tgtEl>
                                          <p:spTgt spid="3076"/>
                                        </p:tgtEl>
                                      </p:cBhvr>
                                    </p:animEffect>
                                    <p:anim calcmode="lin" valueType="num">
                                      <p:cBhvr>
                                        <p:cTn id="13" dur="1000" fill="hold"/>
                                        <p:tgtEl>
                                          <p:spTgt spid="3076"/>
                                        </p:tgtEl>
                                        <p:attrNameLst>
                                          <p:attrName>ppt_x</p:attrName>
                                        </p:attrNameLst>
                                      </p:cBhvr>
                                      <p:tavLst>
                                        <p:tav tm="0">
                                          <p:val>
                                            <p:strVal val="#ppt_x"/>
                                          </p:val>
                                        </p:tav>
                                        <p:tav tm="100000">
                                          <p:val>
                                            <p:strVal val="#ppt_x"/>
                                          </p:val>
                                        </p:tav>
                                      </p:tavLst>
                                    </p:anim>
                                    <p:anim calcmode="lin" valueType="num">
                                      <p:cBhvr>
                                        <p:cTn id="14" dur="1000" fill="hold"/>
                                        <p:tgtEl>
                                          <p:spTgt spid="307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26C59032-F6F5-4C9F-B14D-E4A21ED7BFD0}"/>
              </a:ext>
            </a:extLst>
          </p:cNvPr>
          <p:cNvSpPr/>
          <p:nvPr/>
        </p:nvSpPr>
        <p:spPr>
          <a:xfrm rot="21090520">
            <a:off x="2647167" y="306846"/>
            <a:ext cx="6897665" cy="6244307"/>
          </a:xfrm>
          <a:prstGeom prst="roundRect">
            <a:avLst>
              <a:gd name="adj" fmla="val 5972"/>
            </a:avLst>
          </a:prstGeom>
          <a:solidFill>
            <a:srgbClr val="624CAB"/>
          </a:solidFill>
          <a:ln>
            <a:solidFill>
              <a:srgbClr val="624C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Rounded Corners 8">
            <a:extLst>
              <a:ext uri="{FF2B5EF4-FFF2-40B4-BE49-F238E27FC236}">
                <a16:creationId xmlns:a16="http://schemas.microsoft.com/office/drawing/2014/main" id="{0207553C-6C01-451F-A50E-4BB3552920C6}"/>
              </a:ext>
            </a:extLst>
          </p:cNvPr>
          <p:cNvSpPr/>
          <p:nvPr/>
        </p:nvSpPr>
        <p:spPr>
          <a:xfrm rot="21090520">
            <a:off x="2447142" y="475030"/>
            <a:ext cx="6897665" cy="6244307"/>
          </a:xfrm>
          <a:prstGeom prst="roundRect">
            <a:avLst>
              <a:gd name="adj" fmla="val 5972"/>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Oval 14">
            <a:extLst>
              <a:ext uri="{FF2B5EF4-FFF2-40B4-BE49-F238E27FC236}">
                <a16:creationId xmlns:a16="http://schemas.microsoft.com/office/drawing/2014/main" id="{500B84B1-B86E-4C7B-9A4D-1BD1AB7A2439}"/>
              </a:ext>
            </a:extLst>
          </p:cNvPr>
          <p:cNvSpPr/>
          <p:nvPr/>
        </p:nvSpPr>
        <p:spPr>
          <a:xfrm rot="20945763">
            <a:off x="2347777" y="1523553"/>
            <a:ext cx="476149" cy="561101"/>
          </a:xfrm>
          <a:prstGeom prst="ellipse">
            <a:avLst/>
          </a:prstGeom>
          <a:solidFill>
            <a:srgbClr val="EDAE49"/>
          </a:solidFill>
          <a:ln>
            <a:solidFill>
              <a:srgbClr val="EDAE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Rounded Corners 11">
            <a:extLst>
              <a:ext uri="{FF2B5EF4-FFF2-40B4-BE49-F238E27FC236}">
                <a16:creationId xmlns:a16="http://schemas.microsoft.com/office/drawing/2014/main" id="{7AF01CAF-4791-42C9-857B-B486BBE6A1EA}"/>
              </a:ext>
            </a:extLst>
          </p:cNvPr>
          <p:cNvSpPr/>
          <p:nvPr/>
        </p:nvSpPr>
        <p:spPr>
          <a:xfrm rot="21090520">
            <a:off x="1627021" y="1672375"/>
            <a:ext cx="1004476" cy="417355"/>
          </a:xfrm>
          <a:prstGeom prst="roundRect">
            <a:avLst>
              <a:gd name="adj" fmla="val 32637"/>
            </a:avLst>
          </a:prstGeom>
          <a:solidFill>
            <a:srgbClr val="624CAB"/>
          </a:solidFill>
          <a:ln>
            <a:solidFill>
              <a:srgbClr val="624C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2" name="Oval 21">
            <a:extLst>
              <a:ext uri="{FF2B5EF4-FFF2-40B4-BE49-F238E27FC236}">
                <a16:creationId xmlns:a16="http://schemas.microsoft.com/office/drawing/2014/main" id="{011AFE1C-C976-4C36-A69E-058AD0FF40D2}"/>
              </a:ext>
            </a:extLst>
          </p:cNvPr>
          <p:cNvSpPr/>
          <p:nvPr/>
        </p:nvSpPr>
        <p:spPr>
          <a:xfrm rot="20945763">
            <a:off x="2499239" y="2595636"/>
            <a:ext cx="476149" cy="561101"/>
          </a:xfrm>
          <a:prstGeom prst="ellipse">
            <a:avLst/>
          </a:prstGeom>
          <a:solidFill>
            <a:srgbClr val="EDAE49"/>
          </a:solidFill>
          <a:ln>
            <a:solidFill>
              <a:srgbClr val="EDAE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Rounded Corners 10">
            <a:extLst>
              <a:ext uri="{FF2B5EF4-FFF2-40B4-BE49-F238E27FC236}">
                <a16:creationId xmlns:a16="http://schemas.microsoft.com/office/drawing/2014/main" id="{8EE45674-C8F2-4C09-9815-F738714475B3}"/>
              </a:ext>
            </a:extLst>
          </p:cNvPr>
          <p:cNvSpPr/>
          <p:nvPr/>
        </p:nvSpPr>
        <p:spPr>
          <a:xfrm rot="21090520">
            <a:off x="1805913" y="2737524"/>
            <a:ext cx="1004476" cy="417355"/>
          </a:xfrm>
          <a:prstGeom prst="roundRect">
            <a:avLst>
              <a:gd name="adj" fmla="val 32637"/>
            </a:avLst>
          </a:prstGeom>
          <a:solidFill>
            <a:srgbClr val="624CAB"/>
          </a:solidFill>
          <a:ln>
            <a:solidFill>
              <a:srgbClr val="624C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3" name="Oval 22">
            <a:extLst>
              <a:ext uri="{FF2B5EF4-FFF2-40B4-BE49-F238E27FC236}">
                <a16:creationId xmlns:a16="http://schemas.microsoft.com/office/drawing/2014/main" id="{C54A9D4C-B271-4116-928D-0819958C227B}"/>
              </a:ext>
            </a:extLst>
          </p:cNvPr>
          <p:cNvSpPr/>
          <p:nvPr/>
        </p:nvSpPr>
        <p:spPr>
          <a:xfrm rot="20945763">
            <a:off x="2680938" y="3605894"/>
            <a:ext cx="476149" cy="561101"/>
          </a:xfrm>
          <a:prstGeom prst="ellipse">
            <a:avLst/>
          </a:prstGeom>
          <a:solidFill>
            <a:srgbClr val="EDAE49"/>
          </a:solidFill>
          <a:ln>
            <a:solidFill>
              <a:srgbClr val="EDAE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Rounded Corners 9">
            <a:extLst>
              <a:ext uri="{FF2B5EF4-FFF2-40B4-BE49-F238E27FC236}">
                <a16:creationId xmlns:a16="http://schemas.microsoft.com/office/drawing/2014/main" id="{EA127B66-C4D0-4CC1-A052-04E2D404CFDA}"/>
              </a:ext>
            </a:extLst>
          </p:cNvPr>
          <p:cNvSpPr/>
          <p:nvPr/>
        </p:nvSpPr>
        <p:spPr>
          <a:xfrm rot="21090520">
            <a:off x="1986499" y="3739697"/>
            <a:ext cx="1004476" cy="417355"/>
          </a:xfrm>
          <a:prstGeom prst="roundRect">
            <a:avLst>
              <a:gd name="adj" fmla="val 32637"/>
            </a:avLst>
          </a:prstGeom>
          <a:solidFill>
            <a:srgbClr val="624CAB"/>
          </a:solidFill>
          <a:ln>
            <a:solidFill>
              <a:srgbClr val="624C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4" name="Oval 23">
            <a:extLst>
              <a:ext uri="{FF2B5EF4-FFF2-40B4-BE49-F238E27FC236}">
                <a16:creationId xmlns:a16="http://schemas.microsoft.com/office/drawing/2014/main" id="{224C94C7-4587-4BAB-839D-AF762BC170A7}"/>
              </a:ext>
            </a:extLst>
          </p:cNvPr>
          <p:cNvSpPr/>
          <p:nvPr/>
        </p:nvSpPr>
        <p:spPr>
          <a:xfrm rot="20945763">
            <a:off x="2844526" y="4678863"/>
            <a:ext cx="476149" cy="561101"/>
          </a:xfrm>
          <a:prstGeom prst="ellipse">
            <a:avLst/>
          </a:prstGeom>
          <a:solidFill>
            <a:srgbClr val="EDAE49"/>
          </a:solidFill>
          <a:ln>
            <a:solidFill>
              <a:srgbClr val="EDAE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Rounded Corners 13">
            <a:extLst>
              <a:ext uri="{FF2B5EF4-FFF2-40B4-BE49-F238E27FC236}">
                <a16:creationId xmlns:a16="http://schemas.microsoft.com/office/drawing/2014/main" id="{941DA866-6857-446A-AF0E-2FC09DA73FB0}"/>
              </a:ext>
            </a:extLst>
          </p:cNvPr>
          <p:cNvSpPr/>
          <p:nvPr/>
        </p:nvSpPr>
        <p:spPr>
          <a:xfrm rot="21090520">
            <a:off x="2178150" y="4799575"/>
            <a:ext cx="1004476" cy="417355"/>
          </a:xfrm>
          <a:prstGeom prst="roundRect">
            <a:avLst>
              <a:gd name="adj" fmla="val 32637"/>
            </a:avLst>
          </a:prstGeom>
          <a:solidFill>
            <a:srgbClr val="624CAB"/>
          </a:solidFill>
          <a:ln>
            <a:solidFill>
              <a:srgbClr val="624C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5" name="Oval 24">
            <a:extLst>
              <a:ext uri="{FF2B5EF4-FFF2-40B4-BE49-F238E27FC236}">
                <a16:creationId xmlns:a16="http://schemas.microsoft.com/office/drawing/2014/main" id="{A5B53C1B-2F56-4413-8FEE-9B6782D75621}"/>
              </a:ext>
            </a:extLst>
          </p:cNvPr>
          <p:cNvSpPr/>
          <p:nvPr/>
        </p:nvSpPr>
        <p:spPr>
          <a:xfrm rot="20945763">
            <a:off x="3024130" y="5725662"/>
            <a:ext cx="476149" cy="561101"/>
          </a:xfrm>
          <a:prstGeom prst="ellipse">
            <a:avLst/>
          </a:prstGeom>
          <a:solidFill>
            <a:srgbClr val="EDAE49"/>
          </a:solidFill>
          <a:ln>
            <a:solidFill>
              <a:srgbClr val="EDAE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Rounded Corners 12">
            <a:extLst>
              <a:ext uri="{FF2B5EF4-FFF2-40B4-BE49-F238E27FC236}">
                <a16:creationId xmlns:a16="http://schemas.microsoft.com/office/drawing/2014/main" id="{0AEC2EEE-7620-4FF9-9225-4565081EBA5A}"/>
              </a:ext>
            </a:extLst>
          </p:cNvPr>
          <p:cNvSpPr/>
          <p:nvPr/>
        </p:nvSpPr>
        <p:spPr>
          <a:xfrm rot="21090520">
            <a:off x="2366186" y="5864724"/>
            <a:ext cx="1004476" cy="417355"/>
          </a:xfrm>
          <a:prstGeom prst="roundRect">
            <a:avLst>
              <a:gd name="adj" fmla="val 32637"/>
            </a:avLst>
          </a:prstGeom>
          <a:solidFill>
            <a:srgbClr val="624CAB"/>
          </a:solidFill>
          <a:ln>
            <a:solidFill>
              <a:srgbClr val="624C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6" name="Arrow: Pentagon 55">
            <a:extLst>
              <a:ext uri="{FF2B5EF4-FFF2-40B4-BE49-F238E27FC236}">
                <a16:creationId xmlns:a16="http://schemas.microsoft.com/office/drawing/2014/main" id="{16A27305-9AD7-4896-9BFA-31CA180C6585}"/>
              </a:ext>
            </a:extLst>
          </p:cNvPr>
          <p:cNvSpPr/>
          <p:nvPr/>
        </p:nvSpPr>
        <p:spPr>
          <a:xfrm rot="21054829">
            <a:off x="3805847" y="3760395"/>
            <a:ext cx="5420155" cy="1966651"/>
          </a:xfrm>
          <a:prstGeom prst="homePlate">
            <a:avLst/>
          </a:prstGeom>
          <a:solidFill>
            <a:schemeClr val="bg1"/>
          </a:solidFill>
          <a:ln>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8" name="Picture 57">
            <a:extLst>
              <a:ext uri="{FF2B5EF4-FFF2-40B4-BE49-F238E27FC236}">
                <a16:creationId xmlns:a16="http://schemas.microsoft.com/office/drawing/2014/main" id="{B3F74693-DD5B-4367-80F2-41779C08BF7A}"/>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55726" b="76855" l="2175" r="41557">
                        <a14:foregroundMark x1="4923" y1="65968" x2="4923" y2="65968"/>
                        <a14:foregroundMark x1="3549" y1="59194" x2="3549" y2="59194"/>
                        <a14:foregroundMark x1="2347" y1="58952" x2="2347" y2="58952"/>
                        <a14:foregroundMark x1="4579" y1="57016" x2="4579" y2="57016"/>
                        <a14:foregroundMark x1="9903" y1="57016" x2="9903" y2="57016"/>
                        <a14:foregroundMark x1="40298" y1="66452" x2="40298" y2="66452"/>
                        <a14:foregroundMark x1="40813" y1="59435" x2="40813" y2="59435"/>
                        <a14:foregroundMark x1="40641" y1="56290" x2="40641" y2="56290"/>
                        <a14:foregroundMark x1="41156" y1="76613" x2="40298" y2="75161"/>
                        <a14:foregroundMark x1="39611" y1="74435" x2="39611" y2="74435"/>
                        <a14:foregroundMark x1="40126" y1="71048" x2="40126" y2="71048"/>
                        <a14:foregroundMark x1="40469" y1="72984" x2="40469" y2="72984"/>
                        <a14:foregroundMark x1="41328" y1="67177" x2="41156" y2="67177"/>
                        <a14:foregroundMark x1="41156" y1="65726" x2="41156" y2="65726"/>
                        <a14:foregroundMark x1="41328" y1="65726" x2="38924" y2="64516"/>
                        <a14:foregroundMark x1="41328" y1="61613" x2="39439" y2="63790"/>
                        <a14:foregroundMark x1="40813" y1="60161" x2="39782" y2="61371"/>
                        <a14:foregroundMark x1="40985" y1="59194" x2="39439" y2="58952"/>
                        <a14:foregroundMark x1="40641" y1="56532" x2="40813" y2="59194"/>
                        <a14:foregroundMark x1="41156" y1="55806" x2="34287" y2="55806"/>
                        <a14:foregroundMark x1="34287" y1="55806" x2="5953" y2="57016"/>
                        <a14:foregroundMark x1="12479" y1="61855" x2="32398" y2="64516"/>
                        <a14:foregroundMark x1="26388" y1="60887" x2="35890" y2="67339"/>
                        <a14:foregroundMark x1="35890" y1="67339" x2="36176" y2="67419"/>
                        <a14:foregroundMark x1="16085" y1="64274" x2="27247" y2="72500"/>
                        <a14:foregroundMark x1="9388" y1="72016" x2="8357" y2="59919"/>
                        <a14:foregroundMark x1="17115" y1="56048" x2="3377" y2="57016"/>
                        <a14:foregroundMark x1="11448" y1="59677" x2="11448" y2="59677"/>
                        <a14:foregroundMark x1="7155" y1="72984" x2="6812" y2="67903"/>
                        <a14:foregroundMark x1="39782" y1="76371" x2="4923" y2="76129"/>
                        <a14:foregroundMark x1="3721" y1="76855" x2="7155" y2="76129"/>
                        <a14:foregroundMark x1="2175" y1="75403" x2="2175" y2="75403"/>
                        <a14:foregroundMark x1="3721" y1="75161" x2="3721" y2="75161"/>
                        <a14:foregroundMark x1="3263" y1="67984" x2="4923" y2="67016"/>
                        <a14:foregroundMark x1="3492" y1="65726" x2="4293" y2="64194"/>
                        <a14:foregroundMark x1="3091" y1="72097" x2="4923" y2="74516"/>
                        <a14:backgroundMark x1="1889" y1="75323" x2="1889" y2="75323"/>
                        <a14:backgroundMark x1="2118" y1="75565" x2="2118" y2="75565"/>
                        <a14:backgroundMark x1="40870" y1="70806" x2="40870" y2="70806"/>
                        <a14:backgroundMark x1="41214" y1="70403" x2="41385" y2="69758"/>
                        <a14:backgroundMark x1="3377" y1="57339" x2="3263" y2="57177"/>
                        <a14:backgroundMark x1="2003" y1="75726" x2="2003" y2="75726"/>
                      </a14:backgroundRemoval>
                    </a14:imgEffect>
                  </a14:imgLayer>
                </a14:imgProps>
              </a:ext>
              <a:ext uri="{28A0092B-C50C-407E-A947-70E740481C1C}">
                <a14:useLocalDpi xmlns:a14="http://schemas.microsoft.com/office/drawing/2010/main" val="0"/>
              </a:ext>
            </a:extLst>
          </a:blip>
          <a:srcRect l="1331" t="53623" r="56124" b="20597"/>
          <a:stretch/>
        </p:blipFill>
        <p:spPr>
          <a:xfrm rot="21107542">
            <a:off x="5559371" y="3547087"/>
            <a:ext cx="1048398" cy="453080"/>
          </a:xfrm>
          <a:prstGeom prst="rect">
            <a:avLst/>
          </a:prstGeom>
        </p:spPr>
      </p:pic>
      <p:pic>
        <p:nvPicPr>
          <p:cNvPr id="62" name="Picture 61">
            <a:extLst>
              <a:ext uri="{FF2B5EF4-FFF2-40B4-BE49-F238E27FC236}">
                <a16:creationId xmlns:a16="http://schemas.microsoft.com/office/drawing/2014/main" id="{567F7BA0-FCC9-4856-B2E5-0D97A41F2C3E}"/>
              </a:ext>
            </a:extLst>
          </p:cNvPr>
          <p:cNvPicPr>
            <a:picLocks noChangeAspect="1"/>
          </p:cNvPicPr>
          <p:nvPr/>
        </p:nvPicPr>
        <p:blipFill rotWithShape="1">
          <a:blip r:embed="rId5">
            <a:extLst>
              <a:ext uri="{28A0092B-C50C-407E-A947-70E740481C1C}">
                <a14:useLocalDpi xmlns:a14="http://schemas.microsoft.com/office/drawing/2010/main" val="0"/>
              </a:ext>
            </a:extLst>
          </a:blip>
          <a:srcRect r="70909" b="60161"/>
          <a:stretch/>
        </p:blipFill>
        <p:spPr>
          <a:xfrm>
            <a:off x="8315977" y="2317725"/>
            <a:ext cx="2596821" cy="2524124"/>
          </a:xfrm>
          <a:prstGeom prst="rect">
            <a:avLst/>
          </a:prstGeom>
        </p:spPr>
      </p:pic>
      <p:pic>
        <p:nvPicPr>
          <p:cNvPr id="66" name="Picture 65">
            <a:extLst>
              <a:ext uri="{FF2B5EF4-FFF2-40B4-BE49-F238E27FC236}">
                <a16:creationId xmlns:a16="http://schemas.microsoft.com/office/drawing/2014/main" id="{D76D3099-1D47-4C64-BF77-C274BE3326A0}"/>
              </a:ext>
            </a:extLst>
          </p:cNvPr>
          <p:cNvPicPr>
            <a:picLocks noChangeAspect="1"/>
          </p:cNvPicPr>
          <p:nvPr/>
        </p:nvPicPr>
        <p:blipFill rotWithShape="1">
          <a:blip r:embed="rId5">
            <a:extLst>
              <a:ext uri="{28A0092B-C50C-407E-A947-70E740481C1C}">
                <a14:useLocalDpi xmlns:a14="http://schemas.microsoft.com/office/drawing/2010/main" val="0"/>
              </a:ext>
            </a:extLst>
          </a:blip>
          <a:srcRect l="69629" t="-4631" r="17165" b="64053"/>
          <a:stretch/>
        </p:blipFill>
        <p:spPr>
          <a:xfrm rot="20070188">
            <a:off x="1336650" y="2847888"/>
            <a:ext cx="1423276" cy="3104210"/>
          </a:xfrm>
          <a:prstGeom prst="rect">
            <a:avLst/>
          </a:prstGeom>
        </p:spPr>
      </p:pic>
      <p:pic>
        <p:nvPicPr>
          <p:cNvPr id="68" name="Picture 67">
            <a:extLst>
              <a:ext uri="{FF2B5EF4-FFF2-40B4-BE49-F238E27FC236}">
                <a16:creationId xmlns:a16="http://schemas.microsoft.com/office/drawing/2014/main" id="{AE9D5B1D-16B3-4BD4-AAD7-44EDD99A6148}"/>
              </a:ext>
            </a:extLst>
          </p:cNvPr>
          <p:cNvPicPr>
            <a:picLocks noChangeAspect="1"/>
          </p:cNvPicPr>
          <p:nvPr/>
        </p:nvPicPr>
        <p:blipFill rotWithShape="1">
          <a:blip r:embed="rId5">
            <a:extLst>
              <a:ext uri="{28A0092B-C50C-407E-A947-70E740481C1C}">
                <a14:useLocalDpi xmlns:a14="http://schemas.microsoft.com/office/drawing/2010/main" val="0"/>
              </a:ext>
            </a:extLst>
          </a:blip>
          <a:srcRect l="30377" t="18307" r="59477" b="63562"/>
          <a:stretch/>
        </p:blipFill>
        <p:spPr>
          <a:xfrm>
            <a:off x="702788" y="2716065"/>
            <a:ext cx="757827" cy="961283"/>
          </a:xfrm>
          <a:prstGeom prst="rect">
            <a:avLst/>
          </a:prstGeom>
        </p:spPr>
      </p:pic>
      <p:pic>
        <p:nvPicPr>
          <p:cNvPr id="73" name="Picture 72">
            <a:extLst>
              <a:ext uri="{FF2B5EF4-FFF2-40B4-BE49-F238E27FC236}">
                <a16:creationId xmlns:a16="http://schemas.microsoft.com/office/drawing/2014/main" id="{6FFDD0F9-E77E-4254-9399-0523473172F3}"/>
              </a:ext>
            </a:extLst>
          </p:cNvPr>
          <p:cNvPicPr>
            <a:picLocks noChangeAspect="1"/>
          </p:cNvPicPr>
          <p:nvPr/>
        </p:nvPicPr>
        <p:blipFill rotWithShape="1">
          <a:blip r:embed="rId5">
            <a:extLst>
              <a:ext uri="{28A0092B-C50C-407E-A947-70E740481C1C}">
                <a14:useLocalDpi xmlns:a14="http://schemas.microsoft.com/office/drawing/2010/main" val="0"/>
              </a:ext>
            </a:extLst>
          </a:blip>
          <a:srcRect l="60716" r="30698" b="86244"/>
          <a:stretch/>
        </p:blipFill>
        <p:spPr>
          <a:xfrm>
            <a:off x="7805114" y="123697"/>
            <a:ext cx="1314781" cy="1495069"/>
          </a:xfrm>
          <a:prstGeom prst="rect">
            <a:avLst/>
          </a:prstGeom>
        </p:spPr>
      </p:pic>
      <p:pic>
        <p:nvPicPr>
          <p:cNvPr id="4" name="Picture 3">
            <a:extLst>
              <a:ext uri="{FF2B5EF4-FFF2-40B4-BE49-F238E27FC236}">
                <a16:creationId xmlns:a16="http://schemas.microsoft.com/office/drawing/2014/main" id="{672F2EFF-5870-09AC-FF91-2213CEA9A183}"/>
              </a:ext>
            </a:extLst>
          </p:cNvPr>
          <p:cNvPicPr>
            <a:picLocks noChangeAspect="1"/>
          </p:cNvPicPr>
          <p:nvPr/>
        </p:nvPicPr>
        <p:blipFill>
          <a:blip r:embed="rId6"/>
          <a:stretch>
            <a:fillRect/>
          </a:stretch>
        </p:blipFill>
        <p:spPr>
          <a:xfrm>
            <a:off x="3703873" y="3777510"/>
            <a:ext cx="4822354" cy="2408129"/>
          </a:xfrm>
          <a:prstGeom prst="rect">
            <a:avLst/>
          </a:prstGeom>
        </p:spPr>
      </p:pic>
    </p:spTree>
    <p:extLst>
      <p:ext uri="{BB962C8B-B14F-4D97-AF65-F5344CB8AC3E}">
        <p14:creationId xmlns:p14="http://schemas.microsoft.com/office/powerpoint/2010/main" val="3167623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66"/>
                                        </p:tgtEl>
                                        <p:attrNameLst>
                                          <p:attrName>style.visibility</p:attrName>
                                        </p:attrNameLst>
                                      </p:cBhvr>
                                      <p:to>
                                        <p:strVal val="visible"/>
                                      </p:to>
                                    </p:set>
                                    <p:animEffect transition="in" filter="wipe(down)">
                                      <p:cBhvr>
                                        <p:cTn id="7" dur="500"/>
                                        <p:tgtEl>
                                          <p:spTgt spid="66"/>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68"/>
                                        </p:tgtEl>
                                        <p:attrNameLst>
                                          <p:attrName>style.visibility</p:attrName>
                                        </p:attrNameLst>
                                      </p:cBhvr>
                                      <p:to>
                                        <p:strVal val="visible"/>
                                      </p:to>
                                    </p:set>
                                    <p:anim calcmode="lin" valueType="num">
                                      <p:cBhvr>
                                        <p:cTn id="11" dur="500" fill="hold"/>
                                        <p:tgtEl>
                                          <p:spTgt spid="68"/>
                                        </p:tgtEl>
                                        <p:attrNameLst>
                                          <p:attrName>ppt_w</p:attrName>
                                        </p:attrNameLst>
                                      </p:cBhvr>
                                      <p:tavLst>
                                        <p:tav tm="0">
                                          <p:val>
                                            <p:fltVal val="0"/>
                                          </p:val>
                                        </p:tav>
                                        <p:tav tm="100000">
                                          <p:val>
                                            <p:strVal val="#ppt_w"/>
                                          </p:val>
                                        </p:tav>
                                      </p:tavLst>
                                    </p:anim>
                                    <p:anim calcmode="lin" valueType="num">
                                      <p:cBhvr>
                                        <p:cTn id="12" dur="500" fill="hold"/>
                                        <p:tgtEl>
                                          <p:spTgt spid="68"/>
                                        </p:tgtEl>
                                        <p:attrNameLst>
                                          <p:attrName>ppt_h</p:attrName>
                                        </p:attrNameLst>
                                      </p:cBhvr>
                                      <p:tavLst>
                                        <p:tav tm="0">
                                          <p:val>
                                            <p:fltVal val="0"/>
                                          </p:val>
                                        </p:tav>
                                        <p:tav tm="100000">
                                          <p:val>
                                            <p:strVal val="#ppt_h"/>
                                          </p:val>
                                        </p:tav>
                                      </p:tavLst>
                                    </p:anim>
                                    <p:animEffect transition="in" filter="fade">
                                      <p:cBhvr>
                                        <p:cTn id="13" dur="500"/>
                                        <p:tgtEl>
                                          <p:spTgt spid="68"/>
                                        </p:tgtEl>
                                      </p:cBhvr>
                                    </p:animEffect>
                                  </p:childTnLst>
                                </p:cTn>
                              </p:par>
                              <p:par>
                                <p:cTn id="14" presetID="22" presetClass="entr" presetSubtype="2" fill="hold" nodeType="withEffect">
                                  <p:stCondLst>
                                    <p:cond delay="0"/>
                                  </p:stCondLst>
                                  <p:childTnLst>
                                    <p:set>
                                      <p:cBhvr>
                                        <p:cTn id="15" dur="1" fill="hold">
                                          <p:stCondLst>
                                            <p:cond delay="0"/>
                                          </p:stCondLst>
                                        </p:cTn>
                                        <p:tgtEl>
                                          <p:spTgt spid="62"/>
                                        </p:tgtEl>
                                        <p:attrNameLst>
                                          <p:attrName>style.visibility</p:attrName>
                                        </p:attrNameLst>
                                      </p:cBhvr>
                                      <p:to>
                                        <p:strVal val="visible"/>
                                      </p:to>
                                    </p:set>
                                    <p:animEffect transition="in" filter="wipe(right)">
                                      <p:cBhvr>
                                        <p:cTn id="16" dur="500"/>
                                        <p:tgtEl>
                                          <p:spTgt spid="62"/>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childTnLst>
                                    <p:set>
                                      <p:cBhvr>
                                        <p:cTn id="20" dur="1" fill="hold">
                                          <p:stCondLst>
                                            <p:cond delay="0"/>
                                          </p:stCondLst>
                                        </p:cTn>
                                        <p:tgtEl>
                                          <p:spTgt spid="58"/>
                                        </p:tgtEl>
                                        <p:attrNameLst>
                                          <p:attrName>style.visibility</p:attrName>
                                        </p:attrNameLst>
                                      </p:cBhvr>
                                      <p:to>
                                        <p:strVal val="visible"/>
                                      </p:to>
                                    </p:set>
                                    <p:anim calcmode="lin" valueType="num">
                                      <p:cBhvr>
                                        <p:cTn id="21" dur="1000" fill="hold"/>
                                        <p:tgtEl>
                                          <p:spTgt spid="58"/>
                                        </p:tgtEl>
                                        <p:attrNameLst>
                                          <p:attrName>ppt_w</p:attrName>
                                        </p:attrNameLst>
                                      </p:cBhvr>
                                      <p:tavLst>
                                        <p:tav tm="0">
                                          <p:val>
                                            <p:fltVal val="0"/>
                                          </p:val>
                                        </p:tav>
                                        <p:tav tm="100000">
                                          <p:val>
                                            <p:strVal val="#ppt_w"/>
                                          </p:val>
                                        </p:tav>
                                      </p:tavLst>
                                    </p:anim>
                                    <p:anim calcmode="lin" valueType="num">
                                      <p:cBhvr>
                                        <p:cTn id="22" dur="1000" fill="hold"/>
                                        <p:tgtEl>
                                          <p:spTgt spid="58"/>
                                        </p:tgtEl>
                                        <p:attrNameLst>
                                          <p:attrName>ppt_h</p:attrName>
                                        </p:attrNameLst>
                                      </p:cBhvr>
                                      <p:tavLst>
                                        <p:tav tm="0">
                                          <p:val>
                                            <p:fltVal val="0"/>
                                          </p:val>
                                        </p:tav>
                                        <p:tav tm="100000">
                                          <p:val>
                                            <p:strVal val="#ppt_h"/>
                                          </p:val>
                                        </p:tav>
                                      </p:tavLst>
                                    </p:anim>
                                    <p:anim calcmode="lin" valueType="num">
                                      <p:cBhvr>
                                        <p:cTn id="23" dur="1000" fill="hold"/>
                                        <p:tgtEl>
                                          <p:spTgt spid="58"/>
                                        </p:tgtEl>
                                        <p:attrNameLst>
                                          <p:attrName>style.rotation</p:attrName>
                                        </p:attrNameLst>
                                      </p:cBhvr>
                                      <p:tavLst>
                                        <p:tav tm="0">
                                          <p:val>
                                            <p:fltVal val="90"/>
                                          </p:val>
                                        </p:tav>
                                        <p:tav tm="100000">
                                          <p:val>
                                            <p:fltVal val="0"/>
                                          </p:val>
                                        </p:tav>
                                      </p:tavLst>
                                    </p:anim>
                                    <p:animEffect transition="in" filter="fade">
                                      <p:cBhvr>
                                        <p:cTn id="24" dur="1000"/>
                                        <p:tgtEl>
                                          <p:spTgt spid="58"/>
                                        </p:tgtEl>
                                      </p:cBhvr>
                                    </p:animEffect>
                                  </p:childTnLst>
                                </p:cTn>
                              </p:par>
                            </p:childTnLst>
                          </p:cTn>
                        </p:par>
                        <p:par>
                          <p:cTn id="25" fill="hold">
                            <p:stCondLst>
                              <p:cond delay="1000"/>
                            </p:stCondLst>
                            <p:childTnLst>
                              <p:par>
                                <p:cTn id="26" presetID="31" presetClass="entr" presetSubtype="0" fill="hold" grpId="0" nodeType="afterEffect">
                                  <p:stCondLst>
                                    <p:cond delay="0"/>
                                  </p:stCondLst>
                                  <p:childTnLst>
                                    <p:set>
                                      <p:cBhvr>
                                        <p:cTn id="27" dur="1" fill="hold">
                                          <p:stCondLst>
                                            <p:cond delay="0"/>
                                          </p:stCondLst>
                                        </p:cTn>
                                        <p:tgtEl>
                                          <p:spTgt spid="56"/>
                                        </p:tgtEl>
                                        <p:attrNameLst>
                                          <p:attrName>style.visibility</p:attrName>
                                        </p:attrNameLst>
                                      </p:cBhvr>
                                      <p:to>
                                        <p:strVal val="visible"/>
                                      </p:to>
                                    </p:set>
                                    <p:anim calcmode="lin" valueType="num">
                                      <p:cBhvr>
                                        <p:cTn id="28" dur="1000" fill="hold"/>
                                        <p:tgtEl>
                                          <p:spTgt spid="56"/>
                                        </p:tgtEl>
                                        <p:attrNameLst>
                                          <p:attrName>ppt_w</p:attrName>
                                        </p:attrNameLst>
                                      </p:cBhvr>
                                      <p:tavLst>
                                        <p:tav tm="0">
                                          <p:val>
                                            <p:fltVal val="0"/>
                                          </p:val>
                                        </p:tav>
                                        <p:tav tm="100000">
                                          <p:val>
                                            <p:strVal val="#ppt_w"/>
                                          </p:val>
                                        </p:tav>
                                      </p:tavLst>
                                    </p:anim>
                                    <p:anim calcmode="lin" valueType="num">
                                      <p:cBhvr>
                                        <p:cTn id="29" dur="1000" fill="hold"/>
                                        <p:tgtEl>
                                          <p:spTgt spid="56"/>
                                        </p:tgtEl>
                                        <p:attrNameLst>
                                          <p:attrName>ppt_h</p:attrName>
                                        </p:attrNameLst>
                                      </p:cBhvr>
                                      <p:tavLst>
                                        <p:tav tm="0">
                                          <p:val>
                                            <p:fltVal val="0"/>
                                          </p:val>
                                        </p:tav>
                                        <p:tav tm="100000">
                                          <p:val>
                                            <p:strVal val="#ppt_h"/>
                                          </p:val>
                                        </p:tav>
                                      </p:tavLst>
                                    </p:anim>
                                    <p:anim calcmode="lin" valueType="num">
                                      <p:cBhvr>
                                        <p:cTn id="30" dur="1000" fill="hold"/>
                                        <p:tgtEl>
                                          <p:spTgt spid="56"/>
                                        </p:tgtEl>
                                        <p:attrNameLst>
                                          <p:attrName>style.rotation</p:attrName>
                                        </p:attrNameLst>
                                      </p:cBhvr>
                                      <p:tavLst>
                                        <p:tav tm="0">
                                          <p:val>
                                            <p:fltVal val="90"/>
                                          </p:val>
                                        </p:tav>
                                        <p:tav tm="100000">
                                          <p:val>
                                            <p:fltVal val="0"/>
                                          </p:val>
                                        </p:tav>
                                      </p:tavLst>
                                    </p:anim>
                                    <p:animEffect transition="in" filter="fade">
                                      <p:cBhvr>
                                        <p:cTn id="31" dur="1000"/>
                                        <p:tgtEl>
                                          <p:spTgt spid="56"/>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barn(inVertical)">
                                      <p:cBhvr>
                                        <p:cTn id="3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FF4784D-A598-4BDF-8801-C21420646869}"/>
              </a:ext>
            </a:extLst>
          </p:cNvPr>
          <p:cNvSpPr/>
          <p:nvPr/>
        </p:nvSpPr>
        <p:spPr>
          <a:xfrm>
            <a:off x="127591" y="0"/>
            <a:ext cx="999460" cy="6858015"/>
          </a:xfrm>
          <a:custGeom>
            <a:avLst/>
            <a:gdLst>
              <a:gd name="connsiteX0" fmla="*/ 0 w 903767"/>
              <a:gd name="connsiteY0" fmla="*/ 0 h 6858000"/>
              <a:gd name="connsiteX1" fmla="*/ 903767 w 903767"/>
              <a:gd name="connsiteY1" fmla="*/ 0 h 6858000"/>
              <a:gd name="connsiteX2" fmla="*/ 903767 w 903767"/>
              <a:gd name="connsiteY2" fmla="*/ 6858000 h 6858000"/>
              <a:gd name="connsiteX3" fmla="*/ 0 w 903767"/>
              <a:gd name="connsiteY3" fmla="*/ 6858000 h 6858000"/>
              <a:gd name="connsiteX4" fmla="*/ 0 w 903767"/>
              <a:gd name="connsiteY4" fmla="*/ 0 h 6858000"/>
              <a:gd name="connsiteX0" fmla="*/ 0 w 903767"/>
              <a:gd name="connsiteY0" fmla="*/ 0 h 6858015"/>
              <a:gd name="connsiteX1" fmla="*/ 903767 w 903767"/>
              <a:gd name="connsiteY1" fmla="*/ 0 h 6858015"/>
              <a:gd name="connsiteX2" fmla="*/ 903767 w 903767"/>
              <a:gd name="connsiteY2" fmla="*/ 6858000 h 6858015"/>
              <a:gd name="connsiteX3" fmla="*/ 425302 w 903767"/>
              <a:gd name="connsiteY3" fmla="*/ 6273209 h 6858015"/>
              <a:gd name="connsiteX4" fmla="*/ 0 w 903767"/>
              <a:gd name="connsiteY4" fmla="*/ 6858000 h 6858015"/>
              <a:gd name="connsiteX5" fmla="*/ 0 w 903767"/>
              <a:gd name="connsiteY5" fmla="*/ 0 h 6858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3767" h="6858015">
                <a:moveTo>
                  <a:pt x="0" y="0"/>
                </a:moveTo>
                <a:lnTo>
                  <a:pt x="903767" y="0"/>
                </a:lnTo>
                <a:lnTo>
                  <a:pt x="903767" y="6858000"/>
                </a:lnTo>
                <a:cubicBezTo>
                  <a:pt x="744279" y="6861544"/>
                  <a:pt x="584790" y="6269665"/>
                  <a:pt x="425302" y="6273209"/>
                </a:cubicBezTo>
                <a:lnTo>
                  <a:pt x="0" y="6858000"/>
                </a:lnTo>
                <a:lnTo>
                  <a:pt x="0" y="0"/>
                </a:lnTo>
                <a:close/>
              </a:path>
            </a:pathLst>
          </a:custGeom>
          <a:solidFill>
            <a:srgbClr val="7763B9"/>
          </a:solidFill>
          <a:ln>
            <a:solidFill>
              <a:srgbClr val="7763B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Arrow: Pentagon 2">
            <a:extLst>
              <a:ext uri="{FF2B5EF4-FFF2-40B4-BE49-F238E27FC236}">
                <a16:creationId xmlns:a16="http://schemas.microsoft.com/office/drawing/2014/main" id="{2366213B-CC3B-4DCC-94EE-78DC93779AFE}"/>
              </a:ext>
            </a:extLst>
          </p:cNvPr>
          <p:cNvSpPr/>
          <p:nvPr/>
        </p:nvSpPr>
        <p:spPr>
          <a:xfrm>
            <a:off x="-66675" y="2005749"/>
            <a:ext cx="1543050" cy="629660"/>
          </a:xfrm>
          <a:prstGeom prst="homePlate">
            <a:avLst/>
          </a:prstGeom>
          <a:solidFill>
            <a:schemeClr val="bg1"/>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8" name="Picture 57">
            <a:extLst>
              <a:ext uri="{FF2B5EF4-FFF2-40B4-BE49-F238E27FC236}">
                <a16:creationId xmlns:a16="http://schemas.microsoft.com/office/drawing/2014/main" id="{A776EBEC-8D4C-47B4-8AAB-34F92B4DFE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3600079" y="-1606259"/>
            <a:ext cx="6014623" cy="10070518"/>
          </a:xfrm>
          <a:prstGeom prst="rect">
            <a:avLst/>
          </a:prstGeom>
          <a:ln>
            <a:noFill/>
          </a:ln>
          <a:effectLst>
            <a:outerShdw blurRad="292100" dist="139700" dir="2700000" algn="tl" rotWithShape="0">
              <a:srgbClr val="333333">
                <a:alpha val="65000"/>
              </a:srgbClr>
            </a:outerShdw>
          </a:effectLst>
        </p:spPr>
      </p:pic>
      <p:pic>
        <p:nvPicPr>
          <p:cNvPr id="19" name="Picture 18">
            <a:extLst>
              <a:ext uri="{FF2B5EF4-FFF2-40B4-BE49-F238E27FC236}">
                <a16:creationId xmlns:a16="http://schemas.microsoft.com/office/drawing/2014/main" id="{E28DA4FB-9BEA-4CF2-B756-0DA23C5678A7}"/>
              </a:ext>
            </a:extLst>
          </p:cNvPr>
          <p:cNvPicPr>
            <a:picLocks noChangeAspect="1"/>
          </p:cNvPicPr>
          <p:nvPr/>
        </p:nvPicPr>
        <p:blipFill rotWithShape="1">
          <a:blip r:embed="rId4">
            <a:extLst>
              <a:ext uri="{28A0092B-C50C-407E-A947-70E740481C1C}">
                <a14:useLocalDpi xmlns:a14="http://schemas.microsoft.com/office/drawing/2010/main" val="0"/>
              </a:ext>
            </a:extLst>
          </a:blip>
          <a:srcRect l="81882" r="-651" b="67301"/>
          <a:stretch/>
        </p:blipFill>
        <p:spPr>
          <a:xfrm>
            <a:off x="202019" y="38099"/>
            <a:ext cx="999460" cy="1235862"/>
          </a:xfrm>
          <a:prstGeom prst="rect">
            <a:avLst/>
          </a:prstGeom>
        </p:spPr>
      </p:pic>
      <p:pic>
        <p:nvPicPr>
          <p:cNvPr id="12" name="Picture 11">
            <a:extLst>
              <a:ext uri="{FF2B5EF4-FFF2-40B4-BE49-F238E27FC236}">
                <a16:creationId xmlns:a16="http://schemas.microsoft.com/office/drawing/2014/main" id="{ECC55735-0070-4590-988F-D5E4A690C85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0955693">
            <a:off x="114974" y="4851400"/>
            <a:ext cx="2587499" cy="1836146"/>
          </a:xfrm>
          <a:prstGeom prst="rect">
            <a:avLst/>
          </a:prstGeom>
        </p:spPr>
      </p:pic>
      <p:pic>
        <p:nvPicPr>
          <p:cNvPr id="15" name="Picture 14">
            <a:extLst>
              <a:ext uri="{FF2B5EF4-FFF2-40B4-BE49-F238E27FC236}">
                <a16:creationId xmlns:a16="http://schemas.microsoft.com/office/drawing/2014/main" id="{0711B908-21A1-4AB5-8C8F-AE0C2C3F7D1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010970" y="-322036"/>
            <a:ext cx="2076759" cy="2076759"/>
          </a:xfrm>
          <a:prstGeom prst="rect">
            <a:avLst/>
          </a:prstGeom>
        </p:spPr>
      </p:pic>
      <p:pic>
        <p:nvPicPr>
          <p:cNvPr id="7" name="Picture 6" descr="A picture containing clipart&#10;&#10;Description automatically generated">
            <a:extLst>
              <a:ext uri="{FF2B5EF4-FFF2-40B4-BE49-F238E27FC236}">
                <a16:creationId xmlns:a16="http://schemas.microsoft.com/office/drawing/2014/main" id="{A1A2C0AA-86EF-AC5F-7095-8E6F25BE73E2}"/>
              </a:ext>
            </a:extLst>
          </p:cNvPr>
          <p:cNvPicPr>
            <a:picLocks noChangeAspect="1"/>
          </p:cNvPicPr>
          <p:nvPr/>
        </p:nvPicPr>
        <p:blipFill rotWithShape="1">
          <a:blip r:embed="rId7">
            <a:extLst>
              <a:ext uri="{28A0092B-C50C-407E-A947-70E740481C1C}">
                <a14:useLocalDpi xmlns:a14="http://schemas.microsoft.com/office/drawing/2010/main" val="0"/>
              </a:ext>
            </a:extLst>
          </a:blip>
          <a:srcRect l="48121" t="2812" r="3854" b="-2812"/>
          <a:stretch/>
        </p:blipFill>
        <p:spPr>
          <a:xfrm>
            <a:off x="1694783" y="1654202"/>
            <a:ext cx="2874574" cy="5985615"/>
          </a:xfrm>
          <a:prstGeom prst="rect">
            <a:avLst/>
          </a:prstGeom>
        </p:spPr>
      </p:pic>
      <p:pic>
        <p:nvPicPr>
          <p:cNvPr id="8" name="Picture 7" descr="Shape&#10;&#10;Description automatically generated">
            <a:extLst>
              <a:ext uri="{FF2B5EF4-FFF2-40B4-BE49-F238E27FC236}">
                <a16:creationId xmlns:a16="http://schemas.microsoft.com/office/drawing/2014/main" id="{127F21EF-BA49-A740-21CD-A2E8C606CE1C}"/>
              </a:ext>
            </a:extLst>
          </p:cNvPr>
          <p:cNvPicPr>
            <a:picLocks noChangeAspect="1"/>
          </p:cNvPicPr>
          <p:nvPr/>
        </p:nvPicPr>
        <p:blipFill>
          <a:blip r:embed="rId8">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4619625" y="1648671"/>
            <a:ext cx="6162675" cy="3113829"/>
          </a:xfrm>
          <a:prstGeom prst="rect">
            <a:avLst/>
          </a:prstGeom>
        </p:spPr>
      </p:pic>
      <p:sp>
        <p:nvSpPr>
          <p:cNvPr id="9" name="TextBox 8">
            <a:extLst>
              <a:ext uri="{FF2B5EF4-FFF2-40B4-BE49-F238E27FC236}">
                <a16:creationId xmlns:a16="http://schemas.microsoft.com/office/drawing/2014/main" id="{BF9245FF-795F-30D9-CAFF-C48BADC3C79B}"/>
              </a:ext>
            </a:extLst>
          </p:cNvPr>
          <p:cNvSpPr txBox="1"/>
          <p:nvPr/>
        </p:nvSpPr>
        <p:spPr>
          <a:xfrm>
            <a:off x="4724400" y="2002528"/>
            <a:ext cx="5781675" cy="1446550"/>
          </a:xfrm>
          <a:prstGeom prst="rect">
            <a:avLst/>
          </a:prstGeom>
          <a:noFill/>
        </p:spPr>
        <p:txBody>
          <a:bodyPr wrap="square">
            <a:spAutoFit/>
          </a:bodyPr>
          <a:lstStyle/>
          <a:p>
            <a:pPr lvl="0" algn="ctr"/>
            <a:r>
              <a:rPr lang="en-US" sz="4400" b="1" dirty="0">
                <a:solidFill>
                  <a:srgbClr val="002060"/>
                </a:solidFill>
                <a:latin typeface="Tahoma" panose="020B0604030504040204" pitchFamily="34" charset="0"/>
                <a:ea typeface="Tahoma" panose="020B0604030504040204" pitchFamily="34" charset="0"/>
                <a:cs typeface="Tahoma" panose="020B0604030504040204" pitchFamily="34" charset="0"/>
              </a:rPr>
              <a:t>T</a:t>
            </a:r>
            <a:r>
              <a:rPr lang="vi-VN" sz="4400" b="1" dirty="0">
                <a:solidFill>
                  <a:srgbClr val="002060"/>
                </a:solidFill>
                <a:latin typeface="Tahoma" panose="020B0604030504040204" pitchFamily="34" charset="0"/>
                <a:ea typeface="Tahoma" panose="020B0604030504040204" pitchFamily="34" charset="0"/>
                <a:cs typeface="Tahoma" panose="020B0604030504040204" pitchFamily="34" charset="0"/>
              </a:rPr>
              <a:t>rò chơi “Mô phỏng tiếng động” </a:t>
            </a:r>
            <a:endParaRPr kumimoji="0" lang="en-US" sz="4400" b="1" i="0" u="none" strike="noStrike" kern="1200" cap="none" spc="0" normalizeH="0" baseline="0" noProof="0" dirty="0">
              <a:ln>
                <a:noFill/>
              </a:ln>
              <a:solidFill>
                <a:srgbClr val="002060"/>
              </a:solidFill>
              <a:effectLst/>
              <a:uLnTx/>
              <a:uFillTx/>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85907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withEffect">
                                  <p:stCondLst>
                                    <p:cond delay="0"/>
                                  </p:stCondLst>
                                  <p:childTnLst>
                                    <p:animMotion origin="layout" path="M -2.5E-6 -4.44444E-6 L 0.00078 0.14005 " pathEditMode="relative" rAng="0" ptsTypes="AA">
                                      <p:cBhvr>
                                        <p:cTn id="6" dur="2000" fill="hold"/>
                                        <p:tgtEl>
                                          <p:spTgt spid="3"/>
                                        </p:tgtEl>
                                        <p:attrNameLst>
                                          <p:attrName>ppt_x</p:attrName>
                                          <p:attrName>ppt_y</p:attrName>
                                        </p:attrNameLst>
                                      </p:cBhvr>
                                      <p:rCtr x="39" y="6991"/>
                                    </p:animMotion>
                                  </p:childTnLst>
                                </p:cTn>
                              </p:par>
                            </p:childTnLst>
                          </p:cTn>
                        </p:par>
                        <p:par>
                          <p:cTn id="7" fill="hold">
                            <p:stCondLst>
                              <p:cond delay="2000"/>
                            </p:stCondLst>
                            <p:childTnLst>
                              <p:par>
                                <p:cTn id="8" presetID="42" presetClass="entr" presetSubtype="0" fill="hold" nodeType="after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1000"/>
                                        <p:tgtEl>
                                          <p:spTgt spid="7"/>
                                        </p:tgtEl>
                                      </p:cBhvr>
                                    </p:animEffect>
                                    <p:anim calcmode="lin" valueType="num">
                                      <p:cBhvr>
                                        <p:cTn id="11" dur="1000" fill="hold"/>
                                        <p:tgtEl>
                                          <p:spTgt spid="7"/>
                                        </p:tgtEl>
                                        <p:attrNameLst>
                                          <p:attrName>ppt_x</p:attrName>
                                        </p:attrNameLst>
                                      </p:cBhvr>
                                      <p:tavLst>
                                        <p:tav tm="0">
                                          <p:val>
                                            <p:strVal val="#ppt_x"/>
                                          </p:val>
                                        </p:tav>
                                        <p:tav tm="100000">
                                          <p:val>
                                            <p:strVal val="#ppt_x"/>
                                          </p:val>
                                        </p:tav>
                                      </p:tavLst>
                                    </p:anim>
                                    <p:anim calcmode="lin" valueType="num">
                                      <p:cBhvr>
                                        <p:cTn id="12"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1000"/>
                                        <p:tgtEl>
                                          <p:spTgt spid="8"/>
                                        </p:tgtEl>
                                      </p:cBhvr>
                                    </p:animEffect>
                                    <p:anim calcmode="lin" valueType="num">
                                      <p:cBhvr>
                                        <p:cTn id="23" dur="1000" fill="hold"/>
                                        <p:tgtEl>
                                          <p:spTgt spid="8"/>
                                        </p:tgtEl>
                                        <p:attrNameLst>
                                          <p:attrName>ppt_x</p:attrName>
                                        </p:attrNameLst>
                                      </p:cBhvr>
                                      <p:tavLst>
                                        <p:tav tm="0">
                                          <p:val>
                                            <p:strVal val="#ppt_x"/>
                                          </p:val>
                                        </p:tav>
                                        <p:tav tm="100000">
                                          <p:val>
                                            <p:strVal val="#ppt_x"/>
                                          </p:val>
                                        </p:tav>
                                      </p:tavLst>
                                    </p:anim>
                                    <p:anim calcmode="lin" valueType="num">
                                      <p:cBhvr>
                                        <p:cTn id="2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FF4784D-A598-4BDF-8801-C21420646869}"/>
              </a:ext>
            </a:extLst>
          </p:cNvPr>
          <p:cNvSpPr/>
          <p:nvPr/>
        </p:nvSpPr>
        <p:spPr>
          <a:xfrm>
            <a:off x="151618" y="0"/>
            <a:ext cx="999460" cy="6858015"/>
          </a:xfrm>
          <a:custGeom>
            <a:avLst/>
            <a:gdLst>
              <a:gd name="connsiteX0" fmla="*/ 0 w 903767"/>
              <a:gd name="connsiteY0" fmla="*/ 0 h 6858000"/>
              <a:gd name="connsiteX1" fmla="*/ 903767 w 903767"/>
              <a:gd name="connsiteY1" fmla="*/ 0 h 6858000"/>
              <a:gd name="connsiteX2" fmla="*/ 903767 w 903767"/>
              <a:gd name="connsiteY2" fmla="*/ 6858000 h 6858000"/>
              <a:gd name="connsiteX3" fmla="*/ 0 w 903767"/>
              <a:gd name="connsiteY3" fmla="*/ 6858000 h 6858000"/>
              <a:gd name="connsiteX4" fmla="*/ 0 w 903767"/>
              <a:gd name="connsiteY4" fmla="*/ 0 h 6858000"/>
              <a:gd name="connsiteX0" fmla="*/ 0 w 903767"/>
              <a:gd name="connsiteY0" fmla="*/ 0 h 6858015"/>
              <a:gd name="connsiteX1" fmla="*/ 903767 w 903767"/>
              <a:gd name="connsiteY1" fmla="*/ 0 h 6858015"/>
              <a:gd name="connsiteX2" fmla="*/ 903767 w 903767"/>
              <a:gd name="connsiteY2" fmla="*/ 6858000 h 6858015"/>
              <a:gd name="connsiteX3" fmla="*/ 425302 w 903767"/>
              <a:gd name="connsiteY3" fmla="*/ 6273209 h 6858015"/>
              <a:gd name="connsiteX4" fmla="*/ 0 w 903767"/>
              <a:gd name="connsiteY4" fmla="*/ 6858000 h 6858015"/>
              <a:gd name="connsiteX5" fmla="*/ 0 w 903767"/>
              <a:gd name="connsiteY5" fmla="*/ 0 h 6858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3767" h="6858015">
                <a:moveTo>
                  <a:pt x="0" y="0"/>
                </a:moveTo>
                <a:lnTo>
                  <a:pt x="903767" y="0"/>
                </a:lnTo>
                <a:lnTo>
                  <a:pt x="903767" y="6858000"/>
                </a:lnTo>
                <a:cubicBezTo>
                  <a:pt x="744279" y="6861544"/>
                  <a:pt x="584790" y="6269665"/>
                  <a:pt x="425302" y="6273209"/>
                </a:cubicBezTo>
                <a:lnTo>
                  <a:pt x="0" y="6858000"/>
                </a:lnTo>
                <a:lnTo>
                  <a:pt x="0" y="0"/>
                </a:lnTo>
                <a:close/>
              </a:path>
            </a:pathLst>
          </a:custGeom>
          <a:solidFill>
            <a:srgbClr val="7763B9"/>
          </a:solidFill>
          <a:ln>
            <a:solidFill>
              <a:srgbClr val="7763B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Arrow: Pentagon 2">
            <a:extLst>
              <a:ext uri="{FF2B5EF4-FFF2-40B4-BE49-F238E27FC236}">
                <a16:creationId xmlns:a16="http://schemas.microsoft.com/office/drawing/2014/main" id="{2366213B-CC3B-4DCC-94EE-78DC93779AFE}"/>
              </a:ext>
            </a:extLst>
          </p:cNvPr>
          <p:cNvSpPr/>
          <p:nvPr/>
        </p:nvSpPr>
        <p:spPr>
          <a:xfrm>
            <a:off x="-42648" y="1448076"/>
            <a:ext cx="1543050" cy="629660"/>
          </a:xfrm>
          <a:prstGeom prst="homePlate">
            <a:avLst/>
          </a:prstGeom>
          <a:solidFill>
            <a:schemeClr val="bg1"/>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8" name="Picture 57">
            <a:extLst>
              <a:ext uri="{FF2B5EF4-FFF2-40B4-BE49-F238E27FC236}">
                <a16:creationId xmlns:a16="http://schemas.microsoft.com/office/drawing/2014/main" id="{A776EBEC-8D4C-47B4-8AAB-34F92B4DFE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3624106" y="-1606259"/>
            <a:ext cx="6014623" cy="10070518"/>
          </a:xfrm>
          <a:prstGeom prst="rect">
            <a:avLst/>
          </a:prstGeom>
          <a:ln>
            <a:noFill/>
          </a:ln>
          <a:effectLst>
            <a:outerShdw blurRad="292100" dist="139700" dir="2700000" algn="tl" rotWithShape="0">
              <a:srgbClr val="333333">
                <a:alpha val="65000"/>
              </a:srgbClr>
            </a:outerShdw>
          </a:effectLst>
        </p:spPr>
      </p:pic>
      <p:pic>
        <p:nvPicPr>
          <p:cNvPr id="19" name="Picture 18">
            <a:extLst>
              <a:ext uri="{FF2B5EF4-FFF2-40B4-BE49-F238E27FC236}">
                <a16:creationId xmlns:a16="http://schemas.microsoft.com/office/drawing/2014/main" id="{E28DA4FB-9BEA-4CF2-B756-0DA23C5678A7}"/>
              </a:ext>
            </a:extLst>
          </p:cNvPr>
          <p:cNvPicPr>
            <a:picLocks noChangeAspect="1"/>
          </p:cNvPicPr>
          <p:nvPr/>
        </p:nvPicPr>
        <p:blipFill rotWithShape="1">
          <a:blip r:embed="rId4">
            <a:extLst>
              <a:ext uri="{28A0092B-C50C-407E-A947-70E740481C1C}">
                <a14:useLocalDpi xmlns:a14="http://schemas.microsoft.com/office/drawing/2010/main" val="0"/>
              </a:ext>
            </a:extLst>
          </a:blip>
          <a:srcRect l="81882" r="-651" b="67301"/>
          <a:stretch/>
        </p:blipFill>
        <p:spPr>
          <a:xfrm>
            <a:off x="226046" y="38099"/>
            <a:ext cx="999460" cy="1235862"/>
          </a:xfrm>
          <a:prstGeom prst="rect">
            <a:avLst/>
          </a:prstGeom>
        </p:spPr>
      </p:pic>
      <p:pic>
        <p:nvPicPr>
          <p:cNvPr id="7" name="Picture 6">
            <a:extLst>
              <a:ext uri="{FF2B5EF4-FFF2-40B4-BE49-F238E27FC236}">
                <a16:creationId xmlns:a16="http://schemas.microsoft.com/office/drawing/2014/main" id="{08F62E03-7E54-4182-BAB6-2E974305EAF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833126" y="19357"/>
            <a:ext cx="1254604" cy="1254604"/>
          </a:xfrm>
          <a:prstGeom prst="rect">
            <a:avLst/>
          </a:prstGeom>
        </p:spPr>
      </p:pic>
      <p:pic>
        <p:nvPicPr>
          <p:cNvPr id="13" name="Google Shape;335;p9">
            <a:extLst>
              <a:ext uri="{FF2B5EF4-FFF2-40B4-BE49-F238E27FC236}">
                <a16:creationId xmlns:a16="http://schemas.microsoft.com/office/drawing/2014/main" id="{1BBB9E24-976B-7C15-D4F5-E823000BC621}"/>
              </a:ext>
            </a:extLst>
          </p:cNvPr>
          <p:cNvPicPr preferRelativeResize="0"/>
          <p:nvPr/>
        </p:nvPicPr>
        <p:blipFill rotWithShape="1">
          <a:blip r:embed="rId6">
            <a:alphaModFix/>
          </a:blip>
          <a:srcRect/>
          <a:stretch/>
        </p:blipFill>
        <p:spPr>
          <a:xfrm>
            <a:off x="9944100" y="2466975"/>
            <a:ext cx="1913382" cy="4114800"/>
          </a:xfrm>
          <a:prstGeom prst="rect">
            <a:avLst/>
          </a:prstGeom>
          <a:noFill/>
          <a:ln>
            <a:noFill/>
          </a:ln>
        </p:spPr>
      </p:pic>
      <p:sp>
        <p:nvSpPr>
          <p:cNvPr id="16" name="TextBox 15">
            <a:extLst>
              <a:ext uri="{FF2B5EF4-FFF2-40B4-BE49-F238E27FC236}">
                <a16:creationId xmlns:a16="http://schemas.microsoft.com/office/drawing/2014/main" id="{70E4E37A-AB09-583B-D88E-1A7C32C2700F}"/>
              </a:ext>
            </a:extLst>
          </p:cNvPr>
          <p:cNvSpPr txBox="1"/>
          <p:nvPr/>
        </p:nvSpPr>
        <p:spPr>
          <a:xfrm>
            <a:off x="2066925" y="1163106"/>
            <a:ext cx="7667625" cy="4392692"/>
          </a:xfrm>
          <a:prstGeom prst="roundRect">
            <a:avLst/>
          </a:prstGeom>
          <a:solidFill>
            <a:schemeClr val="accent4">
              <a:lumMod val="20000"/>
              <a:lumOff val="80000"/>
            </a:schemeClr>
          </a:solidFill>
          <a:ln w="28575">
            <a:solidFill>
              <a:srgbClr val="00B050"/>
            </a:solidFill>
            <a:prstDash val="sysDash"/>
          </a:ln>
        </p:spPr>
        <p:txBody>
          <a:bodyPr wrap="square">
            <a:spAutoFit/>
          </a:bodyPr>
          <a:lstStyle/>
          <a:p>
            <a:pPr lvl="0" algn="ctr"/>
            <a:r>
              <a:rPr lang="vi-VN" sz="3600" b="1" u="sng" dirty="0">
                <a:solidFill>
                  <a:srgbClr val="FF0000"/>
                </a:solidFill>
                <a:latin typeface="Cambria" panose="02040503050406030204" pitchFamily="18" charset="0"/>
                <a:ea typeface="Cambria" panose="02040503050406030204" pitchFamily="18" charset="0"/>
                <a:cs typeface="Calibri" panose="020F0502020204030204" pitchFamily="34" charset="0"/>
              </a:rPr>
              <a:t>Cách chơi</a:t>
            </a:r>
            <a:endParaRPr lang="en-US" sz="3600" b="1" u="sng" dirty="0">
              <a:solidFill>
                <a:srgbClr val="FF0000"/>
              </a:solidFill>
              <a:latin typeface="Cambria" panose="02040503050406030204" pitchFamily="18" charset="0"/>
              <a:ea typeface="Cambria" panose="02040503050406030204" pitchFamily="18" charset="0"/>
              <a:cs typeface="Calibri" panose="020F0502020204030204" pitchFamily="34" charset="0"/>
            </a:endParaRPr>
          </a:p>
          <a:p>
            <a:pPr marL="571500" lvl="0" indent="-571500" algn="ctr">
              <a:buFont typeface="Arial" panose="020B0604020202020204" pitchFamily="34" charset="0"/>
              <a:buChar char="•"/>
            </a:pPr>
            <a:r>
              <a:rPr lang="en-US" sz="3600" b="1" dirty="0" err="1">
                <a:solidFill>
                  <a:srgbClr val="FF0000"/>
                </a:solidFill>
                <a:latin typeface="Cambria" panose="02040503050406030204" pitchFamily="18" charset="0"/>
                <a:ea typeface="Cambria" panose="02040503050406030204" pitchFamily="18" charset="0"/>
                <a:cs typeface="Calibri" panose="020F0502020204030204" pitchFamily="34" charset="0"/>
              </a:rPr>
              <a:t>Chơi</a:t>
            </a:r>
            <a:r>
              <a:rPr lang="en-US" sz="3600" b="1" dirty="0">
                <a:solidFill>
                  <a:srgbClr val="FF0000"/>
                </a:solidFill>
                <a:latin typeface="Cambria" panose="02040503050406030204" pitchFamily="18" charset="0"/>
                <a:ea typeface="Cambria" panose="02040503050406030204" pitchFamily="18" charset="0"/>
                <a:cs typeface="Calibri" panose="020F0502020204030204" pitchFamily="34" charset="0"/>
              </a:rPr>
              <a:t> </a:t>
            </a:r>
            <a:r>
              <a:rPr lang="en-US" sz="3600" b="1" dirty="0" err="1">
                <a:solidFill>
                  <a:srgbClr val="FF0000"/>
                </a:solidFill>
                <a:latin typeface="Cambria" panose="02040503050406030204" pitchFamily="18" charset="0"/>
                <a:ea typeface="Cambria" panose="02040503050406030204" pitchFamily="18" charset="0"/>
                <a:cs typeface="Calibri" panose="020F0502020204030204" pitchFamily="34" charset="0"/>
              </a:rPr>
              <a:t>theo</a:t>
            </a:r>
            <a:r>
              <a:rPr lang="en-US" sz="3600" b="1" dirty="0">
                <a:solidFill>
                  <a:srgbClr val="FF0000"/>
                </a:solidFill>
                <a:latin typeface="Cambria" panose="02040503050406030204" pitchFamily="18" charset="0"/>
                <a:ea typeface="Cambria" panose="02040503050406030204" pitchFamily="18" charset="0"/>
                <a:cs typeface="Calibri" panose="020F0502020204030204" pitchFamily="34" charset="0"/>
              </a:rPr>
              <a:t> </a:t>
            </a:r>
            <a:r>
              <a:rPr lang="en-US" sz="3600" b="1" dirty="0" err="1">
                <a:solidFill>
                  <a:srgbClr val="FF0000"/>
                </a:solidFill>
                <a:latin typeface="Cambria" panose="02040503050406030204" pitchFamily="18" charset="0"/>
                <a:ea typeface="Cambria" panose="02040503050406030204" pitchFamily="18" charset="0"/>
                <a:cs typeface="Calibri" panose="020F0502020204030204" pitchFamily="34" charset="0"/>
              </a:rPr>
              <a:t>nhóm</a:t>
            </a:r>
            <a:r>
              <a:rPr lang="en-US" sz="3600" b="1" dirty="0">
                <a:solidFill>
                  <a:srgbClr val="FF0000"/>
                </a:solidFill>
                <a:latin typeface="Cambria" panose="02040503050406030204" pitchFamily="18" charset="0"/>
                <a:ea typeface="Cambria" panose="02040503050406030204" pitchFamily="18" charset="0"/>
                <a:cs typeface="Calibri" panose="020F0502020204030204" pitchFamily="34" charset="0"/>
              </a:rPr>
              <a:t> 4, </a:t>
            </a:r>
            <a:r>
              <a:rPr lang="en-US" sz="3600" b="1" dirty="0" err="1">
                <a:solidFill>
                  <a:srgbClr val="FF0000"/>
                </a:solidFill>
                <a:latin typeface="Cambria" panose="02040503050406030204" pitchFamily="18" charset="0"/>
                <a:ea typeface="Cambria" panose="02040503050406030204" pitchFamily="18" charset="0"/>
                <a:cs typeface="Calibri" panose="020F0502020204030204" pitchFamily="34" charset="0"/>
              </a:rPr>
              <a:t>thời</a:t>
            </a:r>
            <a:r>
              <a:rPr lang="en-US" sz="3600" b="1" dirty="0">
                <a:solidFill>
                  <a:srgbClr val="FF0000"/>
                </a:solidFill>
                <a:latin typeface="Cambria" panose="02040503050406030204" pitchFamily="18" charset="0"/>
                <a:ea typeface="Cambria" panose="02040503050406030204" pitchFamily="18" charset="0"/>
                <a:cs typeface="Calibri" panose="020F0502020204030204" pitchFamily="34" charset="0"/>
              </a:rPr>
              <a:t> </a:t>
            </a:r>
            <a:r>
              <a:rPr lang="en-US" sz="3600" b="1" dirty="0" err="1">
                <a:solidFill>
                  <a:srgbClr val="FF0000"/>
                </a:solidFill>
                <a:latin typeface="Cambria" panose="02040503050406030204" pitchFamily="18" charset="0"/>
                <a:ea typeface="Cambria" panose="02040503050406030204" pitchFamily="18" charset="0"/>
                <a:cs typeface="Calibri" panose="020F0502020204030204" pitchFamily="34" charset="0"/>
              </a:rPr>
              <a:t>gian</a:t>
            </a:r>
            <a:r>
              <a:rPr lang="en-US" sz="3600" b="1" dirty="0">
                <a:solidFill>
                  <a:srgbClr val="FF0000"/>
                </a:solidFill>
                <a:latin typeface="Cambria" panose="02040503050406030204" pitchFamily="18" charset="0"/>
                <a:ea typeface="Cambria" panose="02040503050406030204" pitchFamily="18" charset="0"/>
                <a:cs typeface="Calibri" panose="020F0502020204030204" pitchFamily="34" charset="0"/>
              </a:rPr>
              <a:t> 3p</a:t>
            </a:r>
          </a:p>
          <a:p>
            <a:pPr marL="571500" lvl="0" indent="-571500" algn="just">
              <a:buFont typeface="Arial" panose="020B0604020202020204" pitchFamily="34" charset="0"/>
              <a:buChar char="•"/>
            </a:pPr>
            <a:r>
              <a:rPr lang="en-US" sz="3600" b="1" dirty="0">
                <a:solidFill>
                  <a:srgbClr val="FF0000"/>
                </a:solidFill>
                <a:latin typeface="Cambria" panose="02040503050406030204" pitchFamily="18" charset="0"/>
                <a:ea typeface="Cambria" panose="02040503050406030204" pitchFamily="18" charset="0"/>
                <a:cs typeface="Calibri" panose="020F0502020204030204" pitchFamily="34" charset="0"/>
              </a:rPr>
              <a:t>1</a:t>
            </a:r>
            <a:r>
              <a:rPr lang="vi-VN" sz="3600" b="1" dirty="0">
                <a:solidFill>
                  <a:srgbClr val="FF0000"/>
                </a:solidFill>
                <a:latin typeface="Cambria" panose="02040503050406030204" pitchFamily="18" charset="0"/>
                <a:ea typeface="Cambria" panose="02040503050406030204" pitchFamily="18" charset="0"/>
                <a:cs typeface="Calibri" panose="020F0502020204030204" pitchFamily="34" charset="0"/>
              </a:rPr>
              <a:t> bạn nói : Lợn kêu – bạn kia thực hiện tiếng kêu của lợn</a:t>
            </a:r>
            <a:r>
              <a:rPr lang="en-US" sz="3600" b="1" dirty="0">
                <a:solidFill>
                  <a:srgbClr val="FF0000"/>
                </a:solidFill>
                <a:latin typeface="Cambria" panose="02040503050406030204" pitchFamily="18" charset="0"/>
                <a:ea typeface="Cambria" panose="02040503050406030204" pitchFamily="18" charset="0"/>
                <a:cs typeface="Calibri" panose="020F0502020204030204" pitchFamily="34" charset="0"/>
              </a:rPr>
              <a:t>.</a:t>
            </a:r>
          </a:p>
          <a:p>
            <a:pPr marL="571500" indent="-571500" algn="just">
              <a:buFont typeface="Arial" panose="020B0604020202020204" pitchFamily="34" charset="0"/>
              <a:buChar char="•"/>
            </a:pPr>
            <a:r>
              <a:rPr lang="en-US" sz="3600" b="1" dirty="0">
                <a:solidFill>
                  <a:srgbClr val="FF0000"/>
                </a:solidFill>
                <a:latin typeface="Cambria" panose="02040503050406030204" pitchFamily="18" charset="0"/>
                <a:ea typeface="Cambria" panose="02040503050406030204" pitchFamily="18" charset="0"/>
                <a:cs typeface="Calibri" panose="020F0502020204030204" pitchFamily="34" charset="0"/>
              </a:rPr>
              <a:t>1</a:t>
            </a:r>
            <a:r>
              <a:rPr lang="vi-VN" sz="3600" b="1" dirty="0">
                <a:solidFill>
                  <a:srgbClr val="FF0000"/>
                </a:solidFill>
                <a:latin typeface="Cambria" panose="02040503050406030204" pitchFamily="18" charset="0"/>
                <a:ea typeface="Cambria" panose="02040503050406030204" pitchFamily="18" charset="0"/>
                <a:cs typeface="Calibri" panose="020F0502020204030204" pitchFamily="34" charset="0"/>
              </a:rPr>
              <a:t> bạn nói: </a:t>
            </a:r>
            <a:r>
              <a:rPr lang="en-US" sz="3600" b="1" dirty="0" err="1">
                <a:solidFill>
                  <a:srgbClr val="FF0000"/>
                </a:solidFill>
                <a:latin typeface="Cambria" panose="02040503050406030204" pitchFamily="18" charset="0"/>
                <a:ea typeface="Cambria" panose="02040503050406030204" pitchFamily="18" charset="0"/>
                <a:cs typeface="Calibri" panose="020F0502020204030204" pitchFamily="34" charset="0"/>
              </a:rPr>
              <a:t>Chó</a:t>
            </a:r>
            <a:r>
              <a:rPr lang="vi-VN" sz="3600" b="1" dirty="0">
                <a:solidFill>
                  <a:srgbClr val="FF0000"/>
                </a:solidFill>
                <a:latin typeface="Cambria" panose="02040503050406030204" pitchFamily="18" charset="0"/>
                <a:ea typeface="Cambria" panose="02040503050406030204" pitchFamily="18" charset="0"/>
                <a:cs typeface="Calibri" panose="020F0502020204030204" pitchFamily="34" charset="0"/>
              </a:rPr>
              <a:t> kêu – bạn kia thực hiện tiếng kêu của </a:t>
            </a:r>
            <a:r>
              <a:rPr lang="en-US" sz="3600" b="1" dirty="0" err="1">
                <a:solidFill>
                  <a:srgbClr val="FF0000"/>
                </a:solidFill>
                <a:latin typeface="Cambria" panose="02040503050406030204" pitchFamily="18" charset="0"/>
                <a:ea typeface="Cambria" panose="02040503050406030204" pitchFamily="18" charset="0"/>
                <a:cs typeface="Calibri" panose="020F0502020204030204" pitchFamily="34" charset="0"/>
              </a:rPr>
              <a:t>chó</a:t>
            </a:r>
            <a:r>
              <a:rPr lang="en-US" sz="3600" b="1" dirty="0">
                <a:solidFill>
                  <a:srgbClr val="FF0000"/>
                </a:solidFill>
                <a:latin typeface="Cambria" panose="02040503050406030204" pitchFamily="18" charset="0"/>
                <a:ea typeface="Cambria" panose="02040503050406030204" pitchFamily="18" charset="0"/>
                <a:cs typeface="Calibri" panose="020F0502020204030204" pitchFamily="34" charset="0"/>
              </a:rPr>
              <a:t>.</a:t>
            </a:r>
          </a:p>
          <a:p>
            <a:pPr marL="571500" indent="-571500" algn="just">
              <a:buFont typeface="Arial" panose="020B0604020202020204" pitchFamily="34" charset="0"/>
              <a:buChar char="•"/>
            </a:pPr>
            <a:r>
              <a:rPr lang="en-US" sz="3600" b="1" dirty="0">
                <a:solidFill>
                  <a:srgbClr val="FF0000"/>
                </a:solidFill>
                <a:latin typeface="Cambria" panose="02040503050406030204" pitchFamily="18" charset="0"/>
                <a:ea typeface="Cambria" panose="02040503050406030204" pitchFamily="18" charset="0"/>
                <a:cs typeface="Calibri" panose="020F0502020204030204" pitchFamily="34" charset="0"/>
              </a:rPr>
              <a:t>…….</a:t>
            </a:r>
          </a:p>
        </p:txBody>
      </p:sp>
    </p:spTree>
    <p:extLst>
      <p:ext uri="{BB962C8B-B14F-4D97-AF65-F5344CB8AC3E}">
        <p14:creationId xmlns:p14="http://schemas.microsoft.com/office/powerpoint/2010/main" val="397872967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1000"/>
                                        <p:tgtEl>
                                          <p:spTgt spid="2"/>
                                        </p:tgtEl>
                                      </p:cBhvr>
                                    </p:animEffect>
                                  </p:childTnLst>
                                </p:cTn>
                              </p:par>
                            </p:childTnLst>
                          </p:cTn>
                        </p:par>
                        <p:par>
                          <p:cTn id="8" fill="hold">
                            <p:stCondLst>
                              <p:cond delay="1000"/>
                            </p:stCondLst>
                            <p:childTnLst>
                              <p:par>
                                <p:cTn id="9" presetID="22" presetClass="entr" presetSubtype="4" fill="hold" nodeType="after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wipe(down)">
                                      <p:cBhvr>
                                        <p:cTn id="11" dur="1000"/>
                                        <p:tgtEl>
                                          <p:spTgt spid="19"/>
                                        </p:tgtEl>
                                      </p:cBhvr>
                                    </p:animEffect>
                                  </p:childTnLst>
                                </p:cTn>
                              </p:par>
                            </p:childTnLst>
                          </p:cTn>
                        </p:par>
                        <p:par>
                          <p:cTn id="12" fill="hold">
                            <p:stCondLst>
                              <p:cond delay="2000"/>
                            </p:stCondLst>
                            <p:childTnLst>
                              <p:par>
                                <p:cTn id="13" presetID="22" presetClass="entr" presetSubtype="8" fill="hold" grpId="0"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left)">
                                      <p:cBhvr>
                                        <p:cTn id="15" dur="1000"/>
                                        <p:tgtEl>
                                          <p:spTgt spid="3"/>
                                        </p:tgtEl>
                                      </p:cBhvr>
                                    </p:animEffect>
                                  </p:childTnLst>
                                </p:cTn>
                              </p:par>
                            </p:childTnLst>
                          </p:cTn>
                        </p:par>
                        <p:par>
                          <p:cTn id="16" fill="hold">
                            <p:stCondLst>
                              <p:cond delay="3000"/>
                            </p:stCondLst>
                            <p:childTnLst>
                              <p:par>
                                <p:cTn id="17" presetID="22" presetClass="entr" presetSubtype="1" fill="hold" nodeType="afterEffect">
                                  <p:stCondLst>
                                    <p:cond delay="0"/>
                                  </p:stCondLst>
                                  <p:childTnLst>
                                    <p:set>
                                      <p:cBhvr>
                                        <p:cTn id="18" dur="1" fill="hold">
                                          <p:stCondLst>
                                            <p:cond delay="0"/>
                                          </p:stCondLst>
                                        </p:cTn>
                                        <p:tgtEl>
                                          <p:spTgt spid="58"/>
                                        </p:tgtEl>
                                        <p:attrNameLst>
                                          <p:attrName>style.visibility</p:attrName>
                                        </p:attrNameLst>
                                      </p:cBhvr>
                                      <p:to>
                                        <p:strVal val="visible"/>
                                      </p:to>
                                    </p:set>
                                    <p:animEffect transition="in" filter="wipe(up)">
                                      <p:cBhvr>
                                        <p:cTn id="19" dur="1000"/>
                                        <p:tgtEl>
                                          <p:spTgt spid="58"/>
                                        </p:tgtEl>
                                      </p:cBhvr>
                                    </p:animEffect>
                                  </p:childTnLst>
                                </p:cTn>
                              </p:par>
                            </p:childTnLst>
                          </p:cTn>
                        </p:par>
                        <p:par>
                          <p:cTn id="20" fill="hold">
                            <p:stCondLst>
                              <p:cond delay="4000"/>
                            </p:stCondLst>
                            <p:childTnLst>
                              <p:par>
                                <p:cTn id="21" presetID="22" presetClass="entr" presetSubtype="4" fill="hold" nodeType="after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ipe(down)">
                                      <p:cBhvr>
                                        <p:cTn id="23" dur="10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16">
                                            <p:bg/>
                                          </p:spTgt>
                                        </p:tgtEl>
                                        <p:attrNameLst>
                                          <p:attrName>style.visibility</p:attrName>
                                        </p:attrNameLst>
                                      </p:cBhvr>
                                      <p:to>
                                        <p:strVal val="visible"/>
                                      </p:to>
                                    </p:set>
                                    <p:animEffect transition="in" filter="wipe(down)">
                                      <p:cBhvr>
                                        <p:cTn id="28" dur="500"/>
                                        <p:tgtEl>
                                          <p:spTgt spid="16">
                                            <p:bg/>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16">
                                            <p:txEl>
                                              <p:pRg st="0" end="0"/>
                                            </p:txEl>
                                          </p:spTgt>
                                        </p:tgtEl>
                                        <p:attrNameLst>
                                          <p:attrName>style.visibility</p:attrName>
                                        </p:attrNameLst>
                                      </p:cBhvr>
                                      <p:to>
                                        <p:strVal val="visible"/>
                                      </p:to>
                                    </p:set>
                                    <p:animEffect transition="in" filter="wipe(down)">
                                      <p:cBhvr>
                                        <p:cTn id="33" dur="500"/>
                                        <p:tgtEl>
                                          <p:spTgt spid="16">
                                            <p:txEl>
                                              <p:pRg st="0" end="0"/>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grpId="0" nodeType="clickEffect">
                                  <p:stCondLst>
                                    <p:cond delay="0"/>
                                  </p:stCondLst>
                                  <p:childTnLst>
                                    <p:set>
                                      <p:cBhvr>
                                        <p:cTn id="37" dur="1" fill="hold">
                                          <p:stCondLst>
                                            <p:cond delay="0"/>
                                          </p:stCondLst>
                                        </p:cTn>
                                        <p:tgtEl>
                                          <p:spTgt spid="16">
                                            <p:txEl>
                                              <p:pRg st="1" end="1"/>
                                            </p:txEl>
                                          </p:spTgt>
                                        </p:tgtEl>
                                        <p:attrNameLst>
                                          <p:attrName>style.visibility</p:attrName>
                                        </p:attrNameLst>
                                      </p:cBhvr>
                                      <p:to>
                                        <p:strVal val="visible"/>
                                      </p:to>
                                    </p:set>
                                    <p:animEffect transition="in" filter="wipe(down)">
                                      <p:cBhvr>
                                        <p:cTn id="38" dur="500"/>
                                        <p:tgtEl>
                                          <p:spTgt spid="16">
                                            <p:txEl>
                                              <p:pRg st="1" end="1"/>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grpId="0" nodeType="clickEffect">
                                  <p:stCondLst>
                                    <p:cond delay="0"/>
                                  </p:stCondLst>
                                  <p:childTnLst>
                                    <p:set>
                                      <p:cBhvr>
                                        <p:cTn id="42" dur="1" fill="hold">
                                          <p:stCondLst>
                                            <p:cond delay="0"/>
                                          </p:stCondLst>
                                        </p:cTn>
                                        <p:tgtEl>
                                          <p:spTgt spid="16">
                                            <p:txEl>
                                              <p:pRg st="2" end="2"/>
                                            </p:txEl>
                                          </p:spTgt>
                                        </p:tgtEl>
                                        <p:attrNameLst>
                                          <p:attrName>style.visibility</p:attrName>
                                        </p:attrNameLst>
                                      </p:cBhvr>
                                      <p:to>
                                        <p:strVal val="visible"/>
                                      </p:to>
                                    </p:set>
                                    <p:animEffect transition="in" filter="wipe(down)">
                                      <p:cBhvr>
                                        <p:cTn id="43" dur="500"/>
                                        <p:tgtEl>
                                          <p:spTgt spid="16">
                                            <p:txEl>
                                              <p:pRg st="2" end="2"/>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grpId="0" nodeType="clickEffect">
                                  <p:stCondLst>
                                    <p:cond delay="0"/>
                                  </p:stCondLst>
                                  <p:childTnLst>
                                    <p:set>
                                      <p:cBhvr>
                                        <p:cTn id="47" dur="1" fill="hold">
                                          <p:stCondLst>
                                            <p:cond delay="0"/>
                                          </p:stCondLst>
                                        </p:cTn>
                                        <p:tgtEl>
                                          <p:spTgt spid="16">
                                            <p:txEl>
                                              <p:pRg st="3" end="3"/>
                                            </p:txEl>
                                          </p:spTgt>
                                        </p:tgtEl>
                                        <p:attrNameLst>
                                          <p:attrName>style.visibility</p:attrName>
                                        </p:attrNameLst>
                                      </p:cBhvr>
                                      <p:to>
                                        <p:strVal val="visible"/>
                                      </p:to>
                                    </p:set>
                                    <p:animEffect transition="in" filter="wipe(down)">
                                      <p:cBhvr>
                                        <p:cTn id="48" dur="500"/>
                                        <p:tgtEl>
                                          <p:spTgt spid="16">
                                            <p:txEl>
                                              <p:pRg st="3" end="3"/>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4" fill="hold" grpId="0" nodeType="clickEffect">
                                  <p:stCondLst>
                                    <p:cond delay="0"/>
                                  </p:stCondLst>
                                  <p:childTnLst>
                                    <p:set>
                                      <p:cBhvr>
                                        <p:cTn id="52" dur="1" fill="hold">
                                          <p:stCondLst>
                                            <p:cond delay="0"/>
                                          </p:stCondLst>
                                        </p:cTn>
                                        <p:tgtEl>
                                          <p:spTgt spid="16">
                                            <p:txEl>
                                              <p:pRg st="4" end="4"/>
                                            </p:txEl>
                                          </p:spTgt>
                                        </p:tgtEl>
                                        <p:attrNameLst>
                                          <p:attrName>style.visibility</p:attrName>
                                        </p:attrNameLst>
                                      </p:cBhvr>
                                      <p:to>
                                        <p:strVal val="visible"/>
                                      </p:to>
                                    </p:set>
                                    <p:animEffect transition="in" filter="wipe(down)">
                                      <p:cBhvr>
                                        <p:cTn id="53" dur="500"/>
                                        <p:tgtEl>
                                          <p:spTgt spid="1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16" grpId="0" build="p"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CHIA SẺ MIỄN PHÍ BỞI NK POWERSKILLS">
            <a:extLst>
              <a:ext uri="{FF2B5EF4-FFF2-40B4-BE49-F238E27FC236}">
                <a16:creationId xmlns:a16="http://schemas.microsoft.com/office/drawing/2014/main" id="{AFE38A1D-7C4A-4691-84F9-BF31175DA230}"/>
              </a:ext>
            </a:extLst>
          </p:cNvPr>
          <p:cNvGrpSpPr/>
          <p:nvPr/>
        </p:nvGrpSpPr>
        <p:grpSpPr>
          <a:xfrm>
            <a:off x="0" y="8176"/>
            <a:ext cx="24345900" cy="6858001"/>
            <a:chOff x="-2" y="8176"/>
            <a:chExt cx="24345900" cy="6858001"/>
          </a:xfrm>
        </p:grpSpPr>
        <p:pic>
          <p:nvPicPr>
            <p:cNvPr id="6" name="Picture 5">
              <a:extLst>
                <a:ext uri="{FF2B5EF4-FFF2-40B4-BE49-F238E27FC236}">
                  <a16:creationId xmlns:a16="http://schemas.microsoft.com/office/drawing/2014/main" id="{45085741-5BF2-4FCB-B752-E0B3D1B4F62D}"/>
                </a:ext>
              </a:extLst>
            </p:cNvPr>
            <p:cNvPicPr>
              <a:picLocks noChangeAspect="1"/>
            </p:cNvPicPr>
            <p:nvPr/>
          </p:nvPicPr>
          <p:blipFill>
            <a:blip r:embed="rId3">
              <a:extLst>
                <a:ext uri="{28A0092B-C50C-407E-A947-70E740481C1C}">
                  <a14:useLocalDpi xmlns:a14="http://schemas.microsoft.com/office/drawing/2010/main" val="0"/>
                </a:ext>
              </a:extLst>
            </a:blip>
            <a:srcRect t="3717" b="3717"/>
            <a:stretch/>
          </p:blipFill>
          <p:spPr>
            <a:xfrm flipH="1">
              <a:off x="-2" y="8177"/>
              <a:ext cx="12172950" cy="6858000"/>
            </a:xfrm>
            <a:prstGeom prst="rect">
              <a:avLst/>
            </a:prstGeom>
          </p:spPr>
        </p:pic>
        <p:pic>
          <p:nvPicPr>
            <p:cNvPr id="7" name="Picture 6">
              <a:extLst>
                <a:ext uri="{FF2B5EF4-FFF2-40B4-BE49-F238E27FC236}">
                  <a16:creationId xmlns:a16="http://schemas.microsoft.com/office/drawing/2014/main" id="{7BAB415E-56FD-4EEC-8091-5DA641D0698A}"/>
                </a:ext>
              </a:extLst>
            </p:cNvPr>
            <p:cNvPicPr>
              <a:picLocks noChangeAspect="1"/>
            </p:cNvPicPr>
            <p:nvPr/>
          </p:nvPicPr>
          <p:blipFill>
            <a:blip r:embed="rId3">
              <a:extLst>
                <a:ext uri="{28A0092B-C50C-407E-A947-70E740481C1C}">
                  <a14:useLocalDpi xmlns:a14="http://schemas.microsoft.com/office/drawing/2010/main" val="0"/>
                </a:ext>
              </a:extLst>
            </a:blip>
            <a:srcRect t="3717" b="3717"/>
            <a:stretch/>
          </p:blipFill>
          <p:spPr>
            <a:xfrm flipH="1">
              <a:off x="12172948" y="8176"/>
              <a:ext cx="12172950" cy="6858000"/>
            </a:xfrm>
            <a:prstGeom prst="rect">
              <a:avLst/>
            </a:prstGeom>
          </p:spPr>
        </p:pic>
        <p:pic>
          <p:nvPicPr>
            <p:cNvPr id="32" name="Picture 31">
              <a:extLst>
                <a:ext uri="{FF2B5EF4-FFF2-40B4-BE49-F238E27FC236}">
                  <a16:creationId xmlns:a16="http://schemas.microsoft.com/office/drawing/2014/main" id="{B2D81E4F-8B8C-4F48-BF63-0901D1B337C6}"/>
                </a:ext>
              </a:extLst>
            </p:cNvPr>
            <p:cNvPicPr>
              <a:picLocks noChangeAspect="1"/>
            </p:cNvPicPr>
            <p:nvPr/>
          </p:nvPicPr>
          <p:blipFill rotWithShape="1">
            <a:blip r:embed="rId3">
              <a:extLst>
                <a:ext uri="{28A0092B-C50C-407E-A947-70E740481C1C}">
                  <a14:useLocalDpi xmlns:a14="http://schemas.microsoft.com/office/drawing/2010/main" val="0"/>
                </a:ext>
              </a:extLst>
            </a:blip>
            <a:srcRect l="21978" t="75199" b="3717"/>
            <a:stretch/>
          </p:blipFill>
          <p:spPr>
            <a:xfrm flipH="1">
              <a:off x="134831" y="5304077"/>
              <a:ext cx="24211067" cy="1562100"/>
            </a:xfrm>
            <a:prstGeom prst="rect">
              <a:avLst/>
            </a:prstGeom>
          </p:spPr>
        </p:pic>
      </p:grpSp>
      <p:pic>
        <p:nvPicPr>
          <p:cNvPr id="2056" name="CẤM BUÔN BÁN, REUP KHI CHƯA CÓ SỰ CHO PHÉP CỦA TÁC GIẢ"/>
          <p:cNvPicPr>
            <a:picLocks noChangeAspect="1" noChangeArrowheads="1"/>
          </p:cNvPicPr>
          <p:nvPr/>
        </p:nvPicPr>
        <p:blipFill>
          <a:blip r:embed="rId4">
            <a:clrChange>
              <a:clrFrom>
                <a:srgbClr val="FEFEFE"/>
              </a:clrFrom>
              <a:clrTo>
                <a:srgbClr val="FEFEFE">
                  <a:alpha val="0"/>
                </a:srgbClr>
              </a:clrTo>
            </a:clrChange>
            <a:extLst>
              <a:ext uri="{28A0092B-C50C-407E-A947-70E740481C1C}">
                <a14:useLocalDpi xmlns:a14="http://schemas.microsoft.com/office/drawing/2010/main" val="0"/>
              </a:ext>
            </a:extLst>
          </a:blip>
          <a:srcRect/>
          <a:stretch/>
        </p:blipFill>
        <p:spPr bwMode="auto">
          <a:xfrm>
            <a:off x="19000920" y="2295504"/>
            <a:ext cx="5440230" cy="2902614"/>
          </a:xfrm>
          <a:prstGeom prst="rect">
            <a:avLst/>
          </a:prstGeom>
          <a:noFill/>
          <a:extLst>
            <a:ext uri="{909E8E84-426E-40DD-AFC4-6F175D3DCCD1}">
              <a14:hiddenFill xmlns:a14="http://schemas.microsoft.com/office/drawing/2010/main">
                <a:solidFill>
                  <a:srgbClr val="FFFFFF"/>
                </a:solidFill>
              </a14:hiddenFill>
            </a:ext>
          </a:extLst>
        </p:spPr>
      </p:pic>
      <p:pic>
        <p:nvPicPr>
          <p:cNvPr id="2058" name="CHIA SẺ MIỄN PHÍ BỞI NK POWERSKILLS" descr="Download Software Development Services - Covent Garden PNG Image with No  Background - PNGkey.com"/>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59210" y="2295504"/>
            <a:ext cx="1562100" cy="1562100"/>
          </a:xfrm>
          <a:prstGeom prst="rect">
            <a:avLst/>
          </a:prstGeom>
          <a:noFill/>
          <a:effectLst>
            <a:glow rad="228600">
              <a:schemeClr val="accent2">
                <a:satMod val="175000"/>
                <a:alpha val="40000"/>
              </a:schemeClr>
            </a:glow>
          </a:effectLst>
          <a:extLst>
            <a:ext uri="{909E8E84-426E-40DD-AFC4-6F175D3DCCD1}">
              <a14:hiddenFill xmlns:a14="http://schemas.microsoft.com/office/drawing/2010/main">
                <a:solidFill>
                  <a:srgbClr val="FFFFFF"/>
                </a:solidFill>
              </a14:hiddenFill>
            </a:ext>
          </a:extLst>
        </p:spPr>
      </p:pic>
      <p:pic>
        <p:nvPicPr>
          <p:cNvPr id="16" name="Picture 15"/>
          <p:cNvPicPr>
            <a:picLocks noChangeAspect="1"/>
          </p:cNvPicPr>
          <p:nvPr/>
        </p:nvPicPr>
        <p:blipFill>
          <a:blip r:embed="rId6">
            <a:extLst>
              <a:ext uri="{28A0092B-C50C-407E-A947-70E740481C1C}">
                <a14:useLocalDpi xmlns:a14="http://schemas.microsoft.com/office/drawing/2010/main" val="0"/>
              </a:ext>
            </a:extLst>
          </a:blip>
          <a:srcRect/>
          <a:stretch/>
        </p:blipFill>
        <p:spPr>
          <a:xfrm>
            <a:off x="3630930" y="304651"/>
            <a:ext cx="4383403" cy="926326"/>
          </a:xfrm>
          <a:prstGeom prst="rect">
            <a:avLst/>
          </a:prstGeom>
        </p:spPr>
      </p:pic>
      <p:pic>
        <p:nvPicPr>
          <p:cNvPr id="28" name="Picture 27"/>
          <p:cNvPicPr>
            <a:picLocks noChangeAspect="1"/>
          </p:cNvPicPr>
          <p:nvPr/>
        </p:nvPicPr>
        <p:blipFill>
          <a:blip r:embed="rId7"/>
          <a:stretch>
            <a:fillRect/>
          </a:stretch>
        </p:blipFill>
        <p:spPr>
          <a:xfrm rot="19973613">
            <a:off x="3375243" y="628757"/>
            <a:ext cx="4314066" cy="4530911"/>
          </a:xfrm>
          <a:prstGeom prst="rect">
            <a:avLst/>
          </a:prstGeom>
        </p:spPr>
      </p:pic>
      <p:pic>
        <p:nvPicPr>
          <p:cNvPr id="33" name="Picture 32">
            <a:extLst>
              <a:ext uri="{FF2B5EF4-FFF2-40B4-BE49-F238E27FC236}">
                <a16:creationId xmlns:a16="http://schemas.microsoft.com/office/drawing/2014/main" id="{71062424-D1DF-4A69-A99B-821D365A06F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854823">
            <a:off x="2752461" y="2111223"/>
            <a:ext cx="835968" cy="835968"/>
          </a:xfrm>
          <a:prstGeom prst="rect">
            <a:avLst/>
          </a:prstGeom>
        </p:spPr>
      </p:pic>
      <p:grpSp>
        <p:nvGrpSpPr>
          <p:cNvPr id="13" name="CHIA SẺ MIỄN PHÍ BỞI NK POWERSKILLS">
            <a:extLst>
              <a:ext uri="{FF2B5EF4-FFF2-40B4-BE49-F238E27FC236}">
                <a16:creationId xmlns:a16="http://schemas.microsoft.com/office/drawing/2014/main" id="{D416F3F9-BC81-465F-9174-2C459783CDE3}"/>
              </a:ext>
            </a:extLst>
          </p:cNvPr>
          <p:cNvGrpSpPr/>
          <p:nvPr/>
        </p:nvGrpSpPr>
        <p:grpSpPr>
          <a:xfrm flipH="1">
            <a:off x="431763" y="964325"/>
            <a:ext cx="3164018" cy="2867879"/>
            <a:chOff x="7818713" y="466999"/>
            <a:chExt cx="4448158" cy="4031828"/>
          </a:xfrm>
        </p:grpSpPr>
        <p:sp>
          <p:nvSpPr>
            <p:cNvPr id="14" name="Oval 13">
              <a:extLst>
                <a:ext uri="{FF2B5EF4-FFF2-40B4-BE49-F238E27FC236}">
                  <a16:creationId xmlns:a16="http://schemas.microsoft.com/office/drawing/2014/main" id="{24B02B67-EFC4-4246-8876-F6BFDBB85290}"/>
                </a:ext>
              </a:extLst>
            </p:cNvPr>
            <p:cNvSpPr/>
            <p:nvPr/>
          </p:nvSpPr>
          <p:spPr>
            <a:xfrm>
              <a:off x="9004300" y="2374900"/>
              <a:ext cx="647700" cy="5842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5" name="Picture 14">
              <a:extLst>
                <a:ext uri="{FF2B5EF4-FFF2-40B4-BE49-F238E27FC236}">
                  <a16:creationId xmlns:a16="http://schemas.microsoft.com/office/drawing/2014/main" id="{6190430A-C686-4935-9BF0-F9461AF1002F}"/>
                </a:ext>
              </a:extLst>
            </p:cNvPr>
            <p:cNvPicPr>
              <a:picLocks noChangeAspect="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7818713" y="466999"/>
              <a:ext cx="4448158" cy="4031828"/>
            </a:xfrm>
            <a:prstGeom prst="rect">
              <a:avLst/>
            </a:prstGeom>
          </p:spPr>
        </p:pic>
      </p:grpSp>
    </p:spTree>
    <p:extLst>
      <p:ext uri="{BB962C8B-B14F-4D97-AF65-F5344CB8AC3E}">
        <p14:creationId xmlns:p14="http://schemas.microsoft.com/office/powerpoint/2010/main" val="348524317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058"/>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2058"/>
                                        </p:tgtEl>
                                      </p:cBhvr>
                                    </p:animEffect>
                                    <p:set>
                                      <p:cBhvr>
                                        <p:cTn id="7" dur="1" fill="hold">
                                          <p:stCondLst>
                                            <p:cond delay="499"/>
                                          </p:stCondLst>
                                        </p:cTn>
                                        <p:tgtEl>
                                          <p:spTgt spid="2058"/>
                                        </p:tgtEl>
                                        <p:attrNameLst>
                                          <p:attrName>style.visibility</p:attrName>
                                        </p:attrNameLst>
                                      </p:cBhvr>
                                      <p:to>
                                        <p:strVal val="hidden"/>
                                      </p:to>
                                    </p:set>
                                  </p:childTnLst>
                                </p:cTn>
                              </p:par>
                              <p:par>
                                <p:cTn id="8" presetID="35" presetClass="path" presetSubtype="0" repeatCount="72000" fill="hold" nodeType="withEffect">
                                  <p:stCondLst>
                                    <p:cond delay="0"/>
                                  </p:stCondLst>
                                  <p:childTnLst>
                                    <p:animMotion origin="layout" path="M 2.5E-6 2.59259E-6 L -0.99688 2.59259E-6 " pathEditMode="relative" rAng="0" ptsTypes="AA">
                                      <p:cBhvr>
                                        <p:cTn id="9" dur="2500" fill="hold"/>
                                        <p:tgtEl>
                                          <p:spTgt spid="5"/>
                                        </p:tgtEl>
                                        <p:attrNameLst>
                                          <p:attrName>ppt_x</p:attrName>
                                          <p:attrName>ppt_y</p:attrName>
                                        </p:attrNameLst>
                                      </p:cBhvr>
                                      <p:rCtr x="-49844" y="0"/>
                                    </p:animMotion>
                                  </p:childTnLst>
                                </p:cTn>
                              </p:par>
                              <p:par>
                                <p:cTn id="10" presetID="35" presetClass="path" presetSubtype="0" fill="hold" nodeType="withEffect">
                                  <p:stCondLst>
                                    <p:cond delay="177500"/>
                                  </p:stCondLst>
                                  <p:childTnLst>
                                    <p:animMotion origin="layout" path="M -4.16667E-7 3.7037E-6 L -0.99505 3.7037E-6 " pathEditMode="relative" rAng="0" ptsTypes="AA">
                                      <p:cBhvr>
                                        <p:cTn id="11" dur="2000" fill="hold"/>
                                        <p:tgtEl>
                                          <p:spTgt spid="2056"/>
                                        </p:tgtEl>
                                        <p:attrNameLst>
                                          <p:attrName>ppt_x</p:attrName>
                                          <p:attrName>ppt_y</p:attrName>
                                        </p:attrNameLst>
                                      </p:cBhvr>
                                      <p:rCtr x="-49753" y="0"/>
                                    </p:animMotion>
                                  </p:childTnLst>
                                </p:cTn>
                              </p:par>
                              <p:par>
                                <p:cTn id="12" presetID="0" presetClass="path" presetSubtype="0" accel="50000" decel="50000" fill="hold" nodeType="withEffect">
                                  <p:stCondLst>
                                    <p:cond delay="177500"/>
                                  </p:stCondLst>
                                  <p:childTnLst>
                                    <p:animMotion origin="layout" path="M 0.08959 -0.03565 L 0.08959 -0.03542 C 0.12084 -0.04422 0.1517 -0.05718 0.18334 -0.06088 C 0.21407 -0.06412 0.21016 -0.06297 0.24584 -0.07199 C 0.24948 -0.07292 0.25313 -0.07338 0.25678 -0.07477 C 0.26667 -0.07801 0.27657 -0.08218 0.28646 -0.08588 C 0.28855 -0.08866 0.29011 -0.09352 0.29271 -0.09422 C 0.30352 -0.09723 0.31459 -0.0956 0.32553 -0.09699 C 0.32865 -0.09746 0.33164 -0.09954 0.3349 -0.09977 C 0.35821 -0.10139 0.38178 -0.10162 0.40521 -0.10255 C 0.43542 -0.11019 0.41993 -0.10741 0.47865 -0.10255 C 0.48021 -0.10232 0.48164 -0.1 0.48334 -0.09977 C 0.49102 -0.09815 0.49896 -0.09792 0.50678 -0.09699 C 0.50886 -0.09514 0.51094 -0.09352 0.51303 -0.09144 C 0.52383 -0.0794 0.51472 -0.08565 0.52396 -0.08033 C 0.52553 -0.07755 0.52683 -0.07431 0.52865 -0.07199 C 0.53477 -0.06343 0.53594 -0.06273 0.54115 -0.0581 " pathEditMode="relative" rAng="0" ptsTypes="AAAAAAAAAAAAAAAAA">
                                      <p:cBhvr>
                                        <p:cTn id="13" dur="2000" fill="hold"/>
                                        <p:tgtEl>
                                          <p:spTgt spid="13"/>
                                        </p:tgtEl>
                                        <p:attrNameLst>
                                          <p:attrName>ppt_x</p:attrName>
                                          <p:attrName>ppt_y</p:attrName>
                                        </p:attrNameLst>
                                      </p:cBhvr>
                                      <p:rCtr x="22578" y="-3588"/>
                                    </p:animMotion>
                                  </p:childTnLst>
                                </p:cTn>
                              </p:par>
                              <p:par>
                                <p:cTn id="14" presetID="0" presetClass="path" presetSubtype="0" accel="50000" decel="50000" fill="hold" nodeType="withEffect">
                                  <p:stCondLst>
                                    <p:cond delay="177500"/>
                                  </p:stCondLst>
                                  <p:childTnLst>
                                    <p:animMotion origin="layout" path="M 0.08958 -0.03565 L 0.08958 -0.03542 C 0.12083 -0.04421 0.15169 -0.05718 0.18333 -0.06088 C 0.21406 -0.06412 0.21015 -0.06296 0.24583 -0.07199 C 0.24948 -0.07292 0.25312 -0.07338 0.25677 -0.07477 C 0.26666 -0.07801 0.27656 -0.08218 0.28645 -0.08588 C 0.28854 -0.08866 0.2901 -0.09352 0.2927 -0.09421 C 0.30351 -0.09722 0.31458 -0.0956 0.32552 -0.09699 C 0.32864 -0.09745 0.33164 -0.09954 0.33489 -0.09977 C 0.3582 -0.10139 0.38177 -0.10162 0.4052 -0.10255 C 0.43541 -0.11019 0.41992 -0.10741 0.47864 -0.10255 C 0.4802 -0.10231 0.48164 -0.1 0.48333 -0.09977 C 0.49101 -0.09815 0.49895 -0.09792 0.50677 -0.09699 C 0.50885 -0.09514 0.51093 -0.09352 0.51302 -0.09144 C 0.52382 -0.0794 0.51471 -0.08565 0.52395 -0.08032 C 0.52552 -0.07755 0.52682 -0.07431 0.52864 -0.07199 C 0.53476 -0.06343 0.53593 -0.06273 0.54114 -0.0581 " pathEditMode="relative" rAng="0" ptsTypes="AAAAAAAAAAAAAAAAA">
                                      <p:cBhvr>
                                        <p:cTn id="15" dur="2000" fill="hold"/>
                                        <p:tgtEl>
                                          <p:spTgt spid="33"/>
                                        </p:tgtEl>
                                        <p:attrNameLst>
                                          <p:attrName>ppt_x</p:attrName>
                                          <p:attrName>ppt_y</p:attrName>
                                        </p:attrNameLst>
                                      </p:cBhvr>
                                      <p:rCtr x="22578" y="-3588"/>
                                    </p:animMotion>
                                  </p:childTnLst>
                                </p:cTn>
                              </p:par>
                              <p:par>
                                <p:cTn id="16" presetID="0" presetClass="path" presetSubtype="0" fill="hold" nodeType="withEffect">
                                  <p:stCondLst>
                                    <p:cond delay="179500"/>
                                  </p:stCondLst>
                                  <p:childTnLst>
                                    <p:animMotion origin="layout" path="M 0.53841 -0.06042 L 0.53841 -0.06042 C 0.54427 -0.05995 0.55013 -0.05995 0.55612 -0.05903 C 0.55768 -0.0588 0.55924 -0.05787 0.56093 -0.05764 C 0.56497 -0.05694 0.56901 -0.05671 0.57304 -0.05625 C 0.57578 -0.05486 0.57903 -0.05301 0.5819 -0.05185 C 0.5832 -0.05139 0.5845 -0.05116 0.58593 -0.05046 C 0.5875 -0.04977 0.58906 -0.04861 0.59075 -0.04769 L 0.5931 -0.0463 L 0.59557 -0.04468 C 0.6013 -0.03449 0.59895 -0.03935 0.60286 -0.03032 C 0.60481 -0.01968 0.60208 -0.03287 0.6052 -0.02176 C 0.6056 -0.0206 0.6056 -0.01898 0.60599 -0.01759 C 0.60716 -0.01366 0.60833 -0.01204 0.61002 -0.00903 C 0.61093 -0.00394 0.61041 -0.0044 0.61328 -0.00185 C 0.61406 -0.00116 0.61575 -0.00023 0.61575 -0.00023 " pathEditMode="relative" ptsTypes="AAAAAAAAAAAAAAAA">
                                      <p:cBhvr>
                                        <p:cTn id="17" dur="400" fill="hold"/>
                                        <p:tgtEl>
                                          <p:spTgt spid="33"/>
                                        </p:tgtEl>
                                        <p:attrNameLst>
                                          <p:attrName>ppt_x</p:attrName>
                                          <p:attrName>ppt_y</p:attrName>
                                        </p:attrNameLst>
                                      </p:cBhvr>
                                    </p:animMotion>
                                  </p:childTnLst>
                                </p:cTn>
                              </p:par>
                              <p:par>
                                <p:cTn id="18" presetID="10" presetClass="exit" presetSubtype="0" fill="hold" nodeType="withEffect">
                                  <p:stCondLst>
                                    <p:cond delay="179900"/>
                                  </p:stCondLst>
                                  <p:childTnLst>
                                    <p:animEffect transition="out" filter="fade">
                                      <p:cBhvr>
                                        <p:cTn id="19" dur="300"/>
                                        <p:tgtEl>
                                          <p:spTgt spid="33"/>
                                        </p:tgtEl>
                                      </p:cBhvr>
                                    </p:animEffect>
                                    <p:set>
                                      <p:cBhvr>
                                        <p:cTn id="20" dur="1" fill="hold">
                                          <p:stCondLst>
                                            <p:cond delay="299"/>
                                          </p:stCondLst>
                                        </p:cTn>
                                        <p:tgtEl>
                                          <p:spTgt spid="33"/>
                                        </p:tgtEl>
                                        <p:attrNameLst>
                                          <p:attrName>style.visibility</p:attrName>
                                        </p:attrNameLst>
                                      </p:cBhvr>
                                      <p:to>
                                        <p:strVal val="hidden"/>
                                      </p:to>
                                    </p:set>
                                  </p:childTnLst>
                                </p:cTn>
                              </p:par>
                              <p:par>
                                <p:cTn id="21" presetID="22" presetClass="exit" presetSubtype="8" fill="hold" nodeType="withEffect">
                                  <p:stCondLst>
                                    <p:cond delay="0"/>
                                  </p:stCondLst>
                                  <p:childTnLst>
                                    <p:animEffect transition="out" filter="wipe(left)">
                                      <p:cBhvr>
                                        <p:cTn id="22" dur="180000"/>
                                        <p:tgtEl>
                                          <p:spTgt spid="16"/>
                                        </p:tgtEl>
                                      </p:cBhvr>
                                    </p:animEffect>
                                    <p:set>
                                      <p:cBhvr>
                                        <p:cTn id="23" dur="1" fill="hold">
                                          <p:stCondLst>
                                            <p:cond delay="179999"/>
                                          </p:stCondLst>
                                        </p:cTn>
                                        <p:tgtEl>
                                          <p:spTgt spid="16"/>
                                        </p:tgtEl>
                                        <p:attrNameLst>
                                          <p:attrName>style.visibility</p:attrName>
                                        </p:attrNameLst>
                                      </p:cBhvr>
                                      <p:to>
                                        <p:strVal val="hidden"/>
                                      </p:to>
                                    </p:set>
                                  </p:childTnLst>
                                </p:cTn>
                              </p:par>
                            </p:childTnLst>
                          </p:cTn>
                        </p:par>
                        <p:par>
                          <p:cTn id="24" fill="hold">
                            <p:stCondLst>
                              <p:cond delay="180200"/>
                            </p:stCondLst>
                            <p:childTnLst>
                              <p:par>
                                <p:cTn id="25" presetID="10" presetClass="entr" presetSubtype="0" fill="hold" nodeType="after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fade">
                                      <p:cBhvr>
                                        <p:cTn id="27" dur="500"/>
                                        <p:tgtEl>
                                          <p:spTgt spid="28"/>
                                        </p:tgtEl>
                                      </p:cBhvr>
                                    </p:animEffect>
                                  </p:childTnLst>
                                  <p:subTnLst>
                                    <p:audio>
                                      <p:cMediaNode>
                                        <p:cTn display="0" masterRel="sameClick">
                                          <p:stCondLst>
                                            <p:cond evt="begin" delay="0">
                                              <p:tn val="25"/>
                                            </p:cond>
                                          </p:stCondLst>
                                          <p:endCondLst>
                                            <p:cond evt="onStopAudio" delay="0">
                                              <p:tgtEl>
                                                <p:sldTgt/>
                                              </p:tgtEl>
                                            </p:cond>
                                          </p:endCondLst>
                                        </p:cTn>
                                        <p:tgtEl>
                                          <p:sndTgt r:embed="rId2" name="dung.wav"/>
                                        </p:tgtEl>
                                      </p:cMediaNode>
                                    </p:audio>
                                  </p:subTnLst>
                                </p:cTn>
                              </p:par>
                              <p:par>
                                <p:cTn id="28" presetID="26" presetClass="emph" presetSubtype="0" fill="hold" nodeType="withEffect">
                                  <p:stCondLst>
                                    <p:cond delay="0"/>
                                  </p:stCondLst>
                                  <p:childTnLst>
                                    <p:animEffect transition="out" filter="fade">
                                      <p:cBhvr>
                                        <p:cTn id="29" dur="500" tmFilter="0, 0; .2, .5; .8, .5; 1, 0"/>
                                        <p:tgtEl>
                                          <p:spTgt spid="28"/>
                                        </p:tgtEl>
                                      </p:cBhvr>
                                    </p:animEffect>
                                    <p:animScale>
                                      <p:cBhvr>
                                        <p:cTn id="30" dur="250" autoRev="1" fill="hold"/>
                                        <p:tgtEl>
                                          <p:spTgt spid="28"/>
                                        </p:tgtEl>
                                      </p:cBhvr>
                                      <p:by x="105000" y="105000"/>
                                    </p:animScale>
                                  </p:childTnLst>
                                </p:cTn>
                              </p:par>
                            </p:childTnLst>
                          </p:cTn>
                        </p:par>
                      </p:childTnLst>
                    </p:cTn>
                  </p:par>
                </p:childTnLst>
              </p:cTn>
              <p:nextCondLst>
                <p:cond evt="onClick" delay="0">
                  <p:tgtEl>
                    <p:spTgt spid="2058"/>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FF4784D-A598-4BDF-8801-C21420646869}"/>
              </a:ext>
            </a:extLst>
          </p:cNvPr>
          <p:cNvSpPr/>
          <p:nvPr/>
        </p:nvSpPr>
        <p:spPr>
          <a:xfrm>
            <a:off x="151618" y="0"/>
            <a:ext cx="999460" cy="6858015"/>
          </a:xfrm>
          <a:custGeom>
            <a:avLst/>
            <a:gdLst>
              <a:gd name="connsiteX0" fmla="*/ 0 w 903767"/>
              <a:gd name="connsiteY0" fmla="*/ 0 h 6858000"/>
              <a:gd name="connsiteX1" fmla="*/ 903767 w 903767"/>
              <a:gd name="connsiteY1" fmla="*/ 0 h 6858000"/>
              <a:gd name="connsiteX2" fmla="*/ 903767 w 903767"/>
              <a:gd name="connsiteY2" fmla="*/ 6858000 h 6858000"/>
              <a:gd name="connsiteX3" fmla="*/ 0 w 903767"/>
              <a:gd name="connsiteY3" fmla="*/ 6858000 h 6858000"/>
              <a:gd name="connsiteX4" fmla="*/ 0 w 903767"/>
              <a:gd name="connsiteY4" fmla="*/ 0 h 6858000"/>
              <a:gd name="connsiteX0" fmla="*/ 0 w 903767"/>
              <a:gd name="connsiteY0" fmla="*/ 0 h 6858015"/>
              <a:gd name="connsiteX1" fmla="*/ 903767 w 903767"/>
              <a:gd name="connsiteY1" fmla="*/ 0 h 6858015"/>
              <a:gd name="connsiteX2" fmla="*/ 903767 w 903767"/>
              <a:gd name="connsiteY2" fmla="*/ 6858000 h 6858015"/>
              <a:gd name="connsiteX3" fmla="*/ 425302 w 903767"/>
              <a:gd name="connsiteY3" fmla="*/ 6273209 h 6858015"/>
              <a:gd name="connsiteX4" fmla="*/ 0 w 903767"/>
              <a:gd name="connsiteY4" fmla="*/ 6858000 h 6858015"/>
              <a:gd name="connsiteX5" fmla="*/ 0 w 903767"/>
              <a:gd name="connsiteY5" fmla="*/ 0 h 6858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3767" h="6858015">
                <a:moveTo>
                  <a:pt x="0" y="0"/>
                </a:moveTo>
                <a:lnTo>
                  <a:pt x="903767" y="0"/>
                </a:lnTo>
                <a:lnTo>
                  <a:pt x="903767" y="6858000"/>
                </a:lnTo>
                <a:cubicBezTo>
                  <a:pt x="744279" y="6861544"/>
                  <a:pt x="584790" y="6269665"/>
                  <a:pt x="425302" y="6273209"/>
                </a:cubicBezTo>
                <a:lnTo>
                  <a:pt x="0" y="6858000"/>
                </a:lnTo>
                <a:lnTo>
                  <a:pt x="0" y="0"/>
                </a:lnTo>
                <a:close/>
              </a:path>
            </a:pathLst>
          </a:custGeom>
          <a:solidFill>
            <a:srgbClr val="7763B9"/>
          </a:solidFill>
          <a:ln>
            <a:solidFill>
              <a:srgbClr val="7763B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Arrow: Pentagon 2">
            <a:extLst>
              <a:ext uri="{FF2B5EF4-FFF2-40B4-BE49-F238E27FC236}">
                <a16:creationId xmlns:a16="http://schemas.microsoft.com/office/drawing/2014/main" id="{2366213B-CC3B-4DCC-94EE-78DC93779AFE}"/>
              </a:ext>
            </a:extLst>
          </p:cNvPr>
          <p:cNvSpPr/>
          <p:nvPr/>
        </p:nvSpPr>
        <p:spPr>
          <a:xfrm>
            <a:off x="-42648" y="1448076"/>
            <a:ext cx="1543050" cy="629660"/>
          </a:xfrm>
          <a:prstGeom prst="homePlate">
            <a:avLst/>
          </a:prstGeom>
          <a:solidFill>
            <a:schemeClr val="bg1"/>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8" name="Picture 57">
            <a:extLst>
              <a:ext uri="{FF2B5EF4-FFF2-40B4-BE49-F238E27FC236}">
                <a16:creationId xmlns:a16="http://schemas.microsoft.com/office/drawing/2014/main" id="{A776EBEC-8D4C-47B4-8AAB-34F92B4DFE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3624106" y="-1606259"/>
            <a:ext cx="6014623" cy="10070518"/>
          </a:xfrm>
          <a:prstGeom prst="rect">
            <a:avLst/>
          </a:prstGeom>
          <a:ln>
            <a:noFill/>
          </a:ln>
          <a:effectLst>
            <a:outerShdw blurRad="292100" dist="139700" dir="2700000" algn="tl" rotWithShape="0">
              <a:srgbClr val="333333">
                <a:alpha val="65000"/>
              </a:srgbClr>
            </a:outerShdw>
          </a:effectLst>
        </p:spPr>
      </p:pic>
      <p:pic>
        <p:nvPicPr>
          <p:cNvPr id="19" name="Picture 18">
            <a:extLst>
              <a:ext uri="{FF2B5EF4-FFF2-40B4-BE49-F238E27FC236}">
                <a16:creationId xmlns:a16="http://schemas.microsoft.com/office/drawing/2014/main" id="{E28DA4FB-9BEA-4CF2-B756-0DA23C5678A7}"/>
              </a:ext>
            </a:extLst>
          </p:cNvPr>
          <p:cNvPicPr>
            <a:picLocks noChangeAspect="1"/>
          </p:cNvPicPr>
          <p:nvPr/>
        </p:nvPicPr>
        <p:blipFill rotWithShape="1">
          <a:blip r:embed="rId4">
            <a:extLst>
              <a:ext uri="{28A0092B-C50C-407E-A947-70E740481C1C}">
                <a14:useLocalDpi xmlns:a14="http://schemas.microsoft.com/office/drawing/2010/main" val="0"/>
              </a:ext>
            </a:extLst>
          </a:blip>
          <a:srcRect l="81882" r="-651" b="67301"/>
          <a:stretch/>
        </p:blipFill>
        <p:spPr>
          <a:xfrm>
            <a:off x="226046" y="38099"/>
            <a:ext cx="999460" cy="1235862"/>
          </a:xfrm>
          <a:prstGeom prst="rect">
            <a:avLst/>
          </a:prstGeom>
        </p:spPr>
      </p:pic>
      <p:pic>
        <p:nvPicPr>
          <p:cNvPr id="7" name="Picture 6">
            <a:extLst>
              <a:ext uri="{FF2B5EF4-FFF2-40B4-BE49-F238E27FC236}">
                <a16:creationId xmlns:a16="http://schemas.microsoft.com/office/drawing/2014/main" id="{08F62E03-7E54-4182-BAB6-2E974305EAF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833126" y="19357"/>
            <a:ext cx="1254604" cy="1254604"/>
          </a:xfrm>
          <a:prstGeom prst="rect">
            <a:avLst/>
          </a:prstGeom>
        </p:spPr>
      </p:pic>
      <p:sp>
        <p:nvSpPr>
          <p:cNvPr id="11" name="Google Shape;333;p9">
            <a:extLst>
              <a:ext uri="{FF2B5EF4-FFF2-40B4-BE49-F238E27FC236}">
                <a16:creationId xmlns:a16="http://schemas.microsoft.com/office/drawing/2014/main" id="{78C4ECD8-992A-CAA3-925D-E57C0172DADB}"/>
              </a:ext>
            </a:extLst>
          </p:cNvPr>
          <p:cNvSpPr/>
          <p:nvPr/>
        </p:nvSpPr>
        <p:spPr>
          <a:xfrm>
            <a:off x="2173715" y="676274"/>
            <a:ext cx="9484885" cy="2886075"/>
          </a:xfrm>
          <a:prstGeom prst="cloudCallout">
            <a:avLst>
              <a:gd name="adj1" fmla="val -48521"/>
              <a:gd name="adj2" fmla="val 49849"/>
            </a:avLst>
          </a:prstGeom>
          <a:solidFill>
            <a:srgbClr val="DDEAF6"/>
          </a:solidFill>
          <a:ln>
            <a:noFill/>
          </a:ln>
          <a:effectLst>
            <a:outerShdw blurRad="190500" dist="228600" dir="2700000" algn="ctr">
              <a:srgbClr val="000000">
                <a:alpha val="29803"/>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rial"/>
              <a:ea typeface="Arial"/>
              <a:cs typeface="Arial"/>
              <a:sym typeface="Arial"/>
            </a:endParaRPr>
          </a:p>
        </p:txBody>
      </p:sp>
      <p:sp>
        <p:nvSpPr>
          <p:cNvPr id="12" name="Google Shape;334;p9">
            <a:extLst>
              <a:ext uri="{FF2B5EF4-FFF2-40B4-BE49-F238E27FC236}">
                <a16:creationId xmlns:a16="http://schemas.microsoft.com/office/drawing/2014/main" id="{865066B8-4476-B763-5D10-BC24E1D89C2A}"/>
              </a:ext>
            </a:extLst>
          </p:cNvPr>
          <p:cNvSpPr txBox="1"/>
          <p:nvPr/>
        </p:nvSpPr>
        <p:spPr>
          <a:xfrm>
            <a:off x="3141641" y="1377851"/>
            <a:ext cx="8011603" cy="1323399"/>
          </a:xfrm>
          <a:prstGeom prst="rect">
            <a:avLst/>
          </a:prstGeom>
          <a:noFill/>
          <a:ln>
            <a:noFill/>
          </a:ln>
        </p:spPr>
        <p:txBody>
          <a:bodyPr spcFirstLastPara="1" wrap="square" lIns="91425" tIns="45700" rIns="91425" bIns="45700" anchor="t" anchorCtr="0">
            <a:spAutoFit/>
          </a:bodyPr>
          <a:lstStyle/>
          <a:p>
            <a:pPr lvl="0" algn="ctr"/>
            <a:r>
              <a:rPr lang="vi-VN" sz="4000" b="1" dirty="0">
                <a:solidFill>
                  <a:prstClr val="black"/>
                </a:solidFill>
                <a:latin typeface="Cambria" panose="02040503050406030204" pitchFamily="18" charset="0"/>
                <a:ea typeface="Cambria" panose="02040503050406030204" pitchFamily="18" charset="0"/>
                <a:cs typeface="Times New Roman"/>
                <a:sym typeface="Times New Roman"/>
              </a:rPr>
              <a:t>Qua trò chơi, các em thấy :</a:t>
            </a:r>
            <a:r>
              <a:rPr lang="en-US" sz="4000" b="1" dirty="0">
                <a:solidFill>
                  <a:prstClr val="black"/>
                </a:solidFill>
                <a:latin typeface="Cambria" panose="02040503050406030204" pitchFamily="18" charset="0"/>
                <a:ea typeface="Cambria" panose="02040503050406030204" pitchFamily="18" charset="0"/>
                <a:cs typeface="Times New Roman"/>
                <a:sym typeface="Times New Roman"/>
              </a:rPr>
              <a:t> </a:t>
            </a:r>
            <a:r>
              <a:rPr lang="vi-VN" sz="4000" b="1" dirty="0">
                <a:solidFill>
                  <a:prstClr val="black"/>
                </a:solidFill>
                <a:latin typeface="Cambria" panose="02040503050406030204" pitchFamily="18" charset="0"/>
                <a:ea typeface="Cambria" panose="02040503050406030204" pitchFamily="18" charset="0"/>
                <a:cs typeface="Times New Roman"/>
                <a:sym typeface="Times New Roman"/>
              </a:rPr>
              <a:t>Âm thanh đã lan truyền qua chất gì?</a:t>
            </a:r>
            <a:endParaRPr kumimoji="0" sz="2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pic>
        <p:nvPicPr>
          <p:cNvPr id="13" name="Google Shape;335;p9">
            <a:extLst>
              <a:ext uri="{FF2B5EF4-FFF2-40B4-BE49-F238E27FC236}">
                <a16:creationId xmlns:a16="http://schemas.microsoft.com/office/drawing/2014/main" id="{1BBB9E24-976B-7C15-D4F5-E823000BC621}"/>
              </a:ext>
            </a:extLst>
          </p:cNvPr>
          <p:cNvPicPr preferRelativeResize="0"/>
          <p:nvPr/>
        </p:nvPicPr>
        <p:blipFill rotWithShape="1">
          <a:blip r:embed="rId6">
            <a:alphaModFix/>
          </a:blip>
          <a:srcRect/>
          <a:stretch/>
        </p:blipFill>
        <p:spPr>
          <a:xfrm>
            <a:off x="504825" y="2743200"/>
            <a:ext cx="1913382" cy="4114800"/>
          </a:xfrm>
          <a:prstGeom prst="rect">
            <a:avLst/>
          </a:prstGeom>
          <a:noFill/>
          <a:ln>
            <a:noFill/>
          </a:ln>
        </p:spPr>
      </p:pic>
    </p:spTree>
    <p:extLst>
      <p:ext uri="{BB962C8B-B14F-4D97-AF65-F5344CB8AC3E}">
        <p14:creationId xmlns:p14="http://schemas.microsoft.com/office/powerpoint/2010/main" val="258681103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wipe(down)">
                                      <p:cBhvr>
                                        <p:cTn id="1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FF4784D-A598-4BDF-8801-C21420646869}"/>
              </a:ext>
            </a:extLst>
          </p:cNvPr>
          <p:cNvSpPr/>
          <p:nvPr/>
        </p:nvSpPr>
        <p:spPr>
          <a:xfrm>
            <a:off x="151618" y="0"/>
            <a:ext cx="999460" cy="6858015"/>
          </a:xfrm>
          <a:custGeom>
            <a:avLst/>
            <a:gdLst>
              <a:gd name="connsiteX0" fmla="*/ 0 w 903767"/>
              <a:gd name="connsiteY0" fmla="*/ 0 h 6858000"/>
              <a:gd name="connsiteX1" fmla="*/ 903767 w 903767"/>
              <a:gd name="connsiteY1" fmla="*/ 0 h 6858000"/>
              <a:gd name="connsiteX2" fmla="*/ 903767 w 903767"/>
              <a:gd name="connsiteY2" fmla="*/ 6858000 h 6858000"/>
              <a:gd name="connsiteX3" fmla="*/ 0 w 903767"/>
              <a:gd name="connsiteY3" fmla="*/ 6858000 h 6858000"/>
              <a:gd name="connsiteX4" fmla="*/ 0 w 903767"/>
              <a:gd name="connsiteY4" fmla="*/ 0 h 6858000"/>
              <a:gd name="connsiteX0" fmla="*/ 0 w 903767"/>
              <a:gd name="connsiteY0" fmla="*/ 0 h 6858015"/>
              <a:gd name="connsiteX1" fmla="*/ 903767 w 903767"/>
              <a:gd name="connsiteY1" fmla="*/ 0 h 6858015"/>
              <a:gd name="connsiteX2" fmla="*/ 903767 w 903767"/>
              <a:gd name="connsiteY2" fmla="*/ 6858000 h 6858015"/>
              <a:gd name="connsiteX3" fmla="*/ 425302 w 903767"/>
              <a:gd name="connsiteY3" fmla="*/ 6273209 h 6858015"/>
              <a:gd name="connsiteX4" fmla="*/ 0 w 903767"/>
              <a:gd name="connsiteY4" fmla="*/ 6858000 h 6858015"/>
              <a:gd name="connsiteX5" fmla="*/ 0 w 903767"/>
              <a:gd name="connsiteY5" fmla="*/ 0 h 6858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3767" h="6858015">
                <a:moveTo>
                  <a:pt x="0" y="0"/>
                </a:moveTo>
                <a:lnTo>
                  <a:pt x="903767" y="0"/>
                </a:lnTo>
                <a:lnTo>
                  <a:pt x="903767" y="6858000"/>
                </a:lnTo>
                <a:cubicBezTo>
                  <a:pt x="744279" y="6861544"/>
                  <a:pt x="584790" y="6269665"/>
                  <a:pt x="425302" y="6273209"/>
                </a:cubicBezTo>
                <a:lnTo>
                  <a:pt x="0" y="6858000"/>
                </a:lnTo>
                <a:lnTo>
                  <a:pt x="0" y="0"/>
                </a:lnTo>
                <a:close/>
              </a:path>
            </a:pathLst>
          </a:custGeom>
          <a:solidFill>
            <a:srgbClr val="7763B9"/>
          </a:solidFill>
          <a:ln>
            <a:solidFill>
              <a:srgbClr val="7763B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Arrow: Pentagon 2">
            <a:extLst>
              <a:ext uri="{FF2B5EF4-FFF2-40B4-BE49-F238E27FC236}">
                <a16:creationId xmlns:a16="http://schemas.microsoft.com/office/drawing/2014/main" id="{2366213B-CC3B-4DCC-94EE-78DC93779AFE}"/>
              </a:ext>
            </a:extLst>
          </p:cNvPr>
          <p:cNvSpPr/>
          <p:nvPr/>
        </p:nvSpPr>
        <p:spPr>
          <a:xfrm>
            <a:off x="-42648" y="1448076"/>
            <a:ext cx="1543050" cy="629660"/>
          </a:xfrm>
          <a:prstGeom prst="homePlate">
            <a:avLst/>
          </a:prstGeom>
          <a:solidFill>
            <a:schemeClr val="bg1"/>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8" name="Picture 57">
            <a:extLst>
              <a:ext uri="{FF2B5EF4-FFF2-40B4-BE49-F238E27FC236}">
                <a16:creationId xmlns:a16="http://schemas.microsoft.com/office/drawing/2014/main" id="{A776EBEC-8D4C-47B4-8AAB-34F92B4DFE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3624106" y="-1606259"/>
            <a:ext cx="6014623" cy="10070518"/>
          </a:xfrm>
          <a:prstGeom prst="rect">
            <a:avLst/>
          </a:prstGeom>
          <a:ln>
            <a:noFill/>
          </a:ln>
          <a:effectLst>
            <a:outerShdw blurRad="292100" dist="139700" dir="2700000" algn="tl" rotWithShape="0">
              <a:srgbClr val="333333">
                <a:alpha val="65000"/>
              </a:srgbClr>
            </a:outerShdw>
          </a:effectLst>
        </p:spPr>
      </p:pic>
      <p:pic>
        <p:nvPicPr>
          <p:cNvPr id="19" name="Picture 18">
            <a:extLst>
              <a:ext uri="{FF2B5EF4-FFF2-40B4-BE49-F238E27FC236}">
                <a16:creationId xmlns:a16="http://schemas.microsoft.com/office/drawing/2014/main" id="{E28DA4FB-9BEA-4CF2-B756-0DA23C5678A7}"/>
              </a:ext>
            </a:extLst>
          </p:cNvPr>
          <p:cNvPicPr>
            <a:picLocks noChangeAspect="1"/>
          </p:cNvPicPr>
          <p:nvPr/>
        </p:nvPicPr>
        <p:blipFill rotWithShape="1">
          <a:blip r:embed="rId4">
            <a:extLst>
              <a:ext uri="{28A0092B-C50C-407E-A947-70E740481C1C}">
                <a14:useLocalDpi xmlns:a14="http://schemas.microsoft.com/office/drawing/2010/main" val="0"/>
              </a:ext>
            </a:extLst>
          </a:blip>
          <a:srcRect l="81882" r="-651" b="67301"/>
          <a:stretch/>
        </p:blipFill>
        <p:spPr>
          <a:xfrm>
            <a:off x="226046" y="38099"/>
            <a:ext cx="999460" cy="1235862"/>
          </a:xfrm>
          <a:prstGeom prst="rect">
            <a:avLst/>
          </a:prstGeom>
        </p:spPr>
      </p:pic>
      <p:pic>
        <p:nvPicPr>
          <p:cNvPr id="7" name="Picture 6">
            <a:extLst>
              <a:ext uri="{FF2B5EF4-FFF2-40B4-BE49-F238E27FC236}">
                <a16:creationId xmlns:a16="http://schemas.microsoft.com/office/drawing/2014/main" id="{08F62E03-7E54-4182-BAB6-2E974305EAF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833126" y="19357"/>
            <a:ext cx="1254604" cy="1254604"/>
          </a:xfrm>
          <a:prstGeom prst="rect">
            <a:avLst/>
          </a:prstGeom>
        </p:spPr>
      </p:pic>
      <p:pic>
        <p:nvPicPr>
          <p:cNvPr id="13" name="Google Shape;335;p9">
            <a:extLst>
              <a:ext uri="{FF2B5EF4-FFF2-40B4-BE49-F238E27FC236}">
                <a16:creationId xmlns:a16="http://schemas.microsoft.com/office/drawing/2014/main" id="{1BBB9E24-976B-7C15-D4F5-E823000BC621}"/>
              </a:ext>
            </a:extLst>
          </p:cNvPr>
          <p:cNvPicPr preferRelativeResize="0"/>
          <p:nvPr/>
        </p:nvPicPr>
        <p:blipFill rotWithShape="1">
          <a:blip r:embed="rId6">
            <a:alphaModFix/>
          </a:blip>
          <a:srcRect/>
          <a:stretch/>
        </p:blipFill>
        <p:spPr>
          <a:xfrm>
            <a:off x="9944100" y="2466975"/>
            <a:ext cx="1913382" cy="4114800"/>
          </a:xfrm>
          <a:prstGeom prst="rect">
            <a:avLst/>
          </a:prstGeom>
          <a:noFill/>
          <a:ln>
            <a:noFill/>
          </a:ln>
        </p:spPr>
      </p:pic>
      <p:sp>
        <p:nvSpPr>
          <p:cNvPr id="16" name="TextBox 15">
            <a:extLst>
              <a:ext uri="{FF2B5EF4-FFF2-40B4-BE49-F238E27FC236}">
                <a16:creationId xmlns:a16="http://schemas.microsoft.com/office/drawing/2014/main" id="{70E4E37A-AB09-583B-D88E-1A7C32C2700F}"/>
              </a:ext>
            </a:extLst>
          </p:cNvPr>
          <p:cNvSpPr txBox="1"/>
          <p:nvPr/>
        </p:nvSpPr>
        <p:spPr>
          <a:xfrm>
            <a:off x="2066925" y="1163106"/>
            <a:ext cx="7667625" cy="715089"/>
          </a:xfrm>
          <a:prstGeom prst="roundRect">
            <a:avLst/>
          </a:prstGeom>
          <a:solidFill>
            <a:schemeClr val="accent4">
              <a:lumMod val="20000"/>
              <a:lumOff val="80000"/>
            </a:schemeClr>
          </a:solidFill>
          <a:ln w="28575">
            <a:solidFill>
              <a:srgbClr val="00B050"/>
            </a:solidFill>
            <a:prstDash val="sysDash"/>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sng"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Calibri" panose="020F0502020204030204" pitchFamily="34" charset="0"/>
              </a:rPr>
              <a:t>Dặn</a:t>
            </a:r>
            <a:r>
              <a:rPr kumimoji="0" lang="en-US" sz="3600" b="1" i="0" u="sng" strike="noStrike" kern="1200" cap="none" spc="0" normalizeH="0" noProof="0" dirty="0">
                <a:ln>
                  <a:noFill/>
                </a:ln>
                <a:solidFill>
                  <a:srgbClr val="FF0000"/>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sz="3600" b="1" i="0" u="sng" strike="noStrike" kern="1200" cap="none" spc="0" normalizeH="0" noProof="0" dirty="0" err="1">
                <a:ln>
                  <a:noFill/>
                </a:ln>
                <a:solidFill>
                  <a:srgbClr val="FF0000"/>
                </a:solidFill>
                <a:effectLst/>
                <a:uLnTx/>
                <a:uFillTx/>
                <a:latin typeface="Cambria" panose="02040503050406030204" pitchFamily="18" charset="0"/>
                <a:ea typeface="Cambria" panose="02040503050406030204" pitchFamily="18" charset="0"/>
                <a:cs typeface="Calibri" panose="020F0502020204030204" pitchFamily="34" charset="0"/>
              </a:rPr>
              <a:t>dò</a:t>
            </a:r>
            <a:r>
              <a:rPr kumimoji="0" lang="en-US" sz="3600" b="1" i="0" u="sng" strike="noStrike" kern="1200" cap="none" spc="0" normalizeH="0" noProof="0" dirty="0">
                <a:ln>
                  <a:noFill/>
                </a:ln>
                <a:solidFill>
                  <a:srgbClr val="FF0000"/>
                </a:solidFill>
                <a:effectLst/>
                <a:uLnTx/>
                <a:uFillTx/>
                <a:latin typeface="Cambria" panose="02040503050406030204" pitchFamily="18" charset="0"/>
                <a:ea typeface="Cambria" panose="02040503050406030204" pitchFamily="18" charset="0"/>
                <a:cs typeface="Calibri" panose="020F0502020204030204" pitchFamily="34" charset="0"/>
              </a:rPr>
              <a:t>:</a:t>
            </a:r>
            <a:endParaRPr kumimoji="0" lang="en-US" sz="36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spTree>
    <p:extLst>
      <p:ext uri="{BB962C8B-B14F-4D97-AF65-F5344CB8AC3E}">
        <p14:creationId xmlns:p14="http://schemas.microsoft.com/office/powerpoint/2010/main" val="249965646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1000"/>
                                        <p:tgtEl>
                                          <p:spTgt spid="2"/>
                                        </p:tgtEl>
                                      </p:cBhvr>
                                    </p:animEffect>
                                  </p:childTnLst>
                                </p:cTn>
                              </p:par>
                            </p:childTnLst>
                          </p:cTn>
                        </p:par>
                        <p:par>
                          <p:cTn id="8" fill="hold">
                            <p:stCondLst>
                              <p:cond delay="1000"/>
                            </p:stCondLst>
                            <p:childTnLst>
                              <p:par>
                                <p:cTn id="9" presetID="22" presetClass="entr" presetSubtype="4" fill="hold" nodeType="after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wipe(down)">
                                      <p:cBhvr>
                                        <p:cTn id="11" dur="1000"/>
                                        <p:tgtEl>
                                          <p:spTgt spid="19"/>
                                        </p:tgtEl>
                                      </p:cBhvr>
                                    </p:animEffect>
                                  </p:childTnLst>
                                </p:cTn>
                              </p:par>
                            </p:childTnLst>
                          </p:cTn>
                        </p:par>
                        <p:par>
                          <p:cTn id="12" fill="hold">
                            <p:stCondLst>
                              <p:cond delay="2000"/>
                            </p:stCondLst>
                            <p:childTnLst>
                              <p:par>
                                <p:cTn id="13" presetID="22" presetClass="entr" presetSubtype="8" fill="hold" grpId="0"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left)">
                                      <p:cBhvr>
                                        <p:cTn id="15" dur="1000"/>
                                        <p:tgtEl>
                                          <p:spTgt spid="3"/>
                                        </p:tgtEl>
                                      </p:cBhvr>
                                    </p:animEffect>
                                  </p:childTnLst>
                                </p:cTn>
                              </p:par>
                            </p:childTnLst>
                          </p:cTn>
                        </p:par>
                        <p:par>
                          <p:cTn id="16" fill="hold">
                            <p:stCondLst>
                              <p:cond delay="3000"/>
                            </p:stCondLst>
                            <p:childTnLst>
                              <p:par>
                                <p:cTn id="17" presetID="22" presetClass="entr" presetSubtype="1" fill="hold" nodeType="afterEffect">
                                  <p:stCondLst>
                                    <p:cond delay="0"/>
                                  </p:stCondLst>
                                  <p:childTnLst>
                                    <p:set>
                                      <p:cBhvr>
                                        <p:cTn id="18" dur="1" fill="hold">
                                          <p:stCondLst>
                                            <p:cond delay="0"/>
                                          </p:stCondLst>
                                        </p:cTn>
                                        <p:tgtEl>
                                          <p:spTgt spid="58"/>
                                        </p:tgtEl>
                                        <p:attrNameLst>
                                          <p:attrName>style.visibility</p:attrName>
                                        </p:attrNameLst>
                                      </p:cBhvr>
                                      <p:to>
                                        <p:strVal val="visible"/>
                                      </p:to>
                                    </p:set>
                                    <p:animEffect transition="in" filter="wipe(up)">
                                      <p:cBhvr>
                                        <p:cTn id="19" dur="1000"/>
                                        <p:tgtEl>
                                          <p:spTgt spid="58"/>
                                        </p:tgtEl>
                                      </p:cBhvr>
                                    </p:animEffect>
                                  </p:childTnLst>
                                </p:cTn>
                              </p:par>
                            </p:childTnLst>
                          </p:cTn>
                        </p:par>
                        <p:par>
                          <p:cTn id="20" fill="hold">
                            <p:stCondLst>
                              <p:cond delay="4000"/>
                            </p:stCondLst>
                            <p:childTnLst>
                              <p:par>
                                <p:cTn id="21" presetID="22" presetClass="entr" presetSubtype="4" fill="hold" nodeType="after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ipe(down)">
                                      <p:cBhvr>
                                        <p:cTn id="23" dur="10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fade">
                                      <p:cBhvr>
                                        <p:cTn id="2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1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26C59032-F6F5-4C9F-B14D-E4A21ED7BFD0}"/>
              </a:ext>
            </a:extLst>
          </p:cNvPr>
          <p:cNvSpPr/>
          <p:nvPr/>
        </p:nvSpPr>
        <p:spPr>
          <a:xfrm rot="21090520">
            <a:off x="2640571" y="217996"/>
            <a:ext cx="8101109" cy="6244307"/>
          </a:xfrm>
          <a:prstGeom prst="roundRect">
            <a:avLst>
              <a:gd name="adj" fmla="val 5972"/>
            </a:avLst>
          </a:prstGeom>
          <a:solidFill>
            <a:srgbClr val="624CAB"/>
          </a:solidFill>
          <a:ln>
            <a:solidFill>
              <a:srgbClr val="624C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Oval 14">
            <a:extLst>
              <a:ext uri="{FF2B5EF4-FFF2-40B4-BE49-F238E27FC236}">
                <a16:creationId xmlns:a16="http://schemas.microsoft.com/office/drawing/2014/main" id="{500B84B1-B86E-4C7B-9A4D-1BD1AB7A2439}"/>
              </a:ext>
            </a:extLst>
          </p:cNvPr>
          <p:cNvSpPr/>
          <p:nvPr/>
        </p:nvSpPr>
        <p:spPr>
          <a:xfrm rot="20945763">
            <a:off x="2347777" y="1523553"/>
            <a:ext cx="476149" cy="561101"/>
          </a:xfrm>
          <a:prstGeom prst="ellipse">
            <a:avLst/>
          </a:prstGeom>
          <a:solidFill>
            <a:srgbClr val="EDAE49"/>
          </a:solidFill>
          <a:ln>
            <a:solidFill>
              <a:srgbClr val="EDAE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Rounded Corners 11">
            <a:extLst>
              <a:ext uri="{FF2B5EF4-FFF2-40B4-BE49-F238E27FC236}">
                <a16:creationId xmlns:a16="http://schemas.microsoft.com/office/drawing/2014/main" id="{7AF01CAF-4791-42C9-857B-B486BBE6A1EA}"/>
              </a:ext>
            </a:extLst>
          </p:cNvPr>
          <p:cNvSpPr/>
          <p:nvPr/>
        </p:nvSpPr>
        <p:spPr>
          <a:xfrm rot="21090520">
            <a:off x="1627021" y="1672375"/>
            <a:ext cx="1004476" cy="417355"/>
          </a:xfrm>
          <a:prstGeom prst="roundRect">
            <a:avLst>
              <a:gd name="adj" fmla="val 32637"/>
            </a:avLst>
          </a:prstGeom>
          <a:solidFill>
            <a:srgbClr val="624CAB"/>
          </a:solidFill>
          <a:ln>
            <a:solidFill>
              <a:srgbClr val="624C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2" name="Oval 21">
            <a:extLst>
              <a:ext uri="{FF2B5EF4-FFF2-40B4-BE49-F238E27FC236}">
                <a16:creationId xmlns:a16="http://schemas.microsoft.com/office/drawing/2014/main" id="{011AFE1C-C976-4C36-A69E-058AD0FF40D2}"/>
              </a:ext>
            </a:extLst>
          </p:cNvPr>
          <p:cNvSpPr/>
          <p:nvPr/>
        </p:nvSpPr>
        <p:spPr>
          <a:xfrm rot="20945763">
            <a:off x="2499239" y="2595636"/>
            <a:ext cx="476149" cy="561101"/>
          </a:xfrm>
          <a:prstGeom prst="ellipse">
            <a:avLst/>
          </a:prstGeom>
          <a:solidFill>
            <a:srgbClr val="EDAE49"/>
          </a:solidFill>
          <a:ln>
            <a:solidFill>
              <a:srgbClr val="EDAE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Rounded Corners 10">
            <a:extLst>
              <a:ext uri="{FF2B5EF4-FFF2-40B4-BE49-F238E27FC236}">
                <a16:creationId xmlns:a16="http://schemas.microsoft.com/office/drawing/2014/main" id="{8EE45674-C8F2-4C09-9815-F738714475B3}"/>
              </a:ext>
            </a:extLst>
          </p:cNvPr>
          <p:cNvSpPr/>
          <p:nvPr/>
        </p:nvSpPr>
        <p:spPr>
          <a:xfrm rot="21090520">
            <a:off x="1805913" y="2737524"/>
            <a:ext cx="1004476" cy="417355"/>
          </a:xfrm>
          <a:prstGeom prst="roundRect">
            <a:avLst>
              <a:gd name="adj" fmla="val 32637"/>
            </a:avLst>
          </a:prstGeom>
          <a:solidFill>
            <a:srgbClr val="624CAB"/>
          </a:solidFill>
          <a:ln>
            <a:solidFill>
              <a:srgbClr val="624C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3" name="Oval 22">
            <a:extLst>
              <a:ext uri="{FF2B5EF4-FFF2-40B4-BE49-F238E27FC236}">
                <a16:creationId xmlns:a16="http://schemas.microsoft.com/office/drawing/2014/main" id="{C54A9D4C-B271-4116-928D-0819958C227B}"/>
              </a:ext>
            </a:extLst>
          </p:cNvPr>
          <p:cNvSpPr/>
          <p:nvPr/>
        </p:nvSpPr>
        <p:spPr>
          <a:xfrm rot="20945763">
            <a:off x="2680938" y="3605894"/>
            <a:ext cx="476149" cy="561101"/>
          </a:xfrm>
          <a:prstGeom prst="ellipse">
            <a:avLst/>
          </a:prstGeom>
          <a:solidFill>
            <a:srgbClr val="EDAE49"/>
          </a:solidFill>
          <a:ln>
            <a:solidFill>
              <a:srgbClr val="EDAE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Rounded Corners 9">
            <a:extLst>
              <a:ext uri="{FF2B5EF4-FFF2-40B4-BE49-F238E27FC236}">
                <a16:creationId xmlns:a16="http://schemas.microsoft.com/office/drawing/2014/main" id="{EA127B66-C4D0-4CC1-A052-04E2D404CFDA}"/>
              </a:ext>
            </a:extLst>
          </p:cNvPr>
          <p:cNvSpPr/>
          <p:nvPr/>
        </p:nvSpPr>
        <p:spPr>
          <a:xfrm rot="21090520">
            <a:off x="1986499" y="3739697"/>
            <a:ext cx="1004476" cy="417355"/>
          </a:xfrm>
          <a:prstGeom prst="roundRect">
            <a:avLst>
              <a:gd name="adj" fmla="val 32637"/>
            </a:avLst>
          </a:prstGeom>
          <a:solidFill>
            <a:srgbClr val="624CAB"/>
          </a:solidFill>
          <a:ln>
            <a:solidFill>
              <a:srgbClr val="624C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4" name="Oval 23">
            <a:extLst>
              <a:ext uri="{FF2B5EF4-FFF2-40B4-BE49-F238E27FC236}">
                <a16:creationId xmlns:a16="http://schemas.microsoft.com/office/drawing/2014/main" id="{224C94C7-4587-4BAB-839D-AF762BC170A7}"/>
              </a:ext>
            </a:extLst>
          </p:cNvPr>
          <p:cNvSpPr/>
          <p:nvPr/>
        </p:nvSpPr>
        <p:spPr>
          <a:xfrm rot="20945763">
            <a:off x="2844526" y="4678863"/>
            <a:ext cx="476149" cy="561101"/>
          </a:xfrm>
          <a:prstGeom prst="ellipse">
            <a:avLst/>
          </a:prstGeom>
          <a:solidFill>
            <a:srgbClr val="EDAE49"/>
          </a:solidFill>
          <a:ln>
            <a:solidFill>
              <a:srgbClr val="EDAE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Rounded Corners 13">
            <a:extLst>
              <a:ext uri="{FF2B5EF4-FFF2-40B4-BE49-F238E27FC236}">
                <a16:creationId xmlns:a16="http://schemas.microsoft.com/office/drawing/2014/main" id="{941DA866-6857-446A-AF0E-2FC09DA73FB0}"/>
              </a:ext>
            </a:extLst>
          </p:cNvPr>
          <p:cNvSpPr/>
          <p:nvPr/>
        </p:nvSpPr>
        <p:spPr>
          <a:xfrm rot="21090520">
            <a:off x="2178150" y="4799575"/>
            <a:ext cx="1004476" cy="417355"/>
          </a:xfrm>
          <a:prstGeom prst="roundRect">
            <a:avLst>
              <a:gd name="adj" fmla="val 32637"/>
            </a:avLst>
          </a:prstGeom>
          <a:solidFill>
            <a:srgbClr val="624CAB"/>
          </a:solidFill>
          <a:ln>
            <a:solidFill>
              <a:srgbClr val="624C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5" name="Oval 24">
            <a:extLst>
              <a:ext uri="{FF2B5EF4-FFF2-40B4-BE49-F238E27FC236}">
                <a16:creationId xmlns:a16="http://schemas.microsoft.com/office/drawing/2014/main" id="{A5B53C1B-2F56-4413-8FEE-9B6782D75621}"/>
              </a:ext>
            </a:extLst>
          </p:cNvPr>
          <p:cNvSpPr/>
          <p:nvPr/>
        </p:nvSpPr>
        <p:spPr>
          <a:xfrm rot="20945763">
            <a:off x="3024130" y="5725662"/>
            <a:ext cx="476149" cy="561101"/>
          </a:xfrm>
          <a:prstGeom prst="ellipse">
            <a:avLst/>
          </a:prstGeom>
          <a:solidFill>
            <a:srgbClr val="EDAE49"/>
          </a:solidFill>
          <a:ln>
            <a:solidFill>
              <a:srgbClr val="EDAE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Rounded Corners 12">
            <a:extLst>
              <a:ext uri="{FF2B5EF4-FFF2-40B4-BE49-F238E27FC236}">
                <a16:creationId xmlns:a16="http://schemas.microsoft.com/office/drawing/2014/main" id="{0AEC2EEE-7620-4FF9-9225-4565081EBA5A}"/>
              </a:ext>
            </a:extLst>
          </p:cNvPr>
          <p:cNvSpPr/>
          <p:nvPr/>
        </p:nvSpPr>
        <p:spPr>
          <a:xfrm rot="21090520">
            <a:off x="2366186" y="5864724"/>
            <a:ext cx="1004476" cy="417355"/>
          </a:xfrm>
          <a:prstGeom prst="roundRect">
            <a:avLst>
              <a:gd name="adj" fmla="val 32637"/>
            </a:avLst>
          </a:prstGeom>
          <a:solidFill>
            <a:srgbClr val="624CAB"/>
          </a:solidFill>
          <a:ln>
            <a:solidFill>
              <a:srgbClr val="624C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6" name="Arrow: Pentagon 55">
            <a:extLst>
              <a:ext uri="{FF2B5EF4-FFF2-40B4-BE49-F238E27FC236}">
                <a16:creationId xmlns:a16="http://schemas.microsoft.com/office/drawing/2014/main" id="{16A27305-9AD7-4896-9BFA-31CA180C6585}"/>
              </a:ext>
            </a:extLst>
          </p:cNvPr>
          <p:cNvSpPr/>
          <p:nvPr/>
        </p:nvSpPr>
        <p:spPr>
          <a:xfrm rot="21054829">
            <a:off x="3173122" y="520736"/>
            <a:ext cx="7072606" cy="1966651"/>
          </a:xfrm>
          <a:prstGeom prst="homePlate">
            <a:avLst/>
          </a:prstGeom>
          <a:solidFill>
            <a:schemeClr val="bg1"/>
          </a:solidFill>
          <a:ln>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8" name="Picture 57">
            <a:extLst>
              <a:ext uri="{FF2B5EF4-FFF2-40B4-BE49-F238E27FC236}">
                <a16:creationId xmlns:a16="http://schemas.microsoft.com/office/drawing/2014/main" id="{B3F74693-DD5B-4367-80F2-41779C08BF7A}"/>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55726" b="76855" l="2175" r="41557">
                        <a14:foregroundMark x1="4923" y1="65968" x2="4923" y2="65968"/>
                        <a14:foregroundMark x1="3549" y1="59194" x2="3549" y2="59194"/>
                        <a14:foregroundMark x1="2347" y1="58952" x2="2347" y2="58952"/>
                        <a14:foregroundMark x1="4579" y1="57016" x2="4579" y2="57016"/>
                        <a14:foregroundMark x1="9903" y1="57016" x2="9903" y2="57016"/>
                        <a14:foregroundMark x1="40298" y1="66452" x2="40298" y2="66452"/>
                        <a14:foregroundMark x1="40813" y1="59435" x2="40813" y2="59435"/>
                        <a14:foregroundMark x1="40641" y1="56290" x2="40641" y2="56290"/>
                        <a14:foregroundMark x1="41156" y1="76613" x2="40298" y2="75161"/>
                        <a14:foregroundMark x1="39611" y1="74435" x2="39611" y2="74435"/>
                        <a14:foregroundMark x1="40126" y1="71048" x2="40126" y2="71048"/>
                        <a14:foregroundMark x1="40469" y1="72984" x2="40469" y2="72984"/>
                        <a14:foregroundMark x1="41328" y1="67177" x2="41156" y2="67177"/>
                        <a14:foregroundMark x1="41156" y1="65726" x2="41156" y2="65726"/>
                        <a14:foregroundMark x1="41328" y1="65726" x2="38924" y2="64516"/>
                        <a14:foregroundMark x1="41328" y1="61613" x2="39439" y2="63790"/>
                        <a14:foregroundMark x1="40813" y1="60161" x2="39782" y2="61371"/>
                        <a14:foregroundMark x1="40985" y1="59194" x2="39439" y2="58952"/>
                        <a14:foregroundMark x1="40641" y1="56532" x2="40813" y2="59194"/>
                        <a14:foregroundMark x1="41156" y1="55806" x2="34287" y2="55806"/>
                        <a14:foregroundMark x1="34287" y1="55806" x2="5953" y2="57016"/>
                        <a14:foregroundMark x1="12479" y1="61855" x2="32398" y2="64516"/>
                        <a14:foregroundMark x1="26388" y1="60887" x2="35890" y2="67339"/>
                        <a14:foregroundMark x1="35890" y1="67339" x2="36176" y2="67419"/>
                        <a14:foregroundMark x1="16085" y1="64274" x2="27247" y2="72500"/>
                        <a14:foregroundMark x1="9388" y1="72016" x2="8357" y2="59919"/>
                        <a14:foregroundMark x1="17115" y1="56048" x2="3377" y2="57016"/>
                        <a14:foregroundMark x1="11448" y1="59677" x2="11448" y2="59677"/>
                        <a14:foregroundMark x1="7155" y1="72984" x2="6812" y2="67903"/>
                        <a14:foregroundMark x1="39782" y1="76371" x2="4923" y2="76129"/>
                        <a14:foregroundMark x1="3721" y1="76855" x2="7155" y2="76129"/>
                        <a14:foregroundMark x1="2175" y1="75403" x2="2175" y2="75403"/>
                        <a14:foregroundMark x1="3721" y1="75161" x2="3721" y2="75161"/>
                        <a14:foregroundMark x1="3263" y1="67984" x2="4923" y2="67016"/>
                        <a14:foregroundMark x1="3492" y1="65726" x2="4293" y2="64194"/>
                        <a14:foregroundMark x1="3091" y1="72097" x2="4923" y2="74516"/>
                        <a14:backgroundMark x1="1889" y1="75323" x2="1889" y2="75323"/>
                        <a14:backgroundMark x1="2118" y1="75565" x2="2118" y2="75565"/>
                        <a14:backgroundMark x1="40870" y1="70806" x2="40870" y2="70806"/>
                        <a14:backgroundMark x1="41214" y1="70403" x2="41385" y2="69758"/>
                        <a14:backgroundMark x1="3377" y1="57339" x2="3263" y2="57177"/>
                        <a14:backgroundMark x1="2003" y1="75726" x2="2003" y2="75726"/>
                      </a14:backgroundRemoval>
                    </a14:imgEffect>
                  </a14:imgLayer>
                </a14:imgProps>
              </a:ext>
              <a:ext uri="{28A0092B-C50C-407E-A947-70E740481C1C}">
                <a14:useLocalDpi xmlns:a14="http://schemas.microsoft.com/office/drawing/2010/main" val="0"/>
              </a:ext>
            </a:extLst>
          </a:blip>
          <a:srcRect l="1331" t="53623" r="56124" b="20597"/>
          <a:stretch/>
        </p:blipFill>
        <p:spPr>
          <a:xfrm rot="21107542">
            <a:off x="5756219" y="286364"/>
            <a:ext cx="1048398" cy="453080"/>
          </a:xfrm>
          <a:prstGeom prst="rect">
            <a:avLst/>
          </a:prstGeom>
        </p:spPr>
      </p:pic>
      <p:pic>
        <p:nvPicPr>
          <p:cNvPr id="66" name="Picture 65">
            <a:extLst>
              <a:ext uri="{FF2B5EF4-FFF2-40B4-BE49-F238E27FC236}">
                <a16:creationId xmlns:a16="http://schemas.microsoft.com/office/drawing/2014/main" id="{D76D3099-1D47-4C64-BF77-C274BE3326A0}"/>
              </a:ext>
            </a:extLst>
          </p:cNvPr>
          <p:cNvPicPr>
            <a:picLocks noChangeAspect="1"/>
          </p:cNvPicPr>
          <p:nvPr/>
        </p:nvPicPr>
        <p:blipFill rotWithShape="1">
          <a:blip r:embed="rId5">
            <a:extLst>
              <a:ext uri="{28A0092B-C50C-407E-A947-70E740481C1C}">
                <a14:useLocalDpi xmlns:a14="http://schemas.microsoft.com/office/drawing/2010/main" val="0"/>
              </a:ext>
            </a:extLst>
          </a:blip>
          <a:srcRect l="69629" t="-4631" r="17165" b="64053"/>
          <a:stretch/>
        </p:blipFill>
        <p:spPr>
          <a:xfrm rot="20070188">
            <a:off x="1310711" y="3745942"/>
            <a:ext cx="1423276" cy="3104210"/>
          </a:xfrm>
          <a:prstGeom prst="rect">
            <a:avLst/>
          </a:prstGeom>
        </p:spPr>
      </p:pic>
      <p:pic>
        <p:nvPicPr>
          <p:cNvPr id="68" name="Picture 67">
            <a:extLst>
              <a:ext uri="{FF2B5EF4-FFF2-40B4-BE49-F238E27FC236}">
                <a16:creationId xmlns:a16="http://schemas.microsoft.com/office/drawing/2014/main" id="{AE9D5B1D-16B3-4BD4-AAD7-44EDD99A6148}"/>
              </a:ext>
            </a:extLst>
          </p:cNvPr>
          <p:cNvPicPr>
            <a:picLocks noChangeAspect="1"/>
          </p:cNvPicPr>
          <p:nvPr/>
        </p:nvPicPr>
        <p:blipFill rotWithShape="1">
          <a:blip r:embed="rId5">
            <a:extLst>
              <a:ext uri="{28A0092B-C50C-407E-A947-70E740481C1C}">
                <a14:useLocalDpi xmlns:a14="http://schemas.microsoft.com/office/drawing/2010/main" val="0"/>
              </a:ext>
            </a:extLst>
          </a:blip>
          <a:srcRect l="30377" t="18307" r="59477" b="63562"/>
          <a:stretch/>
        </p:blipFill>
        <p:spPr>
          <a:xfrm>
            <a:off x="702788" y="2716065"/>
            <a:ext cx="757827" cy="961283"/>
          </a:xfrm>
          <a:prstGeom prst="rect">
            <a:avLst/>
          </a:prstGeom>
        </p:spPr>
      </p:pic>
      <p:sp>
        <p:nvSpPr>
          <p:cNvPr id="2" name="TextBox 1">
            <a:extLst>
              <a:ext uri="{FF2B5EF4-FFF2-40B4-BE49-F238E27FC236}">
                <a16:creationId xmlns:a16="http://schemas.microsoft.com/office/drawing/2014/main" id="{A6C09504-6D0D-422D-85CE-B9BAB0304A8D}"/>
              </a:ext>
            </a:extLst>
          </p:cNvPr>
          <p:cNvSpPr txBox="1"/>
          <p:nvPr/>
        </p:nvSpPr>
        <p:spPr>
          <a:xfrm rot="21004547">
            <a:off x="3582904" y="2884079"/>
            <a:ext cx="6804691" cy="230832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4800" b="0" i="0" u="none" strike="noStrike" kern="1200" cap="none" spc="0" normalizeH="0" baseline="0" noProof="0" dirty="0" err="1">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Chọn</a:t>
            </a:r>
            <a:r>
              <a:rPr kumimoji="0" lang="en-US" sz="4800" b="0"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 ô </a:t>
            </a:r>
            <a:r>
              <a:rPr kumimoji="0" lang="en-US" sz="4800" b="0" i="0" u="none" strike="noStrike" kern="1200" cap="none" spc="0" normalizeH="0" baseline="0" noProof="0" dirty="0" err="1">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ngẫu</a:t>
            </a:r>
            <a:r>
              <a:rPr kumimoji="0" lang="en-US" sz="4800" b="0"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4800" b="0" i="0" u="none" strike="noStrike" kern="1200" cap="none" spc="0" normalizeH="0" baseline="0" noProof="0" dirty="0" err="1">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nhiên</a:t>
            </a:r>
            <a:r>
              <a:rPr kumimoji="0" lang="en-US" sz="4800" b="0"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4800" b="0" i="0" u="none" strike="noStrike" kern="1200" cap="none" spc="0" normalizeH="0" baseline="0" noProof="0" dirty="0" err="1">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lắng</a:t>
            </a:r>
            <a:r>
              <a:rPr kumimoji="0" lang="en-US" sz="4800" b="0"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4800" b="0" i="0" u="none" strike="noStrike" kern="1200" cap="none" spc="0" normalizeH="0" baseline="0" noProof="0" dirty="0" err="1">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nghe</a:t>
            </a:r>
            <a:r>
              <a:rPr kumimoji="0" lang="en-US" sz="4800" b="0"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4800" b="0" i="0" u="none" strike="noStrike" kern="1200" cap="none" spc="0" normalizeH="0" baseline="0" noProof="0" dirty="0" err="1">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thật</a:t>
            </a:r>
            <a:r>
              <a:rPr kumimoji="0" lang="en-US" sz="4800" b="0"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4800" b="0" i="0" u="none" strike="noStrike" kern="1200" cap="none" spc="0" normalizeH="0" baseline="0" noProof="0" dirty="0" err="1">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kĩ</a:t>
            </a:r>
            <a:r>
              <a:rPr kumimoji="0" lang="en-US" sz="4800" b="0"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4800" b="0" i="0" u="none" strike="noStrike" kern="1200" cap="none" spc="0" normalizeH="0" baseline="0" noProof="0" dirty="0" err="1">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xem</a:t>
            </a:r>
            <a:r>
              <a:rPr kumimoji="0" lang="en-US" sz="4800" b="0"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4800" b="0" i="0" u="none" strike="noStrike" kern="1200" cap="none" spc="0" normalizeH="0" baseline="0" noProof="0" dirty="0" err="1">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đó</a:t>
            </a:r>
            <a:r>
              <a:rPr kumimoji="0" lang="en-US" sz="4800" b="0"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4800" b="0" i="0" u="none" strike="noStrike" kern="1200" cap="none" spc="0" normalizeH="0" baseline="0" noProof="0" dirty="0" err="1">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là</a:t>
            </a:r>
            <a:r>
              <a:rPr kumimoji="0" lang="en-US" sz="4800" b="0"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4800" b="0" i="0" u="none" strike="noStrike" kern="1200" cap="none" spc="0" normalizeH="0" baseline="0" noProof="0" dirty="0" err="1">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âm</a:t>
            </a:r>
            <a:r>
              <a:rPr kumimoji="0" lang="en-US" sz="4800" b="0"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4800" b="0" i="0" u="none" strike="noStrike" kern="1200" cap="none" spc="0" normalizeH="0" baseline="0" noProof="0" dirty="0" err="1">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thanh</a:t>
            </a:r>
            <a:r>
              <a:rPr kumimoji="0" lang="en-US" sz="4800" b="0"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4800" b="0" i="0" u="none" strike="noStrike" kern="1200" cap="none" spc="0" normalizeH="0" baseline="0" noProof="0" dirty="0" err="1">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gì</a:t>
            </a:r>
            <a:r>
              <a:rPr kumimoji="0" lang="en-US" sz="4800" b="0"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4800" b="0" i="0" u="none" strike="noStrike" kern="1200" cap="none" spc="0" normalizeH="0" baseline="0" noProof="0" dirty="0" err="1">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nhé</a:t>
            </a:r>
            <a:r>
              <a:rPr kumimoji="0" lang="en-US" sz="4800" b="0"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a:t>
            </a:r>
          </a:p>
        </p:txBody>
      </p:sp>
      <p:pic>
        <p:nvPicPr>
          <p:cNvPr id="3" name="Picture 2">
            <a:extLst>
              <a:ext uri="{FF2B5EF4-FFF2-40B4-BE49-F238E27FC236}">
                <a16:creationId xmlns:a16="http://schemas.microsoft.com/office/drawing/2014/main" id="{95E72525-A373-DF4D-34EB-52B33CAEDFD5}"/>
              </a:ext>
            </a:extLst>
          </p:cNvPr>
          <p:cNvPicPr>
            <a:picLocks noChangeAspect="1"/>
          </p:cNvPicPr>
          <p:nvPr/>
        </p:nvPicPr>
        <p:blipFill>
          <a:blip r:embed="rId6"/>
          <a:stretch>
            <a:fillRect/>
          </a:stretch>
        </p:blipFill>
        <p:spPr>
          <a:xfrm>
            <a:off x="2415965" y="122919"/>
            <a:ext cx="7779170" cy="3316511"/>
          </a:xfrm>
          <a:prstGeom prst="rect">
            <a:avLst/>
          </a:prstGeom>
        </p:spPr>
      </p:pic>
    </p:spTree>
    <p:extLst>
      <p:ext uri="{BB962C8B-B14F-4D97-AF65-F5344CB8AC3E}">
        <p14:creationId xmlns:p14="http://schemas.microsoft.com/office/powerpoint/2010/main" val="149829871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26C59032-F6F5-4C9F-B14D-E4A21ED7BFD0}"/>
              </a:ext>
            </a:extLst>
          </p:cNvPr>
          <p:cNvSpPr/>
          <p:nvPr/>
        </p:nvSpPr>
        <p:spPr>
          <a:xfrm rot="21090520">
            <a:off x="2647167" y="306846"/>
            <a:ext cx="6897665" cy="6244307"/>
          </a:xfrm>
          <a:prstGeom prst="roundRect">
            <a:avLst>
              <a:gd name="adj" fmla="val 5972"/>
            </a:avLst>
          </a:prstGeom>
          <a:solidFill>
            <a:srgbClr val="624CAB"/>
          </a:solidFill>
          <a:ln>
            <a:solidFill>
              <a:srgbClr val="624C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Rounded Corners 8">
            <a:extLst>
              <a:ext uri="{FF2B5EF4-FFF2-40B4-BE49-F238E27FC236}">
                <a16:creationId xmlns:a16="http://schemas.microsoft.com/office/drawing/2014/main" id="{0207553C-6C01-451F-A50E-4BB3552920C6}"/>
              </a:ext>
            </a:extLst>
          </p:cNvPr>
          <p:cNvSpPr/>
          <p:nvPr/>
        </p:nvSpPr>
        <p:spPr>
          <a:xfrm rot="21090520">
            <a:off x="2447142" y="475030"/>
            <a:ext cx="6897665" cy="6244307"/>
          </a:xfrm>
          <a:prstGeom prst="roundRect">
            <a:avLst>
              <a:gd name="adj" fmla="val 5972"/>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Oval 14">
            <a:extLst>
              <a:ext uri="{FF2B5EF4-FFF2-40B4-BE49-F238E27FC236}">
                <a16:creationId xmlns:a16="http://schemas.microsoft.com/office/drawing/2014/main" id="{500B84B1-B86E-4C7B-9A4D-1BD1AB7A2439}"/>
              </a:ext>
            </a:extLst>
          </p:cNvPr>
          <p:cNvSpPr/>
          <p:nvPr/>
        </p:nvSpPr>
        <p:spPr>
          <a:xfrm rot="20945763">
            <a:off x="2347777" y="1523553"/>
            <a:ext cx="476149" cy="561101"/>
          </a:xfrm>
          <a:prstGeom prst="ellipse">
            <a:avLst/>
          </a:prstGeom>
          <a:solidFill>
            <a:srgbClr val="EDAE49"/>
          </a:solidFill>
          <a:ln>
            <a:solidFill>
              <a:srgbClr val="EDAE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Rounded Corners 11">
            <a:extLst>
              <a:ext uri="{FF2B5EF4-FFF2-40B4-BE49-F238E27FC236}">
                <a16:creationId xmlns:a16="http://schemas.microsoft.com/office/drawing/2014/main" id="{7AF01CAF-4791-42C9-857B-B486BBE6A1EA}"/>
              </a:ext>
            </a:extLst>
          </p:cNvPr>
          <p:cNvSpPr/>
          <p:nvPr/>
        </p:nvSpPr>
        <p:spPr>
          <a:xfrm rot="21090520">
            <a:off x="1627021" y="1672375"/>
            <a:ext cx="1004476" cy="417355"/>
          </a:xfrm>
          <a:prstGeom prst="roundRect">
            <a:avLst>
              <a:gd name="adj" fmla="val 32637"/>
            </a:avLst>
          </a:prstGeom>
          <a:solidFill>
            <a:srgbClr val="624CAB"/>
          </a:solidFill>
          <a:ln>
            <a:solidFill>
              <a:srgbClr val="624C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2" name="Oval 21">
            <a:extLst>
              <a:ext uri="{FF2B5EF4-FFF2-40B4-BE49-F238E27FC236}">
                <a16:creationId xmlns:a16="http://schemas.microsoft.com/office/drawing/2014/main" id="{011AFE1C-C976-4C36-A69E-058AD0FF40D2}"/>
              </a:ext>
            </a:extLst>
          </p:cNvPr>
          <p:cNvSpPr/>
          <p:nvPr/>
        </p:nvSpPr>
        <p:spPr>
          <a:xfrm rot="20945763">
            <a:off x="2499239" y="2595636"/>
            <a:ext cx="476149" cy="561101"/>
          </a:xfrm>
          <a:prstGeom prst="ellipse">
            <a:avLst/>
          </a:prstGeom>
          <a:solidFill>
            <a:srgbClr val="EDAE49"/>
          </a:solidFill>
          <a:ln>
            <a:solidFill>
              <a:srgbClr val="EDAE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Rounded Corners 10">
            <a:extLst>
              <a:ext uri="{FF2B5EF4-FFF2-40B4-BE49-F238E27FC236}">
                <a16:creationId xmlns:a16="http://schemas.microsoft.com/office/drawing/2014/main" id="{8EE45674-C8F2-4C09-9815-F738714475B3}"/>
              </a:ext>
            </a:extLst>
          </p:cNvPr>
          <p:cNvSpPr/>
          <p:nvPr/>
        </p:nvSpPr>
        <p:spPr>
          <a:xfrm rot="21090520">
            <a:off x="1805913" y="2737524"/>
            <a:ext cx="1004476" cy="417355"/>
          </a:xfrm>
          <a:prstGeom prst="roundRect">
            <a:avLst>
              <a:gd name="adj" fmla="val 32637"/>
            </a:avLst>
          </a:prstGeom>
          <a:solidFill>
            <a:srgbClr val="624CAB"/>
          </a:solidFill>
          <a:ln>
            <a:solidFill>
              <a:srgbClr val="624C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3" name="Oval 22">
            <a:extLst>
              <a:ext uri="{FF2B5EF4-FFF2-40B4-BE49-F238E27FC236}">
                <a16:creationId xmlns:a16="http://schemas.microsoft.com/office/drawing/2014/main" id="{C54A9D4C-B271-4116-928D-0819958C227B}"/>
              </a:ext>
            </a:extLst>
          </p:cNvPr>
          <p:cNvSpPr/>
          <p:nvPr/>
        </p:nvSpPr>
        <p:spPr>
          <a:xfrm rot="20945763">
            <a:off x="2680938" y="3605894"/>
            <a:ext cx="476149" cy="561101"/>
          </a:xfrm>
          <a:prstGeom prst="ellipse">
            <a:avLst/>
          </a:prstGeom>
          <a:solidFill>
            <a:srgbClr val="EDAE49"/>
          </a:solidFill>
          <a:ln>
            <a:solidFill>
              <a:srgbClr val="EDAE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Rounded Corners 9">
            <a:extLst>
              <a:ext uri="{FF2B5EF4-FFF2-40B4-BE49-F238E27FC236}">
                <a16:creationId xmlns:a16="http://schemas.microsoft.com/office/drawing/2014/main" id="{EA127B66-C4D0-4CC1-A052-04E2D404CFDA}"/>
              </a:ext>
            </a:extLst>
          </p:cNvPr>
          <p:cNvSpPr/>
          <p:nvPr/>
        </p:nvSpPr>
        <p:spPr>
          <a:xfrm rot="21090520">
            <a:off x="1986499" y="3739697"/>
            <a:ext cx="1004476" cy="417355"/>
          </a:xfrm>
          <a:prstGeom prst="roundRect">
            <a:avLst>
              <a:gd name="adj" fmla="val 32637"/>
            </a:avLst>
          </a:prstGeom>
          <a:solidFill>
            <a:srgbClr val="624CAB"/>
          </a:solidFill>
          <a:ln>
            <a:solidFill>
              <a:srgbClr val="624C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4" name="Oval 23">
            <a:extLst>
              <a:ext uri="{FF2B5EF4-FFF2-40B4-BE49-F238E27FC236}">
                <a16:creationId xmlns:a16="http://schemas.microsoft.com/office/drawing/2014/main" id="{224C94C7-4587-4BAB-839D-AF762BC170A7}"/>
              </a:ext>
            </a:extLst>
          </p:cNvPr>
          <p:cNvSpPr/>
          <p:nvPr/>
        </p:nvSpPr>
        <p:spPr>
          <a:xfrm rot="20945763">
            <a:off x="2844526" y="4678863"/>
            <a:ext cx="476149" cy="561101"/>
          </a:xfrm>
          <a:prstGeom prst="ellipse">
            <a:avLst/>
          </a:prstGeom>
          <a:solidFill>
            <a:srgbClr val="EDAE49"/>
          </a:solidFill>
          <a:ln>
            <a:solidFill>
              <a:srgbClr val="EDAE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Rounded Corners 13">
            <a:extLst>
              <a:ext uri="{FF2B5EF4-FFF2-40B4-BE49-F238E27FC236}">
                <a16:creationId xmlns:a16="http://schemas.microsoft.com/office/drawing/2014/main" id="{941DA866-6857-446A-AF0E-2FC09DA73FB0}"/>
              </a:ext>
            </a:extLst>
          </p:cNvPr>
          <p:cNvSpPr/>
          <p:nvPr/>
        </p:nvSpPr>
        <p:spPr>
          <a:xfrm rot="21090520">
            <a:off x="2178150" y="4799575"/>
            <a:ext cx="1004476" cy="417355"/>
          </a:xfrm>
          <a:prstGeom prst="roundRect">
            <a:avLst>
              <a:gd name="adj" fmla="val 32637"/>
            </a:avLst>
          </a:prstGeom>
          <a:solidFill>
            <a:srgbClr val="624CAB"/>
          </a:solidFill>
          <a:ln>
            <a:solidFill>
              <a:srgbClr val="624C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5" name="Oval 24">
            <a:extLst>
              <a:ext uri="{FF2B5EF4-FFF2-40B4-BE49-F238E27FC236}">
                <a16:creationId xmlns:a16="http://schemas.microsoft.com/office/drawing/2014/main" id="{A5B53C1B-2F56-4413-8FEE-9B6782D75621}"/>
              </a:ext>
            </a:extLst>
          </p:cNvPr>
          <p:cNvSpPr/>
          <p:nvPr/>
        </p:nvSpPr>
        <p:spPr>
          <a:xfrm rot="20945763">
            <a:off x="3024130" y="5725662"/>
            <a:ext cx="476149" cy="561101"/>
          </a:xfrm>
          <a:prstGeom prst="ellipse">
            <a:avLst/>
          </a:prstGeom>
          <a:solidFill>
            <a:srgbClr val="EDAE49"/>
          </a:solidFill>
          <a:ln>
            <a:solidFill>
              <a:srgbClr val="EDAE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Rounded Corners 12">
            <a:extLst>
              <a:ext uri="{FF2B5EF4-FFF2-40B4-BE49-F238E27FC236}">
                <a16:creationId xmlns:a16="http://schemas.microsoft.com/office/drawing/2014/main" id="{0AEC2EEE-7620-4FF9-9225-4565081EBA5A}"/>
              </a:ext>
            </a:extLst>
          </p:cNvPr>
          <p:cNvSpPr/>
          <p:nvPr/>
        </p:nvSpPr>
        <p:spPr>
          <a:xfrm rot="21090520">
            <a:off x="2366186" y="5864724"/>
            <a:ext cx="1004476" cy="417355"/>
          </a:xfrm>
          <a:prstGeom prst="roundRect">
            <a:avLst>
              <a:gd name="adj" fmla="val 32637"/>
            </a:avLst>
          </a:prstGeom>
          <a:solidFill>
            <a:srgbClr val="624CAB"/>
          </a:solidFill>
          <a:ln>
            <a:solidFill>
              <a:srgbClr val="624C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0" name="Frame 49">
            <a:extLst>
              <a:ext uri="{FF2B5EF4-FFF2-40B4-BE49-F238E27FC236}">
                <a16:creationId xmlns:a16="http://schemas.microsoft.com/office/drawing/2014/main" id="{AAF66DDC-BA0B-4331-8AE5-3E60F3F733FC}"/>
              </a:ext>
            </a:extLst>
          </p:cNvPr>
          <p:cNvSpPr/>
          <p:nvPr/>
        </p:nvSpPr>
        <p:spPr>
          <a:xfrm rot="21035512">
            <a:off x="3210618" y="2030852"/>
            <a:ext cx="5548963" cy="1297972"/>
          </a:xfrm>
          <a:prstGeom prst="frame">
            <a:avLst/>
          </a:prstGeom>
          <a:solidFill>
            <a:srgbClr val="EDAE49"/>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62" name="Picture 61">
            <a:extLst>
              <a:ext uri="{FF2B5EF4-FFF2-40B4-BE49-F238E27FC236}">
                <a16:creationId xmlns:a16="http://schemas.microsoft.com/office/drawing/2014/main" id="{567F7BA0-FCC9-4856-B2E5-0D97A41F2C3E}"/>
              </a:ext>
            </a:extLst>
          </p:cNvPr>
          <p:cNvPicPr>
            <a:picLocks noChangeAspect="1"/>
          </p:cNvPicPr>
          <p:nvPr/>
        </p:nvPicPr>
        <p:blipFill rotWithShape="1">
          <a:blip r:embed="rId3">
            <a:extLst>
              <a:ext uri="{28A0092B-C50C-407E-A947-70E740481C1C}">
                <a14:useLocalDpi xmlns:a14="http://schemas.microsoft.com/office/drawing/2010/main" val="0"/>
              </a:ext>
            </a:extLst>
          </a:blip>
          <a:srcRect r="70909" b="60161"/>
          <a:stretch/>
        </p:blipFill>
        <p:spPr>
          <a:xfrm>
            <a:off x="8315977" y="2317725"/>
            <a:ext cx="2596821" cy="2524124"/>
          </a:xfrm>
          <a:prstGeom prst="rect">
            <a:avLst/>
          </a:prstGeom>
        </p:spPr>
      </p:pic>
      <p:pic>
        <p:nvPicPr>
          <p:cNvPr id="66" name="Picture 65">
            <a:extLst>
              <a:ext uri="{FF2B5EF4-FFF2-40B4-BE49-F238E27FC236}">
                <a16:creationId xmlns:a16="http://schemas.microsoft.com/office/drawing/2014/main" id="{D76D3099-1D47-4C64-BF77-C274BE3326A0}"/>
              </a:ext>
            </a:extLst>
          </p:cNvPr>
          <p:cNvPicPr>
            <a:picLocks noChangeAspect="1"/>
          </p:cNvPicPr>
          <p:nvPr/>
        </p:nvPicPr>
        <p:blipFill rotWithShape="1">
          <a:blip r:embed="rId3">
            <a:extLst>
              <a:ext uri="{28A0092B-C50C-407E-A947-70E740481C1C}">
                <a14:useLocalDpi xmlns:a14="http://schemas.microsoft.com/office/drawing/2010/main" val="0"/>
              </a:ext>
            </a:extLst>
          </a:blip>
          <a:srcRect l="69629" t="-4631" r="17165" b="64053"/>
          <a:stretch/>
        </p:blipFill>
        <p:spPr>
          <a:xfrm rot="20070188">
            <a:off x="1336650" y="2847888"/>
            <a:ext cx="1423276" cy="3104210"/>
          </a:xfrm>
          <a:prstGeom prst="rect">
            <a:avLst/>
          </a:prstGeom>
        </p:spPr>
      </p:pic>
      <p:pic>
        <p:nvPicPr>
          <p:cNvPr id="68" name="Picture 67">
            <a:extLst>
              <a:ext uri="{FF2B5EF4-FFF2-40B4-BE49-F238E27FC236}">
                <a16:creationId xmlns:a16="http://schemas.microsoft.com/office/drawing/2014/main" id="{AE9D5B1D-16B3-4BD4-AAD7-44EDD99A6148}"/>
              </a:ext>
            </a:extLst>
          </p:cNvPr>
          <p:cNvPicPr>
            <a:picLocks noChangeAspect="1"/>
          </p:cNvPicPr>
          <p:nvPr/>
        </p:nvPicPr>
        <p:blipFill rotWithShape="1">
          <a:blip r:embed="rId3">
            <a:extLst>
              <a:ext uri="{28A0092B-C50C-407E-A947-70E740481C1C}">
                <a14:useLocalDpi xmlns:a14="http://schemas.microsoft.com/office/drawing/2010/main" val="0"/>
              </a:ext>
            </a:extLst>
          </a:blip>
          <a:srcRect l="30377" t="18307" r="59477" b="63562"/>
          <a:stretch/>
        </p:blipFill>
        <p:spPr>
          <a:xfrm>
            <a:off x="702788" y="2716065"/>
            <a:ext cx="757827" cy="961283"/>
          </a:xfrm>
          <a:prstGeom prst="rect">
            <a:avLst/>
          </a:prstGeom>
        </p:spPr>
      </p:pic>
      <p:pic>
        <p:nvPicPr>
          <p:cNvPr id="73" name="Picture 72">
            <a:extLst>
              <a:ext uri="{FF2B5EF4-FFF2-40B4-BE49-F238E27FC236}">
                <a16:creationId xmlns:a16="http://schemas.microsoft.com/office/drawing/2014/main" id="{6FFDD0F9-E77E-4254-9399-0523473172F3}"/>
              </a:ext>
            </a:extLst>
          </p:cNvPr>
          <p:cNvPicPr>
            <a:picLocks noChangeAspect="1"/>
          </p:cNvPicPr>
          <p:nvPr/>
        </p:nvPicPr>
        <p:blipFill rotWithShape="1">
          <a:blip r:embed="rId3">
            <a:extLst>
              <a:ext uri="{28A0092B-C50C-407E-A947-70E740481C1C}">
                <a14:useLocalDpi xmlns:a14="http://schemas.microsoft.com/office/drawing/2010/main" val="0"/>
              </a:ext>
            </a:extLst>
          </a:blip>
          <a:srcRect l="60716" r="30698" b="86244"/>
          <a:stretch/>
        </p:blipFill>
        <p:spPr>
          <a:xfrm>
            <a:off x="7805114" y="123697"/>
            <a:ext cx="1314781" cy="1495069"/>
          </a:xfrm>
          <a:prstGeom prst="rect">
            <a:avLst/>
          </a:prstGeom>
        </p:spPr>
      </p:pic>
      <p:pic>
        <p:nvPicPr>
          <p:cNvPr id="2" name="Picture 1">
            <a:extLst>
              <a:ext uri="{FF2B5EF4-FFF2-40B4-BE49-F238E27FC236}">
                <a16:creationId xmlns:a16="http://schemas.microsoft.com/office/drawing/2014/main" id="{5911E0CA-5BF0-5BD4-2586-8E9233198B6E}"/>
              </a:ext>
            </a:extLst>
          </p:cNvPr>
          <p:cNvPicPr>
            <a:picLocks noChangeAspect="1"/>
          </p:cNvPicPr>
          <p:nvPr/>
        </p:nvPicPr>
        <p:blipFill>
          <a:blip r:embed="rId4"/>
          <a:stretch>
            <a:fillRect/>
          </a:stretch>
        </p:blipFill>
        <p:spPr>
          <a:xfrm>
            <a:off x="3154058" y="1619544"/>
            <a:ext cx="5560034" cy="1999661"/>
          </a:xfrm>
          <a:prstGeom prst="rect">
            <a:avLst/>
          </a:prstGeom>
        </p:spPr>
      </p:pic>
    </p:spTree>
    <p:extLst>
      <p:ext uri="{BB962C8B-B14F-4D97-AF65-F5344CB8AC3E}">
        <p14:creationId xmlns:p14="http://schemas.microsoft.com/office/powerpoint/2010/main" val="244044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66"/>
                                        </p:tgtEl>
                                        <p:attrNameLst>
                                          <p:attrName>style.visibility</p:attrName>
                                        </p:attrNameLst>
                                      </p:cBhvr>
                                      <p:to>
                                        <p:strVal val="visible"/>
                                      </p:to>
                                    </p:set>
                                    <p:animEffect transition="in" filter="wipe(down)">
                                      <p:cBhvr>
                                        <p:cTn id="7" dur="500"/>
                                        <p:tgtEl>
                                          <p:spTgt spid="66"/>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68"/>
                                        </p:tgtEl>
                                        <p:attrNameLst>
                                          <p:attrName>style.visibility</p:attrName>
                                        </p:attrNameLst>
                                      </p:cBhvr>
                                      <p:to>
                                        <p:strVal val="visible"/>
                                      </p:to>
                                    </p:set>
                                    <p:anim calcmode="lin" valueType="num">
                                      <p:cBhvr>
                                        <p:cTn id="11" dur="500" fill="hold"/>
                                        <p:tgtEl>
                                          <p:spTgt spid="68"/>
                                        </p:tgtEl>
                                        <p:attrNameLst>
                                          <p:attrName>ppt_w</p:attrName>
                                        </p:attrNameLst>
                                      </p:cBhvr>
                                      <p:tavLst>
                                        <p:tav tm="0">
                                          <p:val>
                                            <p:fltVal val="0"/>
                                          </p:val>
                                        </p:tav>
                                        <p:tav tm="100000">
                                          <p:val>
                                            <p:strVal val="#ppt_w"/>
                                          </p:val>
                                        </p:tav>
                                      </p:tavLst>
                                    </p:anim>
                                    <p:anim calcmode="lin" valueType="num">
                                      <p:cBhvr>
                                        <p:cTn id="12" dur="500" fill="hold"/>
                                        <p:tgtEl>
                                          <p:spTgt spid="68"/>
                                        </p:tgtEl>
                                        <p:attrNameLst>
                                          <p:attrName>ppt_h</p:attrName>
                                        </p:attrNameLst>
                                      </p:cBhvr>
                                      <p:tavLst>
                                        <p:tav tm="0">
                                          <p:val>
                                            <p:fltVal val="0"/>
                                          </p:val>
                                        </p:tav>
                                        <p:tav tm="100000">
                                          <p:val>
                                            <p:strVal val="#ppt_h"/>
                                          </p:val>
                                        </p:tav>
                                      </p:tavLst>
                                    </p:anim>
                                    <p:animEffect transition="in" filter="fade">
                                      <p:cBhvr>
                                        <p:cTn id="13" dur="500"/>
                                        <p:tgtEl>
                                          <p:spTgt spid="68"/>
                                        </p:tgtEl>
                                      </p:cBhvr>
                                    </p:animEffect>
                                  </p:childTnLst>
                                </p:cTn>
                              </p:par>
                              <p:par>
                                <p:cTn id="14" presetID="22" presetClass="entr" presetSubtype="2" fill="hold" nodeType="withEffect">
                                  <p:stCondLst>
                                    <p:cond delay="0"/>
                                  </p:stCondLst>
                                  <p:childTnLst>
                                    <p:set>
                                      <p:cBhvr>
                                        <p:cTn id="15" dur="1" fill="hold">
                                          <p:stCondLst>
                                            <p:cond delay="0"/>
                                          </p:stCondLst>
                                        </p:cTn>
                                        <p:tgtEl>
                                          <p:spTgt spid="62"/>
                                        </p:tgtEl>
                                        <p:attrNameLst>
                                          <p:attrName>style.visibility</p:attrName>
                                        </p:attrNameLst>
                                      </p:cBhvr>
                                      <p:to>
                                        <p:strVal val="visible"/>
                                      </p:to>
                                    </p:set>
                                    <p:animEffect transition="in" filter="wipe(right)">
                                      <p:cBhvr>
                                        <p:cTn id="16" dur="500"/>
                                        <p:tgtEl>
                                          <p:spTgt spid="62"/>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barn(inVertical)">
                                      <p:cBhvr>
                                        <p:cTn id="2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6">
            <a:lum/>
          </a:blip>
          <a:srcRect/>
          <a:stretch>
            <a:fillRect t="-13000" b="-13000"/>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ACEB347-F78E-4A44-94D2-591C459D0F43}"/>
              </a:ext>
            </a:extLst>
          </p:cNvPr>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rot="5400000">
            <a:off x="-4247673" y="4594284"/>
            <a:ext cx="3587934" cy="1257365"/>
          </a:xfrm>
          <a:prstGeom prst="rect">
            <a:avLst/>
          </a:prstGeom>
        </p:spPr>
      </p:pic>
      <p:pic>
        <p:nvPicPr>
          <p:cNvPr id="7" name="Picture 6">
            <a:extLst>
              <a:ext uri="{FF2B5EF4-FFF2-40B4-BE49-F238E27FC236}">
                <a16:creationId xmlns:a16="http://schemas.microsoft.com/office/drawing/2014/main" id="{06AD87F8-F6BD-4348-8F3A-92AB72E526E8}"/>
              </a:ext>
            </a:extLst>
          </p:cNvPr>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rot="16200000">
            <a:off x="-4390554" y="1390718"/>
            <a:ext cx="3873699" cy="1168460"/>
          </a:xfrm>
          <a:prstGeom prst="rect">
            <a:avLst/>
          </a:prstGeom>
        </p:spPr>
      </p:pic>
      <p:grpSp>
        <p:nvGrpSpPr>
          <p:cNvPr id="3" name="Group 2">
            <a:extLst>
              <a:ext uri="{FF2B5EF4-FFF2-40B4-BE49-F238E27FC236}">
                <a16:creationId xmlns:a16="http://schemas.microsoft.com/office/drawing/2014/main" id="{F6B2FE77-0DD0-4F25-8D39-F6924A980B81}"/>
              </a:ext>
            </a:extLst>
          </p:cNvPr>
          <p:cNvGrpSpPr/>
          <p:nvPr/>
        </p:nvGrpSpPr>
        <p:grpSpPr>
          <a:xfrm>
            <a:off x="0" y="368300"/>
            <a:ext cx="12192000" cy="6489699"/>
            <a:chOff x="2416392" y="25207"/>
            <a:chExt cx="6458218" cy="7120235"/>
          </a:xfrm>
        </p:grpSpPr>
        <p:sp>
          <p:nvSpPr>
            <p:cNvPr id="8" name="Rectangle: Rounded Corners 7">
              <a:extLst>
                <a:ext uri="{FF2B5EF4-FFF2-40B4-BE49-F238E27FC236}">
                  <a16:creationId xmlns:a16="http://schemas.microsoft.com/office/drawing/2014/main" id="{26C59032-F6F5-4C9F-B14D-E4A21ED7BFD0}"/>
                </a:ext>
              </a:extLst>
            </p:cNvPr>
            <p:cNvSpPr/>
            <p:nvPr/>
          </p:nvSpPr>
          <p:spPr>
            <a:xfrm rot="5397573">
              <a:off x="2089713" y="574456"/>
              <a:ext cx="6897665" cy="6244307"/>
            </a:xfrm>
            <a:prstGeom prst="roundRect">
              <a:avLst>
                <a:gd name="adj" fmla="val 5972"/>
              </a:avLst>
            </a:prstGeom>
            <a:solidFill>
              <a:srgbClr val="624CAB"/>
            </a:solidFill>
            <a:ln>
              <a:solidFill>
                <a:srgbClr val="624C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Rounded Corners 8">
              <a:extLst>
                <a:ext uri="{FF2B5EF4-FFF2-40B4-BE49-F238E27FC236}">
                  <a16:creationId xmlns:a16="http://schemas.microsoft.com/office/drawing/2014/main" id="{0207553C-6C01-451F-A50E-4BB3552920C6}"/>
                </a:ext>
              </a:extLst>
            </p:cNvPr>
            <p:cNvSpPr/>
            <p:nvPr/>
          </p:nvSpPr>
          <p:spPr>
            <a:xfrm rot="5397573">
              <a:off x="2303624" y="351886"/>
              <a:ext cx="6897665" cy="6244307"/>
            </a:xfrm>
            <a:prstGeom prst="roundRect">
              <a:avLst>
                <a:gd name="adj" fmla="val 5972"/>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pic>
        <p:nvPicPr>
          <p:cNvPr id="18" name="Picture 17">
            <a:extLst>
              <a:ext uri="{FF2B5EF4-FFF2-40B4-BE49-F238E27FC236}">
                <a16:creationId xmlns:a16="http://schemas.microsoft.com/office/drawing/2014/main" id="{1B61F7DE-A26B-4975-BD4C-A75ACE11173C}"/>
              </a:ext>
            </a:extLst>
          </p:cNvPr>
          <p:cNvPicPr>
            <a:picLocks noChangeAspect="1"/>
          </p:cNvPicPr>
          <p:nvPr/>
        </p:nvPicPr>
        <p:blipFill>
          <a:blip r:embed="rId29">
            <a:extLst>
              <a:ext uri="{28A0092B-C50C-407E-A947-70E740481C1C}">
                <a14:useLocalDpi xmlns:a14="http://schemas.microsoft.com/office/drawing/2010/main" val="0"/>
              </a:ext>
            </a:extLst>
          </a:blip>
          <a:stretch>
            <a:fillRect/>
          </a:stretch>
        </p:blipFill>
        <p:spPr>
          <a:xfrm rot="16200000">
            <a:off x="3260111" y="-2194928"/>
            <a:ext cx="5774845" cy="11402679"/>
          </a:xfrm>
          <a:prstGeom prst="rect">
            <a:avLst/>
          </a:prstGeom>
        </p:spPr>
      </p:pic>
      <p:grpSp>
        <p:nvGrpSpPr>
          <p:cNvPr id="16" name="Group 15">
            <a:extLst>
              <a:ext uri="{FF2B5EF4-FFF2-40B4-BE49-F238E27FC236}">
                <a16:creationId xmlns:a16="http://schemas.microsoft.com/office/drawing/2014/main" id="{76214CB9-808D-48FF-9E0A-527BB62B576E}"/>
              </a:ext>
            </a:extLst>
          </p:cNvPr>
          <p:cNvGrpSpPr/>
          <p:nvPr/>
        </p:nvGrpSpPr>
        <p:grpSpPr>
          <a:xfrm>
            <a:off x="867465" y="-123078"/>
            <a:ext cx="10871790" cy="1447319"/>
            <a:chOff x="1279018" y="92619"/>
            <a:chExt cx="10048684" cy="1317541"/>
          </a:xfrm>
        </p:grpSpPr>
        <p:grpSp>
          <p:nvGrpSpPr>
            <p:cNvPr id="6" name="Group 5">
              <a:extLst>
                <a:ext uri="{FF2B5EF4-FFF2-40B4-BE49-F238E27FC236}">
                  <a16:creationId xmlns:a16="http://schemas.microsoft.com/office/drawing/2014/main" id="{C5CF9215-4117-443F-965B-7FE8C5D6B386}"/>
                </a:ext>
              </a:extLst>
            </p:cNvPr>
            <p:cNvGrpSpPr/>
            <p:nvPr/>
          </p:nvGrpSpPr>
          <p:grpSpPr>
            <a:xfrm>
              <a:off x="1279018" y="184955"/>
              <a:ext cx="4816982" cy="1225205"/>
              <a:chOff x="3476097" y="-472298"/>
              <a:chExt cx="4816982" cy="1225205"/>
            </a:xfrm>
          </p:grpSpPr>
          <p:sp>
            <p:nvSpPr>
              <p:cNvPr id="25" name="Oval 24">
                <a:extLst>
                  <a:ext uri="{FF2B5EF4-FFF2-40B4-BE49-F238E27FC236}">
                    <a16:creationId xmlns:a16="http://schemas.microsoft.com/office/drawing/2014/main" id="{A5B53C1B-2F56-4413-8FEE-9B6782D75621}"/>
                  </a:ext>
                </a:extLst>
              </p:cNvPr>
              <p:cNvSpPr/>
              <p:nvPr/>
            </p:nvSpPr>
            <p:spPr>
              <a:xfrm rot="5252816">
                <a:off x="3518573" y="234282"/>
                <a:ext cx="476149" cy="561101"/>
              </a:xfrm>
              <a:prstGeom prst="ellipse">
                <a:avLst/>
              </a:prstGeom>
              <a:solidFill>
                <a:srgbClr val="EDAE49"/>
              </a:solidFill>
              <a:ln>
                <a:solidFill>
                  <a:srgbClr val="EDAE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4" name="Group 3">
                <a:extLst>
                  <a:ext uri="{FF2B5EF4-FFF2-40B4-BE49-F238E27FC236}">
                    <a16:creationId xmlns:a16="http://schemas.microsoft.com/office/drawing/2014/main" id="{0C344822-BB45-41E6-A1B1-28E622453583}"/>
                  </a:ext>
                </a:extLst>
              </p:cNvPr>
              <p:cNvGrpSpPr/>
              <p:nvPr/>
            </p:nvGrpSpPr>
            <p:grpSpPr>
              <a:xfrm>
                <a:off x="3539380" y="-472298"/>
                <a:ext cx="4753699" cy="1201390"/>
                <a:chOff x="3539380" y="-472298"/>
                <a:chExt cx="4753699" cy="1201390"/>
              </a:xfrm>
            </p:grpSpPr>
            <p:sp>
              <p:nvSpPr>
                <p:cNvPr id="15" name="Oval 14">
                  <a:extLst>
                    <a:ext uri="{FF2B5EF4-FFF2-40B4-BE49-F238E27FC236}">
                      <a16:creationId xmlns:a16="http://schemas.microsoft.com/office/drawing/2014/main" id="{500B84B1-B86E-4C7B-9A4D-1BD1AB7A2439}"/>
                    </a:ext>
                  </a:extLst>
                </p:cNvPr>
                <p:cNvSpPr/>
                <p:nvPr/>
              </p:nvSpPr>
              <p:spPr>
                <a:xfrm rot="5252816">
                  <a:off x="7774454" y="182821"/>
                  <a:ext cx="476149" cy="561101"/>
                </a:xfrm>
                <a:prstGeom prst="ellipse">
                  <a:avLst/>
                </a:prstGeom>
                <a:solidFill>
                  <a:srgbClr val="EDAE49"/>
                </a:solidFill>
                <a:ln>
                  <a:solidFill>
                    <a:srgbClr val="EDAE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Rounded Corners 11">
                  <a:extLst>
                    <a:ext uri="{FF2B5EF4-FFF2-40B4-BE49-F238E27FC236}">
                      <a16:creationId xmlns:a16="http://schemas.microsoft.com/office/drawing/2014/main" id="{7AF01CAF-4791-42C9-857B-B486BBE6A1EA}"/>
                    </a:ext>
                  </a:extLst>
                </p:cNvPr>
                <p:cNvSpPr/>
                <p:nvPr/>
              </p:nvSpPr>
              <p:spPr>
                <a:xfrm rot="5397573">
                  <a:off x="7501278" y="-176407"/>
                  <a:ext cx="1004476" cy="417355"/>
                </a:xfrm>
                <a:prstGeom prst="roundRect">
                  <a:avLst>
                    <a:gd name="adj" fmla="val 32637"/>
                  </a:avLst>
                </a:prstGeom>
                <a:solidFill>
                  <a:srgbClr val="624CAB"/>
                </a:solidFill>
                <a:ln>
                  <a:solidFill>
                    <a:srgbClr val="624C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2" name="Oval 21">
                  <a:extLst>
                    <a:ext uri="{FF2B5EF4-FFF2-40B4-BE49-F238E27FC236}">
                      <a16:creationId xmlns:a16="http://schemas.microsoft.com/office/drawing/2014/main" id="{011AFE1C-C976-4C36-A69E-058AD0FF40D2}"/>
                    </a:ext>
                  </a:extLst>
                </p:cNvPr>
                <p:cNvSpPr/>
                <p:nvPr/>
              </p:nvSpPr>
              <p:spPr>
                <a:xfrm rot="5252816">
                  <a:off x="6691752" y="175083"/>
                  <a:ext cx="476149" cy="561101"/>
                </a:xfrm>
                <a:prstGeom prst="ellipse">
                  <a:avLst/>
                </a:prstGeom>
                <a:solidFill>
                  <a:srgbClr val="EDAE49"/>
                </a:solidFill>
                <a:ln>
                  <a:solidFill>
                    <a:srgbClr val="EDAE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Rounded Corners 10">
                  <a:extLst>
                    <a:ext uri="{FF2B5EF4-FFF2-40B4-BE49-F238E27FC236}">
                      <a16:creationId xmlns:a16="http://schemas.microsoft.com/office/drawing/2014/main" id="{8EE45674-C8F2-4C09-9815-F738714475B3}"/>
                    </a:ext>
                  </a:extLst>
                </p:cNvPr>
                <p:cNvSpPr/>
                <p:nvPr/>
              </p:nvSpPr>
              <p:spPr>
                <a:xfrm rot="5397573">
                  <a:off x="6421404" y="-178738"/>
                  <a:ext cx="1004476" cy="417355"/>
                </a:xfrm>
                <a:prstGeom prst="roundRect">
                  <a:avLst>
                    <a:gd name="adj" fmla="val 32637"/>
                  </a:avLst>
                </a:prstGeom>
                <a:solidFill>
                  <a:srgbClr val="624CAB"/>
                </a:solidFill>
                <a:ln>
                  <a:solidFill>
                    <a:srgbClr val="624C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3" name="Oval 22">
                  <a:extLst>
                    <a:ext uri="{FF2B5EF4-FFF2-40B4-BE49-F238E27FC236}">
                      <a16:creationId xmlns:a16="http://schemas.microsoft.com/office/drawing/2014/main" id="{C54A9D4C-B271-4116-928D-0819958C227B}"/>
                    </a:ext>
                  </a:extLst>
                </p:cNvPr>
                <p:cNvSpPr/>
                <p:nvPr/>
              </p:nvSpPr>
              <p:spPr>
                <a:xfrm rot="5252816">
                  <a:off x="5665761" y="206340"/>
                  <a:ext cx="476149" cy="561101"/>
                </a:xfrm>
                <a:prstGeom prst="ellipse">
                  <a:avLst/>
                </a:prstGeom>
                <a:solidFill>
                  <a:srgbClr val="EDAE49"/>
                </a:solidFill>
                <a:ln>
                  <a:solidFill>
                    <a:srgbClr val="EDAE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Rounded Corners 9">
                  <a:extLst>
                    <a:ext uri="{FF2B5EF4-FFF2-40B4-BE49-F238E27FC236}">
                      <a16:creationId xmlns:a16="http://schemas.microsoft.com/office/drawing/2014/main" id="{EA127B66-C4D0-4CC1-A052-04E2D404CFDA}"/>
                    </a:ext>
                  </a:extLst>
                </p:cNvPr>
                <p:cNvSpPr/>
                <p:nvPr/>
              </p:nvSpPr>
              <p:spPr>
                <a:xfrm rot="5397573">
                  <a:off x="5403573" y="-156492"/>
                  <a:ext cx="1004476" cy="417355"/>
                </a:xfrm>
                <a:prstGeom prst="roundRect">
                  <a:avLst>
                    <a:gd name="adj" fmla="val 32637"/>
                  </a:avLst>
                </a:prstGeom>
                <a:solidFill>
                  <a:srgbClr val="624CAB"/>
                </a:solidFill>
                <a:ln>
                  <a:solidFill>
                    <a:srgbClr val="624C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4" name="Oval 23">
                  <a:extLst>
                    <a:ext uri="{FF2B5EF4-FFF2-40B4-BE49-F238E27FC236}">
                      <a16:creationId xmlns:a16="http://schemas.microsoft.com/office/drawing/2014/main" id="{224C94C7-4587-4BAB-839D-AF762BC170A7}"/>
                    </a:ext>
                  </a:extLst>
                </p:cNvPr>
                <p:cNvSpPr/>
                <p:nvPr/>
              </p:nvSpPr>
              <p:spPr>
                <a:xfrm rot="5252816">
                  <a:off x="4580400" y="210467"/>
                  <a:ext cx="476149" cy="561101"/>
                </a:xfrm>
                <a:prstGeom prst="ellipse">
                  <a:avLst/>
                </a:prstGeom>
                <a:solidFill>
                  <a:srgbClr val="EDAE49"/>
                </a:solidFill>
                <a:ln>
                  <a:solidFill>
                    <a:srgbClr val="EDAE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Rounded Corners 13">
                  <a:extLst>
                    <a:ext uri="{FF2B5EF4-FFF2-40B4-BE49-F238E27FC236}">
                      <a16:creationId xmlns:a16="http://schemas.microsoft.com/office/drawing/2014/main" id="{941DA866-6857-446A-AF0E-2FC09DA73FB0}"/>
                    </a:ext>
                  </a:extLst>
                </p:cNvPr>
                <p:cNvSpPr/>
                <p:nvPr/>
              </p:nvSpPr>
              <p:spPr>
                <a:xfrm rot="5397573">
                  <a:off x="4327038" y="-122683"/>
                  <a:ext cx="1004476" cy="417355"/>
                </a:xfrm>
                <a:prstGeom prst="roundRect">
                  <a:avLst>
                    <a:gd name="adj" fmla="val 32637"/>
                  </a:avLst>
                </a:prstGeom>
                <a:solidFill>
                  <a:srgbClr val="624CAB"/>
                </a:solidFill>
                <a:ln>
                  <a:solidFill>
                    <a:srgbClr val="624C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Rectangle: Rounded Corners 12">
                  <a:extLst>
                    <a:ext uri="{FF2B5EF4-FFF2-40B4-BE49-F238E27FC236}">
                      <a16:creationId xmlns:a16="http://schemas.microsoft.com/office/drawing/2014/main" id="{0AEC2EEE-7620-4FF9-9225-4565081EBA5A}"/>
                    </a:ext>
                  </a:extLst>
                </p:cNvPr>
                <p:cNvSpPr/>
                <p:nvPr/>
              </p:nvSpPr>
              <p:spPr>
                <a:xfrm rot="5397573">
                  <a:off x="3245820" y="-93224"/>
                  <a:ext cx="1004476" cy="417355"/>
                </a:xfrm>
                <a:prstGeom prst="roundRect">
                  <a:avLst>
                    <a:gd name="adj" fmla="val 32637"/>
                  </a:avLst>
                </a:prstGeom>
                <a:solidFill>
                  <a:srgbClr val="624CAB"/>
                </a:solidFill>
                <a:ln>
                  <a:solidFill>
                    <a:srgbClr val="624C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grpSp>
          <p:nvGrpSpPr>
            <p:cNvPr id="30" name="Group 29">
              <a:extLst>
                <a:ext uri="{FF2B5EF4-FFF2-40B4-BE49-F238E27FC236}">
                  <a16:creationId xmlns:a16="http://schemas.microsoft.com/office/drawing/2014/main" id="{980E5F52-E8D6-4D9C-830E-54306DC9A542}"/>
                </a:ext>
              </a:extLst>
            </p:cNvPr>
            <p:cNvGrpSpPr/>
            <p:nvPr/>
          </p:nvGrpSpPr>
          <p:grpSpPr>
            <a:xfrm>
              <a:off x="6510720" y="92619"/>
              <a:ext cx="4816982" cy="1225205"/>
              <a:chOff x="3476097" y="-472298"/>
              <a:chExt cx="4816982" cy="1225205"/>
            </a:xfrm>
          </p:grpSpPr>
          <p:sp>
            <p:nvSpPr>
              <p:cNvPr id="31" name="Oval 30">
                <a:extLst>
                  <a:ext uri="{FF2B5EF4-FFF2-40B4-BE49-F238E27FC236}">
                    <a16:creationId xmlns:a16="http://schemas.microsoft.com/office/drawing/2014/main" id="{3380B4D2-2102-4097-A1AB-00B8AFBE0F31}"/>
                  </a:ext>
                </a:extLst>
              </p:cNvPr>
              <p:cNvSpPr/>
              <p:nvPr/>
            </p:nvSpPr>
            <p:spPr>
              <a:xfrm rot="5252816">
                <a:off x="3518573" y="234282"/>
                <a:ext cx="476149" cy="561101"/>
              </a:xfrm>
              <a:prstGeom prst="ellipse">
                <a:avLst/>
              </a:prstGeom>
              <a:solidFill>
                <a:srgbClr val="EDAE49"/>
              </a:solidFill>
              <a:ln>
                <a:solidFill>
                  <a:srgbClr val="EDAE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32" name="Group 31">
                <a:extLst>
                  <a:ext uri="{FF2B5EF4-FFF2-40B4-BE49-F238E27FC236}">
                    <a16:creationId xmlns:a16="http://schemas.microsoft.com/office/drawing/2014/main" id="{61D76387-BCD6-4078-9D23-4B28F431A713}"/>
                  </a:ext>
                </a:extLst>
              </p:cNvPr>
              <p:cNvGrpSpPr/>
              <p:nvPr/>
            </p:nvGrpSpPr>
            <p:grpSpPr>
              <a:xfrm>
                <a:off x="3539380" y="-472298"/>
                <a:ext cx="4753699" cy="1201390"/>
                <a:chOff x="3539380" y="-472298"/>
                <a:chExt cx="4753699" cy="1201390"/>
              </a:xfrm>
            </p:grpSpPr>
            <p:sp>
              <p:nvSpPr>
                <p:cNvPr id="33" name="Oval 32">
                  <a:extLst>
                    <a:ext uri="{FF2B5EF4-FFF2-40B4-BE49-F238E27FC236}">
                      <a16:creationId xmlns:a16="http://schemas.microsoft.com/office/drawing/2014/main" id="{7C60FCCA-9F5D-4F09-8B15-D5F20F4DE497}"/>
                    </a:ext>
                  </a:extLst>
                </p:cNvPr>
                <p:cNvSpPr/>
                <p:nvPr/>
              </p:nvSpPr>
              <p:spPr>
                <a:xfrm rot="5252816">
                  <a:off x="7774454" y="182821"/>
                  <a:ext cx="476149" cy="561101"/>
                </a:xfrm>
                <a:prstGeom prst="ellipse">
                  <a:avLst/>
                </a:prstGeom>
                <a:solidFill>
                  <a:srgbClr val="EDAE49"/>
                </a:solidFill>
                <a:ln>
                  <a:solidFill>
                    <a:srgbClr val="EDAE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Rectangle: Rounded Corners 33">
                  <a:extLst>
                    <a:ext uri="{FF2B5EF4-FFF2-40B4-BE49-F238E27FC236}">
                      <a16:creationId xmlns:a16="http://schemas.microsoft.com/office/drawing/2014/main" id="{6AE1279B-EB13-4725-806F-0C4297F8C046}"/>
                    </a:ext>
                  </a:extLst>
                </p:cNvPr>
                <p:cNvSpPr/>
                <p:nvPr/>
              </p:nvSpPr>
              <p:spPr>
                <a:xfrm rot="5397573">
                  <a:off x="7501278" y="-176407"/>
                  <a:ext cx="1004476" cy="417355"/>
                </a:xfrm>
                <a:prstGeom prst="roundRect">
                  <a:avLst>
                    <a:gd name="adj" fmla="val 32637"/>
                  </a:avLst>
                </a:prstGeom>
                <a:solidFill>
                  <a:srgbClr val="624CAB"/>
                </a:solidFill>
                <a:ln>
                  <a:solidFill>
                    <a:srgbClr val="624C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5" name="Oval 34">
                  <a:extLst>
                    <a:ext uri="{FF2B5EF4-FFF2-40B4-BE49-F238E27FC236}">
                      <a16:creationId xmlns:a16="http://schemas.microsoft.com/office/drawing/2014/main" id="{41C9E9CE-5332-47A2-A30B-2DC76C593715}"/>
                    </a:ext>
                  </a:extLst>
                </p:cNvPr>
                <p:cNvSpPr/>
                <p:nvPr/>
              </p:nvSpPr>
              <p:spPr>
                <a:xfrm rot="5252816">
                  <a:off x="6691752" y="175083"/>
                  <a:ext cx="476149" cy="561101"/>
                </a:xfrm>
                <a:prstGeom prst="ellipse">
                  <a:avLst/>
                </a:prstGeom>
                <a:solidFill>
                  <a:srgbClr val="EDAE49"/>
                </a:solidFill>
                <a:ln>
                  <a:solidFill>
                    <a:srgbClr val="EDAE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Rectangle: Rounded Corners 35">
                  <a:extLst>
                    <a:ext uri="{FF2B5EF4-FFF2-40B4-BE49-F238E27FC236}">
                      <a16:creationId xmlns:a16="http://schemas.microsoft.com/office/drawing/2014/main" id="{5BF4BA9D-42E6-45C2-BC7C-8574106A1642}"/>
                    </a:ext>
                  </a:extLst>
                </p:cNvPr>
                <p:cNvSpPr/>
                <p:nvPr/>
              </p:nvSpPr>
              <p:spPr>
                <a:xfrm rot="5397573">
                  <a:off x="6421404" y="-178738"/>
                  <a:ext cx="1004476" cy="417355"/>
                </a:xfrm>
                <a:prstGeom prst="roundRect">
                  <a:avLst>
                    <a:gd name="adj" fmla="val 32637"/>
                  </a:avLst>
                </a:prstGeom>
                <a:solidFill>
                  <a:srgbClr val="624CAB"/>
                </a:solidFill>
                <a:ln>
                  <a:solidFill>
                    <a:srgbClr val="624C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7" name="Oval 36">
                  <a:extLst>
                    <a:ext uri="{FF2B5EF4-FFF2-40B4-BE49-F238E27FC236}">
                      <a16:creationId xmlns:a16="http://schemas.microsoft.com/office/drawing/2014/main" id="{3F5853AB-DD26-4EA2-9B93-37C5DFF7140D}"/>
                    </a:ext>
                  </a:extLst>
                </p:cNvPr>
                <p:cNvSpPr/>
                <p:nvPr/>
              </p:nvSpPr>
              <p:spPr>
                <a:xfrm rot="5252816">
                  <a:off x="5665761" y="206340"/>
                  <a:ext cx="476149" cy="561101"/>
                </a:xfrm>
                <a:prstGeom prst="ellipse">
                  <a:avLst/>
                </a:prstGeom>
                <a:solidFill>
                  <a:srgbClr val="EDAE49"/>
                </a:solidFill>
                <a:ln>
                  <a:solidFill>
                    <a:srgbClr val="EDAE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Rectangle: Rounded Corners 37">
                  <a:extLst>
                    <a:ext uri="{FF2B5EF4-FFF2-40B4-BE49-F238E27FC236}">
                      <a16:creationId xmlns:a16="http://schemas.microsoft.com/office/drawing/2014/main" id="{421255A0-2FC3-4216-867B-D700F3475E76}"/>
                    </a:ext>
                  </a:extLst>
                </p:cNvPr>
                <p:cNvSpPr/>
                <p:nvPr/>
              </p:nvSpPr>
              <p:spPr>
                <a:xfrm rot="5397573">
                  <a:off x="5403573" y="-156492"/>
                  <a:ext cx="1004476" cy="417355"/>
                </a:xfrm>
                <a:prstGeom prst="roundRect">
                  <a:avLst>
                    <a:gd name="adj" fmla="val 32637"/>
                  </a:avLst>
                </a:prstGeom>
                <a:solidFill>
                  <a:srgbClr val="624CAB"/>
                </a:solidFill>
                <a:ln>
                  <a:solidFill>
                    <a:srgbClr val="624C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9" name="Oval 38">
                  <a:extLst>
                    <a:ext uri="{FF2B5EF4-FFF2-40B4-BE49-F238E27FC236}">
                      <a16:creationId xmlns:a16="http://schemas.microsoft.com/office/drawing/2014/main" id="{52ADEB03-794B-4A8E-B50A-68278C645ADF}"/>
                    </a:ext>
                  </a:extLst>
                </p:cNvPr>
                <p:cNvSpPr/>
                <p:nvPr/>
              </p:nvSpPr>
              <p:spPr>
                <a:xfrm rot="5252816">
                  <a:off x="4580400" y="210467"/>
                  <a:ext cx="476149" cy="561101"/>
                </a:xfrm>
                <a:prstGeom prst="ellipse">
                  <a:avLst/>
                </a:prstGeom>
                <a:solidFill>
                  <a:srgbClr val="EDAE49"/>
                </a:solidFill>
                <a:ln>
                  <a:solidFill>
                    <a:srgbClr val="EDAE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Rectangle: Rounded Corners 39">
                  <a:extLst>
                    <a:ext uri="{FF2B5EF4-FFF2-40B4-BE49-F238E27FC236}">
                      <a16:creationId xmlns:a16="http://schemas.microsoft.com/office/drawing/2014/main" id="{39D9CAFD-8877-4A1F-A8DA-9932404C5C44}"/>
                    </a:ext>
                  </a:extLst>
                </p:cNvPr>
                <p:cNvSpPr/>
                <p:nvPr/>
              </p:nvSpPr>
              <p:spPr>
                <a:xfrm rot="5397573">
                  <a:off x="4327038" y="-122683"/>
                  <a:ext cx="1004476" cy="417355"/>
                </a:xfrm>
                <a:prstGeom prst="roundRect">
                  <a:avLst>
                    <a:gd name="adj" fmla="val 32637"/>
                  </a:avLst>
                </a:prstGeom>
                <a:solidFill>
                  <a:srgbClr val="624CAB"/>
                </a:solidFill>
                <a:ln>
                  <a:solidFill>
                    <a:srgbClr val="624C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1" name="Rectangle: Rounded Corners 40">
                  <a:extLst>
                    <a:ext uri="{FF2B5EF4-FFF2-40B4-BE49-F238E27FC236}">
                      <a16:creationId xmlns:a16="http://schemas.microsoft.com/office/drawing/2014/main" id="{A775AE3D-DE64-4A04-AFED-3C492154D90F}"/>
                    </a:ext>
                  </a:extLst>
                </p:cNvPr>
                <p:cNvSpPr/>
                <p:nvPr/>
              </p:nvSpPr>
              <p:spPr>
                <a:xfrm rot="5397573">
                  <a:off x="3245820" y="-93224"/>
                  <a:ext cx="1004476" cy="417355"/>
                </a:xfrm>
                <a:prstGeom prst="roundRect">
                  <a:avLst>
                    <a:gd name="adj" fmla="val 32637"/>
                  </a:avLst>
                </a:prstGeom>
                <a:solidFill>
                  <a:srgbClr val="624CAB"/>
                </a:solidFill>
                <a:ln>
                  <a:solidFill>
                    <a:srgbClr val="624C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grpSp>
      <p:sp>
        <p:nvSpPr>
          <p:cNvPr id="45" name="TextBox 44">
            <a:extLst>
              <a:ext uri="{FF2B5EF4-FFF2-40B4-BE49-F238E27FC236}">
                <a16:creationId xmlns:a16="http://schemas.microsoft.com/office/drawing/2014/main" id="{46B3E6F9-E91F-4859-B8DB-64C103CCFA75}"/>
              </a:ext>
            </a:extLst>
          </p:cNvPr>
          <p:cNvSpPr txBox="1"/>
          <p:nvPr/>
        </p:nvSpPr>
        <p:spPr>
          <a:xfrm>
            <a:off x="1586130" y="1162446"/>
            <a:ext cx="9227901"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30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rPr>
              <a:t>Ai </a:t>
            </a:r>
            <a:r>
              <a:rPr kumimoji="0" lang="en-US" sz="6000" b="0" i="0" u="none" strike="noStrike" kern="1200" cap="none" spc="30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mn-cs"/>
              </a:rPr>
              <a:t>nghe</a:t>
            </a:r>
            <a:r>
              <a:rPr kumimoji="0" lang="en-US" sz="6000" b="0" i="0" u="none" strike="noStrike" kern="1200" cap="none" spc="30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rPr>
              <a:t> </a:t>
            </a:r>
            <a:r>
              <a:rPr kumimoji="0" lang="en-US" sz="6000" b="0" i="0" u="none" strike="noStrike" kern="1200" cap="none" spc="30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mn-cs"/>
              </a:rPr>
              <a:t>tài</a:t>
            </a:r>
            <a:r>
              <a:rPr kumimoji="0" lang="en-US" sz="6000" b="0" i="0" u="none" strike="noStrike" kern="1200" cap="none" spc="30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rPr>
              <a:t> </a:t>
            </a:r>
            <a:r>
              <a:rPr kumimoji="0" lang="en-US" sz="6000" b="0" i="0" u="none" strike="noStrike" kern="1200" cap="none" spc="30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mn-cs"/>
              </a:rPr>
              <a:t>thế</a:t>
            </a:r>
            <a:r>
              <a:rPr kumimoji="0" lang="en-US" sz="6000" b="0" i="0" u="none" strike="noStrike" kern="1200" cap="none" spc="30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rPr>
              <a:t>?</a:t>
            </a:r>
            <a:endParaRPr kumimoji="0" lang="en-PH" sz="6000" b="0" i="0" u="none" strike="noStrike" kern="1200" cap="none" spc="30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endParaRPr>
          </a:p>
        </p:txBody>
      </p:sp>
      <p:pic>
        <p:nvPicPr>
          <p:cNvPr id="19" name="Picture 18">
            <a:extLst>
              <a:ext uri="{FF2B5EF4-FFF2-40B4-BE49-F238E27FC236}">
                <a16:creationId xmlns:a16="http://schemas.microsoft.com/office/drawing/2014/main" id="{0BE08C91-FEBA-4E19-9930-58E4336063DE}"/>
              </a:ext>
            </a:extLst>
          </p:cNvPr>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1605040" y="2325568"/>
            <a:ext cx="1440000" cy="1080000"/>
          </a:xfrm>
          <a:prstGeom prst="rect">
            <a:avLst/>
          </a:prstGeom>
          <a:ln>
            <a:noFill/>
          </a:ln>
          <a:effectLst>
            <a:outerShdw blurRad="190500" algn="tl" rotWithShape="0">
              <a:srgbClr val="000000">
                <a:alpha val="70000"/>
              </a:srgbClr>
            </a:outerShdw>
          </a:effectLst>
        </p:spPr>
      </p:pic>
      <p:pic>
        <p:nvPicPr>
          <p:cNvPr id="21" name="Picture 20">
            <a:extLst>
              <a:ext uri="{FF2B5EF4-FFF2-40B4-BE49-F238E27FC236}">
                <a16:creationId xmlns:a16="http://schemas.microsoft.com/office/drawing/2014/main" id="{A2AB2EBD-DB6A-4CF5-AD5F-C4569116796B}"/>
              </a:ext>
            </a:extLst>
          </p:cNvPr>
          <p:cNvPicPr>
            <a:picLocks noChangeAspect="1"/>
          </p:cNvPicPr>
          <p:nvPr/>
        </p:nvPicPr>
        <p:blipFill>
          <a:blip r:embed="rId31">
            <a:extLst>
              <a:ext uri="{28A0092B-C50C-407E-A947-70E740481C1C}">
                <a14:useLocalDpi xmlns:a14="http://schemas.microsoft.com/office/drawing/2010/main" val="0"/>
              </a:ext>
            </a:extLst>
          </a:blip>
          <a:stretch>
            <a:fillRect/>
          </a:stretch>
        </p:blipFill>
        <p:spPr>
          <a:xfrm>
            <a:off x="7024028" y="5184029"/>
            <a:ext cx="1440000" cy="1080000"/>
          </a:xfrm>
          <a:prstGeom prst="rect">
            <a:avLst/>
          </a:prstGeom>
          <a:ln>
            <a:noFill/>
          </a:ln>
          <a:effectLst>
            <a:outerShdw blurRad="190500" algn="tl" rotWithShape="0">
              <a:srgbClr val="000000">
                <a:alpha val="70000"/>
              </a:srgbClr>
            </a:outerShdw>
          </a:effectLst>
        </p:spPr>
      </p:pic>
      <p:pic>
        <p:nvPicPr>
          <p:cNvPr id="29" name="Picture 28">
            <a:extLst>
              <a:ext uri="{FF2B5EF4-FFF2-40B4-BE49-F238E27FC236}">
                <a16:creationId xmlns:a16="http://schemas.microsoft.com/office/drawing/2014/main" id="{6AC76D6B-E217-4D23-9B65-1944F8A432A0}"/>
              </a:ext>
            </a:extLst>
          </p:cNvPr>
          <p:cNvPicPr>
            <a:picLocks noChangeAspect="1"/>
          </p:cNvPicPr>
          <p:nvPr/>
        </p:nvPicPr>
        <p:blipFill>
          <a:blip r:embed="rId32">
            <a:extLst>
              <a:ext uri="{28A0092B-C50C-407E-A947-70E740481C1C}">
                <a14:useLocalDpi xmlns:a14="http://schemas.microsoft.com/office/drawing/2010/main" val="0"/>
              </a:ext>
            </a:extLst>
          </a:blip>
          <a:stretch>
            <a:fillRect/>
          </a:stretch>
        </p:blipFill>
        <p:spPr>
          <a:xfrm>
            <a:off x="4248567" y="3754799"/>
            <a:ext cx="1440000" cy="1080000"/>
          </a:xfrm>
          <a:prstGeom prst="rect">
            <a:avLst/>
          </a:prstGeom>
          <a:ln>
            <a:noFill/>
          </a:ln>
          <a:effectLst>
            <a:outerShdw blurRad="190500" algn="tl" rotWithShape="0">
              <a:srgbClr val="000000">
                <a:alpha val="70000"/>
              </a:srgbClr>
            </a:outerShdw>
          </a:effectLst>
        </p:spPr>
      </p:pic>
      <p:pic>
        <p:nvPicPr>
          <p:cNvPr id="46" name="Picture 45">
            <a:extLst>
              <a:ext uri="{FF2B5EF4-FFF2-40B4-BE49-F238E27FC236}">
                <a16:creationId xmlns:a16="http://schemas.microsoft.com/office/drawing/2014/main" id="{19167ABB-C0FA-4A7E-8331-87E2510A793B}"/>
              </a:ext>
            </a:extLst>
          </p:cNvPr>
          <p:cNvPicPr>
            <a:picLocks noChangeAspect="1"/>
          </p:cNvPicPr>
          <p:nvPr/>
        </p:nvPicPr>
        <p:blipFill>
          <a:blip r:embed="rId33">
            <a:extLst>
              <a:ext uri="{28A0092B-C50C-407E-A947-70E740481C1C}">
                <a14:useLocalDpi xmlns:a14="http://schemas.microsoft.com/office/drawing/2010/main" val="0"/>
              </a:ext>
            </a:extLst>
          </a:blip>
          <a:stretch>
            <a:fillRect/>
          </a:stretch>
        </p:blipFill>
        <p:spPr>
          <a:xfrm>
            <a:off x="4301400" y="2325568"/>
            <a:ext cx="1440000" cy="1080000"/>
          </a:xfrm>
          <a:prstGeom prst="rect">
            <a:avLst/>
          </a:prstGeom>
          <a:ln>
            <a:noFill/>
          </a:ln>
          <a:effectLst>
            <a:outerShdw blurRad="190500" algn="tl" rotWithShape="0">
              <a:srgbClr val="000000">
                <a:alpha val="70000"/>
              </a:srgbClr>
            </a:outerShdw>
          </a:effectLst>
        </p:spPr>
      </p:pic>
      <p:pic>
        <p:nvPicPr>
          <p:cNvPr id="52" name="Picture 51">
            <a:extLst>
              <a:ext uri="{FF2B5EF4-FFF2-40B4-BE49-F238E27FC236}">
                <a16:creationId xmlns:a16="http://schemas.microsoft.com/office/drawing/2014/main" id="{FB7CA43E-64BF-448F-A353-7EAB92FF786C}"/>
              </a:ext>
            </a:extLst>
          </p:cNvPr>
          <p:cNvPicPr>
            <a:picLocks noChangeAspect="1"/>
          </p:cNvPicPr>
          <p:nvPr/>
        </p:nvPicPr>
        <p:blipFill>
          <a:blip r:embed="rId34">
            <a:extLst>
              <a:ext uri="{28A0092B-C50C-407E-A947-70E740481C1C}">
                <a14:useLocalDpi xmlns:a14="http://schemas.microsoft.com/office/drawing/2010/main" val="0"/>
              </a:ext>
            </a:extLst>
          </a:blip>
          <a:stretch>
            <a:fillRect/>
          </a:stretch>
        </p:blipFill>
        <p:spPr>
          <a:xfrm>
            <a:off x="6940283" y="2325568"/>
            <a:ext cx="1440000" cy="1080000"/>
          </a:xfrm>
          <a:prstGeom prst="rect">
            <a:avLst/>
          </a:prstGeom>
          <a:ln>
            <a:noFill/>
          </a:ln>
          <a:effectLst>
            <a:outerShdw blurRad="190500" algn="tl" rotWithShape="0">
              <a:srgbClr val="000000">
                <a:alpha val="70000"/>
              </a:srgbClr>
            </a:outerShdw>
          </a:effectLst>
        </p:spPr>
      </p:pic>
      <p:pic>
        <p:nvPicPr>
          <p:cNvPr id="54" name="Picture 53">
            <a:extLst>
              <a:ext uri="{FF2B5EF4-FFF2-40B4-BE49-F238E27FC236}">
                <a16:creationId xmlns:a16="http://schemas.microsoft.com/office/drawing/2014/main" id="{9F32AF1E-156F-4250-BB80-F19937098168}"/>
              </a:ext>
            </a:extLst>
          </p:cNvPr>
          <p:cNvPicPr>
            <a:picLocks noChangeAspect="1"/>
          </p:cNvPicPr>
          <p:nvPr/>
        </p:nvPicPr>
        <p:blipFill>
          <a:blip r:embed="rId35">
            <a:extLst>
              <a:ext uri="{28A0092B-C50C-407E-A947-70E740481C1C}">
                <a14:useLocalDpi xmlns:a14="http://schemas.microsoft.com/office/drawing/2010/main" val="0"/>
              </a:ext>
            </a:extLst>
          </a:blip>
          <a:stretch>
            <a:fillRect/>
          </a:stretch>
        </p:blipFill>
        <p:spPr>
          <a:xfrm>
            <a:off x="4227567" y="5184029"/>
            <a:ext cx="1440000" cy="1080000"/>
          </a:xfrm>
          <a:prstGeom prst="rect">
            <a:avLst/>
          </a:prstGeom>
          <a:ln>
            <a:noFill/>
          </a:ln>
          <a:effectLst>
            <a:outerShdw blurRad="190500" algn="tl" rotWithShape="0">
              <a:srgbClr val="000000">
                <a:alpha val="70000"/>
              </a:srgbClr>
            </a:outerShdw>
          </a:effectLst>
        </p:spPr>
      </p:pic>
      <p:pic>
        <p:nvPicPr>
          <p:cNvPr id="56" name="Picture 55">
            <a:extLst>
              <a:ext uri="{FF2B5EF4-FFF2-40B4-BE49-F238E27FC236}">
                <a16:creationId xmlns:a16="http://schemas.microsoft.com/office/drawing/2014/main" id="{C51F6469-40C4-4700-81D2-48217289DB8E}"/>
              </a:ext>
            </a:extLst>
          </p:cNvPr>
          <p:cNvPicPr>
            <a:picLocks noChangeAspect="1"/>
          </p:cNvPicPr>
          <p:nvPr/>
        </p:nvPicPr>
        <p:blipFill>
          <a:blip r:embed="rId36">
            <a:extLst>
              <a:ext uri="{28A0092B-C50C-407E-A947-70E740481C1C}">
                <a14:useLocalDpi xmlns:a14="http://schemas.microsoft.com/office/drawing/2010/main" val="0"/>
              </a:ext>
            </a:extLst>
          </a:blip>
          <a:stretch>
            <a:fillRect/>
          </a:stretch>
        </p:blipFill>
        <p:spPr>
          <a:xfrm>
            <a:off x="9599152" y="2325568"/>
            <a:ext cx="1440000" cy="1080000"/>
          </a:xfrm>
          <a:prstGeom prst="rect">
            <a:avLst/>
          </a:prstGeom>
          <a:ln>
            <a:noFill/>
          </a:ln>
          <a:effectLst>
            <a:outerShdw blurRad="190500" algn="tl" rotWithShape="0">
              <a:srgbClr val="000000">
                <a:alpha val="70000"/>
              </a:srgbClr>
            </a:outerShdw>
          </a:effectLst>
        </p:spPr>
      </p:pic>
      <p:pic>
        <p:nvPicPr>
          <p:cNvPr id="59" name="Picture 58">
            <a:extLst>
              <a:ext uri="{FF2B5EF4-FFF2-40B4-BE49-F238E27FC236}">
                <a16:creationId xmlns:a16="http://schemas.microsoft.com/office/drawing/2014/main" id="{98738100-17F9-4DD8-AE22-5F85692AE852}"/>
              </a:ext>
            </a:extLst>
          </p:cNvPr>
          <p:cNvPicPr>
            <a:picLocks noChangeAspect="1"/>
          </p:cNvPicPr>
          <p:nvPr/>
        </p:nvPicPr>
        <p:blipFill>
          <a:blip r:embed="rId37">
            <a:extLst>
              <a:ext uri="{28A0092B-C50C-407E-A947-70E740481C1C}">
                <a14:useLocalDpi xmlns:a14="http://schemas.microsoft.com/office/drawing/2010/main" val="0"/>
              </a:ext>
            </a:extLst>
          </a:blip>
          <a:stretch>
            <a:fillRect/>
          </a:stretch>
        </p:blipFill>
        <p:spPr>
          <a:xfrm>
            <a:off x="9735448" y="5125871"/>
            <a:ext cx="1440000" cy="1080000"/>
          </a:xfrm>
          <a:prstGeom prst="rect">
            <a:avLst/>
          </a:prstGeom>
          <a:ln>
            <a:noFill/>
          </a:ln>
          <a:effectLst>
            <a:outerShdw blurRad="190500" algn="tl" rotWithShape="0">
              <a:srgbClr val="000000">
                <a:alpha val="70000"/>
              </a:srgbClr>
            </a:outerShdw>
          </a:effectLst>
        </p:spPr>
      </p:pic>
      <p:pic>
        <p:nvPicPr>
          <p:cNvPr id="63" name="Picture 62">
            <a:extLst>
              <a:ext uri="{FF2B5EF4-FFF2-40B4-BE49-F238E27FC236}">
                <a16:creationId xmlns:a16="http://schemas.microsoft.com/office/drawing/2014/main" id="{1F846F8E-392F-418F-B606-97FCB9B5E1F2}"/>
              </a:ext>
            </a:extLst>
          </p:cNvPr>
          <p:cNvPicPr>
            <a:picLocks noChangeAspect="1"/>
          </p:cNvPicPr>
          <p:nvPr/>
        </p:nvPicPr>
        <p:blipFill rotWithShape="1">
          <a:blip r:embed="rId38">
            <a:extLst>
              <a:ext uri="{28A0092B-C50C-407E-A947-70E740481C1C}">
                <a14:useLocalDpi xmlns:a14="http://schemas.microsoft.com/office/drawing/2010/main" val="0"/>
              </a:ext>
            </a:extLst>
          </a:blip>
          <a:srcRect l="15919" r="14705"/>
          <a:stretch/>
        </p:blipFill>
        <p:spPr>
          <a:xfrm>
            <a:off x="1605040" y="5125871"/>
            <a:ext cx="1440000" cy="1080000"/>
          </a:xfrm>
          <a:prstGeom prst="rect">
            <a:avLst/>
          </a:prstGeom>
          <a:ln>
            <a:noFill/>
          </a:ln>
          <a:effectLst>
            <a:outerShdw blurRad="190500" algn="tl" rotWithShape="0">
              <a:srgbClr val="000000">
                <a:alpha val="70000"/>
              </a:srgbClr>
            </a:outerShdw>
          </a:effectLst>
        </p:spPr>
      </p:pic>
      <p:pic>
        <p:nvPicPr>
          <p:cNvPr id="67" name="Picture 66">
            <a:extLst>
              <a:ext uri="{FF2B5EF4-FFF2-40B4-BE49-F238E27FC236}">
                <a16:creationId xmlns:a16="http://schemas.microsoft.com/office/drawing/2014/main" id="{A4F7BDE7-7762-4D2D-B85D-9CCDC15FCD60}"/>
              </a:ext>
            </a:extLst>
          </p:cNvPr>
          <p:cNvPicPr>
            <a:picLocks noChangeAspect="1"/>
          </p:cNvPicPr>
          <p:nvPr/>
        </p:nvPicPr>
        <p:blipFill>
          <a:blip r:embed="rId39">
            <a:extLst>
              <a:ext uri="{28A0092B-C50C-407E-A947-70E740481C1C}">
                <a14:useLocalDpi xmlns:a14="http://schemas.microsoft.com/office/drawing/2010/main" val="0"/>
              </a:ext>
            </a:extLst>
          </a:blip>
          <a:stretch>
            <a:fillRect/>
          </a:stretch>
        </p:blipFill>
        <p:spPr>
          <a:xfrm>
            <a:off x="6940283" y="3754799"/>
            <a:ext cx="1440000" cy="1080000"/>
          </a:xfrm>
          <a:prstGeom prst="rect">
            <a:avLst/>
          </a:prstGeom>
          <a:ln>
            <a:noFill/>
          </a:ln>
          <a:effectLst>
            <a:outerShdw blurRad="190500" algn="tl" rotWithShape="0">
              <a:srgbClr val="000000">
                <a:alpha val="70000"/>
              </a:srgbClr>
            </a:outerShdw>
          </a:effectLst>
        </p:spPr>
      </p:pic>
      <p:pic>
        <p:nvPicPr>
          <p:cNvPr id="69" name="Picture 68">
            <a:extLst>
              <a:ext uri="{FF2B5EF4-FFF2-40B4-BE49-F238E27FC236}">
                <a16:creationId xmlns:a16="http://schemas.microsoft.com/office/drawing/2014/main" id="{ADCA94D0-50E5-419B-BD8D-E31FF403D856}"/>
              </a:ext>
            </a:extLst>
          </p:cNvPr>
          <p:cNvPicPr>
            <a:picLocks noChangeAspect="1"/>
          </p:cNvPicPr>
          <p:nvPr/>
        </p:nvPicPr>
        <p:blipFill>
          <a:blip r:embed="rId40">
            <a:extLst>
              <a:ext uri="{28A0092B-C50C-407E-A947-70E740481C1C}">
                <a14:useLocalDpi xmlns:a14="http://schemas.microsoft.com/office/drawing/2010/main" val="0"/>
              </a:ext>
            </a:extLst>
          </a:blip>
          <a:stretch>
            <a:fillRect/>
          </a:stretch>
        </p:blipFill>
        <p:spPr>
          <a:xfrm>
            <a:off x="1605040" y="3725720"/>
            <a:ext cx="1440000" cy="1080000"/>
          </a:xfrm>
          <a:prstGeom prst="rect">
            <a:avLst/>
          </a:prstGeom>
          <a:ln>
            <a:noFill/>
          </a:ln>
          <a:effectLst>
            <a:outerShdw blurRad="190500" algn="tl" rotWithShape="0">
              <a:srgbClr val="000000">
                <a:alpha val="70000"/>
              </a:srgbClr>
            </a:outerShdw>
          </a:effectLst>
        </p:spPr>
      </p:pic>
      <p:pic>
        <p:nvPicPr>
          <p:cNvPr id="71" name="Picture 70">
            <a:extLst>
              <a:ext uri="{FF2B5EF4-FFF2-40B4-BE49-F238E27FC236}">
                <a16:creationId xmlns:a16="http://schemas.microsoft.com/office/drawing/2014/main" id="{875CA6E6-AE57-43C6-8F41-E06B9D625E4D}"/>
              </a:ext>
            </a:extLst>
          </p:cNvPr>
          <p:cNvPicPr>
            <a:picLocks noChangeAspect="1"/>
          </p:cNvPicPr>
          <p:nvPr/>
        </p:nvPicPr>
        <p:blipFill>
          <a:blip r:embed="rId41">
            <a:extLst>
              <a:ext uri="{28A0092B-C50C-407E-A947-70E740481C1C}">
                <a14:useLocalDpi xmlns:a14="http://schemas.microsoft.com/office/drawing/2010/main" val="0"/>
              </a:ext>
            </a:extLst>
          </a:blip>
          <a:stretch>
            <a:fillRect/>
          </a:stretch>
        </p:blipFill>
        <p:spPr>
          <a:xfrm>
            <a:off x="9609944" y="3725720"/>
            <a:ext cx="1440000" cy="1080000"/>
          </a:xfrm>
          <a:prstGeom prst="rect">
            <a:avLst/>
          </a:prstGeom>
          <a:ln>
            <a:noFill/>
          </a:ln>
          <a:effectLst>
            <a:outerShdw blurRad="190500" algn="tl" rotWithShape="0">
              <a:srgbClr val="000000">
                <a:alpha val="70000"/>
              </a:srgbClr>
            </a:outerShdw>
          </a:effectLst>
        </p:spPr>
      </p:pic>
      <p:sp>
        <p:nvSpPr>
          <p:cNvPr id="92" name="Rectangle 91">
            <a:extLst>
              <a:ext uri="{FF2B5EF4-FFF2-40B4-BE49-F238E27FC236}">
                <a16:creationId xmlns:a16="http://schemas.microsoft.com/office/drawing/2014/main" id="{4B2ADA2D-337C-4282-9D20-D7A79960652F}"/>
              </a:ext>
            </a:extLst>
          </p:cNvPr>
          <p:cNvSpPr/>
          <p:nvPr/>
        </p:nvSpPr>
        <p:spPr>
          <a:xfrm>
            <a:off x="1544490" y="2266120"/>
            <a:ext cx="1512000" cy="1152000"/>
          </a:xfrm>
          <a:prstGeom prst="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3" name="Rectangle 92">
            <a:extLst>
              <a:ext uri="{FF2B5EF4-FFF2-40B4-BE49-F238E27FC236}">
                <a16:creationId xmlns:a16="http://schemas.microsoft.com/office/drawing/2014/main" id="{0878632B-1315-46FF-9BBD-A98AB53680EB}"/>
              </a:ext>
            </a:extLst>
          </p:cNvPr>
          <p:cNvSpPr/>
          <p:nvPr/>
        </p:nvSpPr>
        <p:spPr>
          <a:xfrm>
            <a:off x="4250064" y="2244177"/>
            <a:ext cx="1512000" cy="115200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4" name="Rectangle 93">
            <a:extLst>
              <a:ext uri="{FF2B5EF4-FFF2-40B4-BE49-F238E27FC236}">
                <a16:creationId xmlns:a16="http://schemas.microsoft.com/office/drawing/2014/main" id="{63BF92E0-154D-410F-B40E-B31E55AEDDFA}"/>
              </a:ext>
            </a:extLst>
          </p:cNvPr>
          <p:cNvSpPr/>
          <p:nvPr/>
        </p:nvSpPr>
        <p:spPr>
          <a:xfrm>
            <a:off x="6933188" y="2234786"/>
            <a:ext cx="1512000" cy="115200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5" name="Rectangle 94">
            <a:extLst>
              <a:ext uri="{FF2B5EF4-FFF2-40B4-BE49-F238E27FC236}">
                <a16:creationId xmlns:a16="http://schemas.microsoft.com/office/drawing/2014/main" id="{58ED3F23-634B-4801-9172-B97018BC9DDD}"/>
              </a:ext>
            </a:extLst>
          </p:cNvPr>
          <p:cNvSpPr/>
          <p:nvPr/>
        </p:nvSpPr>
        <p:spPr>
          <a:xfrm>
            <a:off x="9590912" y="2225395"/>
            <a:ext cx="1512000" cy="1152000"/>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6" name="Rectangle 95">
            <a:extLst>
              <a:ext uri="{FF2B5EF4-FFF2-40B4-BE49-F238E27FC236}">
                <a16:creationId xmlns:a16="http://schemas.microsoft.com/office/drawing/2014/main" id="{C7AC5E83-6ECD-4F93-959E-F335E2E27242}"/>
              </a:ext>
            </a:extLst>
          </p:cNvPr>
          <p:cNvSpPr/>
          <p:nvPr/>
        </p:nvSpPr>
        <p:spPr>
          <a:xfrm>
            <a:off x="1580066" y="3712481"/>
            <a:ext cx="1512000" cy="115200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7" name="Rectangle 96">
            <a:extLst>
              <a:ext uri="{FF2B5EF4-FFF2-40B4-BE49-F238E27FC236}">
                <a16:creationId xmlns:a16="http://schemas.microsoft.com/office/drawing/2014/main" id="{3A14AE75-497A-41B8-98BD-6AE227E7ECA4}"/>
              </a:ext>
            </a:extLst>
          </p:cNvPr>
          <p:cNvSpPr/>
          <p:nvPr/>
        </p:nvSpPr>
        <p:spPr>
          <a:xfrm>
            <a:off x="4225090" y="3703090"/>
            <a:ext cx="1512000" cy="1152000"/>
          </a:xfrm>
          <a:prstGeom prst="rect">
            <a:avLst/>
          </a:prstGeom>
          <a:solidFill>
            <a:srgbClr val="FF99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 name="Rectangle 97">
            <a:extLst>
              <a:ext uri="{FF2B5EF4-FFF2-40B4-BE49-F238E27FC236}">
                <a16:creationId xmlns:a16="http://schemas.microsoft.com/office/drawing/2014/main" id="{30B1983C-9F08-42D0-A84E-CDC48DC0397F}"/>
              </a:ext>
            </a:extLst>
          </p:cNvPr>
          <p:cNvSpPr/>
          <p:nvPr/>
        </p:nvSpPr>
        <p:spPr>
          <a:xfrm>
            <a:off x="6933614" y="3693699"/>
            <a:ext cx="1512000" cy="1152000"/>
          </a:xfrm>
          <a:prstGeom prst="rect">
            <a:avLst/>
          </a:prstGeom>
          <a:solidFill>
            <a:srgbClr val="CC00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9" name="Rectangle 98">
            <a:extLst>
              <a:ext uri="{FF2B5EF4-FFF2-40B4-BE49-F238E27FC236}">
                <a16:creationId xmlns:a16="http://schemas.microsoft.com/office/drawing/2014/main" id="{A87F83BD-4AD0-4722-9C9E-5624380A1139}"/>
              </a:ext>
            </a:extLst>
          </p:cNvPr>
          <p:cNvSpPr/>
          <p:nvPr/>
        </p:nvSpPr>
        <p:spPr>
          <a:xfrm>
            <a:off x="9580457" y="3673594"/>
            <a:ext cx="1512000" cy="11520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0" name="Rectangle 99">
            <a:extLst>
              <a:ext uri="{FF2B5EF4-FFF2-40B4-BE49-F238E27FC236}">
                <a16:creationId xmlns:a16="http://schemas.microsoft.com/office/drawing/2014/main" id="{375C87BE-AC39-4CA4-A88D-6780F9DFC6F9}"/>
              </a:ext>
            </a:extLst>
          </p:cNvPr>
          <p:cNvSpPr/>
          <p:nvPr/>
        </p:nvSpPr>
        <p:spPr>
          <a:xfrm>
            <a:off x="1575180" y="5113425"/>
            <a:ext cx="1512000" cy="1152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1" name="Rectangle 100">
            <a:extLst>
              <a:ext uri="{FF2B5EF4-FFF2-40B4-BE49-F238E27FC236}">
                <a16:creationId xmlns:a16="http://schemas.microsoft.com/office/drawing/2014/main" id="{10A28EBB-E15C-4BC2-A2A9-946BA4550E50}"/>
              </a:ext>
            </a:extLst>
          </p:cNvPr>
          <p:cNvSpPr/>
          <p:nvPr/>
        </p:nvSpPr>
        <p:spPr>
          <a:xfrm>
            <a:off x="4220204" y="5104034"/>
            <a:ext cx="1512000" cy="1152000"/>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2" name="Rectangle 101">
            <a:extLst>
              <a:ext uri="{FF2B5EF4-FFF2-40B4-BE49-F238E27FC236}">
                <a16:creationId xmlns:a16="http://schemas.microsoft.com/office/drawing/2014/main" id="{2BC0A811-D74B-4F2B-B32F-C5F1234C41DA}"/>
              </a:ext>
            </a:extLst>
          </p:cNvPr>
          <p:cNvSpPr/>
          <p:nvPr/>
        </p:nvSpPr>
        <p:spPr>
          <a:xfrm>
            <a:off x="6954128" y="5094643"/>
            <a:ext cx="1512000" cy="1152000"/>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3" name="Rectangle 102">
            <a:extLst>
              <a:ext uri="{FF2B5EF4-FFF2-40B4-BE49-F238E27FC236}">
                <a16:creationId xmlns:a16="http://schemas.microsoft.com/office/drawing/2014/main" id="{9A841223-89C4-4043-8826-A15021FBF0F1}"/>
              </a:ext>
            </a:extLst>
          </p:cNvPr>
          <p:cNvSpPr/>
          <p:nvPr/>
        </p:nvSpPr>
        <p:spPr>
          <a:xfrm>
            <a:off x="9573752" y="5085252"/>
            <a:ext cx="1512000" cy="1152000"/>
          </a:xfrm>
          <a:prstGeom prst="rect">
            <a:avLst/>
          </a:prstGeom>
          <a:solidFill>
            <a:srgbClr val="0000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4" name="tiếng xe hơi_1">
            <a:hlinkClick r:id="" action="ppaction://media"/>
            <a:extLst>
              <a:ext uri="{FF2B5EF4-FFF2-40B4-BE49-F238E27FC236}">
                <a16:creationId xmlns:a16="http://schemas.microsoft.com/office/drawing/2014/main" id="{A90A2008-5A77-4220-953C-4161DB864043}"/>
              </a:ext>
            </a:extLst>
          </p:cNvPr>
          <p:cNvPicPr>
            <a:picLocks noChangeAspect="1"/>
          </p:cNvPicPr>
          <p:nvPr>
            <a:audioFile r:link="rId2"/>
            <p:extLst>
              <p:ext uri="{DAA4B4D4-6D71-4841-9C94-3DE7FCFB9230}">
                <p14:media xmlns:p14="http://schemas.microsoft.com/office/powerpoint/2010/main" r:embed="rId1"/>
              </p:ext>
            </p:extLst>
          </p:nvPr>
        </p:nvPicPr>
        <p:blipFill>
          <a:blip r:embed="rId42"/>
          <a:stretch>
            <a:fillRect/>
          </a:stretch>
        </p:blipFill>
        <p:spPr>
          <a:xfrm>
            <a:off x="-1360279" y="-225008"/>
            <a:ext cx="406400" cy="406400"/>
          </a:xfrm>
          <a:prstGeom prst="rect">
            <a:avLst/>
          </a:prstGeom>
        </p:spPr>
      </p:pic>
      <p:pic>
        <p:nvPicPr>
          <p:cNvPr id="85" name="8BIRD3">
            <a:hlinkClick r:id="" action="ppaction://media"/>
            <a:extLst>
              <a:ext uri="{FF2B5EF4-FFF2-40B4-BE49-F238E27FC236}">
                <a16:creationId xmlns:a16="http://schemas.microsoft.com/office/drawing/2014/main" id="{B062CFDF-2326-4DC0-95CD-1A1C16018C65}"/>
              </a:ext>
            </a:extLst>
          </p:cNvPr>
          <p:cNvPicPr>
            <a:picLocks noChangeAspect="1"/>
          </p:cNvPicPr>
          <p:nvPr>
            <a:audioFile r:link="rId4"/>
            <p:extLst>
              <p:ext uri="{DAA4B4D4-6D71-4841-9C94-3DE7FCFB9230}">
                <p14:media xmlns:p14="http://schemas.microsoft.com/office/powerpoint/2010/main" r:embed="rId3"/>
              </p:ext>
            </p:extLst>
          </p:nvPr>
        </p:nvPicPr>
        <p:blipFill>
          <a:blip r:embed="rId42"/>
          <a:stretch>
            <a:fillRect/>
          </a:stretch>
        </p:blipFill>
        <p:spPr>
          <a:xfrm>
            <a:off x="-1405768" y="436655"/>
            <a:ext cx="406400" cy="406400"/>
          </a:xfrm>
          <a:prstGeom prst="rect">
            <a:avLst/>
          </a:prstGeom>
        </p:spPr>
      </p:pic>
      <p:pic>
        <p:nvPicPr>
          <p:cNvPr id="104" name="8CLAP2">
            <a:hlinkClick r:id="" action="ppaction://media"/>
            <a:extLst>
              <a:ext uri="{FF2B5EF4-FFF2-40B4-BE49-F238E27FC236}">
                <a16:creationId xmlns:a16="http://schemas.microsoft.com/office/drawing/2014/main" id="{E4FED76F-3E66-4841-8F19-51BDAA716197}"/>
              </a:ext>
            </a:extLst>
          </p:cNvPr>
          <p:cNvPicPr>
            <a:picLocks noChangeAspect="1"/>
          </p:cNvPicPr>
          <p:nvPr>
            <a:audioFile r:link="rId6"/>
            <p:extLst>
              <p:ext uri="{DAA4B4D4-6D71-4841-9C94-3DE7FCFB9230}">
                <p14:media xmlns:p14="http://schemas.microsoft.com/office/powerpoint/2010/main" r:embed="rId5"/>
              </p:ext>
            </p:extLst>
          </p:nvPr>
        </p:nvPicPr>
        <p:blipFill>
          <a:blip r:embed="rId42"/>
          <a:stretch>
            <a:fillRect/>
          </a:stretch>
        </p:blipFill>
        <p:spPr>
          <a:xfrm>
            <a:off x="-1380124" y="1113791"/>
            <a:ext cx="406400" cy="406400"/>
          </a:xfrm>
          <a:prstGeom prst="rect">
            <a:avLst/>
          </a:prstGeom>
        </p:spPr>
      </p:pic>
      <p:pic>
        <p:nvPicPr>
          <p:cNvPr id="105" name="8CLOCK2">
            <a:hlinkClick r:id="" action="ppaction://media"/>
            <a:extLst>
              <a:ext uri="{FF2B5EF4-FFF2-40B4-BE49-F238E27FC236}">
                <a16:creationId xmlns:a16="http://schemas.microsoft.com/office/drawing/2014/main" id="{C33C2654-65DA-49C8-9A0A-A86540DC6309}"/>
              </a:ext>
            </a:extLst>
          </p:cNvPr>
          <p:cNvPicPr>
            <a:picLocks noChangeAspect="1"/>
          </p:cNvPicPr>
          <p:nvPr>
            <a:audioFile r:link="rId8"/>
            <p:extLst>
              <p:ext uri="{DAA4B4D4-6D71-4841-9C94-3DE7FCFB9230}">
                <p14:media xmlns:p14="http://schemas.microsoft.com/office/powerpoint/2010/main" r:embed="rId7"/>
              </p:ext>
            </p:extLst>
          </p:nvPr>
        </p:nvPicPr>
        <p:blipFill>
          <a:blip r:embed="rId42"/>
          <a:stretch>
            <a:fillRect/>
          </a:stretch>
        </p:blipFill>
        <p:spPr>
          <a:xfrm>
            <a:off x="-1349126" y="1784952"/>
            <a:ext cx="406400" cy="406400"/>
          </a:xfrm>
          <a:prstGeom prst="rect">
            <a:avLst/>
          </a:prstGeom>
        </p:spPr>
      </p:pic>
      <p:pic>
        <p:nvPicPr>
          <p:cNvPr id="106" name="8DRUM">
            <a:hlinkClick r:id="" action="ppaction://media"/>
            <a:extLst>
              <a:ext uri="{FF2B5EF4-FFF2-40B4-BE49-F238E27FC236}">
                <a16:creationId xmlns:a16="http://schemas.microsoft.com/office/drawing/2014/main" id="{8F7EA195-B097-486F-96CA-482D84099EE5}"/>
              </a:ext>
            </a:extLst>
          </p:cNvPr>
          <p:cNvPicPr>
            <a:picLocks noChangeAspect="1"/>
          </p:cNvPicPr>
          <p:nvPr>
            <a:audioFile r:link="rId10"/>
            <p:extLst>
              <p:ext uri="{DAA4B4D4-6D71-4841-9C94-3DE7FCFB9230}">
                <p14:media xmlns:p14="http://schemas.microsoft.com/office/powerpoint/2010/main" r:embed="rId9"/>
              </p:ext>
            </p:extLst>
          </p:nvPr>
        </p:nvPicPr>
        <p:blipFill>
          <a:blip r:embed="rId42"/>
          <a:stretch>
            <a:fillRect/>
          </a:stretch>
        </p:blipFill>
        <p:spPr>
          <a:xfrm>
            <a:off x="-1349126" y="2191352"/>
            <a:ext cx="406400" cy="406400"/>
          </a:xfrm>
          <a:prstGeom prst="rect">
            <a:avLst/>
          </a:prstGeom>
        </p:spPr>
      </p:pic>
      <p:pic>
        <p:nvPicPr>
          <p:cNvPr id="107" name="8FEMWALK">
            <a:hlinkClick r:id="" action="ppaction://media"/>
            <a:extLst>
              <a:ext uri="{FF2B5EF4-FFF2-40B4-BE49-F238E27FC236}">
                <a16:creationId xmlns:a16="http://schemas.microsoft.com/office/drawing/2014/main" id="{A9C27642-CD17-454E-99BA-D12FAC9541D5}"/>
              </a:ext>
            </a:extLst>
          </p:cNvPr>
          <p:cNvPicPr>
            <a:picLocks noChangeAspect="1"/>
          </p:cNvPicPr>
          <p:nvPr>
            <a:audioFile r:link="rId12"/>
            <p:extLst>
              <p:ext uri="{DAA4B4D4-6D71-4841-9C94-3DE7FCFB9230}">
                <p14:media xmlns:p14="http://schemas.microsoft.com/office/powerpoint/2010/main" r:embed="rId11"/>
              </p:ext>
            </p:extLst>
          </p:nvPr>
        </p:nvPicPr>
        <p:blipFill>
          <a:blip r:embed="rId42"/>
          <a:stretch>
            <a:fillRect/>
          </a:stretch>
        </p:blipFill>
        <p:spPr>
          <a:xfrm>
            <a:off x="-1357302" y="2822565"/>
            <a:ext cx="406400" cy="406400"/>
          </a:xfrm>
          <a:prstGeom prst="rect">
            <a:avLst/>
          </a:prstGeom>
        </p:spPr>
      </p:pic>
      <p:pic>
        <p:nvPicPr>
          <p:cNvPr id="108" name="8HORSE">
            <a:hlinkClick r:id="" action="ppaction://media"/>
            <a:extLst>
              <a:ext uri="{FF2B5EF4-FFF2-40B4-BE49-F238E27FC236}">
                <a16:creationId xmlns:a16="http://schemas.microsoft.com/office/drawing/2014/main" id="{1F7FCE48-FA03-4982-9B0A-79D567D86921}"/>
              </a:ext>
            </a:extLst>
          </p:cNvPr>
          <p:cNvPicPr>
            <a:picLocks noChangeAspect="1"/>
          </p:cNvPicPr>
          <p:nvPr>
            <a:audioFile r:link="rId14"/>
            <p:extLst>
              <p:ext uri="{DAA4B4D4-6D71-4841-9C94-3DE7FCFB9230}">
                <p14:media xmlns:p14="http://schemas.microsoft.com/office/powerpoint/2010/main" r:embed="rId13"/>
              </p:ext>
            </p:extLst>
          </p:nvPr>
        </p:nvPicPr>
        <p:blipFill>
          <a:blip r:embed="rId42"/>
          <a:stretch>
            <a:fillRect/>
          </a:stretch>
        </p:blipFill>
        <p:spPr>
          <a:xfrm>
            <a:off x="-1405768" y="3430439"/>
            <a:ext cx="406400" cy="406400"/>
          </a:xfrm>
          <a:prstGeom prst="rect">
            <a:avLst/>
          </a:prstGeom>
        </p:spPr>
      </p:pic>
      <p:pic>
        <p:nvPicPr>
          <p:cNvPr id="109" name="8ROOSTER">
            <a:hlinkClick r:id="" action="ppaction://media"/>
            <a:extLst>
              <a:ext uri="{FF2B5EF4-FFF2-40B4-BE49-F238E27FC236}">
                <a16:creationId xmlns:a16="http://schemas.microsoft.com/office/drawing/2014/main" id="{F38838B9-3963-4D7E-A60B-AD9371C60D8B}"/>
              </a:ext>
            </a:extLst>
          </p:cNvPr>
          <p:cNvPicPr>
            <a:picLocks noChangeAspect="1"/>
          </p:cNvPicPr>
          <p:nvPr>
            <a:audioFile r:link="rId16"/>
            <p:extLst>
              <p:ext uri="{DAA4B4D4-6D71-4841-9C94-3DE7FCFB9230}">
                <p14:media xmlns:p14="http://schemas.microsoft.com/office/powerpoint/2010/main" r:embed="rId15"/>
              </p:ext>
            </p:extLst>
          </p:nvPr>
        </p:nvPicPr>
        <p:blipFill>
          <a:blip r:embed="rId42"/>
          <a:stretch>
            <a:fillRect/>
          </a:stretch>
        </p:blipFill>
        <p:spPr>
          <a:xfrm>
            <a:off x="-1387067" y="4073280"/>
            <a:ext cx="406400" cy="406400"/>
          </a:xfrm>
          <a:prstGeom prst="rect">
            <a:avLst/>
          </a:prstGeom>
        </p:spPr>
      </p:pic>
      <p:pic>
        <p:nvPicPr>
          <p:cNvPr id="110" name="elephant1">
            <a:hlinkClick r:id="" action="ppaction://media"/>
            <a:extLst>
              <a:ext uri="{FF2B5EF4-FFF2-40B4-BE49-F238E27FC236}">
                <a16:creationId xmlns:a16="http://schemas.microsoft.com/office/drawing/2014/main" id="{C28CA629-B8F4-41E5-85B7-D59EE1442812}"/>
              </a:ext>
            </a:extLst>
          </p:cNvPr>
          <p:cNvPicPr>
            <a:picLocks noChangeAspect="1"/>
          </p:cNvPicPr>
          <p:nvPr>
            <a:audioFile r:link="rId18"/>
            <p:extLst>
              <p:ext uri="{DAA4B4D4-6D71-4841-9C94-3DE7FCFB9230}">
                <p14:media xmlns:p14="http://schemas.microsoft.com/office/powerpoint/2010/main" r:embed="rId17"/>
              </p:ext>
            </p:extLst>
          </p:nvPr>
        </p:nvPicPr>
        <p:blipFill>
          <a:blip r:embed="rId42"/>
          <a:stretch>
            <a:fillRect/>
          </a:stretch>
        </p:blipFill>
        <p:spPr>
          <a:xfrm>
            <a:off x="-1437367" y="4625730"/>
            <a:ext cx="406400" cy="406400"/>
          </a:xfrm>
          <a:prstGeom prst="rect">
            <a:avLst/>
          </a:prstGeom>
        </p:spPr>
      </p:pic>
      <p:pic>
        <p:nvPicPr>
          <p:cNvPr id="111" name="Tieng-co-be-khoc-www_tiengdong_com">
            <a:hlinkClick r:id="" action="ppaction://media"/>
            <a:extLst>
              <a:ext uri="{FF2B5EF4-FFF2-40B4-BE49-F238E27FC236}">
                <a16:creationId xmlns:a16="http://schemas.microsoft.com/office/drawing/2014/main" id="{94BA21DA-B71F-4F34-9CF8-4BE28C9DC2FF}"/>
              </a:ext>
            </a:extLst>
          </p:cNvPr>
          <p:cNvPicPr>
            <a:picLocks noChangeAspect="1"/>
          </p:cNvPicPr>
          <p:nvPr>
            <a:audioFile r:link="rId20"/>
            <p:extLst>
              <p:ext uri="{DAA4B4D4-6D71-4841-9C94-3DE7FCFB9230}">
                <p14:media xmlns:p14="http://schemas.microsoft.com/office/powerpoint/2010/main" r:embed="rId19"/>
              </p:ext>
            </p:extLst>
          </p:nvPr>
        </p:nvPicPr>
        <p:blipFill>
          <a:blip r:embed="rId42"/>
          <a:stretch>
            <a:fillRect/>
          </a:stretch>
        </p:blipFill>
        <p:spPr>
          <a:xfrm>
            <a:off x="-1423285" y="5165730"/>
            <a:ext cx="406400" cy="406400"/>
          </a:xfrm>
          <a:prstGeom prst="rect">
            <a:avLst/>
          </a:prstGeom>
        </p:spPr>
      </p:pic>
      <p:pic>
        <p:nvPicPr>
          <p:cNvPr id="112" name="Tieng-cuoi-tre-con-vui-dua-www_tiengdong_com">
            <a:hlinkClick r:id="" action="ppaction://media"/>
            <a:extLst>
              <a:ext uri="{FF2B5EF4-FFF2-40B4-BE49-F238E27FC236}">
                <a16:creationId xmlns:a16="http://schemas.microsoft.com/office/drawing/2014/main" id="{48D0F620-C55B-4A22-BD50-C1FE3C2969E3}"/>
              </a:ext>
            </a:extLst>
          </p:cNvPr>
          <p:cNvPicPr>
            <a:picLocks noChangeAspect="1"/>
          </p:cNvPicPr>
          <p:nvPr>
            <a:audioFile r:link="rId22"/>
            <p:extLst>
              <p:ext uri="{DAA4B4D4-6D71-4841-9C94-3DE7FCFB9230}">
                <p14:media xmlns:p14="http://schemas.microsoft.com/office/powerpoint/2010/main" r:embed="rId21"/>
              </p:ext>
            </p:extLst>
          </p:nvPr>
        </p:nvPicPr>
        <p:blipFill>
          <a:blip r:embed="rId42"/>
          <a:stretch>
            <a:fillRect/>
          </a:stretch>
        </p:blipFill>
        <p:spPr>
          <a:xfrm>
            <a:off x="-1432050" y="5799471"/>
            <a:ext cx="406400" cy="406400"/>
          </a:xfrm>
          <a:prstGeom prst="rect">
            <a:avLst/>
          </a:prstGeom>
        </p:spPr>
      </p:pic>
      <p:pic>
        <p:nvPicPr>
          <p:cNvPr id="113" name="Tieng-sam-chop-www_tiengdong_com">
            <a:hlinkClick r:id="" action="ppaction://media"/>
            <a:extLst>
              <a:ext uri="{FF2B5EF4-FFF2-40B4-BE49-F238E27FC236}">
                <a16:creationId xmlns:a16="http://schemas.microsoft.com/office/drawing/2014/main" id="{980E8766-ED3F-43D9-ADDC-402F6ECB408E}"/>
              </a:ext>
            </a:extLst>
          </p:cNvPr>
          <p:cNvPicPr>
            <a:picLocks noChangeAspect="1"/>
          </p:cNvPicPr>
          <p:nvPr>
            <a:audioFile r:link="rId24"/>
            <p:extLst>
              <p:ext uri="{DAA4B4D4-6D71-4841-9C94-3DE7FCFB9230}">
                <p14:media xmlns:p14="http://schemas.microsoft.com/office/powerpoint/2010/main" r:embed="rId23"/>
              </p:ext>
            </p:extLst>
          </p:nvPr>
        </p:nvPicPr>
        <p:blipFill>
          <a:blip r:embed="rId42"/>
          <a:stretch>
            <a:fillRect/>
          </a:stretch>
        </p:blipFill>
        <p:spPr>
          <a:xfrm>
            <a:off x="-1437367" y="6456100"/>
            <a:ext cx="406400" cy="406400"/>
          </a:xfrm>
          <a:prstGeom prst="rect">
            <a:avLst/>
          </a:prstGeom>
        </p:spPr>
      </p:pic>
    </p:spTree>
    <p:extLst>
      <p:ext uri="{BB962C8B-B14F-4D97-AF65-F5344CB8AC3E}">
        <p14:creationId xmlns:p14="http://schemas.microsoft.com/office/powerpoint/2010/main" val="22149134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iterate type="wd">
                                    <p:tmPct val="0"/>
                                  </p:iterate>
                                  <p:childTnLst>
                                    <p:set>
                                      <p:cBhvr>
                                        <p:cTn id="6" dur="1" fill="hold">
                                          <p:stCondLst>
                                            <p:cond delay="0"/>
                                          </p:stCondLst>
                                        </p:cTn>
                                        <p:tgtEl>
                                          <p:spTgt spid="45"/>
                                        </p:tgtEl>
                                        <p:attrNameLst>
                                          <p:attrName>style.visibility</p:attrName>
                                        </p:attrNameLst>
                                      </p:cBhvr>
                                      <p:to>
                                        <p:strVal val="visible"/>
                                      </p:to>
                                    </p:set>
                                    <p:animEffect transition="in" filter="fade">
                                      <p:cBhvr>
                                        <p:cTn id="7" dur="1000"/>
                                        <p:tgtEl>
                                          <p:spTgt spid="45"/>
                                        </p:tgtEl>
                                      </p:cBhvr>
                                    </p:animEffect>
                                    <p:anim calcmode="lin" valueType="num">
                                      <p:cBhvr>
                                        <p:cTn id="8" dur="1000" fill="hold"/>
                                        <p:tgtEl>
                                          <p:spTgt spid="45"/>
                                        </p:tgtEl>
                                        <p:attrNameLst>
                                          <p:attrName>ppt_x</p:attrName>
                                        </p:attrNameLst>
                                      </p:cBhvr>
                                      <p:tavLst>
                                        <p:tav tm="0">
                                          <p:val>
                                            <p:strVal val="#ppt_x"/>
                                          </p:val>
                                        </p:tav>
                                        <p:tav tm="100000">
                                          <p:val>
                                            <p:strVal val="#ppt_x"/>
                                          </p:val>
                                        </p:tav>
                                      </p:tavLst>
                                    </p:anim>
                                    <p:anim calcmode="lin" valueType="num">
                                      <p:cBhvr>
                                        <p:cTn id="9" dur="1000" fill="hold"/>
                                        <p:tgtEl>
                                          <p:spTgt spid="4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32" presetClass="emph" presetSubtype="0" repeatCount="indefinite" fill="hold" grpId="1" nodeType="afterEffect">
                                  <p:stCondLst>
                                    <p:cond delay="0"/>
                                  </p:stCondLst>
                                  <p:iterate type="wd">
                                    <p:tmPct val="10000"/>
                                  </p:iterate>
                                  <p:childTnLst>
                                    <p:animRot by="120000">
                                      <p:cBhvr>
                                        <p:cTn id="12" dur="100" fill="hold">
                                          <p:stCondLst>
                                            <p:cond delay="0"/>
                                          </p:stCondLst>
                                        </p:cTn>
                                        <p:tgtEl>
                                          <p:spTgt spid="45"/>
                                        </p:tgtEl>
                                        <p:attrNameLst>
                                          <p:attrName>r</p:attrName>
                                        </p:attrNameLst>
                                      </p:cBhvr>
                                    </p:animRot>
                                    <p:animRot by="-240000">
                                      <p:cBhvr>
                                        <p:cTn id="13" dur="200" fill="hold">
                                          <p:stCondLst>
                                            <p:cond delay="200"/>
                                          </p:stCondLst>
                                        </p:cTn>
                                        <p:tgtEl>
                                          <p:spTgt spid="45"/>
                                        </p:tgtEl>
                                        <p:attrNameLst>
                                          <p:attrName>r</p:attrName>
                                        </p:attrNameLst>
                                      </p:cBhvr>
                                    </p:animRot>
                                    <p:animRot by="240000">
                                      <p:cBhvr>
                                        <p:cTn id="14" dur="200" fill="hold">
                                          <p:stCondLst>
                                            <p:cond delay="400"/>
                                          </p:stCondLst>
                                        </p:cTn>
                                        <p:tgtEl>
                                          <p:spTgt spid="45"/>
                                        </p:tgtEl>
                                        <p:attrNameLst>
                                          <p:attrName>r</p:attrName>
                                        </p:attrNameLst>
                                      </p:cBhvr>
                                    </p:animRot>
                                    <p:animRot by="-240000">
                                      <p:cBhvr>
                                        <p:cTn id="15" dur="200" fill="hold">
                                          <p:stCondLst>
                                            <p:cond delay="600"/>
                                          </p:stCondLst>
                                        </p:cTn>
                                        <p:tgtEl>
                                          <p:spTgt spid="45"/>
                                        </p:tgtEl>
                                        <p:attrNameLst>
                                          <p:attrName>r</p:attrName>
                                        </p:attrNameLst>
                                      </p:cBhvr>
                                    </p:animRot>
                                    <p:animRot by="120000">
                                      <p:cBhvr>
                                        <p:cTn id="16" dur="200" fill="hold">
                                          <p:stCondLst>
                                            <p:cond delay="800"/>
                                          </p:stCondLst>
                                        </p:cTn>
                                        <p:tgtEl>
                                          <p:spTgt spid="4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7" fill="hold" display="0">
                  <p:stCondLst>
                    <p:cond delay="indefinite"/>
                  </p:stCondLst>
                  <p:endCondLst>
                    <p:cond evt="onStopAudio" delay="0">
                      <p:tgtEl>
                        <p:sldTgt/>
                      </p:tgtEl>
                    </p:cond>
                  </p:endCondLst>
                </p:cTn>
                <p:tgtEl>
                  <p:spTgt spid="84"/>
                </p:tgtEl>
              </p:cMediaNode>
            </p:audio>
            <p:audio>
              <p:cMediaNode vol="80000" showWhenStopped="0">
                <p:cTn id="18" fill="hold" display="0">
                  <p:stCondLst>
                    <p:cond delay="indefinite"/>
                  </p:stCondLst>
                  <p:endCondLst>
                    <p:cond evt="onStopAudio" delay="0">
                      <p:tgtEl>
                        <p:sldTgt/>
                      </p:tgtEl>
                    </p:cond>
                  </p:endCondLst>
                </p:cTn>
                <p:tgtEl>
                  <p:spTgt spid="85"/>
                </p:tgtEl>
              </p:cMediaNode>
            </p:audio>
            <p:audio>
              <p:cMediaNode vol="80000" showWhenStopped="0">
                <p:cTn id="19" fill="hold" display="0">
                  <p:stCondLst>
                    <p:cond delay="indefinite"/>
                  </p:stCondLst>
                  <p:endCondLst>
                    <p:cond evt="onStopAudio" delay="0">
                      <p:tgtEl>
                        <p:sldTgt/>
                      </p:tgtEl>
                    </p:cond>
                  </p:endCondLst>
                </p:cTn>
                <p:tgtEl>
                  <p:spTgt spid="104"/>
                </p:tgtEl>
              </p:cMediaNode>
            </p:audio>
            <p:audio>
              <p:cMediaNode vol="80000" showWhenStopped="0">
                <p:cTn id="20" fill="hold" display="0">
                  <p:stCondLst>
                    <p:cond delay="indefinite"/>
                  </p:stCondLst>
                  <p:endCondLst>
                    <p:cond evt="onStopAudio" delay="0">
                      <p:tgtEl>
                        <p:sldTgt/>
                      </p:tgtEl>
                    </p:cond>
                  </p:endCondLst>
                </p:cTn>
                <p:tgtEl>
                  <p:spTgt spid="105"/>
                </p:tgtEl>
              </p:cMediaNode>
            </p:audio>
            <p:audio>
              <p:cMediaNode vol="80000" showWhenStopped="0">
                <p:cTn id="21" fill="hold" display="0">
                  <p:stCondLst>
                    <p:cond delay="indefinite"/>
                  </p:stCondLst>
                  <p:endCondLst>
                    <p:cond evt="onStopAudio" delay="0">
                      <p:tgtEl>
                        <p:sldTgt/>
                      </p:tgtEl>
                    </p:cond>
                  </p:endCondLst>
                </p:cTn>
                <p:tgtEl>
                  <p:spTgt spid="106"/>
                </p:tgtEl>
              </p:cMediaNode>
            </p:audio>
            <p:audio>
              <p:cMediaNode vol="80000" showWhenStopped="0">
                <p:cTn id="22" fill="hold" display="0">
                  <p:stCondLst>
                    <p:cond delay="indefinite"/>
                  </p:stCondLst>
                  <p:endCondLst>
                    <p:cond evt="onStopAudio" delay="0">
                      <p:tgtEl>
                        <p:sldTgt/>
                      </p:tgtEl>
                    </p:cond>
                  </p:endCondLst>
                </p:cTn>
                <p:tgtEl>
                  <p:spTgt spid="107"/>
                </p:tgtEl>
              </p:cMediaNode>
            </p:audio>
            <p:audio>
              <p:cMediaNode vol="80000" showWhenStopped="0">
                <p:cTn id="23" fill="hold" display="0">
                  <p:stCondLst>
                    <p:cond delay="indefinite"/>
                  </p:stCondLst>
                  <p:endCondLst>
                    <p:cond evt="onStopAudio" delay="0">
                      <p:tgtEl>
                        <p:sldTgt/>
                      </p:tgtEl>
                    </p:cond>
                  </p:endCondLst>
                </p:cTn>
                <p:tgtEl>
                  <p:spTgt spid="108"/>
                </p:tgtEl>
              </p:cMediaNode>
            </p:audio>
            <p:audio>
              <p:cMediaNode vol="80000" showWhenStopped="0">
                <p:cTn id="24" fill="hold" display="0">
                  <p:stCondLst>
                    <p:cond delay="indefinite"/>
                  </p:stCondLst>
                  <p:endCondLst>
                    <p:cond evt="onStopAudio" delay="0">
                      <p:tgtEl>
                        <p:sldTgt/>
                      </p:tgtEl>
                    </p:cond>
                  </p:endCondLst>
                </p:cTn>
                <p:tgtEl>
                  <p:spTgt spid="109"/>
                </p:tgtEl>
              </p:cMediaNode>
            </p:audio>
            <p:audio>
              <p:cMediaNode vol="80000" showWhenStopped="0">
                <p:cTn id="25" fill="hold" display="0">
                  <p:stCondLst>
                    <p:cond delay="indefinite"/>
                  </p:stCondLst>
                  <p:endCondLst>
                    <p:cond evt="onStopAudio" delay="0">
                      <p:tgtEl>
                        <p:sldTgt/>
                      </p:tgtEl>
                    </p:cond>
                  </p:endCondLst>
                </p:cTn>
                <p:tgtEl>
                  <p:spTgt spid="110"/>
                </p:tgtEl>
              </p:cMediaNode>
            </p:audio>
            <p:audio>
              <p:cMediaNode vol="80000" showWhenStopped="0">
                <p:cTn id="26" fill="hold" display="0">
                  <p:stCondLst>
                    <p:cond delay="indefinite"/>
                  </p:stCondLst>
                  <p:endCondLst>
                    <p:cond evt="onStopAudio" delay="0">
                      <p:tgtEl>
                        <p:sldTgt/>
                      </p:tgtEl>
                    </p:cond>
                  </p:endCondLst>
                </p:cTn>
                <p:tgtEl>
                  <p:spTgt spid="111"/>
                </p:tgtEl>
              </p:cMediaNode>
            </p:audio>
            <p:audio>
              <p:cMediaNode vol="80000" showWhenStopped="0">
                <p:cTn id="27" fill="hold" display="0">
                  <p:stCondLst>
                    <p:cond delay="indefinite"/>
                  </p:stCondLst>
                  <p:endCondLst>
                    <p:cond evt="onStopAudio" delay="0">
                      <p:tgtEl>
                        <p:sldTgt/>
                      </p:tgtEl>
                    </p:cond>
                  </p:endCondLst>
                </p:cTn>
                <p:tgtEl>
                  <p:spTgt spid="112"/>
                </p:tgtEl>
              </p:cMediaNode>
            </p:audio>
            <p:seq concurrent="1" nextAc="seek">
              <p:cTn id="28" restart="whenNotActive" fill="hold" evtFilter="cancelBubble" nodeType="interactiveSeq">
                <p:stCondLst>
                  <p:cond evt="onClick" delay="0">
                    <p:tgtEl>
                      <p:spTgt spid="92"/>
                    </p:tgtEl>
                  </p:cond>
                </p:stCondLst>
                <p:endSync evt="end" delay="0">
                  <p:rtn val="all"/>
                </p:endSync>
                <p:childTnLst>
                  <p:par>
                    <p:cTn id="29" fill="hold">
                      <p:stCondLst>
                        <p:cond delay="0"/>
                      </p:stCondLst>
                      <p:childTnLst>
                        <p:par>
                          <p:cTn id="30" fill="hold">
                            <p:stCondLst>
                              <p:cond delay="0"/>
                            </p:stCondLst>
                            <p:childTnLst>
                              <p:par>
                                <p:cTn id="31" presetID="1" presetClass="mediacall" presetSubtype="0" fill="hold" nodeType="clickEffect">
                                  <p:stCondLst>
                                    <p:cond delay="0"/>
                                  </p:stCondLst>
                                  <p:childTnLst>
                                    <p:cmd type="call" cmd="playFrom(0.0)">
                                      <p:cBhvr>
                                        <p:cTn id="32" dur="5955" fill="hold"/>
                                        <p:tgtEl>
                                          <p:spTgt spid="84"/>
                                        </p:tgtEl>
                                      </p:cBhvr>
                                    </p:cmd>
                                  </p:childTnLst>
                                </p:cTn>
                              </p:par>
                            </p:childTnLst>
                          </p:cTn>
                        </p:par>
                      </p:childTnLst>
                    </p:cTn>
                  </p:par>
                  <p:par>
                    <p:cTn id="33" fill="hold">
                      <p:stCondLst>
                        <p:cond delay="indefinite"/>
                      </p:stCondLst>
                      <p:childTnLst>
                        <p:par>
                          <p:cTn id="34" fill="hold">
                            <p:stCondLst>
                              <p:cond delay="0"/>
                            </p:stCondLst>
                            <p:childTnLst>
                              <p:par>
                                <p:cTn id="35" presetID="10" presetClass="exit" presetSubtype="0" fill="hold" grpId="0" nodeType="clickEffect">
                                  <p:stCondLst>
                                    <p:cond delay="0"/>
                                  </p:stCondLst>
                                  <p:childTnLst>
                                    <p:animEffect transition="out" filter="fade">
                                      <p:cBhvr>
                                        <p:cTn id="36" dur="500"/>
                                        <p:tgtEl>
                                          <p:spTgt spid="92"/>
                                        </p:tgtEl>
                                      </p:cBhvr>
                                    </p:animEffect>
                                    <p:set>
                                      <p:cBhvr>
                                        <p:cTn id="37" dur="1" fill="hold">
                                          <p:stCondLst>
                                            <p:cond delay="499"/>
                                          </p:stCondLst>
                                        </p:cTn>
                                        <p:tgtEl>
                                          <p:spTgt spid="92"/>
                                        </p:tgtEl>
                                        <p:attrNameLst>
                                          <p:attrName>style.visibility</p:attrName>
                                        </p:attrNameLst>
                                      </p:cBhvr>
                                      <p:to>
                                        <p:strVal val="hidden"/>
                                      </p:to>
                                    </p:set>
                                  </p:childTnLst>
                                </p:cTn>
                              </p:par>
                              <p:par>
                                <p:cTn id="38" presetID="3" presetClass="exit" presetSubtype="10" fill="hold" nodeType="withEffect">
                                  <p:stCondLst>
                                    <p:cond delay="0"/>
                                  </p:stCondLst>
                                  <p:childTnLst>
                                    <p:animEffect transition="out" filter="blinds(horizontal)">
                                      <p:cBhvr>
                                        <p:cTn id="39" dur="500"/>
                                        <p:tgtEl>
                                          <p:spTgt spid="84"/>
                                        </p:tgtEl>
                                      </p:cBhvr>
                                    </p:animEffect>
                                    <p:set>
                                      <p:cBhvr>
                                        <p:cTn id="40" dur="1" fill="hold">
                                          <p:stCondLst>
                                            <p:cond delay="499"/>
                                          </p:stCondLst>
                                        </p:cTn>
                                        <p:tgtEl>
                                          <p:spTgt spid="84"/>
                                        </p:tgtEl>
                                        <p:attrNameLst>
                                          <p:attrName>style.visibility</p:attrName>
                                        </p:attrNameLst>
                                      </p:cBhvr>
                                      <p:to>
                                        <p:strVal val="hidden"/>
                                      </p:to>
                                    </p:set>
                                    <p:cmd type="call" cmd="stop">
                                      <p:cBhvr>
                                        <p:cTn id="41" dur="1">
                                          <p:stCondLst>
                                            <p:cond delay="499"/>
                                          </p:stCondLst>
                                        </p:cTn>
                                        <p:tgtEl>
                                          <p:spTgt spid="84"/>
                                        </p:tgtEl>
                                      </p:cBhvr>
                                    </p:cmd>
                                  </p:childTnLst>
                                </p:cTn>
                              </p:par>
                            </p:childTnLst>
                          </p:cTn>
                        </p:par>
                      </p:childTnLst>
                    </p:cTn>
                  </p:par>
                </p:childTnLst>
              </p:cTn>
              <p:nextCondLst>
                <p:cond evt="onClick" delay="0">
                  <p:tgtEl>
                    <p:spTgt spid="92"/>
                  </p:tgtEl>
                </p:cond>
              </p:nextCondLst>
            </p:seq>
            <p:seq concurrent="1" nextAc="seek">
              <p:cTn id="42" restart="whenNotActive" fill="hold" evtFilter="cancelBubble" nodeType="interactiveSeq">
                <p:stCondLst>
                  <p:cond evt="onClick" delay="0">
                    <p:tgtEl>
                      <p:spTgt spid="93"/>
                    </p:tgtEl>
                  </p:cond>
                </p:stCondLst>
                <p:endSync evt="end" delay="0">
                  <p:rtn val="all"/>
                </p:endSync>
                <p:childTnLst>
                  <p:par>
                    <p:cTn id="43" fill="hold">
                      <p:stCondLst>
                        <p:cond delay="0"/>
                      </p:stCondLst>
                      <p:childTnLst>
                        <p:par>
                          <p:cTn id="44" fill="hold">
                            <p:stCondLst>
                              <p:cond delay="0"/>
                            </p:stCondLst>
                            <p:childTnLst>
                              <p:par>
                                <p:cTn id="45" presetID="1" presetClass="mediacall" presetSubtype="0" fill="hold" nodeType="clickEffect">
                                  <p:stCondLst>
                                    <p:cond delay="0"/>
                                  </p:stCondLst>
                                  <p:childTnLst>
                                    <p:cmd type="call" cmd="playFrom(0.0)">
                                      <p:cBhvr>
                                        <p:cTn id="46" dur="5632" fill="hold"/>
                                        <p:tgtEl>
                                          <p:spTgt spid="105"/>
                                        </p:tgtEl>
                                      </p:cBhvr>
                                    </p:cmd>
                                  </p:childTnLst>
                                </p:cTn>
                              </p:par>
                            </p:childTnLst>
                          </p:cTn>
                        </p:par>
                      </p:childTnLst>
                    </p:cTn>
                  </p:par>
                  <p:par>
                    <p:cTn id="47" fill="hold">
                      <p:stCondLst>
                        <p:cond delay="indefinite"/>
                      </p:stCondLst>
                      <p:childTnLst>
                        <p:par>
                          <p:cTn id="48" fill="hold">
                            <p:stCondLst>
                              <p:cond delay="0"/>
                            </p:stCondLst>
                            <p:childTnLst>
                              <p:par>
                                <p:cTn id="49" presetID="10" presetClass="exit" presetSubtype="0" fill="hold" grpId="0" nodeType="clickEffect">
                                  <p:stCondLst>
                                    <p:cond delay="0"/>
                                  </p:stCondLst>
                                  <p:childTnLst>
                                    <p:animEffect transition="out" filter="fade">
                                      <p:cBhvr>
                                        <p:cTn id="50" dur="500"/>
                                        <p:tgtEl>
                                          <p:spTgt spid="93"/>
                                        </p:tgtEl>
                                      </p:cBhvr>
                                    </p:animEffect>
                                    <p:set>
                                      <p:cBhvr>
                                        <p:cTn id="51" dur="1" fill="hold">
                                          <p:stCondLst>
                                            <p:cond delay="499"/>
                                          </p:stCondLst>
                                        </p:cTn>
                                        <p:tgtEl>
                                          <p:spTgt spid="93"/>
                                        </p:tgtEl>
                                        <p:attrNameLst>
                                          <p:attrName>style.visibility</p:attrName>
                                        </p:attrNameLst>
                                      </p:cBhvr>
                                      <p:to>
                                        <p:strVal val="hidden"/>
                                      </p:to>
                                    </p:set>
                                  </p:childTnLst>
                                </p:cTn>
                              </p:par>
                              <p:par>
                                <p:cTn id="52" presetID="3" presetClass="exit" presetSubtype="10" fill="hold" nodeType="withEffect">
                                  <p:stCondLst>
                                    <p:cond delay="0"/>
                                  </p:stCondLst>
                                  <p:childTnLst>
                                    <p:animEffect transition="out" filter="blinds(horizontal)">
                                      <p:cBhvr>
                                        <p:cTn id="53" dur="500"/>
                                        <p:tgtEl>
                                          <p:spTgt spid="105"/>
                                        </p:tgtEl>
                                      </p:cBhvr>
                                    </p:animEffect>
                                    <p:set>
                                      <p:cBhvr>
                                        <p:cTn id="54" dur="1" fill="hold">
                                          <p:stCondLst>
                                            <p:cond delay="499"/>
                                          </p:stCondLst>
                                        </p:cTn>
                                        <p:tgtEl>
                                          <p:spTgt spid="105"/>
                                        </p:tgtEl>
                                        <p:attrNameLst>
                                          <p:attrName>style.visibility</p:attrName>
                                        </p:attrNameLst>
                                      </p:cBhvr>
                                      <p:to>
                                        <p:strVal val="hidden"/>
                                      </p:to>
                                    </p:set>
                                    <p:cmd type="call" cmd="stop">
                                      <p:cBhvr>
                                        <p:cTn id="55" dur="1">
                                          <p:stCondLst>
                                            <p:cond delay="499"/>
                                          </p:stCondLst>
                                        </p:cTn>
                                        <p:tgtEl>
                                          <p:spTgt spid="105"/>
                                        </p:tgtEl>
                                      </p:cBhvr>
                                    </p:cmd>
                                  </p:childTnLst>
                                </p:cTn>
                              </p:par>
                            </p:childTnLst>
                          </p:cTn>
                        </p:par>
                      </p:childTnLst>
                    </p:cTn>
                  </p:par>
                </p:childTnLst>
              </p:cTn>
              <p:nextCondLst>
                <p:cond evt="onClick" delay="0">
                  <p:tgtEl>
                    <p:spTgt spid="93"/>
                  </p:tgtEl>
                </p:cond>
              </p:nextCondLst>
            </p:seq>
            <p:seq concurrent="1" nextAc="seek">
              <p:cTn id="56" restart="whenNotActive" fill="hold" evtFilter="cancelBubble" nodeType="interactiveSeq">
                <p:stCondLst>
                  <p:cond evt="onClick" delay="0">
                    <p:tgtEl>
                      <p:spTgt spid="94"/>
                    </p:tgtEl>
                  </p:cond>
                </p:stCondLst>
                <p:endSync evt="end" delay="0">
                  <p:rtn val="all"/>
                </p:endSync>
                <p:childTnLst>
                  <p:par>
                    <p:cTn id="57" fill="hold">
                      <p:stCondLst>
                        <p:cond delay="0"/>
                      </p:stCondLst>
                      <p:childTnLst>
                        <p:par>
                          <p:cTn id="58" fill="hold">
                            <p:stCondLst>
                              <p:cond delay="0"/>
                            </p:stCondLst>
                            <p:childTnLst>
                              <p:par>
                                <p:cTn id="59" presetID="1" presetClass="mediacall" presetSubtype="0" fill="hold" nodeType="clickEffect">
                                  <p:stCondLst>
                                    <p:cond delay="0"/>
                                  </p:stCondLst>
                                  <p:childTnLst>
                                    <p:cmd type="call" cmd="playFrom(0.0)">
                                      <p:cBhvr>
                                        <p:cTn id="60" dur="22512" fill="hold"/>
                                        <p:tgtEl>
                                          <p:spTgt spid="104"/>
                                        </p:tgtEl>
                                      </p:cBhvr>
                                    </p:cmd>
                                  </p:childTnLst>
                                </p:cTn>
                              </p:par>
                            </p:childTnLst>
                          </p:cTn>
                        </p:par>
                      </p:childTnLst>
                    </p:cTn>
                  </p:par>
                  <p:par>
                    <p:cTn id="61" fill="hold">
                      <p:stCondLst>
                        <p:cond delay="indefinite"/>
                      </p:stCondLst>
                      <p:childTnLst>
                        <p:par>
                          <p:cTn id="62" fill="hold">
                            <p:stCondLst>
                              <p:cond delay="0"/>
                            </p:stCondLst>
                            <p:childTnLst>
                              <p:par>
                                <p:cTn id="63" presetID="10" presetClass="exit" presetSubtype="0" fill="hold" grpId="0" nodeType="clickEffect">
                                  <p:stCondLst>
                                    <p:cond delay="0"/>
                                  </p:stCondLst>
                                  <p:childTnLst>
                                    <p:animEffect transition="out" filter="fade">
                                      <p:cBhvr>
                                        <p:cTn id="64" dur="500"/>
                                        <p:tgtEl>
                                          <p:spTgt spid="94"/>
                                        </p:tgtEl>
                                      </p:cBhvr>
                                    </p:animEffect>
                                    <p:set>
                                      <p:cBhvr>
                                        <p:cTn id="65" dur="1" fill="hold">
                                          <p:stCondLst>
                                            <p:cond delay="499"/>
                                          </p:stCondLst>
                                        </p:cTn>
                                        <p:tgtEl>
                                          <p:spTgt spid="94"/>
                                        </p:tgtEl>
                                        <p:attrNameLst>
                                          <p:attrName>style.visibility</p:attrName>
                                        </p:attrNameLst>
                                      </p:cBhvr>
                                      <p:to>
                                        <p:strVal val="hidden"/>
                                      </p:to>
                                    </p:set>
                                  </p:childTnLst>
                                </p:cTn>
                              </p:par>
                              <p:par>
                                <p:cTn id="66" presetID="3" presetClass="exit" presetSubtype="10" fill="hold" nodeType="withEffect">
                                  <p:stCondLst>
                                    <p:cond delay="0"/>
                                  </p:stCondLst>
                                  <p:childTnLst>
                                    <p:animEffect transition="out" filter="blinds(horizontal)">
                                      <p:cBhvr>
                                        <p:cTn id="67" dur="500"/>
                                        <p:tgtEl>
                                          <p:spTgt spid="104"/>
                                        </p:tgtEl>
                                      </p:cBhvr>
                                    </p:animEffect>
                                    <p:set>
                                      <p:cBhvr>
                                        <p:cTn id="68" dur="1" fill="hold">
                                          <p:stCondLst>
                                            <p:cond delay="499"/>
                                          </p:stCondLst>
                                        </p:cTn>
                                        <p:tgtEl>
                                          <p:spTgt spid="104"/>
                                        </p:tgtEl>
                                        <p:attrNameLst>
                                          <p:attrName>style.visibility</p:attrName>
                                        </p:attrNameLst>
                                      </p:cBhvr>
                                      <p:to>
                                        <p:strVal val="hidden"/>
                                      </p:to>
                                    </p:set>
                                    <p:cmd type="call" cmd="stop">
                                      <p:cBhvr>
                                        <p:cTn id="69" dur="1">
                                          <p:stCondLst>
                                            <p:cond delay="499"/>
                                          </p:stCondLst>
                                        </p:cTn>
                                        <p:tgtEl>
                                          <p:spTgt spid="104"/>
                                        </p:tgtEl>
                                      </p:cBhvr>
                                    </p:cmd>
                                  </p:childTnLst>
                                </p:cTn>
                              </p:par>
                            </p:childTnLst>
                          </p:cTn>
                        </p:par>
                      </p:childTnLst>
                    </p:cTn>
                  </p:par>
                </p:childTnLst>
              </p:cTn>
              <p:nextCondLst>
                <p:cond evt="onClick" delay="0">
                  <p:tgtEl>
                    <p:spTgt spid="94"/>
                  </p:tgtEl>
                </p:cond>
              </p:nextCondLst>
            </p:seq>
            <p:seq concurrent="1" nextAc="seek">
              <p:cTn id="70" restart="whenNotActive" fill="hold" evtFilter="cancelBubble" nodeType="interactiveSeq">
                <p:stCondLst>
                  <p:cond evt="onClick" delay="0">
                    <p:tgtEl>
                      <p:spTgt spid="103"/>
                    </p:tgtEl>
                  </p:cond>
                </p:stCondLst>
                <p:endSync evt="end" delay="0">
                  <p:rtn val="all"/>
                </p:endSync>
                <p:childTnLst>
                  <p:par>
                    <p:cTn id="71" fill="hold">
                      <p:stCondLst>
                        <p:cond delay="0"/>
                      </p:stCondLst>
                      <p:childTnLst>
                        <p:par>
                          <p:cTn id="72" fill="hold">
                            <p:stCondLst>
                              <p:cond delay="0"/>
                            </p:stCondLst>
                            <p:childTnLst>
                              <p:par>
                                <p:cTn id="73" presetID="1" presetClass="mediacall" presetSubtype="0" fill="hold" nodeType="clickEffect">
                                  <p:stCondLst>
                                    <p:cond delay="0"/>
                                  </p:stCondLst>
                                  <p:childTnLst>
                                    <p:cmd type="call" cmd="playFrom(0.0)">
                                      <p:cBhvr>
                                        <p:cTn id="74" dur="35808" fill="hold"/>
                                        <p:tgtEl>
                                          <p:spTgt spid="85"/>
                                        </p:tgtEl>
                                      </p:cBhvr>
                                    </p:cmd>
                                  </p:childTnLst>
                                </p:cTn>
                              </p:par>
                            </p:childTnLst>
                          </p:cTn>
                        </p:par>
                      </p:childTnLst>
                    </p:cTn>
                  </p:par>
                  <p:par>
                    <p:cTn id="75" fill="hold">
                      <p:stCondLst>
                        <p:cond delay="indefinite"/>
                      </p:stCondLst>
                      <p:childTnLst>
                        <p:par>
                          <p:cTn id="76" fill="hold">
                            <p:stCondLst>
                              <p:cond delay="0"/>
                            </p:stCondLst>
                            <p:childTnLst>
                              <p:par>
                                <p:cTn id="77" presetID="10" presetClass="exit" presetSubtype="0" fill="hold" grpId="0" nodeType="clickEffect">
                                  <p:stCondLst>
                                    <p:cond delay="0"/>
                                  </p:stCondLst>
                                  <p:childTnLst>
                                    <p:animEffect transition="out" filter="fade">
                                      <p:cBhvr>
                                        <p:cTn id="78" dur="500"/>
                                        <p:tgtEl>
                                          <p:spTgt spid="103"/>
                                        </p:tgtEl>
                                      </p:cBhvr>
                                    </p:animEffect>
                                    <p:set>
                                      <p:cBhvr>
                                        <p:cTn id="79" dur="1" fill="hold">
                                          <p:stCondLst>
                                            <p:cond delay="499"/>
                                          </p:stCondLst>
                                        </p:cTn>
                                        <p:tgtEl>
                                          <p:spTgt spid="103"/>
                                        </p:tgtEl>
                                        <p:attrNameLst>
                                          <p:attrName>style.visibility</p:attrName>
                                        </p:attrNameLst>
                                      </p:cBhvr>
                                      <p:to>
                                        <p:strVal val="hidden"/>
                                      </p:to>
                                    </p:set>
                                  </p:childTnLst>
                                </p:cTn>
                              </p:par>
                              <p:par>
                                <p:cTn id="80" presetID="3" presetClass="exit" presetSubtype="10" fill="hold" nodeType="withEffect">
                                  <p:stCondLst>
                                    <p:cond delay="0"/>
                                  </p:stCondLst>
                                  <p:childTnLst>
                                    <p:animEffect transition="out" filter="blinds(horizontal)">
                                      <p:cBhvr>
                                        <p:cTn id="81" dur="500"/>
                                        <p:tgtEl>
                                          <p:spTgt spid="85"/>
                                        </p:tgtEl>
                                      </p:cBhvr>
                                    </p:animEffect>
                                    <p:set>
                                      <p:cBhvr>
                                        <p:cTn id="82" dur="1" fill="hold">
                                          <p:stCondLst>
                                            <p:cond delay="499"/>
                                          </p:stCondLst>
                                        </p:cTn>
                                        <p:tgtEl>
                                          <p:spTgt spid="85"/>
                                        </p:tgtEl>
                                        <p:attrNameLst>
                                          <p:attrName>style.visibility</p:attrName>
                                        </p:attrNameLst>
                                      </p:cBhvr>
                                      <p:to>
                                        <p:strVal val="hidden"/>
                                      </p:to>
                                    </p:set>
                                    <p:cmd type="call" cmd="stop">
                                      <p:cBhvr>
                                        <p:cTn id="83" dur="1">
                                          <p:stCondLst>
                                            <p:cond delay="499"/>
                                          </p:stCondLst>
                                        </p:cTn>
                                        <p:tgtEl>
                                          <p:spTgt spid="85"/>
                                        </p:tgtEl>
                                      </p:cBhvr>
                                    </p:cmd>
                                  </p:childTnLst>
                                </p:cTn>
                              </p:par>
                            </p:childTnLst>
                          </p:cTn>
                        </p:par>
                      </p:childTnLst>
                    </p:cTn>
                  </p:par>
                </p:childTnLst>
              </p:cTn>
              <p:nextCondLst>
                <p:cond evt="onClick" delay="0">
                  <p:tgtEl>
                    <p:spTgt spid="103"/>
                  </p:tgtEl>
                </p:cond>
              </p:nextCondLst>
            </p:seq>
            <p:seq concurrent="1" nextAc="seek">
              <p:cTn id="84" restart="whenNotActive" fill="hold" evtFilter="cancelBubble" nodeType="interactiveSeq">
                <p:stCondLst>
                  <p:cond evt="onClick" delay="0">
                    <p:tgtEl>
                      <p:spTgt spid="95"/>
                    </p:tgtEl>
                  </p:cond>
                </p:stCondLst>
                <p:endSync evt="end" delay="0">
                  <p:rtn val="all"/>
                </p:endSync>
                <p:childTnLst>
                  <p:par>
                    <p:cTn id="85" fill="hold">
                      <p:stCondLst>
                        <p:cond delay="0"/>
                      </p:stCondLst>
                      <p:childTnLst>
                        <p:par>
                          <p:cTn id="86" fill="hold">
                            <p:stCondLst>
                              <p:cond delay="0"/>
                            </p:stCondLst>
                            <p:childTnLst>
                              <p:par>
                                <p:cTn id="87" presetID="1" presetClass="mediacall" presetSubtype="0" fill="hold" nodeType="clickEffect">
                                  <p:stCondLst>
                                    <p:cond delay="0"/>
                                  </p:stCondLst>
                                  <p:childTnLst>
                                    <p:cmd type="call" cmd="playFrom(0.0)">
                                      <p:cBhvr>
                                        <p:cTn id="88" dur="15725" fill="hold"/>
                                        <p:tgtEl>
                                          <p:spTgt spid="111"/>
                                        </p:tgtEl>
                                      </p:cBhvr>
                                    </p:cmd>
                                  </p:childTnLst>
                                </p:cTn>
                              </p:par>
                            </p:childTnLst>
                          </p:cTn>
                        </p:par>
                      </p:childTnLst>
                    </p:cTn>
                  </p:par>
                  <p:par>
                    <p:cTn id="89" fill="hold">
                      <p:stCondLst>
                        <p:cond delay="indefinite"/>
                      </p:stCondLst>
                      <p:childTnLst>
                        <p:par>
                          <p:cTn id="90" fill="hold">
                            <p:stCondLst>
                              <p:cond delay="0"/>
                            </p:stCondLst>
                            <p:childTnLst>
                              <p:par>
                                <p:cTn id="91" presetID="10" presetClass="exit" presetSubtype="0" fill="hold" grpId="0" nodeType="clickEffect">
                                  <p:stCondLst>
                                    <p:cond delay="0"/>
                                  </p:stCondLst>
                                  <p:childTnLst>
                                    <p:animEffect transition="out" filter="fade">
                                      <p:cBhvr>
                                        <p:cTn id="92" dur="500"/>
                                        <p:tgtEl>
                                          <p:spTgt spid="95"/>
                                        </p:tgtEl>
                                      </p:cBhvr>
                                    </p:animEffect>
                                    <p:set>
                                      <p:cBhvr>
                                        <p:cTn id="93" dur="1" fill="hold">
                                          <p:stCondLst>
                                            <p:cond delay="499"/>
                                          </p:stCondLst>
                                        </p:cTn>
                                        <p:tgtEl>
                                          <p:spTgt spid="95"/>
                                        </p:tgtEl>
                                        <p:attrNameLst>
                                          <p:attrName>style.visibility</p:attrName>
                                        </p:attrNameLst>
                                      </p:cBhvr>
                                      <p:to>
                                        <p:strVal val="hidden"/>
                                      </p:to>
                                    </p:set>
                                  </p:childTnLst>
                                </p:cTn>
                              </p:par>
                              <p:par>
                                <p:cTn id="94" presetID="3" presetClass="exit" presetSubtype="10" fill="hold" nodeType="withEffect">
                                  <p:stCondLst>
                                    <p:cond delay="0"/>
                                  </p:stCondLst>
                                  <p:childTnLst>
                                    <p:animEffect transition="out" filter="blinds(horizontal)">
                                      <p:cBhvr>
                                        <p:cTn id="95" dur="500"/>
                                        <p:tgtEl>
                                          <p:spTgt spid="111"/>
                                        </p:tgtEl>
                                      </p:cBhvr>
                                    </p:animEffect>
                                    <p:set>
                                      <p:cBhvr>
                                        <p:cTn id="96" dur="1" fill="hold">
                                          <p:stCondLst>
                                            <p:cond delay="499"/>
                                          </p:stCondLst>
                                        </p:cTn>
                                        <p:tgtEl>
                                          <p:spTgt spid="111"/>
                                        </p:tgtEl>
                                        <p:attrNameLst>
                                          <p:attrName>style.visibility</p:attrName>
                                        </p:attrNameLst>
                                      </p:cBhvr>
                                      <p:to>
                                        <p:strVal val="hidden"/>
                                      </p:to>
                                    </p:set>
                                    <p:cmd type="call" cmd="stop">
                                      <p:cBhvr>
                                        <p:cTn id="97" dur="1">
                                          <p:stCondLst>
                                            <p:cond delay="499"/>
                                          </p:stCondLst>
                                        </p:cTn>
                                        <p:tgtEl>
                                          <p:spTgt spid="111"/>
                                        </p:tgtEl>
                                      </p:cBhvr>
                                    </p:cmd>
                                  </p:childTnLst>
                                </p:cTn>
                              </p:par>
                            </p:childTnLst>
                          </p:cTn>
                        </p:par>
                      </p:childTnLst>
                    </p:cTn>
                  </p:par>
                </p:childTnLst>
              </p:cTn>
              <p:nextCondLst>
                <p:cond evt="onClick" delay="0">
                  <p:tgtEl>
                    <p:spTgt spid="95"/>
                  </p:tgtEl>
                </p:cond>
              </p:nextCondLst>
            </p:seq>
            <p:seq concurrent="1" nextAc="seek">
              <p:cTn id="98" restart="whenNotActive" fill="hold" evtFilter="cancelBubble" nodeType="interactiveSeq">
                <p:stCondLst>
                  <p:cond evt="onClick" delay="0">
                    <p:tgtEl>
                      <p:spTgt spid="96"/>
                    </p:tgtEl>
                  </p:cond>
                </p:stCondLst>
                <p:endSync evt="end" delay="0">
                  <p:rtn val="all"/>
                </p:endSync>
                <p:childTnLst>
                  <p:par>
                    <p:cTn id="99" fill="hold">
                      <p:stCondLst>
                        <p:cond delay="0"/>
                      </p:stCondLst>
                      <p:childTnLst>
                        <p:par>
                          <p:cTn id="100" fill="hold">
                            <p:stCondLst>
                              <p:cond delay="0"/>
                            </p:stCondLst>
                            <p:childTnLst>
                              <p:par>
                                <p:cTn id="101" presetID="1" presetClass="mediacall" presetSubtype="0" fill="hold" nodeType="clickEffect">
                                  <p:stCondLst>
                                    <p:cond delay="0"/>
                                  </p:stCondLst>
                                  <p:childTnLst>
                                    <p:cmd type="call" cmd="playFrom(0.0)">
                                      <p:cBhvr>
                                        <p:cTn id="102" dur="5995" fill="hold"/>
                                        <p:tgtEl>
                                          <p:spTgt spid="109"/>
                                        </p:tgtEl>
                                      </p:cBhvr>
                                    </p:cmd>
                                  </p:childTnLst>
                                </p:cTn>
                              </p:par>
                            </p:childTnLst>
                          </p:cTn>
                        </p:par>
                      </p:childTnLst>
                    </p:cTn>
                  </p:par>
                  <p:par>
                    <p:cTn id="103" fill="hold">
                      <p:stCondLst>
                        <p:cond delay="indefinite"/>
                      </p:stCondLst>
                      <p:childTnLst>
                        <p:par>
                          <p:cTn id="104" fill="hold">
                            <p:stCondLst>
                              <p:cond delay="0"/>
                            </p:stCondLst>
                            <p:childTnLst>
                              <p:par>
                                <p:cTn id="105" presetID="10" presetClass="exit" presetSubtype="0" fill="hold" grpId="0" nodeType="clickEffect">
                                  <p:stCondLst>
                                    <p:cond delay="0"/>
                                  </p:stCondLst>
                                  <p:childTnLst>
                                    <p:animEffect transition="out" filter="fade">
                                      <p:cBhvr>
                                        <p:cTn id="106" dur="500"/>
                                        <p:tgtEl>
                                          <p:spTgt spid="96"/>
                                        </p:tgtEl>
                                      </p:cBhvr>
                                    </p:animEffect>
                                    <p:set>
                                      <p:cBhvr>
                                        <p:cTn id="107" dur="1" fill="hold">
                                          <p:stCondLst>
                                            <p:cond delay="499"/>
                                          </p:stCondLst>
                                        </p:cTn>
                                        <p:tgtEl>
                                          <p:spTgt spid="96"/>
                                        </p:tgtEl>
                                        <p:attrNameLst>
                                          <p:attrName>style.visibility</p:attrName>
                                        </p:attrNameLst>
                                      </p:cBhvr>
                                      <p:to>
                                        <p:strVal val="hidden"/>
                                      </p:to>
                                    </p:set>
                                  </p:childTnLst>
                                </p:cTn>
                              </p:par>
                              <p:par>
                                <p:cTn id="108" presetID="3" presetClass="exit" presetSubtype="10" fill="hold" nodeType="withEffect">
                                  <p:stCondLst>
                                    <p:cond delay="0"/>
                                  </p:stCondLst>
                                  <p:childTnLst>
                                    <p:animEffect transition="out" filter="blinds(horizontal)">
                                      <p:cBhvr>
                                        <p:cTn id="109" dur="500"/>
                                        <p:tgtEl>
                                          <p:spTgt spid="109"/>
                                        </p:tgtEl>
                                      </p:cBhvr>
                                    </p:animEffect>
                                    <p:set>
                                      <p:cBhvr>
                                        <p:cTn id="110" dur="1" fill="hold">
                                          <p:stCondLst>
                                            <p:cond delay="499"/>
                                          </p:stCondLst>
                                        </p:cTn>
                                        <p:tgtEl>
                                          <p:spTgt spid="109"/>
                                        </p:tgtEl>
                                        <p:attrNameLst>
                                          <p:attrName>style.visibility</p:attrName>
                                        </p:attrNameLst>
                                      </p:cBhvr>
                                      <p:to>
                                        <p:strVal val="hidden"/>
                                      </p:to>
                                    </p:set>
                                    <p:cmd type="call" cmd="stop">
                                      <p:cBhvr>
                                        <p:cTn id="111" dur="1">
                                          <p:stCondLst>
                                            <p:cond delay="499"/>
                                          </p:stCondLst>
                                        </p:cTn>
                                        <p:tgtEl>
                                          <p:spTgt spid="109"/>
                                        </p:tgtEl>
                                      </p:cBhvr>
                                    </p:cmd>
                                  </p:childTnLst>
                                </p:cTn>
                              </p:par>
                            </p:childTnLst>
                          </p:cTn>
                        </p:par>
                      </p:childTnLst>
                    </p:cTn>
                  </p:par>
                </p:childTnLst>
              </p:cTn>
              <p:nextCondLst>
                <p:cond evt="onClick" delay="0">
                  <p:tgtEl>
                    <p:spTgt spid="96"/>
                  </p:tgtEl>
                </p:cond>
              </p:nextCondLst>
            </p:seq>
            <p:seq concurrent="1" nextAc="seek">
              <p:cTn id="112" restart="whenNotActive" fill="hold" evtFilter="cancelBubble" nodeType="interactiveSeq">
                <p:stCondLst>
                  <p:cond evt="onClick" delay="0">
                    <p:tgtEl>
                      <p:spTgt spid="97"/>
                    </p:tgtEl>
                  </p:cond>
                </p:stCondLst>
                <p:endSync evt="end" delay="0">
                  <p:rtn val="all"/>
                </p:endSync>
                <p:childTnLst>
                  <p:par>
                    <p:cTn id="113" fill="hold">
                      <p:stCondLst>
                        <p:cond delay="0"/>
                      </p:stCondLst>
                      <p:childTnLst>
                        <p:par>
                          <p:cTn id="114" fill="hold">
                            <p:stCondLst>
                              <p:cond delay="0"/>
                            </p:stCondLst>
                            <p:childTnLst>
                              <p:par>
                                <p:cTn id="115" presetID="1" presetClass="mediacall" presetSubtype="0" fill="hold" nodeType="clickEffect">
                                  <p:stCondLst>
                                    <p:cond delay="0"/>
                                  </p:stCondLst>
                                  <p:childTnLst>
                                    <p:cmd type="call" cmd="playFrom(0.0)">
                                      <p:cBhvr>
                                        <p:cTn id="116" dur="10343" fill="hold"/>
                                        <p:tgtEl>
                                          <p:spTgt spid="107"/>
                                        </p:tgtEl>
                                      </p:cBhvr>
                                    </p:cmd>
                                  </p:childTnLst>
                                </p:cTn>
                              </p:par>
                            </p:childTnLst>
                          </p:cTn>
                        </p:par>
                      </p:childTnLst>
                    </p:cTn>
                  </p:par>
                  <p:par>
                    <p:cTn id="117" fill="hold">
                      <p:stCondLst>
                        <p:cond delay="indefinite"/>
                      </p:stCondLst>
                      <p:childTnLst>
                        <p:par>
                          <p:cTn id="118" fill="hold">
                            <p:stCondLst>
                              <p:cond delay="0"/>
                            </p:stCondLst>
                            <p:childTnLst>
                              <p:par>
                                <p:cTn id="119" presetID="10" presetClass="exit" presetSubtype="0" fill="hold" grpId="0" nodeType="clickEffect">
                                  <p:stCondLst>
                                    <p:cond delay="0"/>
                                  </p:stCondLst>
                                  <p:childTnLst>
                                    <p:animEffect transition="out" filter="fade">
                                      <p:cBhvr>
                                        <p:cTn id="120" dur="500"/>
                                        <p:tgtEl>
                                          <p:spTgt spid="97"/>
                                        </p:tgtEl>
                                      </p:cBhvr>
                                    </p:animEffect>
                                    <p:set>
                                      <p:cBhvr>
                                        <p:cTn id="121" dur="1" fill="hold">
                                          <p:stCondLst>
                                            <p:cond delay="499"/>
                                          </p:stCondLst>
                                        </p:cTn>
                                        <p:tgtEl>
                                          <p:spTgt spid="97"/>
                                        </p:tgtEl>
                                        <p:attrNameLst>
                                          <p:attrName>style.visibility</p:attrName>
                                        </p:attrNameLst>
                                      </p:cBhvr>
                                      <p:to>
                                        <p:strVal val="hidden"/>
                                      </p:to>
                                    </p:set>
                                  </p:childTnLst>
                                </p:cTn>
                              </p:par>
                              <p:par>
                                <p:cTn id="122" presetID="3" presetClass="exit" presetSubtype="10" fill="hold" nodeType="withEffect">
                                  <p:stCondLst>
                                    <p:cond delay="0"/>
                                  </p:stCondLst>
                                  <p:childTnLst>
                                    <p:animEffect transition="out" filter="blinds(horizontal)">
                                      <p:cBhvr>
                                        <p:cTn id="123" dur="500"/>
                                        <p:tgtEl>
                                          <p:spTgt spid="107"/>
                                        </p:tgtEl>
                                      </p:cBhvr>
                                    </p:animEffect>
                                    <p:set>
                                      <p:cBhvr>
                                        <p:cTn id="124" dur="1" fill="hold">
                                          <p:stCondLst>
                                            <p:cond delay="499"/>
                                          </p:stCondLst>
                                        </p:cTn>
                                        <p:tgtEl>
                                          <p:spTgt spid="107"/>
                                        </p:tgtEl>
                                        <p:attrNameLst>
                                          <p:attrName>style.visibility</p:attrName>
                                        </p:attrNameLst>
                                      </p:cBhvr>
                                      <p:to>
                                        <p:strVal val="hidden"/>
                                      </p:to>
                                    </p:set>
                                    <p:cmd type="call" cmd="stop">
                                      <p:cBhvr>
                                        <p:cTn id="125" dur="1">
                                          <p:stCondLst>
                                            <p:cond delay="499"/>
                                          </p:stCondLst>
                                        </p:cTn>
                                        <p:tgtEl>
                                          <p:spTgt spid="107"/>
                                        </p:tgtEl>
                                      </p:cBhvr>
                                    </p:cmd>
                                  </p:childTnLst>
                                </p:cTn>
                              </p:par>
                            </p:childTnLst>
                          </p:cTn>
                        </p:par>
                      </p:childTnLst>
                    </p:cTn>
                  </p:par>
                </p:childTnLst>
              </p:cTn>
              <p:nextCondLst>
                <p:cond evt="onClick" delay="0">
                  <p:tgtEl>
                    <p:spTgt spid="97"/>
                  </p:tgtEl>
                </p:cond>
              </p:nextCondLst>
            </p:seq>
            <p:seq concurrent="1" nextAc="seek">
              <p:cTn id="126" restart="whenNotActive" fill="hold" evtFilter="cancelBubble" nodeType="interactiveSeq">
                <p:stCondLst>
                  <p:cond evt="onClick" delay="0">
                    <p:tgtEl>
                      <p:spTgt spid="98"/>
                    </p:tgtEl>
                  </p:cond>
                </p:stCondLst>
                <p:endSync evt="end" delay="0">
                  <p:rtn val="all"/>
                </p:endSync>
                <p:childTnLst>
                  <p:par>
                    <p:cTn id="127" fill="hold">
                      <p:stCondLst>
                        <p:cond delay="0"/>
                      </p:stCondLst>
                      <p:childTnLst>
                        <p:par>
                          <p:cTn id="128" fill="hold">
                            <p:stCondLst>
                              <p:cond delay="0"/>
                            </p:stCondLst>
                            <p:childTnLst>
                              <p:par>
                                <p:cTn id="129" presetID="1" presetClass="mediacall" presetSubtype="0" fill="hold" nodeType="clickEffect">
                                  <p:stCondLst>
                                    <p:cond delay="0"/>
                                  </p:stCondLst>
                                  <p:childTnLst>
                                    <p:cmd type="call" cmd="playFrom(0.0)">
                                      <p:cBhvr>
                                        <p:cTn id="130" dur="5347" fill="hold"/>
                                        <p:tgtEl>
                                          <p:spTgt spid="110"/>
                                        </p:tgtEl>
                                      </p:cBhvr>
                                    </p:cmd>
                                  </p:childTnLst>
                                </p:cTn>
                              </p:par>
                            </p:childTnLst>
                          </p:cTn>
                        </p:par>
                      </p:childTnLst>
                    </p:cTn>
                  </p:par>
                  <p:par>
                    <p:cTn id="131" fill="hold">
                      <p:stCondLst>
                        <p:cond delay="indefinite"/>
                      </p:stCondLst>
                      <p:childTnLst>
                        <p:par>
                          <p:cTn id="132" fill="hold">
                            <p:stCondLst>
                              <p:cond delay="0"/>
                            </p:stCondLst>
                            <p:childTnLst>
                              <p:par>
                                <p:cTn id="133" presetID="10" presetClass="exit" presetSubtype="0" fill="hold" grpId="0" nodeType="clickEffect">
                                  <p:stCondLst>
                                    <p:cond delay="0"/>
                                  </p:stCondLst>
                                  <p:childTnLst>
                                    <p:animEffect transition="out" filter="fade">
                                      <p:cBhvr>
                                        <p:cTn id="134" dur="500"/>
                                        <p:tgtEl>
                                          <p:spTgt spid="98"/>
                                        </p:tgtEl>
                                      </p:cBhvr>
                                    </p:animEffect>
                                    <p:set>
                                      <p:cBhvr>
                                        <p:cTn id="135" dur="1" fill="hold">
                                          <p:stCondLst>
                                            <p:cond delay="499"/>
                                          </p:stCondLst>
                                        </p:cTn>
                                        <p:tgtEl>
                                          <p:spTgt spid="98"/>
                                        </p:tgtEl>
                                        <p:attrNameLst>
                                          <p:attrName>style.visibility</p:attrName>
                                        </p:attrNameLst>
                                      </p:cBhvr>
                                      <p:to>
                                        <p:strVal val="hidden"/>
                                      </p:to>
                                    </p:set>
                                  </p:childTnLst>
                                </p:cTn>
                              </p:par>
                              <p:par>
                                <p:cTn id="136" presetID="3" presetClass="exit" presetSubtype="10" fill="hold" nodeType="withEffect">
                                  <p:stCondLst>
                                    <p:cond delay="0"/>
                                  </p:stCondLst>
                                  <p:childTnLst>
                                    <p:animEffect transition="out" filter="blinds(horizontal)">
                                      <p:cBhvr>
                                        <p:cTn id="137" dur="500"/>
                                        <p:tgtEl>
                                          <p:spTgt spid="110"/>
                                        </p:tgtEl>
                                      </p:cBhvr>
                                    </p:animEffect>
                                    <p:set>
                                      <p:cBhvr>
                                        <p:cTn id="138" dur="1" fill="hold">
                                          <p:stCondLst>
                                            <p:cond delay="499"/>
                                          </p:stCondLst>
                                        </p:cTn>
                                        <p:tgtEl>
                                          <p:spTgt spid="110"/>
                                        </p:tgtEl>
                                        <p:attrNameLst>
                                          <p:attrName>style.visibility</p:attrName>
                                        </p:attrNameLst>
                                      </p:cBhvr>
                                      <p:to>
                                        <p:strVal val="hidden"/>
                                      </p:to>
                                    </p:set>
                                    <p:cmd type="call" cmd="stop">
                                      <p:cBhvr>
                                        <p:cTn id="139" dur="1">
                                          <p:stCondLst>
                                            <p:cond delay="499"/>
                                          </p:stCondLst>
                                        </p:cTn>
                                        <p:tgtEl>
                                          <p:spTgt spid="110"/>
                                        </p:tgtEl>
                                      </p:cBhvr>
                                    </p:cmd>
                                  </p:childTnLst>
                                </p:cTn>
                              </p:par>
                            </p:childTnLst>
                          </p:cTn>
                        </p:par>
                      </p:childTnLst>
                    </p:cTn>
                  </p:par>
                </p:childTnLst>
              </p:cTn>
              <p:nextCondLst>
                <p:cond evt="onClick" delay="0">
                  <p:tgtEl>
                    <p:spTgt spid="98"/>
                  </p:tgtEl>
                </p:cond>
              </p:nextCondLst>
            </p:seq>
            <p:seq concurrent="1" nextAc="seek">
              <p:cTn id="140" restart="whenNotActive" fill="hold" evtFilter="cancelBubble" nodeType="interactiveSeq">
                <p:stCondLst>
                  <p:cond evt="onClick" delay="0">
                    <p:tgtEl>
                      <p:spTgt spid="99"/>
                    </p:tgtEl>
                  </p:cond>
                </p:stCondLst>
                <p:endSync evt="end" delay="0">
                  <p:rtn val="all"/>
                </p:endSync>
                <p:childTnLst>
                  <p:par>
                    <p:cTn id="141" fill="hold">
                      <p:stCondLst>
                        <p:cond delay="0"/>
                      </p:stCondLst>
                      <p:childTnLst>
                        <p:par>
                          <p:cTn id="142" fill="hold">
                            <p:stCondLst>
                              <p:cond delay="0"/>
                            </p:stCondLst>
                            <p:childTnLst>
                              <p:par>
                                <p:cTn id="143" presetID="1" presetClass="mediacall" presetSubtype="0" fill="hold" nodeType="clickEffect">
                                  <p:stCondLst>
                                    <p:cond delay="0"/>
                                  </p:stCondLst>
                                  <p:childTnLst>
                                    <p:cmd type="call" cmd="playFrom(0.0)">
                                      <p:cBhvr>
                                        <p:cTn id="144" dur="21925" fill="hold"/>
                                        <p:tgtEl>
                                          <p:spTgt spid="106"/>
                                        </p:tgtEl>
                                      </p:cBhvr>
                                    </p:cmd>
                                  </p:childTnLst>
                                </p:cTn>
                              </p:par>
                            </p:childTnLst>
                          </p:cTn>
                        </p:par>
                      </p:childTnLst>
                    </p:cTn>
                  </p:par>
                  <p:par>
                    <p:cTn id="145" fill="hold">
                      <p:stCondLst>
                        <p:cond delay="indefinite"/>
                      </p:stCondLst>
                      <p:childTnLst>
                        <p:par>
                          <p:cTn id="146" fill="hold">
                            <p:stCondLst>
                              <p:cond delay="0"/>
                            </p:stCondLst>
                            <p:childTnLst>
                              <p:par>
                                <p:cTn id="147" presetID="10" presetClass="exit" presetSubtype="0" fill="hold" grpId="0" nodeType="clickEffect">
                                  <p:stCondLst>
                                    <p:cond delay="0"/>
                                  </p:stCondLst>
                                  <p:childTnLst>
                                    <p:animEffect transition="out" filter="fade">
                                      <p:cBhvr>
                                        <p:cTn id="148" dur="500"/>
                                        <p:tgtEl>
                                          <p:spTgt spid="99"/>
                                        </p:tgtEl>
                                      </p:cBhvr>
                                    </p:animEffect>
                                    <p:set>
                                      <p:cBhvr>
                                        <p:cTn id="149" dur="1" fill="hold">
                                          <p:stCondLst>
                                            <p:cond delay="499"/>
                                          </p:stCondLst>
                                        </p:cTn>
                                        <p:tgtEl>
                                          <p:spTgt spid="99"/>
                                        </p:tgtEl>
                                        <p:attrNameLst>
                                          <p:attrName>style.visibility</p:attrName>
                                        </p:attrNameLst>
                                      </p:cBhvr>
                                      <p:to>
                                        <p:strVal val="hidden"/>
                                      </p:to>
                                    </p:set>
                                  </p:childTnLst>
                                </p:cTn>
                              </p:par>
                              <p:par>
                                <p:cTn id="150" presetID="3" presetClass="exit" presetSubtype="10" fill="hold" nodeType="withEffect">
                                  <p:stCondLst>
                                    <p:cond delay="0"/>
                                  </p:stCondLst>
                                  <p:childTnLst>
                                    <p:animEffect transition="out" filter="blinds(horizontal)">
                                      <p:cBhvr>
                                        <p:cTn id="151" dur="500"/>
                                        <p:tgtEl>
                                          <p:spTgt spid="106"/>
                                        </p:tgtEl>
                                      </p:cBhvr>
                                    </p:animEffect>
                                    <p:set>
                                      <p:cBhvr>
                                        <p:cTn id="152" dur="1" fill="hold">
                                          <p:stCondLst>
                                            <p:cond delay="499"/>
                                          </p:stCondLst>
                                        </p:cTn>
                                        <p:tgtEl>
                                          <p:spTgt spid="106"/>
                                        </p:tgtEl>
                                        <p:attrNameLst>
                                          <p:attrName>style.visibility</p:attrName>
                                        </p:attrNameLst>
                                      </p:cBhvr>
                                      <p:to>
                                        <p:strVal val="hidden"/>
                                      </p:to>
                                    </p:set>
                                    <p:cmd type="call" cmd="stop">
                                      <p:cBhvr>
                                        <p:cTn id="153" dur="1">
                                          <p:stCondLst>
                                            <p:cond delay="499"/>
                                          </p:stCondLst>
                                        </p:cTn>
                                        <p:tgtEl>
                                          <p:spTgt spid="106"/>
                                        </p:tgtEl>
                                      </p:cBhvr>
                                    </p:cmd>
                                  </p:childTnLst>
                                </p:cTn>
                              </p:par>
                            </p:childTnLst>
                          </p:cTn>
                        </p:par>
                      </p:childTnLst>
                    </p:cTn>
                  </p:par>
                </p:childTnLst>
              </p:cTn>
              <p:nextCondLst>
                <p:cond evt="onClick" delay="0">
                  <p:tgtEl>
                    <p:spTgt spid="99"/>
                  </p:tgtEl>
                </p:cond>
              </p:nextCondLst>
            </p:seq>
            <p:seq concurrent="1" nextAc="seek">
              <p:cTn id="154" restart="whenNotActive" fill="hold" evtFilter="cancelBubble" nodeType="interactiveSeq">
                <p:stCondLst>
                  <p:cond evt="onClick" delay="0">
                    <p:tgtEl>
                      <p:spTgt spid="100"/>
                    </p:tgtEl>
                  </p:cond>
                </p:stCondLst>
                <p:endSync evt="end" delay="0">
                  <p:rtn val="all"/>
                </p:endSync>
                <p:childTnLst>
                  <p:par>
                    <p:cTn id="155" fill="hold">
                      <p:stCondLst>
                        <p:cond delay="0"/>
                      </p:stCondLst>
                      <p:childTnLst>
                        <p:par>
                          <p:cTn id="156" fill="hold">
                            <p:stCondLst>
                              <p:cond delay="0"/>
                            </p:stCondLst>
                            <p:childTnLst>
                              <p:par>
                                <p:cTn id="157" presetID="1" presetClass="mediacall" presetSubtype="0" fill="hold" nodeType="clickEffect">
                                  <p:stCondLst>
                                    <p:cond delay="0"/>
                                  </p:stCondLst>
                                  <p:childTnLst>
                                    <p:cmd type="call" cmd="playFrom(0.0)">
                                      <p:cBhvr>
                                        <p:cTn id="158" dur="5507" fill="hold"/>
                                        <p:tgtEl>
                                          <p:spTgt spid="112"/>
                                        </p:tgtEl>
                                      </p:cBhvr>
                                    </p:cmd>
                                  </p:childTnLst>
                                </p:cTn>
                              </p:par>
                            </p:childTnLst>
                          </p:cTn>
                        </p:par>
                      </p:childTnLst>
                    </p:cTn>
                  </p:par>
                  <p:par>
                    <p:cTn id="159" fill="hold">
                      <p:stCondLst>
                        <p:cond delay="indefinite"/>
                      </p:stCondLst>
                      <p:childTnLst>
                        <p:par>
                          <p:cTn id="160" fill="hold">
                            <p:stCondLst>
                              <p:cond delay="0"/>
                            </p:stCondLst>
                            <p:childTnLst>
                              <p:par>
                                <p:cTn id="161" presetID="10" presetClass="exit" presetSubtype="0" fill="hold" grpId="0" nodeType="clickEffect">
                                  <p:stCondLst>
                                    <p:cond delay="0"/>
                                  </p:stCondLst>
                                  <p:childTnLst>
                                    <p:animEffect transition="out" filter="fade">
                                      <p:cBhvr>
                                        <p:cTn id="162" dur="500"/>
                                        <p:tgtEl>
                                          <p:spTgt spid="100"/>
                                        </p:tgtEl>
                                      </p:cBhvr>
                                    </p:animEffect>
                                    <p:set>
                                      <p:cBhvr>
                                        <p:cTn id="163" dur="1" fill="hold">
                                          <p:stCondLst>
                                            <p:cond delay="499"/>
                                          </p:stCondLst>
                                        </p:cTn>
                                        <p:tgtEl>
                                          <p:spTgt spid="100"/>
                                        </p:tgtEl>
                                        <p:attrNameLst>
                                          <p:attrName>style.visibility</p:attrName>
                                        </p:attrNameLst>
                                      </p:cBhvr>
                                      <p:to>
                                        <p:strVal val="hidden"/>
                                      </p:to>
                                    </p:set>
                                  </p:childTnLst>
                                </p:cTn>
                              </p:par>
                              <p:par>
                                <p:cTn id="164" presetID="3" presetClass="exit" presetSubtype="10" fill="hold" nodeType="withEffect">
                                  <p:stCondLst>
                                    <p:cond delay="0"/>
                                  </p:stCondLst>
                                  <p:childTnLst>
                                    <p:animEffect transition="out" filter="blinds(horizontal)">
                                      <p:cBhvr>
                                        <p:cTn id="165" dur="500"/>
                                        <p:tgtEl>
                                          <p:spTgt spid="112"/>
                                        </p:tgtEl>
                                      </p:cBhvr>
                                    </p:animEffect>
                                    <p:set>
                                      <p:cBhvr>
                                        <p:cTn id="166" dur="1" fill="hold">
                                          <p:stCondLst>
                                            <p:cond delay="499"/>
                                          </p:stCondLst>
                                        </p:cTn>
                                        <p:tgtEl>
                                          <p:spTgt spid="112"/>
                                        </p:tgtEl>
                                        <p:attrNameLst>
                                          <p:attrName>style.visibility</p:attrName>
                                        </p:attrNameLst>
                                      </p:cBhvr>
                                      <p:to>
                                        <p:strVal val="hidden"/>
                                      </p:to>
                                    </p:set>
                                    <p:cmd type="call" cmd="stop">
                                      <p:cBhvr>
                                        <p:cTn id="167" dur="1">
                                          <p:stCondLst>
                                            <p:cond delay="499"/>
                                          </p:stCondLst>
                                        </p:cTn>
                                        <p:tgtEl>
                                          <p:spTgt spid="112"/>
                                        </p:tgtEl>
                                      </p:cBhvr>
                                    </p:cmd>
                                  </p:childTnLst>
                                </p:cTn>
                              </p:par>
                            </p:childTnLst>
                          </p:cTn>
                        </p:par>
                      </p:childTnLst>
                    </p:cTn>
                  </p:par>
                </p:childTnLst>
              </p:cTn>
              <p:nextCondLst>
                <p:cond evt="onClick" delay="0">
                  <p:tgtEl>
                    <p:spTgt spid="100"/>
                  </p:tgtEl>
                </p:cond>
              </p:nextCondLst>
            </p:seq>
            <p:seq concurrent="1" nextAc="seek">
              <p:cTn id="168" restart="whenNotActive" fill="hold" evtFilter="cancelBubble" nodeType="interactiveSeq">
                <p:stCondLst>
                  <p:cond evt="onClick" delay="0">
                    <p:tgtEl>
                      <p:spTgt spid="102"/>
                    </p:tgtEl>
                  </p:cond>
                </p:stCondLst>
                <p:endSync evt="end" delay="0">
                  <p:rtn val="all"/>
                </p:endSync>
                <p:childTnLst>
                  <p:par>
                    <p:cTn id="169" fill="hold">
                      <p:stCondLst>
                        <p:cond delay="0"/>
                      </p:stCondLst>
                      <p:childTnLst>
                        <p:par>
                          <p:cTn id="170" fill="hold">
                            <p:stCondLst>
                              <p:cond delay="0"/>
                            </p:stCondLst>
                            <p:childTnLst>
                              <p:par>
                                <p:cTn id="171" presetID="1" presetClass="mediacall" presetSubtype="0" fill="hold" nodeType="clickEffect">
                                  <p:stCondLst>
                                    <p:cond delay="0"/>
                                  </p:stCondLst>
                                  <p:childTnLst>
                                    <p:cmd type="call" cmd="playFrom(0.0)">
                                      <p:cBhvr>
                                        <p:cTn id="172" dur="1353" fill="hold"/>
                                        <p:tgtEl>
                                          <p:spTgt spid="108"/>
                                        </p:tgtEl>
                                      </p:cBhvr>
                                    </p:cmd>
                                  </p:childTnLst>
                                </p:cTn>
                              </p:par>
                            </p:childTnLst>
                          </p:cTn>
                        </p:par>
                      </p:childTnLst>
                    </p:cTn>
                  </p:par>
                  <p:par>
                    <p:cTn id="173" fill="hold">
                      <p:stCondLst>
                        <p:cond delay="indefinite"/>
                      </p:stCondLst>
                      <p:childTnLst>
                        <p:par>
                          <p:cTn id="174" fill="hold">
                            <p:stCondLst>
                              <p:cond delay="0"/>
                            </p:stCondLst>
                            <p:childTnLst>
                              <p:par>
                                <p:cTn id="175" presetID="10" presetClass="exit" presetSubtype="0" fill="hold" grpId="0" nodeType="clickEffect">
                                  <p:stCondLst>
                                    <p:cond delay="0"/>
                                  </p:stCondLst>
                                  <p:childTnLst>
                                    <p:animEffect transition="out" filter="fade">
                                      <p:cBhvr>
                                        <p:cTn id="176" dur="500"/>
                                        <p:tgtEl>
                                          <p:spTgt spid="102"/>
                                        </p:tgtEl>
                                      </p:cBhvr>
                                    </p:animEffect>
                                    <p:set>
                                      <p:cBhvr>
                                        <p:cTn id="177" dur="1" fill="hold">
                                          <p:stCondLst>
                                            <p:cond delay="499"/>
                                          </p:stCondLst>
                                        </p:cTn>
                                        <p:tgtEl>
                                          <p:spTgt spid="102"/>
                                        </p:tgtEl>
                                        <p:attrNameLst>
                                          <p:attrName>style.visibility</p:attrName>
                                        </p:attrNameLst>
                                      </p:cBhvr>
                                      <p:to>
                                        <p:strVal val="hidden"/>
                                      </p:to>
                                    </p:set>
                                  </p:childTnLst>
                                </p:cTn>
                              </p:par>
                              <p:par>
                                <p:cTn id="178" presetID="3" presetClass="exit" presetSubtype="10" fill="hold" nodeType="withEffect">
                                  <p:stCondLst>
                                    <p:cond delay="0"/>
                                  </p:stCondLst>
                                  <p:childTnLst>
                                    <p:animEffect transition="out" filter="blinds(horizontal)">
                                      <p:cBhvr>
                                        <p:cTn id="179" dur="500"/>
                                        <p:tgtEl>
                                          <p:spTgt spid="108"/>
                                        </p:tgtEl>
                                      </p:cBhvr>
                                    </p:animEffect>
                                    <p:set>
                                      <p:cBhvr>
                                        <p:cTn id="180" dur="1" fill="hold">
                                          <p:stCondLst>
                                            <p:cond delay="499"/>
                                          </p:stCondLst>
                                        </p:cTn>
                                        <p:tgtEl>
                                          <p:spTgt spid="108"/>
                                        </p:tgtEl>
                                        <p:attrNameLst>
                                          <p:attrName>style.visibility</p:attrName>
                                        </p:attrNameLst>
                                      </p:cBhvr>
                                      <p:to>
                                        <p:strVal val="hidden"/>
                                      </p:to>
                                    </p:set>
                                    <p:cmd type="call" cmd="stop">
                                      <p:cBhvr>
                                        <p:cTn id="181" dur="1">
                                          <p:stCondLst>
                                            <p:cond delay="499"/>
                                          </p:stCondLst>
                                        </p:cTn>
                                        <p:tgtEl>
                                          <p:spTgt spid="108"/>
                                        </p:tgtEl>
                                      </p:cBhvr>
                                    </p:cmd>
                                  </p:childTnLst>
                                </p:cTn>
                              </p:par>
                            </p:childTnLst>
                          </p:cTn>
                        </p:par>
                      </p:childTnLst>
                    </p:cTn>
                  </p:par>
                </p:childTnLst>
              </p:cTn>
              <p:nextCondLst>
                <p:cond evt="onClick" delay="0">
                  <p:tgtEl>
                    <p:spTgt spid="102"/>
                  </p:tgtEl>
                </p:cond>
              </p:nextCondLst>
            </p:seq>
            <p:seq concurrent="1" nextAc="seek">
              <p:cTn id="182" restart="whenNotActive" fill="hold" evtFilter="cancelBubble" nodeType="interactiveSeq">
                <p:stCondLst>
                  <p:cond evt="onClick" delay="0">
                    <p:tgtEl>
                      <p:spTgt spid="101"/>
                    </p:tgtEl>
                  </p:cond>
                </p:stCondLst>
                <p:endSync evt="end" delay="0">
                  <p:rtn val="all"/>
                </p:endSync>
                <p:childTnLst>
                  <p:par>
                    <p:cTn id="183" fill="hold">
                      <p:stCondLst>
                        <p:cond delay="0"/>
                      </p:stCondLst>
                      <p:childTnLst>
                        <p:par>
                          <p:cTn id="184" fill="hold">
                            <p:stCondLst>
                              <p:cond delay="0"/>
                            </p:stCondLst>
                            <p:childTnLst>
                              <p:par>
                                <p:cTn id="185" presetID="1" presetClass="mediacall" presetSubtype="0" fill="hold" nodeType="clickEffect">
                                  <p:stCondLst>
                                    <p:cond delay="0"/>
                                  </p:stCondLst>
                                  <p:childTnLst>
                                    <p:cmd type="call" cmd="playFrom(0.0)">
                                      <p:cBhvr>
                                        <p:cTn id="186" dur="9984" fill="hold"/>
                                        <p:tgtEl>
                                          <p:spTgt spid="113"/>
                                        </p:tgtEl>
                                      </p:cBhvr>
                                    </p:cmd>
                                  </p:childTnLst>
                                </p:cTn>
                              </p:par>
                            </p:childTnLst>
                          </p:cTn>
                        </p:par>
                      </p:childTnLst>
                    </p:cTn>
                  </p:par>
                  <p:par>
                    <p:cTn id="187" fill="hold">
                      <p:stCondLst>
                        <p:cond delay="indefinite"/>
                      </p:stCondLst>
                      <p:childTnLst>
                        <p:par>
                          <p:cTn id="188" fill="hold">
                            <p:stCondLst>
                              <p:cond delay="0"/>
                            </p:stCondLst>
                            <p:childTnLst>
                              <p:par>
                                <p:cTn id="189" presetID="10" presetClass="exit" presetSubtype="0" fill="hold" grpId="0" nodeType="clickEffect">
                                  <p:stCondLst>
                                    <p:cond delay="0"/>
                                  </p:stCondLst>
                                  <p:childTnLst>
                                    <p:animEffect transition="out" filter="fade">
                                      <p:cBhvr>
                                        <p:cTn id="190" dur="500"/>
                                        <p:tgtEl>
                                          <p:spTgt spid="101"/>
                                        </p:tgtEl>
                                      </p:cBhvr>
                                    </p:animEffect>
                                    <p:set>
                                      <p:cBhvr>
                                        <p:cTn id="191" dur="1" fill="hold">
                                          <p:stCondLst>
                                            <p:cond delay="499"/>
                                          </p:stCondLst>
                                        </p:cTn>
                                        <p:tgtEl>
                                          <p:spTgt spid="101"/>
                                        </p:tgtEl>
                                        <p:attrNameLst>
                                          <p:attrName>style.visibility</p:attrName>
                                        </p:attrNameLst>
                                      </p:cBhvr>
                                      <p:to>
                                        <p:strVal val="hidden"/>
                                      </p:to>
                                    </p:set>
                                  </p:childTnLst>
                                </p:cTn>
                              </p:par>
                              <p:par>
                                <p:cTn id="192" presetID="3" presetClass="exit" presetSubtype="10" fill="hold" nodeType="withEffect">
                                  <p:stCondLst>
                                    <p:cond delay="0"/>
                                  </p:stCondLst>
                                  <p:childTnLst>
                                    <p:animEffect transition="out" filter="blinds(horizontal)">
                                      <p:cBhvr>
                                        <p:cTn id="193" dur="500"/>
                                        <p:tgtEl>
                                          <p:spTgt spid="113"/>
                                        </p:tgtEl>
                                      </p:cBhvr>
                                    </p:animEffect>
                                    <p:set>
                                      <p:cBhvr>
                                        <p:cTn id="194" dur="1" fill="hold">
                                          <p:stCondLst>
                                            <p:cond delay="499"/>
                                          </p:stCondLst>
                                        </p:cTn>
                                        <p:tgtEl>
                                          <p:spTgt spid="113"/>
                                        </p:tgtEl>
                                        <p:attrNameLst>
                                          <p:attrName>style.visibility</p:attrName>
                                        </p:attrNameLst>
                                      </p:cBhvr>
                                      <p:to>
                                        <p:strVal val="hidden"/>
                                      </p:to>
                                    </p:set>
                                    <p:cmd type="call" cmd="stop">
                                      <p:cBhvr>
                                        <p:cTn id="195" dur="1">
                                          <p:stCondLst>
                                            <p:cond delay="499"/>
                                          </p:stCondLst>
                                        </p:cTn>
                                        <p:tgtEl>
                                          <p:spTgt spid="113"/>
                                        </p:tgtEl>
                                      </p:cBhvr>
                                    </p:cmd>
                                  </p:childTnLst>
                                </p:cTn>
                              </p:par>
                            </p:childTnLst>
                          </p:cTn>
                        </p:par>
                      </p:childTnLst>
                    </p:cTn>
                  </p:par>
                </p:childTnLst>
              </p:cTn>
              <p:nextCondLst>
                <p:cond evt="onClick" delay="0">
                  <p:tgtEl>
                    <p:spTgt spid="101"/>
                  </p:tgtEl>
                </p:cond>
              </p:nextCondLst>
            </p:seq>
            <p:audio>
              <p:cMediaNode vol="80000" showWhenStopped="0">
                <p:cTn id="196" fill="hold" display="0">
                  <p:stCondLst>
                    <p:cond delay="indefinite"/>
                  </p:stCondLst>
                  <p:endCondLst>
                    <p:cond evt="onStopAudio" delay="0">
                      <p:tgtEl>
                        <p:sldTgt/>
                      </p:tgtEl>
                    </p:cond>
                  </p:endCondLst>
                </p:cTn>
                <p:tgtEl>
                  <p:spTgt spid="113"/>
                </p:tgtEl>
              </p:cMediaNode>
            </p:audio>
          </p:childTnLst>
        </p:cTn>
      </p:par>
    </p:tnLst>
    <p:bldLst>
      <p:bldP spid="45" grpId="0"/>
      <p:bldP spid="45" grpId="1"/>
      <p:bldP spid="92" grpId="0" animBg="1"/>
      <p:bldP spid="93" grpId="0" animBg="1"/>
      <p:bldP spid="94" grpId="0" animBg="1"/>
      <p:bldP spid="95" grpId="0" animBg="1"/>
      <p:bldP spid="96" grpId="0" animBg="1"/>
      <p:bldP spid="97" grpId="0" animBg="1"/>
      <p:bldP spid="98" grpId="0" animBg="1"/>
      <p:bldP spid="99" grpId="0" animBg="1"/>
      <p:bldP spid="100" grpId="0" animBg="1"/>
      <p:bldP spid="101" grpId="0" animBg="1"/>
      <p:bldP spid="102" grpId="0" animBg="1"/>
      <p:bldP spid="10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26C59032-F6F5-4C9F-B14D-E4A21ED7BFD0}"/>
              </a:ext>
            </a:extLst>
          </p:cNvPr>
          <p:cNvSpPr/>
          <p:nvPr/>
        </p:nvSpPr>
        <p:spPr>
          <a:xfrm rot="20852897">
            <a:off x="3759194" y="77641"/>
            <a:ext cx="7463680" cy="6244307"/>
          </a:xfrm>
          <a:prstGeom prst="roundRect">
            <a:avLst>
              <a:gd name="adj" fmla="val 5972"/>
            </a:avLst>
          </a:prstGeom>
          <a:solidFill>
            <a:srgbClr val="624CAB"/>
          </a:solidFill>
          <a:ln>
            <a:solidFill>
              <a:srgbClr val="624C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Rounded Corners 8">
            <a:extLst>
              <a:ext uri="{FF2B5EF4-FFF2-40B4-BE49-F238E27FC236}">
                <a16:creationId xmlns:a16="http://schemas.microsoft.com/office/drawing/2014/main" id="{0207553C-6C01-451F-A50E-4BB3552920C6}"/>
              </a:ext>
            </a:extLst>
          </p:cNvPr>
          <p:cNvSpPr/>
          <p:nvPr/>
        </p:nvSpPr>
        <p:spPr>
          <a:xfrm rot="20852897">
            <a:off x="3559169" y="245825"/>
            <a:ext cx="7463680" cy="6244307"/>
          </a:xfrm>
          <a:prstGeom prst="roundRect">
            <a:avLst>
              <a:gd name="adj" fmla="val 5972"/>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Oval 14">
            <a:extLst>
              <a:ext uri="{FF2B5EF4-FFF2-40B4-BE49-F238E27FC236}">
                <a16:creationId xmlns:a16="http://schemas.microsoft.com/office/drawing/2014/main" id="{500B84B1-B86E-4C7B-9A4D-1BD1AB7A2439}"/>
              </a:ext>
            </a:extLst>
          </p:cNvPr>
          <p:cNvSpPr/>
          <p:nvPr/>
        </p:nvSpPr>
        <p:spPr>
          <a:xfrm rot="20708140">
            <a:off x="3465807" y="1350358"/>
            <a:ext cx="515221" cy="561101"/>
          </a:xfrm>
          <a:prstGeom prst="ellipse">
            <a:avLst/>
          </a:prstGeom>
          <a:solidFill>
            <a:srgbClr val="EDAE49"/>
          </a:solidFill>
          <a:ln>
            <a:solidFill>
              <a:srgbClr val="EDAE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Rounded Corners 11">
            <a:extLst>
              <a:ext uri="{FF2B5EF4-FFF2-40B4-BE49-F238E27FC236}">
                <a16:creationId xmlns:a16="http://schemas.microsoft.com/office/drawing/2014/main" id="{7AF01CAF-4791-42C9-857B-B486BBE6A1EA}"/>
              </a:ext>
            </a:extLst>
          </p:cNvPr>
          <p:cNvSpPr/>
          <p:nvPr/>
        </p:nvSpPr>
        <p:spPr>
          <a:xfrm rot="20852897">
            <a:off x="2744735" y="1495305"/>
            <a:ext cx="1086902" cy="417355"/>
          </a:xfrm>
          <a:prstGeom prst="roundRect">
            <a:avLst>
              <a:gd name="adj" fmla="val 32637"/>
            </a:avLst>
          </a:prstGeom>
          <a:solidFill>
            <a:srgbClr val="624CAB"/>
          </a:solidFill>
          <a:ln>
            <a:solidFill>
              <a:srgbClr val="624C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2" name="Oval 21">
            <a:extLst>
              <a:ext uri="{FF2B5EF4-FFF2-40B4-BE49-F238E27FC236}">
                <a16:creationId xmlns:a16="http://schemas.microsoft.com/office/drawing/2014/main" id="{011AFE1C-C976-4C36-A69E-058AD0FF40D2}"/>
              </a:ext>
            </a:extLst>
          </p:cNvPr>
          <p:cNvSpPr/>
          <p:nvPr/>
        </p:nvSpPr>
        <p:spPr>
          <a:xfrm rot="20708140">
            <a:off x="3617269" y="2422441"/>
            <a:ext cx="515221" cy="561101"/>
          </a:xfrm>
          <a:prstGeom prst="ellipse">
            <a:avLst/>
          </a:prstGeom>
          <a:solidFill>
            <a:srgbClr val="EDAE49"/>
          </a:solidFill>
          <a:ln>
            <a:solidFill>
              <a:srgbClr val="EDAE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Rounded Corners 10">
            <a:extLst>
              <a:ext uri="{FF2B5EF4-FFF2-40B4-BE49-F238E27FC236}">
                <a16:creationId xmlns:a16="http://schemas.microsoft.com/office/drawing/2014/main" id="{8EE45674-C8F2-4C09-9815-F738714475B3}"/>
              </a:ext>
            </a:extLst>
          </p:cNvPr>
          <p:cNvSpPr/>
          <p:nvPr/>
        </p:nvSpPr>
        <p:spPr>
          <a:xfrm rot="20852897">
            <a:off x="2923627" y="2560454"/>
            <a:ext cx="1086902" cy="417355"/>
          </a:xfrm>
          <a:prstGeom prst="roundRect">
            <a:avLst>
              <a:gd name="adj" fmla="val 32637"/>
            </a:avLst>
          </a:prstGeom>
          <a:solidFill>
            <a:srgbClr val="624CAB"/>
          </a:solidFill>
          <a:ln>
            <a:solidFill>
              <a:srgbClr val="624C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3" name="Oval 22">
            <a:extLst>
              <a:ext uri="{FF2B5EF4-FFF2-40B4-BE49-F238E27FC236}">
                <a16:creationId xmlns:a16="http://schemas.microsoft.com/office/drawing/2014/main" id="{C54A9D4C-B271-4116-928D-0819958C227B}"/>
              </a:ext>
            </a:extLst>
          </p:cNvPr>
          <p:cNvSpPr/>
          <p:nvPr/>
        </p:nvSpPr>
        <p:spPr>
          <a:xfrm rot="20708140">
            <a:off x="3798968" y="3432699"/>
            <a:ext cx="515221" cy="561101"/>
          </a:xfrm>
          <a:prstGeom prst="ellipse">
            <a:avLst/>
          </a:prstGeom>
          <a:solidFill>
            <a:srgbClr val="EDAE49"/>
          </a:solidFill>
          <a:ln>
            <a:solidFill>
              <a:srgbClr val="EDAE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Rounded Corners 9">
            <a:extLst>
              <a:ext uri="{FF2B5EF4-FFF2-40B4-BE49-F238E27FC236}">
                <a16:creationId xmlns:a16="http://schemas.microsoft.com/office/drawing/2014/main" id="{EA127B66-C4D0-4CC1-A052-04E2D404CFDA}"/>
              </a:ext>
            </a:extLst>
          </p:cNvPr>
          <p:cNvSpPr/>
          <p:nvPr/>
        </p:nvSpPr>
        <p:spPr>
          <a:xfrm rot="20852897">
            <a:off x="3104213" y="3562627"/>
            <a:ext cx="1086902" cy="417355"/>
          </a:xfrm>
          <a:prstGeom prst="roundRect">
            <a:avLst>
              <a:gd name="adj" fmla="val 32637"/>
            </a:avLst>
          </a:prstGeom>
          <a:solidFill>
            <a:srgbClr val="624CAB"/>
          </a:solidFill>
          <a:ln>
            <a:solidFill>
              <a:srgbClr val="624C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4" name="Oval 23">
            <a:extLst>
              <a:ext uri="{FF2B5EF4-FFF2-40B4-BE49-F238E27FC236}">
                <a16:creationId xmlns:a16="http://schemas.microsoft.com/office/drawing/2014/main" id="{224C94C7-4587-4BAB-839D-AF762BC170A7}"/>
              </a:ext>
            </a:extLst>
          </p:cNvPr>
          <p:cNvSpPr/>
          <p:nvPr/>
        </p:nvSpPr>
        <p:spPr>
          <a:xfrm rot="20708140">
            <a:off x="3962556" y="4505668"/>
            <a:ext cx="515221" cy="561101"/>
          </a:xfrm>
          <a:prstGeom prst="ellipse">
            <a:avLst/>
          </a:prstGeom>
          <a:solidFill>
            <a:srgbClr val="EDAE49"/>
          </a:solidFill>
          <a:ln>
            <a:solidFill>
              <a:srgbClr val="EDAE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Rounded Corners 13">
            <a:extLst>
              <a:ext uri="{FF2B5EF4-FFF2-40B4-BE49-F238E27FC236}">
                <a16:creationId xmlns:a16="http://schemas.microsoft.com/office/drawing/2014/main" id="{941DA866-6857-446A-AF0E-2FC09DA73FB0}"/>
              </a:ext>
            </a:extLst>
          </p:cNvPr>
          <p:cNvSpPr/>
          <p:nvPr/>
        </p:nvSpPr>
        <p:spPr>
          <a:xfrm rot="20852897">
            <a:off x="3295864" y="4622505"/>
            <a:ext cx="1086902" cy="417355"/>
          </a:xfrm>
          <a:prstGeom prst="roundRect">
            <a:avLst>
              <a:gd name="adj" fmla="val 32637"/>
            </a:avLst>
          </a:prstGeom>
          <a:solidFill>
            <a:srgbClr val="624CAB"/>
          </a:solidFill>
          <a:ln>
            <a:solidFill>
              <a:srgbClr val="624C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5" name="Oval 24">
            <a:extLst>
              <a:ext uri="{FF2B5EF4-FFF2-40B4-BE49-F238E27FC236}">
                <a16:creationId xmlns:a16="http://schemas.microsoft.com/office/drawing/2014/main" id="{A5B53C1B-2F56-4413-8FEE-9B6782D75621}"/>
              </a:ext>
            </a:extLst>
          </p:cNvPr>
          <p:cNvSpPr/>
          <p:nvPr/>
        </p:nvSpPr>
        <p:spPr>
          <a:xfrm rot="20708140">
            <a:off x="4142160" y="5552467"/>
            <a:ext cx="515221" cy="561101"/>
          </a:xfrm>
          <a:prstGeom prst="ellipse">
            <a:avLst/>
          </a:prstGeom>
          <a:solidFill>
            <a:srgbClr val="EDAE49"/>
          </a:solidFill>
          <a:ln>
            <a:solidFill>
              <a:srgbClr val="EDAE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Rounded Corners 12">
            <a:extLst>
              <a:ext uri="{FF2B5EF4-FFF2-40B4-BE49-F238E27FC236}">
                <a16:creationId xmlns:a16="http://schemas.microsoft.com/office/drawing/2014/main" id="{0AEC2EEE-7620-4FF9-9225-4565081EBA5A}"/>
              </a:ext>
            </a:extLst>
          </p:cNvPr>
          <p:cNvSpPr/>
          <p:nvPr/>
        </p:nvSpPr>
        <p:spPr>
          <a:xfrm rot="20852897">
            <a:off x="3483900" y="5687654"/>
            <a:ext cx="1086902" cy="417355"/>
          </a:xfrm>
          <a:prstGeom prst="roundRect">
            <a:avLst>
              <a:gd name="adj" fmla="val 32637"/>
            </a:avLst>
          </a:prstGeom>
          <a:solidFill>
            <a:srgbClr val="624CAB"/>
          </a:solidFill>
          <a:ln>
            <a:solidFill>
              <a:srgbClr val="624C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0" name="Frame 49">
            <a:extLst>
              <a:ext uri="{FF2B5EF4-FFF2-40B4-BE49-F238E27FC236}">
                <a16:creationId xmlns:a16="http://schemas.microsoft.com/office/drawing/2014/main" id="{AAF66DDC-BA0B-4331-8AE5-3E60F3F733FC}"/>
              </a:ext>
            </a:extLst>
          </p:cNvPr>
          <p:cNvSpPr/>
          <p:nvPr/>
        </p:nvSpPr>
        <p:spPr>
          <a:xfrm rot="20797889">
            <a:off x="4344352" y="2480156"/>
            <a:ext cx="6391594" cy="2749485"/>
          </a:xfrm>
          <a:prstGeom prst="frame">
            <a:avLst/>
          </a:prstGeom>
          <a:solidFill>
            <a:srgbClr val="EDAE49"/>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68" name="Picture 67">
            <a:extLst>
              <a:ext uri="{FF2B5EF4-FFF2-40B4-BE49-F238E27FC236}">
                <a16:creationId xmlns:a16="http://schemas.microsoft.com/office/drawing/2014/main" id="{AE9D5B1D-16B3-4BD4-AAD7-44EDD99A6148}"/>
              </a:ext>
            </a:extLst>
          </p:cNvPr>
          <p:cNvPicPr>
            <a:picLocks noChangeAspect="1"/>
          </p:cNvPicPr>
          <p:nvPr/>
        </p:nvPicPr>
        <p:blipFill rotWithShape="1">
          <a:blip r:embed="rId3">
            <a:extLst>
              <a:ext uri="{28A0092B-C50C-407E-A947-70E740481C1C}">
                <a14:useLocalDpi xmlns:a14="http://schemas.microsoft.com/office/drawing/2010/main" val="0"/>
              </a:ext>
            </a:extLst>
          </a:blip>
          <a:srcRect l="30377" t="18307" r="59477" b="63562"/>
          <a:stretch/>
        </p:blipFill>
        <p:spPr>
          <a:xfrm rot="21362377">
            <a:off x="2311637" y="289864"/>
            <a:ext cx="820013" cy="961283"/>
          </a:xfrm>
          <a:prstGeom prst="rect">
            <a:avLst/>
          </a:prstGeom>
        </p:spPr>
      </p:pic>
      <p:pic>
        <p:nvPicPr>
          <p:cNvPr id="73" name="Picture 72">
            <a:extLst>
              <a:ext uri="{FF2B5EF4-FFF2-40B4-BE49-F238E27FC236}">
                <a16:creationId xmlns:a16="http://schemas.microsoft.com/office/drawing/2014/main" id="{6FFDD0F9-E77E-4254-9399-0523473172F3}"/>
              </a:ext>
            </a:extLst>
          </p:cNvPr>
          <p:cNvPicPr>
            <a:picLocks noChangeAspect="1"/>
          </p:cNvPicPr>
          <p:nvPr/>
        </p:nvPicPr>
        <p:blipFill rotWithShape="1">
          <a:blip r:embed="rId3">
            <a:extLst>
              <a:ext uri="{28A0092B-C50C-407E-A947-70E740481C1C}">
                <a14:useLocalDpi xmlns:a14="http://schemas.microsoft.com/office/drawing/2010/main" val="0"/>
              </a:ext>
            </a:extLst>
          </a:blip>
          <a:srcRect l="60716" r="30698" b="86244"/>
          <a:stretch/>
        </p:blipFill>
        <p:spPr>
          <a:xfrm rot="21362377">
            <a:off x="8923669" y="-48212"/>
            <a:ext cx="1422671" cy="1495069"/>
          </a:xfrm>
          <a:prstGeom prst="rect">
            <a:avLst/>
          </a:prstGeom>
        </p:spPr>
      </p:pic>
      <p:pic>
        <p:nvPicPr>
          <p:cNvPr id="3" name="Picture 2">
            <a:extLst>
              <a:ext uri="{FF2B5EF4-FFF2-40B4-BE49-F238E27FC236}">
                <a16:creationId xmlns:a16="http://schemas.microsoft.com/office/drawing/2014/main" id="{90BEB70D-11CE-4549-9CD4-9CAE2CCCB11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243970">
            <a:off x="199026" y="2224236"/>
            <a:ext cx="4572000" cy="4572000"/>
          </a:xfrm>
          <a:prstGeom prst="rect">
            <a:avLst/>
          </a:prstGeom>
        </p:spPr>
      </p:pic>
      <p:pic>
        <p:nvPicPr>
          <p:cNvPr id="5" name="Picture 4">
            <a:extLst>
              <a:ext uri="{FF2B5EF4-FFF2-40B4-BE49-F238E27FC236}">
                <a16:creationId xmlns:a16="http://schemas.microsoft.com/office/drawing/2014/main" id="{C47B5459-D20D-437D-8BB0-877EB01A4A7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34405" y="196739"/>
            <a:ext cx="2181957" cy="2706304"/>
          </a:xfrm>
          <a:prstGeom prst="rect">
            <a:avLst/>
          </a:prstGeom>
        </p:spPr>
      </p:pic>
      <p:pic>
        <p:nvPicPr>
          <p:cNvPr id="7" name="Picture 6">
            <a:extLst>
              <a:ext uri="{FF2B5EF4-FFF2-40B4-BE49-F238E27FC236}">
                <a16:creationId xmlns:a16="http://schemas.microsoft.com/office/drawing/2014/main" id="{52CC47F5-4983-4A73-B439-15D24D184ED0}"/>
              </a:ext>
            </a:extLst>
          </p:cNvPr>
          <p:cNvPicPr>
            <a:picLocks noChangeAspect="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rot="21362377">
            <a:off x="8351662" y="-427065"/>
            <a:ext cx="2095500" cy="2095500"/>
          </a:xfrm>
          <a:prstGeom prst="rect">
            <a:avLst/>
          </a:prstGeom>
        </p:spPr>
      </p:pic>
      <p:pic>
        <p:nvPicPr>
          <p:cNvPr id="17" name="Picture 16">
            <a:extLst>
              <a:ext uri="{FF2B5EF4-FFF2-40B4-BE49-F238E27FC236}">
                <a16:creationId xmlns:a16="http://schemas.microsoft.com/office/drawing/2014/main" id="{1BDC96D4-27A8-4690-BEEF-7CA608CB0D3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077408" flipH="1">
            <a:off x="9086730" y="4225629"/>
            <a:ext cx="3029733" cy="2149965"/>
          </a:xfrm>
          <a:prstGeom prst="rect">
            <a:avLst/>
          </a:prstGeom>
        </p:spPr>
      </p:pic>
      <p:pic>
        <p:nvPicPr>
          <p:cNvPr id="19" name="Picture 18">
            <a:extLst>
              <a:ext uri="{FF2B5EF4-FFF2-40B4-BE49-F238E27FC236}">
                <a16:creationId xmlns:a16="http://schemas.microsoft.com/office/drawing/2014/main" id="{B9C2E7EC-A20D-46CF-BDCE-6951500B69E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362377">
            <a:off x="4488280" y="5124520"/>
            <a:ext cx="1739510" cy="1607593"/>
          </a:xfrm>
          <a:prstGeom prst="rect">
            <a:avLst/>
          </a:prstGeom>
        </p:spPr>
      </p:pic>
      <p:pic>
        <p:nvPicPr>
          <p:cNvPr id="34" name="Picture 33">
            <a:extLst>
              <a:ext uri="{FF2B5EF4-FFF2-40B4-BE49-F238E27FC236}">
                <a16:creationId xmlns:a16="http://schemas.microsoft.com/office/drawing/2014/main" id="{926E5682-B323-4187-9A68-E7F13B94371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362377">
            <a:off x="9765762" y="1953559"/>
            <a:ext cx="1607593" cy="1607593"/>
          </a:xfrm>
          <a:prstGeom prst="rect">
            <a:avLst/>
          </a:prstGeom>
        </p:spPr>
      </p:pic>
      <p:pic>
        <p:nvPicPr>
          <p:cNvPr id="35" name="Picture 34">
            <a:extLst>
              <a:ext uri="{FF2B5EF4-FFF2-40B4-BE49-F238E27FC236}">
                <a16:creationId xmlns:a16="http://schemas.microsoft.com/office/drawing/2014/main" id="{38ACC00E-FCBC-45B3-B0DB-99D0624427C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00120" y="1591458"/>
            <a:ext cx="1320827" cy="1320827"/>
          </a:xfrm>
          <a:prstGeom prst="rect">
            <a:avLst/>
          </a:prstGeom>
        </p:spPr>
      </p:pic>
      <p:pic>
        <p:nvPicPr>
          <p:cNvPr id="2" name="Picture 1">
            <a:extLst>
              <a:ext uri="{FF2B5EF4-FFF2-40B4-BE49-F238E27FC236}">
                <a16:creationId xmlns:a16="http://schemas.microsoft.com/office/drawing/2014/main" id="{5E6DF085-6A0D-D7CF-06C5-5994F5453913}"/>
              </a:ext>
            </a:extLst>
          </p:cNvPr>
          <p:cNvPicPr>
            <a:picLocks noChangeAspect="1"/>
          </p:cNvPicPr>
          <p:nvPr/>
        </p:nvPicPr>
        <p:blipFill>
          <a:blip r:embed="rId9"/>
          <a:stretch>
            <a:fillRect/>
          </a:stretch>
        </p:blipFill>
        <p:spPr>
          <a:xfrm>
            <a:off x="4317214" y="836764"/>
            <a:ext cx="4889416" cy="2560542"/>
          </a:xfrm>
          <a:prstGeom prst="rect">
            <a:avLst/>
          </a:prstGeom>
        </p:spPr>
      </p:pic>
      <p:pic>
        <p:nvPicPr>
          <p:cNvPr id="16" name="Picture 15">
            <a:extLst>
              <a:ext uri="{FF2B5EF4-FFF2-40B4-BE49-F238E27FC236}">
                <a16:creationId xmlns:a16="http://schemas.microsoft.com/office/drawing/2014/main" id="{F4B4E95F-0642-C45F-7CA8-45C39324B9EB}"/>
              </a:ext>
            </a:extLst>
          </p:cNvPr>
          <p:cNvPicPr>
            <a:picLocks noChangeAspect="1"/>
          </p:cNvPicPr>
          <p:nvPr/>
        </p:nvPicPr>
        <p:blipFill>
          <a:blip r:embed="rId10"/>
          <a:stretch>
            <a:fillRect/>
          </a:stretch>
        </p:blipFill>
        <p:spPr>
          <a:xfrm>
            <a:off x="4269590" y="2442450"/>
            <a:ext cx="6376969" cy="3249450"/>
          </a:xfrm>
          <a:prstGeom prst="rect">
            <a:avLst/>
          </a:prstGeom>
        </p:spPr>
      </p:pic>
    </p:spTree>
    <p:extLst>
      <p:ext uri="{BB962C8B-B14F-4D97-AF65-F5344CB8AC3E}">
        <p14:creationId xmlns:p14="http://schemas.microsoft.com/office/powerpoint/2010/main" val="314661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80">
                                          <p:stCondLst>
                                            <p:cond delay="0"/>
                                          </p:stCondLst>
                                        </p:cTn>
                                        <p:tgtEl>
                                          <p:spTgt spid="8"/>
                                        </p:tgtEl>
                                      </p:cBhvr>
                                    </p:animEffect>
                                    <p:anim calcmode="lin" valueType="num">
                                      <p:cBhvr>
                                        <p:cTn id="8"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3" dur="26">
                                          <p:stCondLst>
                                            <p:cond delay="650"/>
                                          </p:stCondLst>
                                        </p:cTn>
                                        <p:tgtEl>
                                          <p:spTgt spid="8"/>
                                        </p:tgtEl>
                                      </p:cBhvr>
                                      <p:to x="100000" y="60000"/>
                                    </p:animScale>
                                    <p:animScale>
                                      <p:cBhvr>
                                        <p:cTn id="14" dur="166" decel="50000">
                                          <p:stCondLst>
                                            <p:cond delay="676"/>
                                          </p:stCondLst>
                                        </p:cTn>
                                        <p:tgtEl>
                                          <p:spTgt spid="8"/>
                                        </p:tgtEl>
                                      </p:cBhvr>
                                      <p:to x="100000" y="100000"/>
                                    </p:animScale>
                                    <p:animScale>
                                      <p:cBhvr>
                                        <p:cTn id="15" dur="26">
                                          <p:stCondLst>
                                            <p:cond delay="1312"/>
                                          </p:stCondLst>
                                        </p:cTn>
                                        <p:tgtEl>
                                          <p:spTgt spid="8"/>
                                        </p:tgtEl>
                                      </p:cBhvr>
                                      <p:to x="100000" y="80000"/>
                                    </p:animScale>
                                    <p:animScale>
                                      <p:cBhvr>
                                        <p:cTn id="16" dur="166" decel="50000">
                                          <p:stCondLst>
                                            <p:cond delay="1338"/>
                                          </p:stCondLst>
                                        </p:cTn>
                                        <p:tgtEl>
                                          <p:spTgt spid="8"/>
                                        </p:tgtEl>
                                      </p:cBhvr>
                                      <p:to x="100000" y="100000"/>
                                    </p:animScale>
                                    <p:animScale>
                                      <p:cBhvr>
                                        <p:cTn id="17" dur="26">
                                          <p:stCondLst>
                                            <p:cond delay="1642"/>
                                          </p:stCondLst>
                                        </p:cTn>
                                        <p:tgtEl>
                                          <p:spTgt spid="8"/>
                                        </p:tgtEl>
                                      </p:cBhvr>
                                      <p:to x="100000" y="90000"/>
                                    </p:animScale>
                                    <p:animScale>
                                      <p:cBhvr>
                                        <p:cTn id="18" dur="166" decel="50000">
                                          <p:stCondLst>
                                            <p:cond delay="1668"/>
                                          </p:stCondLst>
                                        </p:cTn>
                                        <p:tgtEl>
                                          <p:spTgt spid="8"/>
                                        </p:tgtEl>
                                      </p:cBhvr>
                                      <p:to x="100000" y="100000"/>
                                    </p:animScale>
                                    <p:animScale>
                                      <p:cBhvr>
                                        <p:cTn id="19" dur="26">
                                          <p:stCondLst>
                                            <p:cond delay="1808"/>
                                          </p:stCondLst>
                                        </p:cTn>
                                        <p:tgtEl>
                                          <p:spTgt spid="8"/>
                                        </p:tgtEl>
                                      </p:cBhvr>
                                      <p:to x="100000" y="95000"/>
                                    </p:animScale>
                                    <p:animScale>
                                      <p:cBhvr>
                                        <p:cTn id="20" dur="166" decel="50000">
                                          <p:stCondLst>
                                            <p:cond delay="1834"/>
                                          </p:stCondLst>
                                        </p:cTn>
                                        <p:tgtEl>
                                          <p:spTgt spid="8"/>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wipe(down)">
                                      <p:cBhvr>
                                        <p:cTn id="23" dur="580">
                                          <p:stCondLst>
                                            <p:cond delay="0"/>
                                          </p:stCondLst>
                                        </p:cTn>
                                        <p:tgtEl>
                                          <p:spTgt spid="15"/>
                                        </p:tgtEl>
                                      </p:cBhvr>
                                    </p:animEffect>
                                    <p:anim calcmode="lin" valueType="num">
                                      <p:cBhvr>
                                        <p:cTn id="24"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29" dur="26">
                                          <p:stCondLst>
                                            <p:cond delay="650"/>
                                          </p:stCondLst>
                                        </p:cTn>
                                        <p:tgtEl>
                                          <p:spTgt spid="15"/>
                                        </p:tgtEl>
                                      </p:cBhvr>
                                      <p:to x="100000" y="60000"/>
                                    </p:animScale>
                                    <p:animScale>
                                      <p:cBhvr>
                                        <p:cTn id="30" dur="166" decel="50000">
                                          <p:stCondLst>
                                            <p:cond delay="676"/>
                                          </p:stCondLst>
                                        </p:cTn>
                                        <p:tgtEl>
                                          <p:spTgt spid="15"/>
                                        </p:tgtEl>
                                      </p:cBhvr>
                                      <p:to x="100000" y="100000"/>
                                    </p:animScale>
                                    <p:animScale>
                                      <p:cBhvr>
                                        <p:cTn id="31" dur="26">
                                          <p:stCondLst>
                                            <p:cond delay="1312"/>
                                          </p:stCondLst>
                                        </p:cTn>
                                        <p:tgtEl>
                                          <p:spTgt spid="15"/>
                                        </p:tgtEl>
                                      </p:cBhvr>
                                      <p:to x="100000" y="80000"/>
                                    </p:animScale>
                                    <p:animScale>
                                      <p:cBhvr>
                                        <p:cTn id="32" dur="166" decel="50000">
                                          <p:stCondLst>
                                            <p:cond delay="1338"/>
                                          </p:stCondLst>
                                        </p:cTn>
                                        <p:tgtEl>
                                          <p:spTgt spid="15"/>
                                        </p:tgtEl>
                                      </p:cBhvr>
                                      <p:to x="100000" y="100000"/>
                                    </p:animScale>
                                    <p:animScale>
                                      <p:cBhvr>
                                        <p:cTn id="33" dur="26">
                                          <p:stCondLst>
                                            <p:cond delay="1642"/>
                                          </p:stCondLst>
                                        </p:cTn>
                                        <p:tgtEl>
                                          <p:spTgt spid="15"/>
                                        </p:tgtEl>
                                      </p:cBhvr>
                                      <p:to x="100000" y="90000"/>
                                    </p:animScale>
                                    <p:animScale>
                                      <p:cBhvr>
                                        <p:cTn id="34" dur="166" decel="50000">
                                          <p:stCondLst>
                                            <p:cond delay="1668"/>
                                          </p:stCondLst>
                                        </p:cTn>
                                        <p:tgtEl>
                                          <p:spTgt spid="15"/>
                                        </p:tgtEl>
                                      </p:cBhvr>
                                      <p:to x="100000" y="100000"/>
                                    </p:animScale>
                                    <p:animScale>
                                      <p:cBhvr>
                                        <p:cTn id="35" dur="26">
                                          <p:stCondLst>
                                            <p:cond delay="1808"/>
                                          </p:stCondLst>
                                        </p:cTn>
                                        <p:tgtEl>
                                          <p:spTgt spid="15"/>
                                        </p:tgtEl>
                                      </p:cBhvr>
                                      <p:to x="100000" y="95000"/>
                                    </p:animScale>
                                    <p:animScale>
                                      <p:cBhvr>
                                        <p:cTn id="36" dur="166" decel="50000">
                                          <p:stCondLst>
                                            <p:cond delay="1834"/>
                                          </p:stCondLst>
                                        </p:cTn>
                                        <p:tgtEl>
                                          <p:spTgt spid="15"/>
                                        </p:tgtEl>
                                      </p:cBhvr>
                                      <p:to x="100000" y="100000"/>
                                    </p:animScale>
                                  </p:childTnLst>
                                </p:cTn>
                              </p:par>
                              <p:par>
                                <p:cTn id="37" presetID="26" presetClass="entr" presetSubtype="0" fill="hold" grpId="0" nodeType="with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wipe(down)">
                                      <p:cBhvr>
                                        <p:cTn id="39" dur="580">
                                          <p:stCondLst>
                                            <p:cond delay="0"/>
                                          </p:stCondLst>
                                        </p:cTn>
                                        <p:tgtEl>
                                          <p:spTgt spid="12"/>
                                        </p:tgtEl>
                                      </p:cBhvr>
                                    </p:animEffect>
                                    <p:anim calcmode="lin" valueType="num">
                                      <p:cBhvr>
                                        <p:cTn id="40"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45" dur="26">
                                          <p:stCondLst>
                                            <p:cond delay="650"/>
                                          </p:stCondLst>
                                        </p:cTn>
                                        <p:tgtEl>
                                          <p:spTgt spid="12"/>
                                        </p:tgtEl>
                                      </p:cBhvr>
                                      <p:to x="100000" y="60000"/>
                                    </p:animScale>
                                    <p:animScale>
                                      <p:cBhvr>
                                        <p:cTn id="46" dur="166" decel="50000">
                                          <p:stCondLst>
                                            <p:cond delay="676"/>
                                          </p:stCondLst>
                                        </p:cTn>
                                        <p:tgtEl>
                                          <p:spTgt spid="12"/>
                                        </p:tgtEl>
                                      </p:cBhvr>
                                      <p:to x="100000" y="100000"/>
                                    </p:animScale>
                                    <p:animScale>
                                      <p:cBhvr>
                                        <p:cTn id="47" dur="26">
                                          <p:stCondLst>
                                            <p:cond delay="1312"/>
                                          </p:stCondLst>
                                        </p:cTn>
                                        <p:tgtEl>
                                          <p:spTgt spid="12"/>
                                        </p:tgtEl>
                                      </p:cBhvr>
                                      <p:to x="100000" y="80000"/>
                                    </p:animScale>
                                    <p:animScale>
                                      <p:cBhvr>
                                        <p:cTn id="48" dur="166" decel="50000">
                                          <p:stCondLst>
                                            <p:cond delay="1338"/>
                                          </p:stCondLst>
                                        </p:cTn>
                                        <p:tgtEl>
                                          <p:spTgt spid="12"/>
                                        </p:tgtEl>
                                      </p:cBhvr>
                                      <p:to x="100000" y="100000"/>
                                    </p:animScale>
                                    <p:animScale>
                                      <p:cBhvr>
                                        <p:cTn id="49" dur="26">
                                          <p:stCondLst>
                                            <p:cond delay="1642"/>
                                          </p:stCondLst>
                                        </p:cTn>
                                        <p:tgtEl>
                                          <p:spTgt spid="12"/>
                                        </p:tgtEl>
                                      </p:cBhvr>
                                      <p:to x="100000" y="90000"/>
                                    </p:animScale>
                                    <p:animScale>
                                      <p:cBhvr>
                                        <p:cTn id="50" dur="166" decel="50000">
                                          <p:stCondLst>
                                            <p:cond delay="1668"/>
                                          </p:stCondLst>
                                        </p:cTn>
                                        <p:tgtEl>
                                          <p:spTgt spid="12"/>
                                        </p:tgtEl>
                                      </p:cBhvr>
                                      <p:to x="100000" y="100000"/>
                                    </p:animScale>
                                    <p:animScale>
                                      <p:cBhvr>
                                        <p:cTn id="51" dur="26">
                                          <p:stCondLst>
                                            <p:cond delay="1808"/>
                                          </p:stCondLst>
                                        </p:cTn>
                                        <p:tgtEl>
                                          <p:spTgt spid="12"/>
                                        </p:tgtEl>
                                      </p:cBhvr>
                                      <p:to x="100000" y="95000"/>
                                    </p:animScale>
                                    <p:animScale>
                                      <p:cBhvr>
                                        <p:cTn id="52" dur="166" decel="50000">
                                          <p:stCondLst>
                                            <p:cond delay="1834"/>
                                          </p:stCondLst>
                                        </p:cTn>
                                        <p:tgtEl>
                                          <p:spTgt spid="12"/>
                                        </p:tgtEl>
                                      </p:cBhvr>
                                      <p:to x="100000" y="100000"/>
                                    </p:animScale>
                                  </p:childTnLst>
                                </p:cTn>
                              </p:par>
                              <p:par>
                                <p:cTn id="53" presetID="26" presetClass="entr" presetSubtype="0" fill="hold" grpId="0" nodeType="with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wipe(down)">
                                      <p:cBhvr>
                                        <p:cTn id="55" dur="580">
                                          <p:stCondLst>
                                            <p:cond delay="0"/>
                                          </p:stCondLst>
                                        </p:cTn>
                                        <p:tgtEl>
                                          <p:spTgt spid="22"/>
                                        </p:tgtEl>
                                      </p:cBhvr>
                                    </p:animEffect>
                                    <p:anim calcmode="lin" valueType="num">
                                      <p:cBhvr>
                                        <p:cTn id="56" dur="1822"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57" dur="664"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58" dur="664" tmFilter="0, 0; 0.125,0.2665; 0.25,0.4; 0.375,0.465; 0.5,0.5;  0.625,0.535; 0.75,0.6; 0.875,0.7335; 1,1">
                                          <p:stCondLst>
                                            <p:cond delay="664"/>
                                          </p:stCondLst>
                                        </p:cTn>
                                        <p:tgtEl>
                                          <p:spTgt spid="22"/>
                                        </p:tgtEl>
                                        <p:attrNameLst>
                                          <p:attrName>ppt_y</p:attrName>
                                        </p:attrNameLst>
                                      </p:cBhvr>
                                      <p:tavLst>
                                        <p:tav tm="0" fmla="#ppt_y-sin(pi*$)/9">
                                          <p:val>
                                            <p:fltVal val="0"/>
                                          </p:val>
                                        </p:tav>
                                        <p:tav tm="100000">
                                          <p:val>
                                            <p:fltVal val="1"/>
                                          </p:val>
                                        </p:tav>
                                      </p:tavLst>
                                    </p:anim>
                                    <p:anim calcmode="lin" valueType="num">
                                      <p:cBhvr>
                                        <p:cTn id="59" dur="332" tmFilter="0, 0; 0.125,0.2665; 0.25,0.4; 0.375,0.465; 0.5,0.5;  0.625,0.535; 0.75,0.6; 0.875,0.7335; 1,1">
                                          <p:stCondLst>
                                            <p:cond delay="1324"/>
                                          </p:stCondLst>
                                        </p:cTn>
                                        <p:tgtEl>
                                          <p:spTgt spid="22"/>
                                        </p:tgtEl>
                                        <p:attrNameLst>
                                          <p:attrName>ppt_y</p:attrName>
                                        </p:attrNameLst>
                                      </p:cBhvr>
                                      <p:tavLst>
                                        <p:tav tm="0" fmla="#ppt_y-sin(pi*$)/27">
                                          <p:val>
                                            <p:fltVal val="0"/>
                                          </p:val>
                                        </p:tav>
                                        <p:tav tm="100000">
                                          <p:val>
                                            <p:fltVal val="1"/>
                                          </p:val>
                                        </p:tav>
                                      </p:tavLst>
                                    </p:anim>
                                    <p:anim calcmode="lin" valueType="num">
                                      <p:cBhvr>
                                        <p:cTn id="60" dur="164" tmFilter="0, 0; 0.125,0.2665; 0.25,0.4; 0.375,0.465; 0.5,0.5;  0.625,0.535; 0.75,0.6; 0.875,0.7335; 1,1">
                                          <p:stCondLst>
                                            <p:cond delay="1656"/>
                                          </p:stCondLst>
                                        </p:cTn>
                                        <p:tgtEl>
                                          <p:spTgt spid="22"/>
                                        </p:tgtEl>
                                        <p:attrNameLst>
                                          <p:attrName>ppt_y</p:attrName>
                                        </p:attrNameLst>
                                      </p:cBhvr>
                                      <p:tavLst>
                                        <p:tav tm="0" fmla="#ppt_y-sin(pi*$)/81">
                                          <p:val>
                                            <p:fltVal val="0"/>
                                          </p:val>
                                        </p:tav>
                                        <p:tav tm="100000">
                                          <p:val>
                                            <p:fltVal val="1"/>
                                          </p:val>
                                        </p:tav>
                                      </p:tavLst>
                                    </p:anim>
                                    <p:animScale>
                                      <p:cBhvr>
                                        <p:cTn id="61" dur="26">
                                          <p:stCondLst>
                                            <p:cond delay="650"/>
                                          </p:stCondLst>
                                        </p:cTn>
                                        <p:tgtEl>
                                          <p:spTgt spid="22"/>
                                        </p:tgtEl>
                                      </p:cBhvr>
                                      <p:to x="100000" y="60000"/>
                                    </p:animScale>
                                    <p:animScale>
                                      <p:cBhvr>
                                        <p:cTn id="62" dur="166" decel="50000">
                                          <p:stCondLst>
                                            <p:cond delay="676"/>
                                          </p:stCondLst>
                                        </p:cTn>
                                        <p:tgtEl>
                                          <p:spTgt spid="22"/>
                                        </p:tgtEl>
                                      </p:cBhvr>
                                      <p:to x="100000" y="100000"/>
                                    </p:animScale>
                                    <p:animScale>
                                      <p:cBhvr>
                                        <p:cTn id="63" dur="26">
                                          <p:stCondLst>
                                            <p:cond delay="1312"/>
                                          </p:stCondLst>
                                        </p:cTn>
                                        <p:tgtEl>
                                          <p:spTgt spid="22"/>
                                        </p:tgtEl>
                                      </p:cBhvr>
                                      <p:to x="100000" y="80000"/>
                                    </p:animScale>
                                    <p:animScale>
                                      <p:cBhvr>
                                        <p:cTn id="64" dur="166" decel="50000">
                                          <p:stCondLst>
                                            <p:cond delay="1338"/>
                                          </p:stCondLst>
                                        </p:cTn>
                                        <p:tgtEl>
                                          <p:spTgt spid="22"/>
                                        </p:tgtEl>
                                      </p:cBhvr>
                                      <p:to x="100000" y="100000"/>
                                    </p:animScale>
                                    <p:animScale>
                                      <p:cBhvr>
                                        <p:cTn id="65" dur="26">
                                          <p:stCondLst>
                                            <p:cond delay="1642"/>
                                          </p:stCondLst>
                                        </p:cTn>
                                        <p:tgtEl>
                                          <p:spTgt spid="22"/>
                                        </p:tgtEl>
                                      </p:cBhvr>
                                      <p:to x="100000" y="90000"/>
                                    </p:animScale>
                                    <p:animScale>
                                      <p:cBhvr>
                                        <p:cTn id="66" dur="166" decel="50000">
                                          <p:stCondLst>
                                            <p:cond delay="1668"/>
                                          </p:stCondLst>
                                        </p:cTn>
                                        <p:tgtEl>
                                          <p:spTgt spid="22"/>
                                        </p:tgtEl>
                                      </p:cBhvr>
                                      <p:to x="100000" y="100000"/>
                                    </p:animScale>
                                    <p:animScale>
                                      <p:cBhvr>
                                        <p:cTn id="67" dur="26">
                                          <p:stCondLst>
                                            <p:cond delay="1808"/>
                                          </p:stCondLst>
                                        </p:cTn>
                                        <p:tgtEl>
                                          <p:spTgt spid="22"/>
                                        </p:tgtEl>
                                      </p:cBhvr>
                                      <p:to x="100000" y="95000"/>
                                    </p:animScale>
                                    <p:animScale>
                                      <p:cBhvr>
                                        <p:cTn id="68" dur="166" decel="50000">
                                          <p:stCondLst>
                                            <p:cond delay="1834"/>
                                          </p:stCondLst>
                                        </p:cTn>
                                        <p:tgtEl>
                                          <p:spTgt spid="22"/>
                                        </p:tgtEl>
                                      </p:cBhvr>
                                      <p:to x="100000" y="100000"/>
                                    </p:animScale>
                                  </p:childTnLst>
                                </p:cTn>
                              </p:par>
                              <p:par>
                                <p:cTn id="69" presetID="26" presetClass="entr" presetSubtype="0" fill="hold" grpId="0" nodeType="withEffect">
                                  <p:stCondLst>
                                    <p:cond delay="0"/>
                                  </p:stCondLst>
                                  <p:childTnLst>
                                    <p:set>
                                      <p:cBhvr>
                                        <p:cTn id="70" dur="1" fill="hold">
                                          <p:stCondLst>
                                            <p:cond delay="0"/>
                                          </p:stCondLst>
                                        </p:cTn>
                                        <p:tgtEl>
                                          <p:spTgt spid="11"/>
                                        </p:tgtEl>
                                        <p:attrNameLst>
                                          <p:attrName>style.visibility</p:attrName>
                                        </p:attrNameLst>
                                      </p:cBhvr>
                                      <p:to>
                                        <p:strVal val="visible"/>
                                      </p:to>
                                    </p:set>
                                    <p:animEffect transition="in" filter="wipe(down)">
                                      <p:cBhvr>
                                        <p:cTn id="71" dur="580">
                                          <p:stCondLst>
                                            <p:cond delay="0"/>
                                          </p:stCondLst>
                                        </p:cTn>
                                        <p:tgtEl>
                                          <p:spTgt spid="11"/>
                                        </p:tgtEl>
                                      </p:cBhvr>
                                    </p:animEffect>
                                    <p:anim calcmode="lin" valueType="num">
                                      <p:cBhvr>
                                        <p:cTn id="72"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73"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74"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75"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76"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77" dur="26">
                                          <p:stCondLst>
                                            <p:cond delay="650"/>
                                          </p:stCondLst>
                                        </p:cTn>
                                        <p:tgtEl>
                                          <p:spTgt spid="11"/>
                                        </p:tgtEl>
                                      </p:cBhvr>
                                      <p:to x="100000" y="60000"/>
                                    </p:animScale>
                                    <p:animScale>
                                      <p:cBhvr>
                                        <p:cTn id="78" dur="166" decel="50000">
                                          <p:stCondLst>
                                            <p:cond delay="676"/>
                                          </p:stCondLst>
                                        </p:cTn>
                                        <p:tgtEl>
                                          <p:spTgt spid="11"/>
                                        </p:tgtEl>
                                      </p:cBhvr>
                                      <p:to x="100000" y="100000"/>
                                    </p:animScale>
                                    <p:animScale>
                                      <p:cBhvr>
                                        <p:cTn id="79" dur="26">
                                          <p:stCondLst>
                                            <p:cond delay="1312"/>
                                          </p:stCondLst>
                                        </p:cTn>
                                        <p:tgtEl>
                                          <p:spTgt spid="11"/>
                                        </p:tgtEl>
                                      </p:cBhvr>
                                      <p:to x="100000" y="80000"/>
                                    </p:animScale>
                                    <p:animScale>
                                      <p:cBhvr>
                                        <p:cTn id="80" dur="166" decel="50000">
                                          <p:stCondLst>
                                            <p:cond delay="1338"/>
                                          </p:stCondLst>
                                        </p:cTn>
                                        <p:tgtEl>
                                          <p:spTgt spid="11"/>
                                        </p:tgtEl>
                                      </p:cBhvr>
                                      <p:to x="100000" y="100000"/>
                                    </p:animScale>
                                    <p:animScale>
                                      <p:cBhvr>
                                        <p:cTn id="81" dur="26">
                                          <p:stCondLst>
                                            <p:cond delay="1642"/>
                                          </p:stCondLst>
                                        </p:cTn>
                                        <p:tgtEl>
                                          <p:spTgt spid="11"/>
                                        </p:tgtEl>
                                      </p:cBhvr>
                                      <p:to x="100000" y="90000"/>
                                    </p:animScale>
                                    <p:animScale>
                                      <p:cBhvr>
                                        <p:cTn id="82" dur="166" decel="50000">
                                          <p:stCondLst>
                                            <p:cond delay="1668"/>
                                          </p:stCondLst>
                                        </p:cTn>
                                        <p:tgtEl>
                                          <p:spTgt spid="11"/>
                                        </p:tgtEl>
                                      </p:cBhvr>
                                      <p:to x="100000" y="100000"/>
                                    </p:animScale>
                                    <p:animScale>
                                      <p:cBhvr>
                                        <p:cTn id="83" dur="26">
                                          <p:stCondLst>
                                            <p:cond delay="1808"/>
                                          </p:stCondLst>
                                        </p:cTn>
                                        <p:tgtEl>
                                          <p:spTgt spid="11"/>
                                        </p:tgtEl>
                                      </p:cBhvr>
                                      <p:to x="100000" y="95000"/>
                                    </p:animScale>
                                    <p:animScale>
                                      <p:cBhvr>
                                        <p:cTn id="84" dur="166" decel="50000">
                                          <p:stCondLst>
                                            <p:cond delay="1834"/>
                                          </p:stCondLst>
                                        </p:cTn>
                                        <p:tgtEl>
                                          <p:spTgt spid="11"/>
                                        </p:tgtEl>
                                      </p:cBhvr>
                                      <p:to x="100000" y="100000"/>
                                    </p:animScale>
                                  </p:childTnLst>
                                </p:cTn>
                              </p:par>
                              <p:par>
                                <p:cTn id="85" presetID="26" presetClass="entr" presetSubtype="0" fill="hold" grpId="0" nodeType="withEffect">
                                  <p:stCondLst>
                                    <p:cond delay="0"/>
                                  </p:stCondLst>
                                  <p:childTnLst>
                                    <p:set>
                                      <p:cBhvr>
                                        <p:cTn id="86" dur="1" fill="hold">
                                          <p:stCondLst>
                                            <p:cond delay="0"/>
                                          </p:stCondLst>
                                        </p:cTn>
                                        <p:tgtEl>
                                          <p:spTgt spid="23"/>
                                        </p:tgtEl>
                                        <p:attrNameLst>
                                          <p:attrName>style.visibility</p:attrName>
                                        </p:attrNameLst>
                                      </p:cBhvr>
                                      <p:to>
                                        <p:strVal val="visible"/>
                                      </p:to>
                                    </p:set>
                                    <p:animEffect transition="in" filter="wipe(down)">
                                      <p:cBhvr>
                                        <p:cTn id="87" dur="580">
                                          <p:stCondLst>
                                            <p:cond delay="0"/>
                                          </p:stCondLst>
                                        </p:cTn>
                                        <p:tgtEl>
                                          <p:spTgt spid="23"/>
                                        </p:tgtEl>
                                      </p:cBhvr>
                                    </p:animEffect>
                                    <p:anim calcmode="lin" valueType="num">
                                      <p:cBhvr>
                                        <p:cTn id="88" dur="1822" tmFilter="0,0; 0.14,0.36; 0.43,0.73; 0.71,0.91; 1.0,1.0">
                                          <p:stCondLst>
                                            <p:cond delay="0"/>
                                          </p:stCondLst>
                                        </p:cTn>
                                        <p:tgtEl>
                                          <p:spTgt spid="23"/>
                                        </p:tgtEl>
                                        <p:attrNameLst>
                                          <p:attrName>ppt_x</p:attrName>
                                        </p:attrNameLst>
                                      </p:cBhvr>
                                      <p:tavLst>
                                        <p:tav tm="0">
                                          <p:val>
                                            <p:strVal val="#ppt_x-0.25"/>
                                          </p:val>
                                        </p:tav>
                                        <p:tav tm="100000">
                                          <p:val>
                                            <p:strVal val="#ppt_x"/>
                                          </p:val>
                                        </p:tav>
                                      </p:tavLst>
                                    </p:anim>
                                    <p:anim calcmode="lin" valueType="num">
                                      <p:cBhvr>
                                        <p:cTn id="89" dur="664" tmFilter="0.0,0.0; 0.25,0.07; 0.50,0.2; 0.75,0.467; 1.0,1.0">
                                          <p:stCondLst>
                                            <p:cond delay="0"/>
                                          </p:stCondLst>
                                        </p:cTn>
                                        <p:tgtEl>
                                          <p:spTgt spid="23"/>
                                        </p:tgtEl>
                                        <p:attrNameLst>
                                          <p:attrName>ppt_y</p:attrName>
                                        </p:attrNameLst>
                                      </p:cBhvr>
                                      <p:tavLst>
                                        <p:tav tm="0" fmla="#ppt_y-sin(pi*$)/3">
                                          <p:val>
                                            <p:fltVal val="0.5"/>
                                          </p:val>
                                        </p:tav>
                                        <p:tav tm="100000">
                                          <p:val>
                                            <p:fltVal val="1"/>
                                          </p:val>
                                        </p:tav>
                                      </p:tavLst>
                                    </p:anim>
                                    <p:anim calcmode="lin" valueType="num">
                                      <p:cBhvr>
                                        <p:cTn id="90" dur="664" tmFilter="0, 0; 0.125,0.2665; 0.25,0.4; 0.375,0.465; 0.5,0.5;  0.625,0.535; 0.75,0.6; 0.875,0.7335; 1,1">
                                          <p:stCondLst>
                                            <p:cond delay="664"/>
                                          </p:stCondLst>
                                        </p:cTn>
                                        <p:tgtEl>
                                          <p:spTgt spid="23"/>
                                        </p:tgtEl>
                                        <p:attrNameLst>
                                          <p:attrName>ppt_y</p:attrName>
                                        </p:attrNameLst>
                                      </p:cBhvr>
                                      <p:tavLst>
                                        <p:tav tm="0" fmla="#ppt_y-sin(pi*$)/9">
                                          <p:val>
                                            <p:fltVal val="0"/>
                                          </p:val>
                                        </p:tav>
                                        <p:tav tm="100000">
                                          <p:val>
                                            <p:fltVal val="1"/>
                                          </p:val>
                                        </p:tav>
                                      </p:tavLst>
                                    </p:anim>
                                    <p:anim calcmode="lin" valueType="num">
                                      <p:cBhvr>
                                        <p:cTn id="91" dur="332" tmFilter="0, 0; 0.125,0.2665; 0.25,0.4; 0.375,0.465; 0.5,0.5;  0.625,0.535; 0.75,0.6; 0.875,0.7335; 1,1">
                                          <p:stCondLst>
                                            <p:cond delay="1324"/>
                                          </p:stCondLst>
                                        </p:cTn>
                                        <p:tgtEl>
                                          <p:spTgt spid="23"/>
                                        </p:tgtEl>
                                        <p:attrNameLst>
                                          <p:attrName>ppt_y</p:attrName>
                                        </p:attrNameLst>
                                      </p:cBhvr>
                                      <p:tavLst>
                                        <p:tav tm="0" fmla="#ppt_y-sin(pi*$)/27">
                                          <p:val>
                                            <p:fltVal val="0"/>
                                          </p:val>
                                        </p:tav>
                                        <p:tav tm="100000">
                                          <p:val>
                                            <p:fltVal val="1"/>
                                          </p:val>
                                        </p:tav>
                                      </p:tavLst>
                                    </p:anim>
                                    <p:anim calcmode="lin" valueType="num">
                                      <p:cBhvr>
                                        <p:cTn id="92" dur="164" tmFilter="0, 0; 0.125,0.2665; 0.25,0.4; 0.375,0.465; 0.5,0.5;  0.625,0.535; 0.75,0.6; 0.875,0.7335; 1,1">
                                          <p:stCondLst>
                                            <p:cond delay="1656"/>
                                          </p:stCondLst>
                                        </p:cTn>
                                        <p:tgtEl>
                                          <p:spTgt spid="23"/>
                                        </p:tgtEl>
                                        <p:attrNameLst>
                                          <p:attrName>ppt_y</p:attrName>
                                        </p:attrNameLst>
                                      </p:cBhvr>
                                      <p:tavLst>
                                        <p:tav tm="0" fmla="#ppt_y-sin(pi*$)/81">
                                          <p:val>
                                            <p:fltVal val="0"/>
                                          </p:val>
                                        </p:tav>
                                        <p:tav tm="100000">
                                          <p:val>
                                            <p:fltVal val="1"/>
                                          </p:val>
                                        </p:tav>
                                      </p:tavLst>
                                    </p:anim>
                                    <p:animScale>
                                      <p:cBhvr>
                                        <p:cTn id="93" dur="26">
                                          <p:stCondLst>
                                            <p:cond delay="650"/>
                                          </p:stCondLst>
                                        </p:cTn>
                                        <p:tgtEl>
                                          <p:spTgt spid="23"/>
                                        </p:tgtEl>
                                      </p:cBhvr>
                                      <p:to x="100000" y="60000"/>
                                    </p:animScale>
                                    <p:animScale>
                                      <p:cBhvr>
                                        <p:cTn id="94" dur="166" decel="50000">
                                          <p:stCondLst>
                                            <p:cond delay="676"/>
                                          </p:stCondLst>
                                        </p:cTn>
                                        <p:tgtEl>
                                          <p:spTgt spid="23"/>
                                        </p:tgtEl>
                                      </p:cBhvr>
                                      <p:to x="100000" y="100000"/>
                                    </p:animScale>
                                    <p:animScale>
                                      <p:cBhvr>
                                        <p:cTn id="95" dur="26">
                                          <p:stCondLst>
                                            <p:cond delay="1312"/>
                                          </p:stCondLst>
                                        </p:cTn>
                                        <p:tgtEl>
                                          <p:spTgt spid="23"/>
                                        </p:tgtEl>
                                      </p:cBhvr>
                                      <p:to x="100000" y="80000"/>
                                    </p:animScale>
                                    <p:animScale>
                                      <p:cBhvr>
                                        <p:cTn id="96" dur="166" decel="50000">
                                          <p:stCondLst>
                                            <p:cond delay="1338"/>
                                          </p:stCondLst>
                                        </p:cTn>
                                        <p:tgtEl>
                                          <p:spTgt spid="23"/>
                                        </p:tgtEl>
                                      </p:cBhvr>
                                      <p:to x="100000" y="100000"/>
                                    </p:animScale>
                                    <p:animScale>
                                      <p:cBhvr>
                                        <p:cTn id="97" dur="26">
                                          <p:stCondLst>
                                            <p:cond delay="1642"/>
                                          </p:stCondLst>
                                        </p:cTn>
                                        <p:tgtEl>
                                          <p:spTgt spid="23"/>
                                        </p:tgtEl>
                                      </p:cBhvr>
                                      <p:to x="100000" y="90000"/>
                                    </p:animScale>
                                    <p:animScale>
                                      <p:cBhvr>
                                        <p:cTn id="98" dur="166" decel="50000">
                                          <p:stCondLst>
                                            <p:cond delay="1668"/>
                                          </p:stCondLst>
                                        </p:cTn>
                                        <p:tgtEl>
                                          <p:spTgt spid="23"/>
                                        </p:tgtEl>
                                      </p:cBhvr>
                                      <p:to x="100000" y="100000"/>
                                    </p:animScale>
                                    <p:animScale>
                                      <p:cBhvr>
                                        <p:cTn id="99" dur="26">
                                          <p:stCondLst>
                                            <p:cond delay="1808"/>
                                          </p:stCondLst>
                                        </p:cTn>
                                        <p:tgtEl>
                                          <p:spTgt spid="23"/>
                                        </p:tgtEl>
                                      </p:cBhvr>
                                      <p:to x="100000" y="95000"/>
                                    </p:animScale>
                                    <p:animScale>
                                      <p:cBhvr>
                                        <p:cTn id="100" dur="166" decel="50000">
                                          <p:stCondLst>
                                            <p:cond delay="1834"/>
                                          </p:stCondLst>
                                        </p:cTn>
                                        <p:tgtEl>
                                          <p:spTgt spid="23"/>
                                        </p:tgtEl>
                                      </p:cBhvr>
                                      <p:to x="100000" y="100000"/>
                                    </p:animScale>
                                  </p:childTnLst>
                                </p:cTn>
                              </p:par>
                              <p:par>
                                <p:cTn id="101" presetID="26" presetClass="entr" presetSubtype="0" fill="hold" grpId="0" nodeType="withEffect">
                                  <p:stCondLst>
                                    <p:cond delay="0"/>
                                  </p:stCondLst>
                                  <p:childTnLst>
                                    <p:set>
                                      <p:cBhvr>
                                        <p:cTn id="102" dur="1" fill="hold">
                                          <p:stCondLst>
                                            <p:cond delay="0"/>
                                          </p:stCondLst>
                                        </p:cTn>
                                        <p:tgtEl>
                                          <p:spTgt spid="10"/>
                                        </p:tgtEl>
                                        <p:attrNameLst>
                                          <p:attrName>style.visibility</p:attrName>
                                        </p:attrNameLst>
                                      </p:cBhvr>
                                      <p:to>
                                        <p:strVal val="visible"/>
                                      </p:to>
                                    </p:set>
                                    <p:animEffect transition="in" filter="wipe(down)">
                                      <p:cBhvr>
                                        <p:cTn id="103" dur="580">
                                          <p:stCondLst>
                                            <p:cond delay="0"/>
                                          </p:stCondLst>
                                        </p:cTn>
                                        <p:tgtEl>
                                          <p:spTgt spid="10"/>
                                        </p:tgtEl>
                                      </p:cBhvr>
                                    </p:animEffect>
                                    <p:anim calcmode="lin" valueType="num">
                                      <p:cBhvr>
                                        <p:cTn id="104"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105"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106"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107"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108"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109" dur="26">
                                          <p:stCondLst>
                                            <p:cond delay="650"/>
                                          </p:stCondLst>
                                        </p:cTn>
                                        <p:tgtEl>
                                          <p:spTgt spid="10"/>
                                        </p:tgtEl>
                                      </p:cBhvr>
                                      <p:to x="100000" y="60000"/>
                                    </p:animScale>
                                    <p:animScale>
                                      <p:cBhvr>
                                        <p:cTn id="110" dur="166" decel="50000">
                                          <p:stCondLst>
                                            <p:cond delay="676"/>
                                          </p:stCondLst>
                                        </p:cTn>
                                        <p:tgtEl>
                                          <p:spTgt spid="10"/>
                                        </p:tgtEl>
                                      </p:cBhvr>
                                      <p:to x="100000" y="100000"/>
                                    </p:animScale>
                                    <p:animScale>
                                      <p:cBhvr>
                                        <p:cTn id="111" dur="26">
                                          <p:stCondLst>
                                            <p:cond delay="1312"/>
                                          </p:stCondLst>
                                        </p:cTn>
                                        <p:tgtEl>
                                          <p:spTgt spid="10"/>
                                        </p:tgtEl>
                                      </p:cBhvr>
                                      <p:to x="100000" y="80000"/>
                                    </p:animScale>
                                    <p:animScale>
                                      <p:cBhvr>
                                        <p:cTn id="112" dur="166" decel="50000">
                                          <p:stCondLst>
                                            <p:cond delay="1338"/>
                                          </p:stCondLst>
                                        </p:cTn>
                                        <p:tgtEl>
                                          <p:spTgt spid="10"/>
                                        </p:tgtEl>
                                      </p:cBhvr>
                                      <p:to x="100000" y="100000"/>
                                    </p:animScale>
                                    <p:animScale>
                                      <p:cBhvr>
                                        <p:cTn id="113" dur="26">
                                          <p:stCondLst>
                                            <p:cond delay="1642"/>
                                          </p:stCondLst>
                                        </p:cTn>
                                        <p:tgtEl>
                                          <p:spTgt spid="10"/>
                                        </p:tgtEl>
                                      </p:cBhvr>
                                      <p:to x="100000" y="90000"/>
                                    </p:animScale>
                                    <p:animScale>
                                      <p:cBhvr>
                                        <p:cTn id="114" dur="166" decel="50000">
                                          <p:stCondLst>
                                            <p:cond delay="1668"/>
                                          </p:stCondLst>
                                        </p:cTn>
                                        <p:tgtEl>
                                          <p:spTgt spid="10"/>
                                        </p:tgtEl>
                                      </p:cBhvr>
                                      <p:to x="100000" y="100000"/>
                                    </p:animScale>
                                    <p:animScale>
                                      <p:cBhvr>
                                        <p:cTn id="115" dur="26">
                                          <p:stCondLst>
                                            <p:cond delay="1808"/>
                                          </p:stCondLst>
                                        </p:cTn>
                                        <p:tgtEl>
                                          <p:spTgt spid="10"/>
                                        </p:tgtEl>
                                      </p:cBhvr>
                                      <p:to x="100000" y="95000"/>
                                    </p:animScale>
                                    <p:animScale>
                                      <p:cBhvr>
                                        <p:cTn id="116" dur="166" decel="50000">
                                          <p:stCondLst>
                                            <p:cond delay="1834"/>
                                          </p:stCondLst>
                                        </p:cTn>
                                        <p:tgtEl>
                                          <p:spTgt spid="10"/>
                                        </p:tgtEl>
                                      </p:cBhvr>
                                      <p:to x="100000" y="100000"/>
                                    </p:animScale>
                                  </p:childTnLst>
                                </p:cTn>
                              </p:par>
                              <p:par>
                                <p:cTn id="117" presetID="26" presetClass="entr" presetSubtype="0" fill="hold" grpId="0" nodeType="withEffect">
                                  <p:stCondLst>
                                    <p:cond delay="0"/>
                                  </p:stCondLst>
                                  <p:childTnLst>
                                    <p:set>
                                      <p:cBhvr>
                                        <p:cTn id="118" dur="1" fill="hold">
                                          <p:stCondLst>
                                            <p:cond delay="0"/>
                                          </p:stCondLst>
                                        </p:cTn>
                                        <p:tgtEl>
                                          <p:spTgt spid="24"/>
                                        </p:tgtEl>
                                        <p:attrNameLst>
                                          <p:attrName>style.visibility</p:attrName>
                                        </p:attrNameLst>
                                      </p:cBhvr>
                                      <p:to>
                                        <p:strVal val="visible"/>
                                      </p:to>
                                    </p:set>
                                    <p:animEffect transition="in" filter="wipe(down)">
                                      <p:cBhvr>
                                        <p:cTn id="119" dur="580">
                                          <p:stCondLst>
                                            <p:cond delay="0"/>
                                          </p:stCondLst>
                                        </p:cTn>
                                        <p:tgtEl>
                                          <p:spTgt spid="24"/>
                                        </p:tgtEl>
                                      </p:cBhvr>
                                    </p:animEffect>
                                    <p:anim calcmode="lin" valueType="num">
                                      <p:cBhvr>
                                        <p:cTn id="120" dur="1822" tmFilter="0,0; 0.14,0.36; 0.43,0.73; 0.71,0.91; 1.0,1.0">
                                          <p:stCondLst>
                                            <p:cond delay="0"/>
                                          </p:stCondLst>
                                        </p:cTn>
                                        <p:tgtEl>
                                          <p:spTgt spid="24"/>
                                        </p:tgtEl>
                                        <p:attrNameLst>
                                          <p:attrName>ppt_x</p:attrName>
                                        </p:attrNameLst>
                                      </p:cBhvr>
                                      <p:tavLst>
                                        <p:tav tm="0">
                                          <p:val>
                                            <p:strVal val="#ppt_x-0.25"/>
                                          </p:val>
                                        </p:tav>
                                        <p:tav tm="100000">
                                          <p:val>
                                            <p:strVal val="#ppt_x"/>
                                          </p:val>
                                        </p:tav>
                                      </p:tavLst>
                                    </p:anim>
                                    <p:anim calcmode="lin" valueType="num">
                                      <p:cBhvr>
                                        <p:cTn id="121" dur="664" tmFilter="0.0,0.0; 0.25,0.07; 0.50,0.2; 0.75,0.467; 1.0,1.0">
                                          <p:stCondLst>
                                            <p:cond delay="0"/>
                                          </p:stCondLst>
                                        </p:cTn>
                                        <p:tgtEl>
                                          <p:spTgt spid="24"/>
                                        </p:tgtEl>
                                        <p:attrNameLst>
                                          <p:attrName>ppt_y</p:attrName>
                                        </p:attrNameLst>
                                      </p:cBhvr>
                                      <p:tavLst>
                                        <p:tav tm="0" fmla="#ppt_y-sin(pi*$)/3">
                                          <p:val>
                                            <p:fltVal val="0.5"/>
                                          </p:val>
                                        </p:tav>
                                        <p:tav tm="100000">
                                          <p:val>
                                            <p:fltVal val="1"/>
                                          </p:val>
                                        </p:tav>
                                      </p:tavLst>
                                    </p:anim>
                                    <p:anim calcmode="lin" valueType="num">
                                      <p:cBhvr>
                                        <p:cTn id="122" dur="664" tmFilter="0, 0; 0.125,0.2665; 0.25,0.4; 0.375,0.465; 0.5,0.5;  0.625,0.535; 0.75,0.6; 0.875,0.7335; 1,1">
                                          <p:stCondLst>
                                            <p:cond delay="664"/>
                                          </p:stCondLst>
                                        </p:cTn>
                                        <p:tgtEl>
                                          <p:spTgt spid="24"/>
                                        </p:tgtEl>
                                        <p:attrNameLst>
                                          <p:attrName>ppt_y</p:attrName>
                                        </p:attrNameLst>
                                      </p:cBhvr>
                                      <p:tavLst>
                                        <p:tav tm="0" fmla="#ppt_y-sin(pi*$)/9">
                                          <p:val>
                                            <p:fltVal val="0"/>
                                          </p:val>
                                        </p:tav>
                                        <p:tav tm="100000">
                                          <p:val>
                                            <p:fltVal val="1"/>
                                          </p:val>
                                        </p:tav>
                                      </p:tavLst>
                                    </p:anim>
                                    <p:anim calcmode="lin" valueType="num">
                                      <p:cBhvr>
                                        <p:cTn id="123" dur="332" tmFilter="0, 0; 0.125,0.2665; 0.25,0.4; 0.375,0.465; 0.5,0.5;  0.625,0.535; 0.75,0.6; 0.875,0.7335; 1,1">
                                          <p:stCondLst>
                                            <p:cond delay="1324"/>
                                          </p:stCondLst>
                                        </p:cTn>
                                        <p:tgtEl>
                                          <p:spTgt spid="24"/>
                                        </p:tgtEl>
                                        <p:attrNameLst>
                                          <p:attrName>ppt_y</p:attrName>
                                        </p:attrNameLst>
                                      </p:cBhvr>
                                      <p:tavLst>
                                        <p:tav tm="0" fmla="#ppt_y-sin(pi*$)/27">
                                          <p:val>
                                            <p:fltVal val="0"/>
                                          </p:val>
                                        </p:tav>
                                        <p:tav tm="100000">
                                          <p:val>
                                            <p:fltVal val="1"/>
                                          </p:val>
                                        </p:tav>
                                      </p:tavLst>
                                    </p:anim>
                                    <p:anim calcmode="lin" valueType="num">
                                      <p:cBhvr>
                                        <p:cTn id="124" dur="164" tmFilter="0, 0; 0.125,0.2665; 0.25,0.4; 0.375,0.465; 0.5,0.5;  0.625,0.535; 0.75,0.6; 0.875,0.7335; 1,1">
                                          <p:stCondLst>
                                            <p:cond delay="1656"/>
                                          </p:stCondLst>
                                        </p:cTn>
                                        <p:tgtEl>
                                          <p:spTgt spid="24"/>
                                        </p:tgtEl>
                                        <p:attrNameLst>
                                          <p:attrName>ppt_y</p:attrName>
                                        </p:attrNameLst>
                                      </p:cBhvr>
                                      <p:tavLst>
                                        <p:tav tm="0" fmla="#ppt_y-sin(pi*$)/81">
                                          <p:val>
                                            <p:fltVal val="0"/>
                                          </p:val>
                                        </p:tav>
                                        <p:tav tm="100000">
                                          <p:val>
                                            <p:fltVal val="1"/>
                                          </p:val>
                                        </p:tav>
                                      </p:tavLst>
                                    </p:anim>
                                    <p:animScale>
                                      <p:cBhvr>
                                        <p:cTn id="125" dur="26">
                                          <p:stCondLst>
                                            <p:cond delay="650"/>
                                          </p:stCondLst>
                                        </p:cTn>
                                        <p:tgtEl>
                                          <p:spTgt spid="24"/>
                                        </p:tgtEl>
                                      </p:cBhvr>
                                      <p:to x="100000" y="60000"/>
                                    </p:animScale>
                                    <p:animScale>
                                      <p:cBhvr>
                                        <p:cTn id="126" dur="166" decel="50000">
                                          <p:stCondLst>
                                            <p:cond delay="676"/>
                                          </p:stCondLst>
                                        </p:cTn>
                                        <p:tgtEl>
                                          <p:spTgt spid="24"/>
                                        </p:tgtEl>
                                      </p:cBhvr>
                                      <p:to x="100000" y="100000"/>
                                    </p:animScale>
                                    <p:animScale>
                                      <p:cBhvr>
                                        <p:cTn id="127" dur="26">
                                          <p:stCondLst>
                                            <p:cond delay="1312"/>
                                          </p:stCondLst>
                                        </p:cTn>
                                        <p:tgtEl>
                                          <p:spTgt spid="24"/>
                                        </p:tgtEl>
                                      </p:cBhvr>
                                      <p:to x="100000" y="80000"/>
                                    </p:animScale>
                                    <p:animScale>
                                      <p:cBhvr>
                                        <p:cTn id="128" dur="166" decel="50000">
                                          <p:stCondLst>
                                            <p:cond delay="1338"/>
                                          </p:stCondLst>
                                        </p:cTn>
                                        <p:tgtEl>
                                          <p:spTgt spid="24"/>
                                        </p:tgtEl>
                                      </p:cBhvr>
                                      <p:to x="100000" y="100000"/>
                                    </p:animScale>
                                    <p:animScale>
                                      <p:cBhvr>
                                        <p:cTn id="129" dur="26">
                                          <p:stCondLst>
                                            <p:cond delay="1642"/>
                                          </p:stCondLst>
                                        </p:cTn>
                                        <p:tgtEl>
                                          <p:spTgt spid="24"/>
                                        </p:tgtEl>
                                      </p:cBhvr>
                                      <p:to x="100000" y="90000"/>
                                    </p:animScale>
                                    <p:animScale>
                                      <p:cBhvr>
                                        <p:cTn id="130" dur="166" decel="50000">
                                          <p:stCondLst>
                                            <p:cond delay="1668"/>
                                          </p:stCondLst>
                                        </p:cTn>
                                        <p:tgtEl>
                                          <p:spTgt spid="24"/>
                                        </p:tgtEl>
                                      </p:cBhvr>
                                      <p:to x="100000" y="100000"/>
                                    </p:animScale>
                                    <p:animScale>
                                      <p:cBhvr>
                                        <p:cTn id="131" dur="26">
                                          <p:stCondLst>
                                            <p:cond delay="1808"/>
                                          </p:stCondLst>
                                        </p:cTn>
                                        <p:tgtEl>
                                          <p:spTgt spid="24"/>
                                        </p:tgtEl>
                                      </p:cBhvr>
                                      <p:to x="100000" y="95000"/>
                                    </p:animScale>
                                    <p:animScale>
                                      <p:cBhvr>
                                        <p:cTn id="132" dur="166" decel="50000">
                                          <p:stCondLst>
                                            <p:cond delay="1834"/>
                                          </p:stCondLst>
                                        </p:cTn>
                                        <p:tgtEl>
                                          <p:spTgt spid="24"/>
                                        </p:tgtEl>
                                      </p:cBhvr>
                                      <p:to x="100000" y="100000"/>
                                    </p:animScale>
                                  </p:childTnLst>
                                </p:cTn>
                              </p:par>
                              <p:par>
                                <p:cTn id="133" presetID="26" presetClass="entr" presetSubtype="0" fill="hold" grpId="0" nodeType="withEffect">
                                  <p:stCondLst>
                                    <p:cond delay="0"/>
                                  </p:stCondLst>
                                  <p:childTnLst>
                                    <p:set>
                                      <p:cBhvr>
                                        <p:cTn id="134" dur="1" fill="hold">
                                          <p:stCondLst>
                                            <p:cond delay="0"/>
                                          </p:stCondLst>
                                        </p:cTn>
                                        <p:tgtEl>
                                          <p:spTgt spid="14"/>
                                        </p:tgtEl>
                                        <p:attrNameLst>
                                          <p:attrName>style.visibility</p:attrName>
                                        </p:attrNameLst>
                                      </p:cBhvr>
                                      <p:to>
                                        <p:strVal val="visible"/>
                                      </p:to>
                                    </p:set>
                                    <p:animEffect transition="in" filter="wipe(down)">
                                      <p:cBhvr>
                                        <p:cTn id="135" dur="580">
                                          <p:stCondLst>
                                            <p:cond delay="0"/>
                                          </p:stCondLst>
                                        </p:cTn>
                                        <p:tgtEl>
                                          <p:spTgt spid="14"/>
                                        </p:tgtEl>
                                      </p:cBhvr>
                                    </p:animEffect>
                                    <p:anim calcmode="lin" valueType="num">
                                      <p:cBhvr>
                                        <p:cTn id="136"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137"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138"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139"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140"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141" dur="26">
                                          <p:stCondLst>
                                            <p:cond delay="650"/>
                                          </p:stCondLst>
                                        </p:cTn>
                                        <p:tgtEl>
                                          <p:spTgt spid="14"/>
                                        </p:tgtEl>
                                      </p:cBhvr>
                                      <p:to x="100000" y="60000"/>
                                    </p:animScale>
                                    <p:animScale>
                                      <p:cBhvr>
                                        <p:cTn id="142" dur="166" decel="50000">
                                          <p:stCondLst>
                                            <p:cond delay="676"/>
                                          </p:stCondLst>
                                        </p:cTn>
                                        <p:tgtEl>
                                          <p:spTgt spid="14"/>
                                        </p:tgtEl>
                                      </p:cBhvr>
                                      <p:to x="100000" y="100000"/>
                                    </p:animScale>
                                    <p:animScale>
                                      <p:cBhvr>
                                        <p:cTn id="143" dur="26">
                                          <p:stCondLst>
                                            <p:cond delay="1312"/>
                                          </p:stCondLst>
                                        </p:cTn>
                                        <p:tgtEl>
                                          <p:spTgt spid="14"/>
                                        </p:tgtEl>
                                      </p:cBhvr>
                                      <p:to x="100000" y="80000"/>
                                    </p:animScale>
                                    <p:animScale>
                                      <p:cBhvr>
                                        <p:cTn id="144" dur="166" decel="50000">
                                          <p:stCondLst>
                                            <p:cond delay="1338"/>
                                          </p:stCondLst>
                                        </p:cTn>
                                        <p:tgtEl>
                                          <p:spTgt spid="14"/>
                                        </p:tgtEl>
                                      </p:cBhvr>
                                      <p:to x="100000" y="100000"/>
                                    </p:animScale>
                                    <p:animScale>
                                      <p:cBhvr>
                                        <p:cTn id="145" dur="26">
                                          <p:stCondLst>
                                            <p:cond delay="1642"/>
                                          </p:stCondLst>
                                        </p:cTn>
                                        <p:tgtEl>
                                          <p:spTgt spid="14"/>
                                        </p:tgtEl>
                                      </p:cBhvr>
                                      <p:to x="100000" y="90000"/>
                                    </p:animScale>
                                    <p:animScale>
                                      <p:cBhvr>
                                        <p:cTn id="146" dur="166" decel="50000">
                                          <p:stCondLst>
                                            <p:cond delay="1668"/>
                                          </p:stCondLst>
                                        </p:cTn>
                                        <p:tgtEl>
                                          <p:spTgt spid="14"/>
                                        </p:tgtEl>
                                      </p:cBhvr>
                                      <p:to x="100000" y="100000"/>
                                    </p:animScale>
                                    <p:animScale>
                                      <p:cBhvr>
                                        <p:cTn id="147" dur="26">
                                          <p:stCondLst>
                                            <p:cond delay="1808"/>
                                          </p:stCondLst>
                                        </p:cTn>
                                        <p:tgtEl>
                                          <p:spTgt spid="14"/>
                                        </p:tgtEl>
                                      </p:cBhvr>
                                      <p:to x="100000" y="95000"/>
                                    </p:animScale>
                                    <p:animScale>
                                      <p:cBhvr>
                                        <p:cTn id="148" dur="166" decel="50000">
                                          <p:stCondLst>
                                            <p:cond delay="1834"/>
                                          </p:stCondLst>
                                        </p:cTn>
                                        <p:tgtEl>
                                          <p:spTgt spid="14"/>
                                        </p:tgtEl>
                                      </p:cBhvr>
                                      <p:to x="100000" y="100000"/>
                                    </p:animScale>
                                  </p:childTnLst>
                                </p:cTn>
                              </p:par>
                              <p:par>
                                <p:cTn id="149" presetID="26" presetClass="entr" presetSubtype="0" fill="hold" grpId="0" nodeType="withEffect">
                                  <p:stCondLst>
                                    <p:cond delay="0"/>
                                  </p:stCondLst>
                                  <p:childTnLst>
                                    <p:set>
                                      <p:cBhvr>
                                        <p:cTn id="150" dur="1" fill="hold">
                                          <p:stCondLst>
                                            <p:cond delay="0"/>
                                          </p:stCondLst>
                                        </p:cTn>
                                        <p:tgtEl>
                                          <p:spTgt spid="25"/>
                                        </p:tgtEl>
                                        <p:attrNameLst>
                                          <p:attrName>style.visibility</p:attrName>
                                        </p:attrNameLst>
                                      </p:cBhvr>
                                      <p:to>
                                        <p:strVal val="visible"/>
                                      </p:to>
                                    </p:set>
                                    <p:animEffect transition="in" filter="wipe(down)">
                                      <p:cBhvr>
                                        <p:cTn id="151" dur="580">
                                          <p:stCondLst>
                                            <p:cond delay="0"/>
                                          </p:stCondLst>
                                        </p:cTn>
                                        <p:tgtEl>
                                          <p:spTgt spid="25"/>
                                        </p:tgtEl>
                                      </p:cBhvr>
                                    </p:animEffect>
                                    <p:anim calcmode="lin" valueType="num">
                                      <p:cBhvr>
                                        <p:cTn id="152" dur="1822" tmFilter="0,0; 0.14,0.36; 0.43,0.73; 0.71,0.91; 1.0,1.0">
                                          <p:stCondLst>
                                            <p:cond delay="0"/>
                                          </p:stCondLst>
                                        </p:cTn>
                                        <p:tgtEl>
                                          <p:spTgt spid="25"/>
                                        </p:tgtEl>
                                        <p:attrNameLst>
                                          <p:attrName>ppt_x</p:attrName>
                                        </p:attrNameLst>
                                      </p:cBhvr>
                                      <p:tavLst>
                                        <p:tav tm="0">
                                          <p:val>
                                            <p:strVal val="#ppt_x-0.25"/>
                                          </p:val>
                                        </p:tav>
                                        <p:tav tm="100000">
                                          <p:val>
                                            <p:strVal val="#ppt_x"/>
                                          </p:val>
                                        </p:tav>
                                      </p:tavLst>
                                    </p:anim>
                                    <p:anim calcmode="lin" valueType="num">
                                      <p:cBhvr>
                                        <p:cTn id="153" dur="664" tmFilter="0.0,0.0; 0.25,0.07; 0.50,0.2; 0.75,0.467; 1.0,1.0">
                                          <p:stCondLst>
                                            <p:cond delay="0"/>
                                          </p:stCondLst>
                                        </p:cTn>
                                        <p:tgtEl>
                                          <p:spTgt spid="25"/>
                                        </p:tgtEl>
                                        <p:attrNameLst>
                                          <p:attrName>ppt_y</p:attrName>
                                        </p:attrNameLst>
                                      </p:cBhvr>
                                      <p:tavLst>
                                        <p:tav tm="0" fmla="#ppt_y-sin(pi*$)/3">
                                          <p:val>
                                            <p:fltVal val="0.5"/>
                                          </p:val>
                                        </p:tav>
                                        <p:tav tm="100000">
                                          <p:val>
                                            <p:fltVal val="1"/>
                                          </p:val>
                                        </p:tav>
                                      </p:tavLst>
                                    </p:anim>
                                    <p:anim calcmode="lin" valueType="num">
                                      <p:cBhvr>
                                        <p:cTn id="154" dur="664" tmFilter="0, 0; 0.125,0.2665; 0.25,0.4; 0.375,0.465; 0.5,0.5;  0.625,0.535; 0.75,0.6; 0.875,0.7335; 1,1">
                                          <p:stCondLst>
                                            <p:cond delay="664"/>
                                          </p:stCondLst>
                                        </p:cTn>
                                        <p:tgtEl>
                                          <p:spTgt spid="25"/>
                                        </p:tgtEl>
                                        <p:attrNameLst>
                                          <p:attrName>ppt_y</p:attrName>
                                        </p:attrNameLst>
                                      </p:cBhvr>
                                      <p:tavLst>
                                        <p:tav tm="0" fmla="#ppt_y-sin(pi*$)/9">
                                          <p:val>
                                            <p:fltVal val="0"/>
                                          </p:val>
                                        </p:tav>
                                        <p:tav tm="100000">
                                          <p:val>
                                            <p:fltVal val="1"/>
                                          </p:val>
                                        </p:tav>
                                      </p:tavLst>
                                    </p:anim>
                                    <p:anim calcmode="lin" valueType="num">
                                      <p:cBhvr>
                                        <p:cTn id="155" dur="332" tmFilter="0, 0; 0.125,0.2665; 0.25,0.4; 0.375,0.465; 0.5,0.5;  0.625,0.535; 0.75,0.6; 0.875,0.7335; 1,1">
                                          <p:stCondLst>
                                            <p:cond delay="1324"/>
                                          </p:stCondLst>
                                        </p:cTn>
                                        <p:tgtEl>
                                          <p:spTgt spid="25"/>
                                        </p:tgtEl>
                                        <p:attrNameLst>
                                          <p:attrName>ppt_y</p:attrName>
                                        </p:attrNameLst>
                                      </p:cBhvr>
                                      <p:tavLst>
                                        <p:tav tm="0" fmla="#ppt_y-sin(pi*$)/27">
                                          <p:val>
                                            <p:fltVal val="0"/>
                                          </p:val>
                                        </p:tav>
                                        <p:tav tm="100000">
                                          <p:val>
                                            <p:fltVal val="1"/>
                                          </p:val>
                                        </p:tav>
                                      </p:tavLst>
                                    </p:anim>
                                    <p:anim calcmode="lin" valueType="num">
                                      <p:cBhvr>
                                        <p:cTn id="156" dur="164" tmFilter="0, 0; 0.125,0.2665; 0.25,0.4; 0.375,0.465; 0.5,0.5;  0.625,0.535; 0.75,0.6; 0.875,0.7335; 1,1">
                                          <p:stCondLst>
                                            <p:cond delay="1656"/>
                                          </p:stCondLst>
                                        </p:cTn>
                                        <p:tgtEl>
                                          <p:spTgt spid="25"/>
                                        </p:tgtEl>
                                        <p:attrNameLst>
                                          <p:attrName>ppt_y</p:attrName>
                                        </p:attrNameLst>
                                      </p:cBhvr>
                                      <p:tavLst>
                                        <p:tav tm="0" fmla="#ppt_y-sin(pi*$)/81">
                                          <p:val>
                                            <p:fltVal val="0"/>
                                          </p:val>
                                        </p:tav>
                                        <p:tav tm="100000">
                                          <p:val>
                                            <p:fltVal val="1"/>
                                          </p:val>
                                        </p:tav>
                                      </p:tavLst>
                                    </p:anim>
                                    <p:animScale>
                                      <p:cBhvr>
                                        <p:cTn id="157" dur="26">
                                          <p:stCondLst>
                                            <p:cond delay="650"/>
                                          </p:stCondLst>
                                        </p:cTn>
                                        <p:tgtEl>
                                          <p:spTgt spid="25"/>
                                        </p:tgtEl>
                                      </p:cBhvr>
                                      <p:to x="100000" y="60000"/>
                                    </p:animScale>
                                    <p:animScale>
                                      <p:cBhvr>
                                        <p:cTn id="158" dur="166" decel="50000">
                                          <p:stCondLst>
                                            <p:cond delay="676"/>
                                          </p:stCondLst>
                                        </p:cTn>
                                        <p:tgtEl>
                                          <p:spTgt spid="25"/>
                                        </p:tgtEl>
                                      </p:cBhvr>
                                      <p:to x="100000" y="100000"/>
                                    </p:animScale>
                                    <p:animScale>
                                      <p:cBhvr>
                                        <p:cTn id="159" dur="26">
                                          <p:stCondLst>
                                            <p:cond delay="1312"/>
                                          </p:stCondLst>
                                        </p:cTn>
                                        <p:tgtEl>
                                          <p:spTgt spid="25"/>
                                        </p:tgtEl>
                                      </p:cBhvr>
                                      <p:to x="100000" y="80000"/>
                                    </p:animScale>
                                    <p:animScale>
                                      <p:cBhvr>
                                        <p:cTn id="160" dur="166" decel="50000">
                                          <p:stCondLst>
                                            <p:cond delay="1338"/>
                                          </p:stCondLst>
                                        </p:cTn>
                                        <p:tgtEl>
                                          <p:spTgt spid="25"/>
                                        </p:tgtEl>
                                      </p:cBhvr>
                                      <p:to x="100000" y="100000"/>
                                    </p:animScale>
                                    <p:animScale>
                                      <p:cBhvr>
                                        <p:cTn id="161" dur="26">
                                          <p:stCondLst>
                                            <p:cond delay="1642"/>
                                          </p:stCondLst>
                                        </p:cTn>
                                        <p:tgtEl>
                                          <p:spTgt spid="25"/>
                                        </p:tgtEl>
                                      </p:cBhvr>
                                      <p:to x="100000" y="90000"/>
                                    </p:animScale>
                                    <p:animScale>
                                      <p:cBhvr>
                                        <p:cTn id="162" dur="166" decel="50000">
                                          <p:stCondLst>
                                            <p:cond delay="1668"/>
                                          </p:stCondLst>
                                        </p:cTn>
                                        <p:tgtEl>
                                          <p:spTgt spid="25"/>
                                        </p:tgtEl>
                                      </p:cBhvr>
                                      <p:to x="100000" y="100000"/>
                                    </p:animScale>
                                    <p:animScale>
                                      <p:cBhvr>
                                        <p:cTn id="163" dur="26">
                                          <p:stCondLst>
                                            <p:cond delay="1808"/>
                                          </p:stCondLst>
                                        </p:cTn>
                                        <p:tgtEl>
                                          <p:spTgt spid="25"/>
                                        </p:tgtEl>
                                      </p:cBhvr>
                                      <p:to x="100000" y="95000"/>
                                    </p:animScale>
                                    <p:animScale>
                                      <p:cBhvr>
                                        <p:cTn id="164" dur="166" decel="50000">
                                          <p:stCondLst>
                                            <p:cond delay="1834"/>
                                          </p:stCondLst>
                                        </p:cTn>
                                        <p:tgtEl>
                                          <p:spTgt spid="25"/>
                                        </p:tgtEl>
                                      </p:cBhvr>
                                      <p:to x="100000" y="100000"/>
                                    </p:animScale>
                                  </p:childTnLst>
                                </p:cTn>
                              </p:par>
                              <p:par>
                                <p:cTn id="165" presetID="26" presetClass="entr" presetSubtype="0" fill="hold" grpId="0" nodeType="withEffect">
                                  <p:stCondLst>
                                    <p:cond delay="0"/>
                                  </p:stCondLst>
                                  <p:childTnLst>
                                    <p:set>
                                      <p:cBhvr>
                                        <p:cTn id="166" dur="1" fill="hold">
                                          <p:stCondLst>
                                            <p:cond delay="0"/>
                                          </p:stCondLst>
                                        </p:cTn>
                                        <p:tgtEl>
                                          <p:spTgt spid="13"/>
                                        </p:tgtEl>
                                        <p:attrNameLst>
                                          <p:attrName>style.visibility</p:attrName>
                                        </p:attrNameLst>
                                      </p:cBhvr>
                                      <p:to>
                                        <p:strVal val="visible"/>
                                      </p:to>
                                    </p:set>
                                    <p:animEffect transition="in" filter="wipe(down)">
                                      <p:cBhvr>
                                        <p:cTn id="167" dur="580">
                                          <p:stCondLst>
                                            <p:cond delay="0"/>
                                          </p:stCondLst>
                                        </p:cTn>
                                        <p:tgtEl>
                                          <p:spTgt spid="13"/>
                                        </p:tgtEl>
                                      </p:cBhvr>
                                    </p:animEffect>
                                    <p:anim calcmode="lin" valueType="num">
                                      <p:cBhvr>
                                        <p:cTn id="168"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169"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170"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171"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172"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173" dur="26">
                                          <p:stCondLst>
                                            <p:cond delay="650"/>
                                          </p:stCondLst>
                                        </p:cTn>
                                        <p:tgtEl>
                                          <p:spTgt spid="13"/>
                                        </p:tgtEl>
                                      </p:cBhvr>
                                      <p:to x="100000" y="60000"/>
                                    </p:animScale>
                                    <p:animScale>
                                      <p:cBhvr>
                                        <p:cTn id="174" dur="166" decel="50000">
                                          <p:stCondLst>
                                            <p:cond delay="676"/>
                                          </p:stCondLst>
                                        </p:cTn>
                                        <p:tgtEl>
                                          <p:spTgt spid="13"/>
                                        </p:tgtEl>
                                      </p:cBhvr>
                                      <p:to x="100000" y="100000"/>
                                    </p:animScale>
                                    <p:animScale>
                                      <p:cBhvr>
                                        <p:cTn id="175" dur="26">
                                          <p:stCondLst>
                                            <p:cond delay="1312"/>
                                          </p:stCondLst>
                                        </p:cTn>
                                        <p:tgtEl>
                                          <p:spTgt spid="13"/>
                                        </p:tgtEl>
                                      </p:cBhvr>
                                      <p:to x="100000" y="80000"/>
                                    </p:animScale>
                                    <p:animScale>
                                      <p:cBhvr>
                                        <p:cTn id="176" dur="166" decel="50000">
                                          <p:stCondLst>
                                            <p:cond delay="1338"/>
                                          </p:stCondLst>
                                        </p:cTn>
                                        <p:tgtEl>
                                          <p:spTgt spid="13"/>
                                        </p:tgtEl>
                                      </p:cBhvr>
                                      <p:to x="100000" y="100000"/>
                                    </p:animScale>
                                    <p:animScale>
                                      <p:cBhvr>
                                        <p:cTn id="177" dur="26">
                                          <p:stCondLst>
                                            <p:cond delay="1642"/>
                                          </p:stCondLst>
                                        </p:cTn>
                                        <p:tgtEl>
                                          <p:spTgt spid="13"/>
                                        </p:tgtEl>
                                      </p:cBhvr>
                                      <p:to x="100000" y="90000"/>
                                    </p:animScale>
                                    <p:animScale>
                                      <p:cBhvr>
                                        <p:cTn id="178" dur="166" decel="50000">
                                          <p:stCondLst>
                                            <p:cond delay="1668"/>
                                          </p:stCondLst>
                                        </p:cTn>
                                        <p:tgtEl>
                                          <p:spTgt spid="13"/>
                                        </p:tgtEl>
                                      </p:cBhvr>
                                      <p:to x="100000" y="100000"/>
                                    </p:animScale>
                                    <p:animScale>
                                      <p:cBhvr>
                                        <p:cTn id="179" dur="26">
                                          <p:stCondLst>
                                            <p:cond delay="1808"/>
                                          </p:stCondLst>
                                        </p:cTn>
                                        <p:tgtEl>
                                          <p:spTgt spid="13"/>
                                        </p:tgtEl>
                                      </p:cBhvr>
                                      <p:to x="100000" y="95000"/>
                                    </p:animScale>
                                    <p:animScale>
                                      <p:cBhvr>
                                        <p:cTn id="180" dur="166" decel="50000">
                                          <p:stCondLst>
                                            <p:cond delay="1834"/>
                                          </p:stCondLst>
                                        </p:cTn>
                                        <p:tgtEl>
                                          <p:spTgt spid="13"/>
                                        </p:tgtEl>
                                      </p:cBhvr>
                                      <p:to x="100000" y="100000"/>
                                    </p:animScale>
                                  </p:childTnLst>
                                </p:cTn>
                              </p:par>
                              <p:par>
                                <p:cTn id="181" presetID="26" presetClass="entr" presetSubtype="0" fill="hold" grpId="0" nodeType="withEffect">
                                  <p:stCondLst>
                                    <p:cond delay="0"/>
                                  </p:stCondLst>
                                  <p:childTnLst>
                                    <p:set>
                                      <p:cBhvr>
                                        <p:cTn id="182" dur="1" fill="hold">
                                          <p:stCondLst>
                                            <p:cond delay="0"/>
                                          </p:stCondLst>
                                        </p:cTn>
                                        <p:tgtEl>
                                          <p:spTgt spid="50"/>
                                        </p:tgtEl>
                                        <p:attrNameLst>
                                          <p:attrName>style.visibility</p:attrName>
                                        </p:attrNameLst>
                                      </p:cBhvr>
                                      <p:to>
                                        <p:strVal val="visible"/>
                                      </p:to>
                                    </p:set>
                                    <p:animEffect transition="in" filter="wipe(down)">
                                      <p:cBhvr>
                                        <p:cTn id="183" dur="580">
                                          <p:stCondLst>
                                            <p:cond delay="0"/>
                                          </p:stCondLst>
                                        </p:cTn>
                                        <p:tgtEl>
                                          <p:spTgt spid="50"/>
                                        </p:tgtEl>
                                      </p:cBhvr>
                                    </p:animEffect>
                                    <p:anim calcmode="lin" valueType="num">
                                      <p:cBhvr>
                                        <p:cTn id="184" dur="1822" tmFilter="0,0; 0.14,0.36; 0.43,0.73; 0.71,0.91; 1.0,1.0">
                                          <p:stCondLst>
                                            <p:cond delay="0"/>
                                          </p:stCondLst>
                                        </p:cTn>
                                        <p:tgtEl>
                                          <p:spTgt spid="50"/>
                                        </p:tgtEl>
                                        <p:attrNameLst>
                                          <p:attrName>ppt_x</p:attrName>
                                        </p:attrNameLst>
                                      </p:cBhvr>
                                      <p:tavLst>
                                        <p:tav tm="0">
                                          <p:val>
                                            <p:strVal val="#ppt_x-0.25"/>
                                          </p:val>
                                        </p:tav>
                                        <p:tav tm="100000">
                                          <p:val>
                                            <p:strVal val="#ppt_x"/>
                                          </p:val>
                                        </p:tav>
                                      </p:tavLst>
                                    </p:anim>
                                    <p:anim calcmode="lin" valueType="num">
                                      <p:cBhvr>
                                        <p:cTn id="185" dur="664" tmFilter="0.0,0.0; 0.25,0.07; 0.50,0.2; 0.75,0.467; 1.0,1.0">
                                          <p:stCondLst>
                                            <p:cond delay="0"/>
                                          </p:stCondLst>
                                        </p:cTn>
                                        <p:tgtEl>
                                          <p:spTgt spid="50"/>
                                        </p:tgtEl>
                                        <p:attrNameLst>
                                          <p:attrName>ppt_y</p:attrName>
                                        </p:attrNameLst>
                                      </p:cBhvr>
                                      <p:tavLst>
                                        <p:tav tm="0" fmla="#ppt_y-sin(pi*$)/3">
                                          <p:val>
                                            <p:fltVal val="0.5"/>
                                          </p:val>
                                        </p:tav>
                                        <p:tav tm="100000">
                                          <p:val>
                                            <p:fltVal val="1"/>
                                          </p:val>
                                        </p:tav>
                                      </p:tavLst>
                                    </p:anim>
                                    <p:anim calcmode="lin" valueType="num">
                                      <p:cBhvr>
                                        <p:cTn id="186" dur="664" tmFilter="0, 0; 0.125,0.2665; 0.25,0.4; 0.375,0.465; 0.5,0.5;  0.625,0.535; 0.75,0.6; 0.875,0.7335; 1,1">
                                          <p:stCondLst>
                                            <p:cond delay="664"/>
                                          </p:stCondLst>
                                        </p:cTn>
                                        <p:tgtEl>
                                          <p:spTgt spid="50"/>
                                        </p:tgtEl>
                                        <p:attrNameLst>
                                          <p:attrName>ppt_y</p:attrName>
                                        </p:attrNameLst>
                                      </p:cBhvr>
                                      <p:tavLst>
                                        <p:tav tm="0" fmla="#ppt_y-sin(pi*$)/9">
                                          <p:val>
                                            <p:fltVal val="0"/>
                                          </p:val>
                                        </p:tav>
                                        <p:tav tm="100000">
                                          <p:val>
                                            <p:fltVal val="1"/>
                                          </p:val>
                                        </p:tav>
                                      </p:tavLst>
                                    </p:anim>
                                    <p:anim calcmode="lin" valueType="num">
                                      <p:cBhvr>
                                        <p:cTn id="187" dur="332" tmFilter="0, 0; 0.125,0.2665; 0.25,0.4; 0.375,0.465; 0.5,0.5;  0.625,0.535; 0.75,0.6; 0.875,0.7335; 1,1">
                                          <p:stCondLst>
                                            <p:cond delay="1324"/>
                                          </p:stCondLst>
                                        </p:cTn>
                                        <p:tgtEl>
                                          <p:spTgt spid="50"/>
                                        </p:tgtEl>
                                        <p:attrNameLst>
                                          <p:attrName>ppt_y</p:attrName>
                                        </p:attrNameLst>
                                      </p:cBhvr>
                                      <p:tavLst>
                                        <p:tav tm="0" fmla="#ppt_y-sin(pi*$)/27">
                                          <p:val>
                                            <p:fltVal val="0"/>
                                          </p:val>
                                        </p:tav>
                                        <p:tav tm="100000">
                                          <p:val>
                                            <p:fltVal val="1"/>
                                          </p:val>
                                        </p:tav>
                                      </p:tavLst>
                                    </p:anim>
                                    <p:anim calcmode="lin" valueType="num">
                                      <p:cBhvr>
                                        <p:cTn id="188" dur="164" tmFilter="0, 0; 0.125,0.2665; 0.25,0.4; 0.375,0.465; 0.5,0.5;  0.625,0.535; 0.75,0.6; 0.875,0.7335; 1,1">
                                          <p:stCondLst>
                                            <p:cond delay="1656"/>
                                          </p:stCondLst>
                                        </p:cTn>
                                        <p:tgtEl>
                                          <p:spTgt spid="50"/>
                                        </p:tgtEl>
                                        <p:attrNameLst>
                                          <p:attrName>ppt_y</p:attrName>
                                        </p:attrNameLst>
                                      </p:cBhvr>
                                      <p:tavLst>
                                        <p:tav tm="0" fmla="#ppt_y-sin(pi*$)/81">
                                          <p:val>
                                            <p:fltVal val="0"/>
                                          </p:val>
                                        </p:tav>
                                        <p:tav tm="100000">
                                          <p:val>
                                            <p:fltVal val="1"/>
                                          </p:val>
                                        </p:tav>
                                      </p:tavLst>
                                    </p:anim>
                                    <p:animScale>
                                      <p:cBhvr>
                                        <p:cTn id="189" dur="26">
                                          <p:stCondLst>
                                            <p:cond delay="650"/>
                                          </p:stCondLst>
                                        </p:cTn>
                                        <p:tgtEl>
                                          <p:spTgt spid="50"/>
                                        </p:tgtEl>
                                      </p:cBhvr>
                                      <p:to x="100000" y="60000"/>
                                    </p:animScale>
                                    <p:animScale>
                                      <p:cBhvr>
                                        <p:cTn id="190" dur="166" decel="50000">
                                          <p:stCondLst>
                                            <p:cond delay="676"/>
                                          </p:stCondLst>
                                        </p:cTn>
                                        <p:tgtEl>
                                          <p:spTgt spid="50"/>
                                        </p:tgtEl>
                                      </p:cBhvr>
                                      <p:to x="100000" y="100000"/>
                                    </p:animScale>
                                    <p:animScale>
                                      <p:cBhvr>
                                        <p:cTn id="191" dur="26">
                                          <p:stCondLst>
                                            <p:cond delay="1312"/>
                                          </p:stCondLst>
                                        </p:cTn>
                                        <p:tgtEl>
                                          <p:spTgt spid="50"/>
                                        </p:tgtEl>
                                      </p:cBhvr>
                                      <p:to x="100000" y="80000"/>
                                    </p:animScale>
                                    <p:animScale>
                                      <p:cBhvr>
                                        <p:cTn id="192" dur="166" decel="50000">
                                          <p:stCondLst>
                                            <p:cond delay="1338"/>
                                          </p:stCondLst>
                                        </p:cTn>
                                        <p:tgtEl>
                                          <p:spTgt spid="50"/>
                                        </p:tgtEl>
                                      </p:cBhvr>
                                      <p:to x="100000" y="100000"/>
                                    </p:animScale>
                                    <p:animScale>
                                      <p:cBhvr>
                                        <p:cTn id="193" dur="26">
                                          <p:stCondLst>
                                            <p:cond delay="1642"/>
                                          </p:stCondLst>
                                        </p:cTn>
                                        <p:tgtEl>
                                          <p:spTgt spid="50"/>
                                        </p:tgtEl>
                                      </p:cBhvr>
                                      <p:to x="100000" y="90000"/>
                                    </p:animScale>
                                    <p:animScale>
                                      <p:cBhvr>
                                        <p:cTn id="194" dur="166" decel="50000">
                                          <p:stCondLst>
                                            <p:cond delay="1668"/>
                                          </p:stCondLst>
                                        </p:cTn>
                                        <p:tgtEl>
                                          <p:spTgt spid="50"/>
                                        </p:tgtEl>
                                      </p:cBhvr>
                                      <p:to x="100000" y="100000"/>
                                    </p:animScale>
                                    <p:animScale>
                                      <p:cBhvr>
                                        <p:cTn id="195" dur="26">
                                          <p:stCondLst>
                                            <p:cond delay="1808"/>
                                          </p:stCondLst>
                                        </p:cTn>
                                        <p:tgtEl>
                                          <p:spTgt spid="50"/>
                                        </p:tgtEl>
                                      </p:cBhvr>
                                      <p:to x="100000" y="95000"/>
                                    </p:animScale>
                                    <p:animScale>
                                      <p:cBhvr>
                                        <p:cTn id="196" dur="166" decel="50000">
                                          <p:stCondLst>
                                            <p:cond delay="1834"/>
                                          </p:stCondLst>
                                        </p:cTn>
                                        <p:tgtEl>
                                          <p:spTgt spid="50"/>
                                        </p:tgtEl>
                                      </p:cBhvr>
                                      <p:to x="100000" y="100000"/>
                                    </p:animScale>
                                  </p:childTnLst>
                                </p:cTn>
                              </p:par>
                              <p:par>
                                <p:cTn id="197" presetID="26" presetClass="entr" presetSubtype="0" fill="hold" grpId="0" nodeType="withEffect">
                                  <p:stCondLst>
                                    <p:cond delay="0"/>
                                  </p:stCondLst>
                                  <p:childTnLst>
                                    <p:set>
                                      <p:cBhvr>
                                        <p:cTn id="198" dur="1" fill="hold">
                                          <p:stCondLst>
                                            <p:cond delay="0"/>
                                          </p:stCondLst>
                                        </p:cTn>
                                        <p:tgtEl>
                                          <p:spTgt spid="9"/>
                                        </p:tgtEl>
                                        <p:attrNameLst>
                                          <p:attrName>style.visibility</p:attrName>
                                        </p:attrNameLst>
                                      </p:cBhvr>
                                      <p:to>
                                        <p:strVal val="visible"/>
                                      </p:to>
                                    </p:set>
                                    <p:animEffect transition="in" filter="wipe(down)">
                                      <p:cBhvr>
                                        <p:cTn id="199" dur="580">
                                          <p:stCondLst>
                                            <p:cond delay="0"/>
                                          </p:stCondLst>
                                        </p:cTn>
                                        <p:tgtEl>
                                          <p:spTgt spid="9"/>
                                        </p:tgtEl>
                                      </p:cBhvr>
                                    </p:animEffect>
                                    <p:anim calcmode="lin" valueType="num">
                                      <p:cBhvr>
                                        <p:cTn id="200"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201"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202"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203"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204"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205" dur="26">
                                          <p:stCondLst>
                                            <p:cond delay="650"/>
                                          </p:stCondLst>
                                        </p:cTn>
                                        <p:tgtEl>
                                          <p:spTgt spid="9"/>
                                        </p:tgtEl>
                                      </p:cBhvr>
                                      <p:to x="100000" y="60000"/>
                                    </p:animScale>
                                    <p:animScale>
                                      <p:cBhvr>
                                        <p:cTn id="206" dur="166" decel="50000">
                                          <p:stCondLst>
                                            <p:cond delay="676"/>
                                          </p:stCondLst>
                                        </p:cTn>
                                        <p:tgtEl>
                                          <p:spTgt spid="9"/>
                                        </p:tgtEl>
                                      </p:cBhvr>
                                      <p:to x="100000" y="100000"/>
                                    </p:animScale>
                                    <p:animScale>
                                      <p:cBhvr>
                                        <p:cTn id="207" dur="26">
                                          <p:stCondLst>
                                            <p:cond delay="1312"/>
                                          </p:stCondLst>
                                        </p:cTn>
                                        <p:tgtEl>
                                          <p:spTgt spid="9"/>
                                        </p:tgtEl>
                                      </p:cBhvr>
                                      <p:to x="100000" y="80000"/>
                                    </p:animScale>
                                    <p:animScale>
                                      <p:cBhvr>
                                        <p:cTn id="208" dur="166" decel="50000">
                                          <p:stCondLst>
                                            <p:cond delay="1338"/>
                                          </p:stCondLst>
                                        </p:cTn>
                                        <p:tgtEl>
                                          <p:spTgt spid="9"/>
                                        </p:tgtEl>
                                      </p:cBhvr>
                                      <p:to x="100000" y="100000"/>
                                    </p:animScale>
                                    <p:animScale>
                                      <p:cBhvr>
                                        <p:cTn id="209" dur="26">
                                          <p:stCondLst>
                                            <p:cond delay="1642"/>
                                          </p:stCondLst>
                                        </p:cTn>
                                        <p:tgtEl>
                                          <p:spTgt spid="9"/>
                                        </p:tgtEl>
                                      </p:cBhvr>
                                      <p:to x="100000" y="90000"/>
                                    </p:animScale>
                                    <p:animScale>
                                      <p:cBhvr>
                                        <p:cTn id="210" dur="166" decel="50000">
                                          <p:stCondLst>
                                            <p:cond delay="1668"/>
                                          </p:stCondLst>
                                        </p:cTn>
                                        <p:tgtEl>
                                          <p:spTgt spid="9"/>
                                        </p:tgtEl>
                                      </p:cBhvr>
                                      <p:to x="100000" y="100000"/>
                                    </p:animScale>
                                    <p:animScale>
                                      <p:cBhvr>
                                        <p:cTn id="211" dur="26">
                                          <p:stCondLst>
                                            <p:cond delay="1808"/>
                                          </p:stCondLst>
                                        </p:cTn>
                                        <p:tgtEl>
                                          <p:spTgt spid="9"/>
                                        </p:tgtEl>
                                      </p:cBhvr>
                                      <p:to x="100000" y="95000"/>
                                    </p:animScale>
                                    <p:animScale>
                                      <p:cBhvr>
                                        <p:cTn id="212" dur="166" decel="50000">
                                          <p:stCondLst>
                                            <p:cond delay="1834"/>
                                          </p:stCondLst>
                                        </p:cTn>
                                        <p:tgtEl>
                                          <p:spTgt spid="9"/>
                                        </p:tgtEl>
                                      </p:cBhvr>
                                      <p:to x="100000" y="100000"/>
                                    </p:animScale>
                                  </p:childTnLst>
                                </p:cTn>
                              </p:par>
                            </p:childTnLst>
                          </p:cTn>
                        </p:par>
                        <p:par>
                          <p:cTn id="213" fill="hold">
                            <p:stCondLst>
                              <p:cond delay="2000"/>
                            </p:stCondLst>
                            <p:childTnLst>
                              <p:par>
                                <p:cTn id="214" presetID="53" presetClass="entr" presetSubtype="16" fill="hold" nodeType="afterEffect">
                                  <p:stCondLst>
                                    <p:cond delay="0"/>
                                  </p:stCondLst>
                                  <p:childTnLst>
                                    <p:set>
                                      <p:cBhvr>
                                        <p:cTn id="215" dur="1" fill="hold">
                                          <p:stCondLst>
                                            <p:cond delay="0"/>
                                          </p:stCondLst>
                                        </p:cTn>
                                        <p:tgtEl>
                                          <p:spTgt spid="68"/>
                                        </p:tgtEl>
                                        <p:attrNameLst>
                                          <p:attrName>style.visibility</p:attrName>
                                        </p:attrNameLst>
                                      </p:cBhvr>
                                      <p:to>
                                        <p:strVal val="visible"/>
                                      </p:to>
                                    </p:set>
                                    <p:anim calcmode="lin" valueType="num">
                                      <p:cBhvr>
                                        <p:cTn id="216" dur="500" fill="hold"/>
                                        <p:tgtEl>
                                          <p:spTgt spid="68"/>
                                        </p:tgtEl>
                                        <p:attrNameLst>
                                          <p:attrName>ppt_w</p:attrName>
                                        </p:attrNameLst>
                                      </p:cBhvr>
                                      <p:tavLst>
                                        <p:tav tm="0">
                                          <p:val>
                                            <p:fltVal val="0"/>
                                          </p:val>
                                        </p:tav>
                                        <p:tav tm="100000">
                                          <p:val>
                                            <p:strVal val="#ppt_w"/>
                                          </p:val>
                                        </p:tav>
                                      </p:tavLst>
                                    </p:anim>
                                    <p:anim calcmode="lin" valueType="num">
                                      <p:cBhvr>
                                        <p:cTn id="217" dur="500" fill="hold"/>
                                        <p:tgtEl>
                                          <p:spTgt spid="68"/>
                                        </p:tgtEl>
                                        <p:attrNameLst>
                                          <p:attrName>ppt_h</p:attrName>
                                        </p:attrNameLst>
                                      </p:cBhvr>
                                      <p:tavLst>
                                        <p:tav tm="0">
                                          <p:val>
                                            <p:fltVal val="0"/>
                                          </p:val>
                                        </p:tav>
                                        <p:tav tm="100000">
                                          <p:val>
                                            <p:strVal val="#ppt_h"/>
                                          </p:val>
                                        </p:tav>
                                      </p:tavLst>
                                    </p:anim>
                                    <p:animEffect transition="in" filter="fade">
                                      <p:cBhvr>
                                        <p:cTn id="218" dur="500"/>
                                        <p:tgtEl>
                                          <p:spTgt spid="68"/>
                                        </p:tgtEl>
                                      </p:cBhvr>
                                    </p:animEffect>
                                  </p:childTnLst>
                                </p:cTn>
                              </p:par>
                              <p:par>
                                <p:cTn id="219" presetID="53" presetClass="entr" presetSubtype="16" fill="hold" nodeType="withEffect">
                                  <p:stCondLst>
                                    <p:cond delay="250"/>
                                  </p:stCondLst>
                                  <p:childTnLst>
                                    <p:set>
                                      <p:cBhvr>
                                        <p:cTn id="220" dur="1" fill="hold">
                                          <p:stCondLst>
                                            <p:cond delay="0"/>
                                          </p:stCondLst>
                                        </p:cTn>
                                        <p:tgtEl>
                                          <p:spTgt spid="7"/>
                                        </p:tgtEl>
                                        <p:attrNameLst>
                                          <p:attrName>style.visibility</p:attrName>
                                        </p:attrNameLst>
                                      </p:cBhvr>
                                      <p:to>
                                        <p:strVal val="visible"/>
                                      </p:to>
                                    </p:set>
                                    <p:anim calcmode="lin" valueType="num">
                                      <p:cBhvr>
                                        <p:cTn id="221" dur="750" fill="hold"/>
                                        <p:tgtEl>
                                          <p:spTgt spid="7"/>
                                        </p:tgtEl>
                                        <p:attrNameLst>
                                          <p:attrName>ppt_w</p:attrName>
                                        </p:attrNameLst>
                                      </p:cBhvr>
                                      <p:tavLst>
                                        <p:tav tm="0">
                                          <p:val>
                                            <p:fltVal val="0"/>
                                          </p:val>
                                        </p:tav>
                                        <p:tav tm="100000">
                                          <p:val>
                                            <p:strVal val="#ppt_w"/>
                                          </p:val>
                                        </p:tav>
                                      </p:tavLst>
                                    </p:anim>
                                    <p:anim calcmode="lin" valueType="num">
                                      <p:cBhvr>
                                        <p:cTn id="222" dur="750" fill="hold"/>
                                        <p:tgtEl>
                                          <p:spTgt spid="7"/>
                                        </p:tgtEl>
                                        <p:attrNameLst>
                                          <p:attrName>ppt_h</p:attrName>
                                        </p:attrNameLst>
                                      </p:cBhvr>
                                      <p:tavLst>
                                        <p:tav tm="0">
                                          <p:val>
                                            <p:fltVal val="0"/>
                                          </p:val>
                                        </p:tav>
                                        <p:tav tm="100000">
                                          <p:val>
                                            <p:strVal val="#ppt_h"/>
                                          </p:val>
                                        </p:tav>
                                      </p:tavLst>
                                    </p:anim>
                                    <p:animEffect transition="in" filter="fade">
                                      <p:cBhvr>
                                        <p:cTn id="223" dur="750"/>
                                        <p:tgtEl>
                                          <p:spTgt spid="7"/>
                                        </p:tgtEl>
                                      </p:cBhvr>
                                    </p:animEffect>
                                  </p:childTnLst>
                                </p:cTn>
                              </p:par>
                              <p:par>
                                <p:cTn id="224" presetID="53" presetClass="entr" presetSubtype="16" fill="hold" nodeType="withEffect">
                                  <p:stCondLst>
                                    <p:cond delay="0"/>
                                  </p:stCondLst>
                                  <p:childTnLst>
                                    <p:set>
                                      <p:cBhvr>
                                        <p:cTn id="225" dur="1" fill="hold">
                                          <p:stCondLst>
                                            <p:cond delay="0"/>
                                          </p:stCondLst>
                                        </p:cTn>
                                        <p:tgtEl>
                                          <p:spTgt spid="17"/>
                                        </p:tgtEl>
                                        <p:attrNameLst>
                                          <p:attrName>style.visibility</p:attrName>
                                        </p:attrNameLst>
                                      </p:cBhvr>
                                      <p:to>
                                        <p:strVal val="visible"/>
                                      </p:to>
                                    </p:set>
                                    <p:anim calcmode="lin" valueType="num">
                                      <p:cBhvr>
                                        <p:cTn id="226" dur="1250" fill="hold"/>
                                        <p:tgtEl>
                                          <p:spTgt spid="17"/>
                                        </p:tgtEl>
                                        <p:attrNameLst>
                                          <p:attrName>ppt_w</p:attrName>
                                        </p:attrNameLst>
                                      </p:cBhvr>
                                      <p:tavLst>
                                        <p:tav tm="0">
                                          <p:val>
                                            <p:fltVal val="0"/>
                                          </p:val>
                                        </p:tav>
                                        <p:tav tm="100000">
                                          <p:val>
                                            <p:strVal val="#ppt_w"/>
                                          </p:val>
                                        </p:tav>
                                      </p:tavLst>
                                    </p:anim>
                                    <p:anim calcmode="lin" valueType="num">
                                      <p:cBhvr>
                                        <p:cTn id="227" dur="1250" fill="hold"/>
                                        <p:tgtEl>
                                          <p:spTgt spid="17"/>
                                        </p:tgtEl>
                                        <p:attrNameLst>
                                          <p:attrName>ppt_h</p:attrName>
                                        </p:attrNameLst>
                                      </p:cBhvr>
                                      <p:tavLst>
                                        <p:tav tm="0">
                                          <p:val>
                                            <p:fltVal val="0"/>
                                          </p:val>
                                        </p:tav>
                                        <p:tav tm="100000">
                                          <p:val>
                                            <p:strVal val="#ppt_h"/>
                                          </p:val>
                                        </p:tav>
                                      </p:tavLst>
                                    </p:anim>
                                    <p:animEffect transition="in" filter="fade">
                                      <p:cBhvr>
                                        <p:cTn id="228" dur="1250"/>
                                        <p:tgtEl>
                                          <p:spTgt spid="17"/>
                                        </p:tgtEl>
                                      </p:cBhvr>
                                    </p:animEffect>
                                  </p:childTnLst>
                                </p:cTn>
                              </p:par>
                              <p:par>
                                <p:cTn id="229" presetID="53" presetClass="entr" presetSubtype="16" fill="hold" nodeType="withEffect">
                                  <p:stCondLst>
                                    <p:cond delay="300"/>
                                  </p:stCondLst>
                                  <p:childTnLst>
                                    <p:set>
                                      <p:cBhvr>
                                        <p:cTn id="230" dur="1" fill="hold">
                                          <p:stCondLst>
                                            <p:cond delay="0"/>
                                          </p:stCondLst>
                                        </p:cTn>
                                        <p:tgtEl>
                                          <p:spTgt spid="34"/>
                                        </p:tgtEl>
                                        <p:attrNameLst>
                                          <p:attrName>style.visibility</p:attrName>
                                        </p:attrNameLst>
                                      </p:cBhvr>
                                      <p:to>
                                        <p:strVal val="visible"/>
                                      </p:to>
                                    </p:set>
                                    <p:anim calcmode="lin" valueType="num">
                                      <p:cBhvr>
                                        <p:cTn id="231" dur="1750" fill="hold"/>
                                        <p:tgtEl>
                                          <p:spTgt spid="34"/>
                                        </p:tgtEl>
                                        <p:attrNameLst>
                                          <p:attrName>ppt_w</p:attrName>
                                        </p:attrNameLst>
                                      </p:cBhvr>
                                      <p:tavLst>
                                        <p:tav tm="0">
                                          <p:val>
                                            <p:fltVal val="0"/>
                                          </p:val>
                                        </p:tav>
                                        <p:tav tm="100000">
                                          <p:val>
                                            <p:strVal val="#ppt_w"/>
                                          </p:val>
                                        </p:tav>
                                      </p:tavLst>
                                    </p:anim>
                                    <p:anim calcmode="lin" valueType="num">
                                      <p:cBhvr>
                                        <p:cTn id="232" dur="1750" fill="hold"/>
                                        <p:tgtEl>
                                          <p:spTgt spid="34"/>
                                        </p:tgtEl>
                                        <p:attrNameLst>
                                          <p:attrName>ppt_h</p:attrName>
                                        </p:attrNameLst>
                                      </p:cBhvr>
                                      <p:tavLst>
                                        <p:tav tm="0">
                                          <p:val>
                                            <p:fltVal val="0"/>
                                          </p:val>
                                        </p:tav>
                                        <p:tav tm="100000">
                                          <p:val>
                                            <p:strVal val="#ppt_h"/>
                                          </p:val>
                                        </p:tav>
                                      </p:tavLst>
                                    </p:anim>
                                    <p:animEffect transition="in" filter="fade">
                                      <p:cBhvr>
                                        <p:cTn id="233" dur="1750"/>
                                        <p:tgtEl>
                                          <p:spTgt spid="34"/>
                                        </p:tgtEl>
                                      </p:cBhvr>
                                    </p:animEffect>
                                  </p:childTnLst>
                                </p:cTn>
                              </p:par>
                              <p:par>
                                <p:cTn id="234" presetID="53" presetClass="entr" presetSubtype="16" fill="hold" nodeType="withEffect">
                                  <p:stCondLst>
                                    <p:cond delay="0"/>
                                  </p:stCondLst>
                                  <p:childTnLst>
                                    <p:set>
                                      <p:cBhvr>
                                        <p:cTn id="235" dur="1" fill="hold">
                                          <p:stCondLst>
                                            <p:cond delay="0"/>
                                          </p:stCondLst>
                                        </p:cTn>
                                        <p:tgtEl>
                                          <p:spTgt spid="19"/>
                                        </p:tgtEl>
                                        <p:attrNameLst>
                                          <p:attrName>style.visibility</p:attrName>
                                        </p:attrNameLst>
                                      </p:cBhvr>
                                      <p:to>
                                        <p:strVal val="visible"/>
                                      </p:to>
                                    </p:set>
                                    <p:anim calcmode="lin" valueType="num">
                                      <p:cBhvr>
                                        <p:cTn id="236" dur="750" fill="hold"/>
                                        <p:tgtEl>
                                          <p:spTgt spid="19"/>
                                        </p:tgtEl>
                                        <p:attrNameLst>
                                          <p:attrName>ppt_w</p:attrName>
                                        </p:attrNameLst>
                                      </p:cBhvr>
                                      <p:tavLst>
                                        <p:tav tm="0">
                                          <p:val>
                                            <p:fltVal val="0"/>
                                          </p:val>
                                        </p:tav>
                                        <p:tav tm="100000">
                                          <p:val>
                                            <p:strVal val="#ppt_w"/>
                                          </p:val>
                                        </p:tav>
                                      </p:tavLst>
                                    </p:anim>
                                    <p:anim calcmode="lin" valueType="num">
                                      <p:cBhvr>
                                        <p:cTn id="237" dur="750" fill="hold"/>
                                        <p:tgtEl>
                                          <p:spTgt spid="19"/>
                                        </p:tgtEl>
                                        <p:attrNameLst>
                                          <p:attrName>ppt_h</p:attrName>
                                        </p:attrNameLst>
                                      </p:cBhvr>
                                      <p:tavLst>
                                        <p:tav tm="0">
                                          <p:val>
                                            <p:fltVal val="0"/>
                                          </p:val>
                                        </p:tav>
                                        <p:tav tm="100000">
                                          <p:val>
                                            <p:strVal val="#ppt_h"/>
                                          </p:val>
                                        </p:tav>
                                      </p:tavLst>
                                    </p:anim>
                                    <p:animEffect transition="in" filter="fade">
                                      <p:cBhvr>
                                        <p:cTn id="238" dur="750"/>
                                        <p:tgtEl>
                                          <p:spTgt spid="19"/>
                                        </p:tgtEl>
                                      </p:cBhvr>
                                    </p:animEffect>
                                  </p:childTnLst>
                                </p:cTn>
                              </p:par>
                              <p:par>
                                <p:cTn id="239" presetID="53" presetClass="entr" presetSubtype="16" fill="hold" nodeType="withEffect">
                                  <p:stCondLst>
                                    <p:cond delay="500"/>
                                  </p:stCondLst>
                                  <p:childTnLst>
                                    <p:set>
                                      <p:cBhvr>
                                        <p:cTn id="240" dur="1" fill="hold">
                                          <p:stCondLst>
                                            <p:cond delay="0"/>
                                          </p:stCondLst>
                                        </p:cTn>
                                        <p:tgtEl>
                                          <p:spTgt spid="3"/>
                                        </p:tgtEl>
                                        <p:attrNameLst>
                                          <p:attrName>style.visibility</p:attrName>
                                        </p:attrNameLst>
                                      </p:cBhvr>
                                      <p:to>
                                        <p:strVal val="visible"/>
                                      </p:to>
                                    </p:set>
                                    <p:anim calcmode="lin" valueType="num">
                                      <p:cBhvr>
                                        <p:cTn id="241" dur="1250" fill="hold"/>
                                        <p:tgtEl>
                                          <p:spTgt spid="3"/>
                                        </p:tgtEl>
                                        <p:attrNameLst>
                                          <p:attrName>ppt_w</p:attrName>
                                        </p:attrNameLst>
                                      </p:cBhvr>
                                      <p:tavLst>
                                        <p:tav tm="0">
                                          <p:val>
                                            <p:fltVal val="0"/>
                                          </p:val>
                                        </p:tav>
                                        <p:tav tm="100000">
                                          <p:val>
                                            <p:strVal val="#ppt_w"/>
                                          </p:val>
                                        </p:tav>
                                      </p:tavLst>
                                    </p:anim>
                                    <p:anim calcmode="lin" valueType="num">
                                      <p:cBhvr>
                                        <p:cTn id="242" dur="1250" fill="hold"/>
                                        <p:tgtEl>
                                          <p:spTgt spid="3"/>
                                        </p:tgtEl>
                                        <p:attrNameLst>
                                          <p:attrName>ppt_h</p:attrName>
                                        </p:attrNameLst>
                                      </p:cBhvr>
                                      <p:tavLst>
                                        <p:tav tm="0">
                                          <p:val>
                                            <p:fltVal val="0"/>
                                          </p:val>
                                        </p:tav>
                                        <p:tav tm="100000">
                                          <p:val>
                                            <p:strVal val="#ppt_h"/>
                                          </p:val>
                                        </p:tav>
                                      </p:tavLst>
                                    </p:anim>
                                    <p:animEffect transition="in" filter="fade">
                                      <p:cBhvr>
                                        <p:cTn id="243" dur="1250"/>
                                        <p:tgtEl>
                                          <p:spTgt spid="3"/>
                                        </p:tgtEl>
                                      </p:cBhvr>
                                    </p:animEffect>
                                  </p:childTnLst>
                                </p:cTn>
                              </p:par>
                              <p:par>
                                <p:cTn id="244" presetID="53" presetClass="entr" presetSubtype="16" fill="hold" nodeType="withEffect">
                                  <p:stCondLst>
                                    <p:cond delay="500"/>
                                  </p:stCondLst>
                                  <p:childTnLst>
                                    <p:set>
                                      <p:cBhvr>
                                        <p:cTn id="245" dur="1" fill="hold">
                                          <p:stCondLst>
                                            <p:cond delay="0"/>
                                          </p:stCondLst>
                                        </p:cTn>
                                        <p:tgtEl>
                                          <p:spTgt spid="5"/>
                                        </p:tgtEl>
                                        <p:attrNameLst>
                                          <p:attrName>style.visibility</p:attrName>
                                        </p:attrNameLst>
                                      </p:cBhvr>
                                      <p:to>
                                        <p:strVal val="visible"/>
                                      </p:to>
                                    </p:set>
                                    <p:anim calcmode="lin" valueType="num">
                                      <p:cBhvr>
                                        <p:cTn id="246" dur="1750" fill="hold"/>
                                        <p:tgtEl>
                                          <p:spTgt spid="5"/>
                                        </p:tgtEl>
                                        <p:attrNameLst>
                                          <p:attrName>ppt_w</p:attrName>
                                        </p:attrNameLst>
                                      </p:cBhvr>
                                      <p:tavLst>
                                        <p:tav tm="0">
                                          <p:val>
                                            <p:fltVal val="0"/>
                                          </p:val>
                                        </p:tav>
                                        <p:tav tm="100000">
                                          <p:val>
                                            <p:strVal val="#ppt_w"/>
                                          </p:val>
                                        </p:tav>
                                      </p:tavLst>
                                    </p:anim>
                                    <p:anim calcmode="lin" valueType="num">
                                      <p:cBhvr>
                                        <p:cTn id="247" dur="1750" fill="hold"/>
                                        <p:tgtEl>
                                          <p:spTgt spid="5"/>
                                        </p:tgtEl>
                                        <p:attrNameLst>
                                          <p:attrName>ppt_h</p:attrName>
                                        </p:attrNameLst>
                                      </p:cBhvr>
                                      <p:tavLst>
                                        <p:tav tm="0">
                                          <p:val>
                                            <p:fltVal val="0"/>
                                          </p:val>
                                        </p:tav>
                                        <p:tav tm="100000">
                                          <p:val>
                                            <p:strVal val="#ppt_h"/>
                                          </p:val>
                                        </p:tav>
                                      </p:tavLst>
                                    </p:anim>
                                    <p:animEffect transition="in" filter="fade">
                                      <p:cBhvr>
                                        <p:cTn id="248" dur="1750"/>
                                        <p:tgtEl>
                                          <p:spTgt spid="5"/>
                                        </p:tgtEl>
                                      </p:cBhvr>
                                    </p:animEffect>
                                  </p:childTnLst>
                                </p:cTn>
                              </p:par>
                              <p:par>
                                <p:cTn id="249" presetID="53" presetClass="entr" presetSubtype="16" fill="hold" nodeType="withEffect">
                                  <p:stCondLst>
                                    <p:cond delay="250"/>
                                  </p:stCondLst>
                                  <p:childTnLst>
                                    <p:set>
                                      <p:cBhvr>
                                        <p:cTn id="250" dur="1" fill="hold">
                                          <p:stCondLst>
                                            <p:cond delay="0"/>
                                          </p:stCondLst>
                                        </p:cTn>
                                        <p:tgtEl>
                                          <p:spTgt spid="35"/>
                                        </p:tgtEl>
                                        <p:attrNameLst>
                                          <p:attrName>style.visibility</p:attrName>
                                        </p:attrNameLst>
                                      </p:cBhvr>
                                      <p:to>
                                        <p:strVal val="visible"/>
                                      </p:to>
                                    </p:set>
                                    <p:anim calcmode="lin" valueType="num">
                                      <p:cBhvr>
                                        <p:cTn id="251" dur="1750" fill="hold"/>
                                        <p:tgtEl>
                                          <p:spTgt spid="35"/>
                                        </p:tgtEl>
                                        <p:attrNameLst>
                                          <p:attrName>ppt_w</p:attrName>
                                        </p:attrNameLst>
                                      </p:cBhvr>
                                      <p:tavLst>
                                        <p:tav tm="0">
                                          <p:val>
                                            <p:fltVal val="0"/>
                                          </p:val>
                                        </p:tav>
                                        <p:tav tm="100000">
                                          <p:val>
                                            <p:strVal val="#ppt_w"/>
                                          </p:val>
                                        </p:tav>
                                      </p:tavLst>
                                    </p:anim>
                                    <p:anim calcmode="lin" valueType="num">
                                      <p:cBhvr>
                                        <p:cTn id="252" dur="1750" fill="hold"/>
                                        <p:tgtEl>
                                          <p:spTgt spid="35"/>
                                        </p:tgtEl>
                                        <p:attrNameLst>
                                          <p:attrName>ppt_h</p:attrName>
                                        </p:attrNameLst>
                                      </p:cBhvr>
                                      <p:tavLst>
                                        <p:tav tm="0">
                                          <p:val>
                                            <p:fltVal val="0"/>
                                          </p:val>
                                        </p:tav>
                                        <p:tav tm="100000">
                                          <p:val>
                                            <p:strVal val="#ppt_h"/>
                                          </p:val>
                                        </p:tav>
                                      </p:tavLst>
                                    </p:anim>
                                    <p:animEffect transition="in" filter="fade">
                                      <p:cBhvr>
                                        <p:cTn id="253" dur="1750"/>
                                        <p:tgtEl>
                                          <p:spTgt spid="35"/>
                                        </p:tgtEl>
                                      </p:cBhvr>
                                    </p:animEffect>
                                  </p:childTnLst>
                                </p:cTn>
                              </p:par>
                            </p:childTnLst>
                          </p:cTn>
                        </p:par>
                      </p:childTnLst>
                    </p:cTn>
                  </p:par>
                  <p:par>
                    <p:cTn id="254" fill="hold">
                      <p:stCondLst>
                        <p:cond delay="indefinite"/>
                      </p:stCondLst>
                      <p:childTnLst>
                        <p:par>
                          <p:cTn id="255" fill="hold">
                            <p:stCondLst>
                              <p:cond delay="0"/>
                            </p:stCondLst>
                            <p:childTnLst>
                              <p:par>
                                <p:cTn id="256" presetID="10" presetClass="entr" presetSubtype="0" fill="hold" nodeType="clickEffect">
                                  <p:stCondLst>
                                    <p:cond delay="0"/>
                                  </p:stCondLst>
                                  <p:childTnLst>
                                    <p:set>
                                      <p:cBhvr>
                                        <p:cTn id="257" dur="1" fill="hold">
                                          <p:stCondLst>
                                            <p:cond delay="0"/>
                                          </p:stCondLst>
                                        </p:cTn>
                                        <p:tgtEl>
                                          <p:spTgt spid="2"/>
                                        </p:tgtEl>
                                        <p:attrNameLst>
                                          <p:attrName>style.visibility</p:attrName>
                                        </p:attrNameLst>
                                      </p:cBhvr>
                                      <p:to>
                                        <p:strVal val="visible"/>
                                      </p:to>
                                    </p:set>
                                    <p:animEffect transition="in" filter="fade">
                                      <p:cBhvr>
                                        <p:cTn id="258" dur="500"/>
                                        <p:tgtEl>
                                          <p:spTgt spid="2"/>
                                        </p:tgtEl>
                                      </p:cBhvr>
                                    </p:animEffect>
                                  </p:childTnLst>
                                </p:cTn>
                              </p:par>
                            </p:childTnLst>
                          </p:cTn>
                        </p:par>
                      </p:childTnLst>
                    </p:cTn>
                  </p:par>
                  <p:par>
                    <p:cTn id="259" fill="hold">
                      <p:stCondLst>
                        <p:cond delay="indefinite"/>
                      </p:stCondLst>
                      <p:childTnLst>
                        <p:par>
                          <p:cTn id="260" fill="hold">
                            <p:stCondLst>
                              <p:cond delay="0"/>
                            </p:stCondLst>
                            <p:childTnLst>
                              <p:par>
                                <p:cTn id="261" presetID="16" presetClass="entr" presetSubtype="21" fill="hold" nodeType="clickEffect">
                                  <p:stCondLst>
                                    <p:cond delay="0"/>
                                  </p:stCondLst>
                                  <p:childTnLst>
                                    <p:set>
                                      <p:cBhvr>
                                        <p:cTn id="262" dur="1" fill="hold">
                                          <p:stCondLst>
                                            <p:cond delay="0"/>
                                          </p:stCondLst>
                                        </p:cTn>
                                        <p:tgtEl>
                                          <p:spTgt spid="16"/>
                                        </p:tgtEl>
                                        <p:attrNameLst>
                                          <p:attrName>style.visibility</p:attrName>
                                        </p:attrNameLst>
                                      </p:cBhvr>
                                      <p:to>
                                        <p:strVal val="visible"/>
                                      </p:to>
                                    </p:set>
                                    <p:animEffect transition="in" filter="barn(inVertical)">
                                      <p:cBhvr>
                                        <p:cTn id="26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5" grpId="0" animBg="1"/>
      <p:bldP spid="12" grpId="0" animBg="1"/>
      <p:bldP spid="22" grpId="0" animBg="1"/>
      <p:bldP spid="11" grpId="0" animBg="1"/>
      <p:bldP spid="23" grpId="0" animBg="1"/>
      <p:bldP spid="10" grpId="0" animBg="1"/>
      <p:bldP spid="24" grpId="0" animBg="1"/>
      <p:bldP spid="14" grpId="0" animBg="1"/>
      <p:bldP spid="25" grpId="0" animBg="1"/>
      <p:bldP spid="13" grpId="0" animBg="1"/>
      <p:bldP spid="5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FF4784D-A598-4BDF-8801-C21420646869}"/>
              </a:ext>
            </a:extLst>
          </p:cNvPr>
          <p:cNvSpPr/>
          <p:nvPr/>
        </p:nvSpPr>
        <p:spPr>
          <a:xfrm>
            <a:off x="151618" y="0"/>
            <a:ext cx="999460" cy="6858015"/>
          </a:xfrm>
          <a:custGeom>
            <a:avLst/>
            <a:gdLst>
              <a:gd name="connsiteX0" fmla="*/ 0 w 903767"/>
              <a:gd name="connsiteY0" fmla="*/ 0 h 6858000"/>
              <a:gd name="connsiteX1" fmla="*/ 903767 w 903767"/>
              <a:gd name="connsiteY1" fmla="*/ 0 h 6858000"/>
              <a:gd name="connsiteX2" fmla="*/ 903767 w 903767"/>
              <a:gd name="connsiteY2" fmla="*/ 6858000 h 6858000"/>
              <a:gd name="connsiteX3" fmla="*/ 0 w 903767"/>
              <a:gd name="connsiteY3" fmla="*/ 6858000 h 6858000"/>
              <a:gd name="connsiteX4" fmla="*/ 0 w 903767"/>
              <a:gd name="connsiteY4" fmla="*/ 0 h 6858000"/>
              <a:gd name="connsiteX0" fmla="*/ 0 w 903767"/>
              <a:gd name="connsiteY0" fmla="*/ 0 h 6858015"/>
              <a:gd name="connsiteX1" fmla="*/ 903767 w 903767"/>
              <a:gd name="connsiteY1" fmla="*/ 0 h 6858015"/>
              <a:gd name="connsiteX2" fmla="*/ 903767 w 903767"/>
              <a:gd name="connsiteY2" fmla="*/ 6858000 h 6858015"/>
              <a:gd name="connsiteX3" fmla="*/ 425302 w 903767"/>
              <a:gd name="connsiteY3" fmla="*/ 6273209 h 6858015"/>
              <a:gd name="connsiteX4" fmla="*/ 0 w 903767"/>
              <a:gd name="connsiteY4" fmla="*/ 6858000 h 6858015"/>
              <a:gd name="connsiteX5" fmla="*/ 0 w 903767"/>
              <a:gd name="connsiteY5" fmla="*/ 0 h 6858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3767" h="6858015">
                <a:moveTo>
                  <a:pt x="0" y="0"/>
                </a:moveTo>
                <a:lnTo>
                  <a:pt x="903767" y="0"/>
                </a:lnTo>
                <a:lnTo>
                  <a:pt x="903767" y="6858000"/>
                </a:lnTo>
                <a:cubicBezTo>
                  <a:pt x="744279" y="6861544"/>
                  <a:pt x="584790" y="6269665"/>
                  <a:pt x="425302" y="6273209"/>
                </a:cubicBezTo>
                <a:lnTo>
                  <a:pt x="0" y="6858000"/>
                </a:lnTo>
                <a:lnTo>
                  <a:pt x="0" y="0"/>
                </a:lnTo>
                <a:close/>
              </a:path>
            </a:pathLst>
          </a:custGeom>
          <a:solidFill>
            <a:srgbClr val="7763B9"/>
          </a:solidFill>
          <a:ln>
            <a:solidFill>
              <a:srgbClr val="7763B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8" name="Picture 57">
            <a:extLst>
              <a:ext uri="{FF2B5EF4-FFF2-40B4-BE49-F238E27FC236}">
                <a16:creationId xmlns:a16="http://schemas.microsoft.com/office/drawing/2014/main" id="{A776EBEC-8D4C-47B4-8AAB-34F92B4DFE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3624106" y="-1606259"/>
            <a:ext cx="6014623" cy="10070518"/>
          </a:xfrm>
          <a:prstGeom prst="rect">
            <a:avLst/>
          </a:prstGeom>
          <a:ln>
            <a:noFill/>
          </a:ln>
          <a:effectLst>
            <a:outerShdw blurRad="292100" dist="139700" dir="2700000" algn="tl" rotWithShape="0">
              <a:srgbClr val="333333">
                <a:alpha val="65000"/>
              </a:srgbClr>
            </a:outerShdw>
          </a:effectLst>
        </p:spPr>
      </p:pic>
      <p:pic>
        <p:nvPicPr>
          <p:cNvPr id="19" name="Picture 18">
            <a:extLst>
              <a:ext uri="{FF2B5EF4-FFF2-40B4-BE49-F238E27FC236}">
                <a16:creationId xmlns:a16="http://schemas.microsoft.com/office/drawing/2014/main" id="{E28DA4FB-9BEA-4CF2-B756-0DA23C5678A7}"/>
              </a:ext>
            </a:extLst>
          </p:cNvPr>
          <p:cNvPicPr>
            <a:picLocks noChangeAspect="1"/>
          </p:cNvPicPr>
          <p:nvPr/>
        </p:nvPicPr>
        <p:blipFill rotWithShape="1">
          <a:blip r:embed="rId4">
            <a:extLst>
              <a:ext uri="{28A0092B-C50C-407E-A947-70E740481C1C}">
                <a14:useLocalDpi xmlns:a14="http://schemas.microsoft.com/office/drawing/2010/main" val="0"/>
              </a:ext>
            </a:extLst>
          </a:blip>
          <a:srcRect l="81882" r="-651" b="67301"/>
          <a:stretch/>
        </p:blipFill>
        <p:spPr>
          <a:xfrm>
            <a:off x="226046" y="38099"/>
            <a:ext cx="999460" cy="1235862"/>
          </a:xfrm>
          <a:prstGeom prst="rect">
            <a:avLst/>
          </a:prstGeom>
        </p:spPr>
      </p:pic>
      <p:pic>
        <p:nvPicPr>
          <p:cNvPr id="5" name="Picture 4">
            <a:extLst>
              <a:ext uri="{FF2B5EF4-FFF2-40B4-BE49-F238E27FC236}">
                <a16:creationId xmlns:a16="http://schemas.microsoft.com/office/drawing/2014/main" id="{285DE778-3623-47C6-A21E-CE77A61E531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4127501"/>
            <a:ext cx="2170748" cy="2692400"/>
          </a:xfrm>
          <a:prstGeom prst="rect">
            <a:avLst/>
          </a:prstGeom>
        </p:spPr>
      </p:pic>
      <p:pic>
        <p:nvPicPr>
          <p:cNvPr id="7" name="Picture 6">
            <a:extLst>
              <a:ext uri="{FF2B5EF4-FFF2-40B4-BE49-F238E27FC236}">
                <a16:creationId xmlns:a16="http://schemas.microsoft.com/office/drawing/2014/main" id="{08F62E03-7E54-4182-BAB6-2E974305EAF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519586" y="19357"/>
            <a:ext cx="1568144" cy="1568144"/>
          </a:xfrm>
          <a:prstGeom prst="rect">
            <a:avLst/>
          </a:prstGeom>
        </p:spPr>
      </p:pic>
      <p:sp>
        <p:nvSpPr>
          <p:cNvPr id="4" name="Google Shape;4003;p26">
            <a:extLst>
              <a:ext uri="{FF2B5EF4-FFF2-40B4-BE49-F238E27FC236}">
                <a16:creationId xmlns:a16="http://schemas.microsoft.com/office/drawing/2014/main" id="{AED3F91D-51AA-14ED-049B-A91410F699F3}"/>
              </a:ext>
            </a:extLst>
          </p:cNvPr>
          <p:cNvSpPr txBox="1">
            <a:spLocks/>
          </p:cNvSpPr>
          <p:nvPr/>
        </p:nvSpPr>
        <p:spPr>
          <a:xfrm>
            <a:off x="3561080" y="560705"/>
            <a:ext cx="5220970" cy="616585"/>
          </a:xfrm>
          <a:prstGeom prst="rect">
            <a:avLst/>
          </a:prstGeom>
          <a:solidFill>
            <a:srgbClr val="FFF57D"/>
          </a:solidFill>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dist" defTabSz="914400" rtl="0" eaLnBrk="1" fontAlgn="auto" latinLnBrk="0" hangingPunct="1">
              <a:lnSpc>
                <a:spcPct val="90000"/>
              </a:lnSpc>
              <a:spcBef>
                <a:spcPts val="0"/>
              </a:spcBef>
              <a:spcAft>
                <a:spcPts val="0"/>
              </a:spcAft>
              <a:buClrTx/>
              <a:buSzTx/>
              <a:buFontTx/>
              <a:buNone/>
              <a:tabLst/>
              <a:defRPr/>
            </a:pPr>
            <a:r>
              <a:rPr kumimoji="0" lang="en-US" altLang="en-GB" sz="4400" b="1" i="0" u="none" strike="noStrike" kern="1200" cap="none" spc="0" normalizeH="0" baseline="0" noProof="0" dirty="0">
                <a:ln>
                  <a:noFill/>
                </a:ln>
                <a:solidFill>
                  <a:prstClr val="black"/>
                </a:solidFill>
                <a:effectLst/>
                <a:uLnTx/>
                <a:uFillTx/>
                <a:latin typeface="Algerian" panose="04020705040A02060702" charset="0"/>
                <a:ea typeface="+mj-ea"/>
                <a:cs typeface="Algerian" panose="04020705040A02060702" charset="0"/>
                <a:sym typeface="+mn-ea"/>
              </a:rPr>
              <a:t>YÊU CẦU CẦN ĐẠT</a:t>
            </a:r>
            <a:endParaRPr kumimoji="0" lang="en-US" altLang="en-GB" sz="4400" b="1" i="0" u="none" strike="noStrike" kern="1200" cap="none" spc="0" normalizeH="0" baseline="0" noProof="0" dirty="0">
              <a:ln>
                <a:noFill/>
              </a:ln>
              <a:solidFill>
                <a:srgbClr val="000000"/>
              </a:solidFill>
              <a:effectLst/>
              <a:uLnTx/>
              <a:uFillTx/>
              <a:latin typeface="Algerian" panose="04020705040A02060702" charset="0"/>
              <a:ea typeface="+mj-ea"/>
              <a:cs typeface="Algerian" panose="04020705040A02060702" charset="0"/>
              <a:sym typeface="+mn-ea"/>
            </a:endParaRPr>
          </a:p>
        </p:txBody>
      </p:sp>
      <p:sp>
        <p:nvSpPr>
          <p:cNvPr id="6" name="TextBox 5">
            <a:extLst>
              <a:ext uri="{FF2B5EF4-FFF2-40B4-BE49-F238E27FC236}">
                <a16:creationId xmlns:a16="http://schemas.microsoft.com/office/drawing/2014/main" id="{F7782B87-E32B-183F-7947-47465B178B87}"/>
              </a:ext>
            </a:extLst>
          </p:cNvPr>
          <p:cNvSpPr txBox="1"/>
          <p:nvPr/>
        </p:nvSpPr>
        <p:spPr>
          <a:xfrm>
            <a:off x="1495426" y="1590675"/>
            <a:ext cx="9915524" cy="3539430"/>
          </a:xfrm>
          <a:prstGeom prst="rect">
            <a:avLst/>
          </a:prstGeom>
          <a:noFill/>
        </p:spPr>
        <p:txBody>
          <a:bodyPr wrap="square" rtlCol="0">
            <a:spAutoFit/>
          </a:bodyPr>
          <a:lstStyle/>
          <a:p>
            <a:pPr marL="571500" lvl="0" indent="-571500" algn="just">
              <a:buFont typeface="Arial" panose="020B0604020202020204" pitchFamily="34" charset="0"/>
              <a:buChar char="•"/>
              <a:defRPr/>
            </a:pPr>
            <a:r>
              <a:rPr lang="vi-VN" sz="3200" b="1" dirty="0">
                <a:solidFill>
                  <a:srgbClr val="002060"/>
                </a:solidFill>
                <a:latin typeface="Cambria" panose="02040503050406030204" pitchFamily="18" charset="0"/>
                <a:ea typeface="Cambria" panose="02040503050406030204" pitchFamily="18" charset="0"/>
              </a:rPr>
              <a:t>Nêu được dẫn chứng về âm thanh có thể truyền qua chất rắn và chất lỏng.</a:t>
            </a:r>
          </a:p>
          <a:p>
            <a:pPr marL="571500" lvl="0" indent="-571500" algn="just">
              <a:buFont typeface="Arial" panose="020B0604020202020204" pitchFamily="34" charset="0"/>
              <a:buChar char="•"/>
              <a:defRPr/>
            </a:pPr>
            <a:r>
              <a:rPr lang="vi-VN" sz="3200" b="1" dirty="0">
                <a:solidFill>
                  <a:srgbClr val="002060"/>
                </a:solidFill>
                <a:latin typeface="Cambria" panose="02040503050406030204" pitchFamily="18" charset="0"/>
                <a:ea typeface="Cambria" panose="02040503050406030204" pitchFamily="18" charset="0"/>
              </a:rPr>
              <a:t>Phân biệt được độ to của âm thanh khi lại gần Giải thích được một số hiện tượng liên quan đến âm thanh, sự lan truyền âm thanh.</a:t>
            </a:r>
          </a:p>
          <a:p>
            <a:pPr marL="571500" lvl="0" indent="-571500" algn="just">
              <a:buFont typeface="Arial" panose="020B0604020202020204" pitchFamily="34" charset="0"/>
              <a:buChar char="•"/>
              <a:defRPr/>
            </a:pPr>
            <a:r>
              <a:rPr lang="vi-VN" sz="3200" b="1" dirty="0">
                <a:solidFill>
                  <a:srgbClr val="002060"/>
                </a:solidFill>
                <a:latin typeface="Cambria" panose="02040503050406030204" pitchFamily="18" charset="0"/>
                <a:ea typeface="Cambria" panose="02040503050406030204" pitchFamily="18" charset="0"/>
              </a:rPr>
              <a:t>Liên hệ thực tế trong cuộc sống về ứng dụng sự lan truyền của âm thanh</a:t>
            </a:r>
          </a:p>
        </p:txBody>
      </p:sp>
    </p:spTree>
    <p:extLst>
      <p:ext uri="{BB962C8B-B14F-4D97-AF65-F5344CB8AC3E}">
        <p14:creationId xmlns:p14="http://schemas.microsoft.com/office/powerpoint/2010/main" val="80785531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down)">
                                      <p:cBhvr>
                                        <p:cTn id="1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4" grpId="1" animBg="1"/>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26C59032-F6F5-4C9F-B14D-E4A21ED7BFD0}"/>
              </a:ext>
            </a:extLst>
          </p:cNvPr>
          <p:cNvSpPr/>
          <p:nvPr/>
        </p:nvSpPr>
        <p:spPr>
          <a:xfrm rot="21090520">
            <a:off x="2647167" y="306846"/>
            <a:ext cx="6897665" cy="6244307"/>
          </a:xfrm>
          <a:prstGeom prst="roundRect">
            <a:avLst>
              <a:gd name="adj" fmla="val 5972"/>
            </a:avLst>
          </a:prstGeom>
          <a:solidFill>
            <a:srgbClr val="624CAB"/>
          </a:solidFill>
          <a:ln>
            <a:solidFill>
              <a:srgbClr val="624C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Rounded Corners 8">
            <a:extLst>
              <a:ext uri="{FF2B5EF4-FFF2-40B4-BE49-F238E27FC236}">
                <a16:creationId xmlns:a16="http://schemas.microsoft.com/office/drawing/2014/main" id="{0207553C-6C01-451F-A50E-4BB3552920C6}"/>
              </a:ext>
            </a:extLst>
          </p:cNvPr>
          <p:cNvSpPr/>
          <p:nvPr/>
        </p:nvSpPr>
        <p:spPr>
          <a:xfrm rot="21090520">
            <a:off x="2447142" y="475030"/>
            <a:ext cx="6897665" cy="6244307"/>
          </a:xfrm>
          <a:prstGeom prst="roundRect">
            <a:avLst>
              <a:gd name="adj" fmla="val 5972"/>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Oval 14">
            <a:extLst>
              <a:ext uri="{FF2B5EF4-FFF2-40B4-BE49-F238E27FC236}">
                <a16:creationId xmlns:a16="http://schemas.microsoft.com/office/drawing/2014/main" id="{500B84B1-B86E-4C7B-9A4D-1BD1AB7A2439}"/>
              </a:ext>
            </a:extLst>
          </p:cNvPr>
          <p:cNvSpPr/>
          <p:nvPr/>
        </p:nvSpPr>
        <p:spPr>
          <a:xfrm rot="20945763">
            <a:off x="2347777" y="1523553"/>
            <a:ext cx="476149" cy="561101"/>
          </a:xfrm>
          <a:prstGeom prst="ellipse">
            <a:avLst/>
          </a:prstGeom>
          <a:solidFill>
            <a:srgbClr val="EDAE49"/>
          </a:solidFill>
          <a:ln>
            <a:solidFill>
              <a:srgbClr val="EDAE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Rounded Corners 11">
            <a:extLst>
              <a:ext uri="{FF2B5EF4-FFF2-40B4-BE49-F238E27FC236}">
                <a16:creationId xmlns:a16="http://schemas.microsoft.com/office/drawing/2014/main" id="{7AF01CAF-4791-42C9-857B-B486BBE6A1EA}"/>
              </a:ext>
            </a:extLst>
          </p:cNvPr>
          <p:cNvSpPr/>
          <p:nvPr/>
        </p:nvSpPr>
        <p:spPr>
          <a:xfrm rot="21090520">
            <a:off x="1627021" y="1672375"/>
            <a:ext cx="1004476" cy="417355"/>
          </a:xfrm>
          <a:prstGeom prst="roundRect">
            <a:avLst>
              <a:gd name="adj" fmla="val 32637"/>
            </a:avLst>
          </a:prstGeom>
          <a:solidFill>
            <a:srgbClr val="624CAB"/>
          </a:solidFill>
          <a:ln>
            <a:solidFill>
              <a:srgbClr val="624C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2" name="Oval 21">
            <a:extLst>
              <a:ext uri="{FF2B5EF4-FFF2-40B4-BE49-F238E27FC236}">
                <a16:creationId xmlns:a16="http://schemas.microsoft.com/office/drawing/2014/main" id="{011AFE1C-C976-4C36-A69E-058AD0FF40D2}"/>
              </a:ext>
            </a:extLst>
          </p:cNvPr>
          <p:cNvSpPr/>
          <p:nvPr/>
        </p:nvSpPr>
        <p:spPr>
          <a:xfrm rot="20945763">
            <a:off x="2499239" y="2595636"/>
            <a:ext cx="476149" cy="561101"/>
          </a:xfrm>
          <a:prstGeom prst="ellipse">
            <a:avLst/>
          </a:prstGeom>
          <a:solidFill>
            <a:srgbClr val="EDAE49"/>
          </a:solidFill>
          <a:ln>
            <a:solidFill>
              <a:srgbClr val="EDAE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Rounded Corners 10">
            <a:extLst>
              <a:ext uri="{FF2B5EF4-FFF2-40B4-BE49-F238E27FC236}">
                <a16:creationId xmlns:a16="http://schemas.microsoft.com/office/drawing/2014/main" id="{8EE45674-C8F2-4C09-9815-F738714475B3}"/>
              </a:ext>
            </a:extLst>
          </p:cNvPr>
          <p:cNvSpPr/>
          <p:nvPr/>
        </p:nvSpPr>
        <p:spPr>
          <a:xfrm rot="21090520">
            <a:off x="1805913" y="2737524"/>
            <a:ext cx="1004476" cy="417355"/>
          </a:xfrm>
          <a:prstGeom prst="roundRect">
            <a:avLst>
              <a:gd name="adj" fmla="val 32637"/>
            </a:avLst>
          </a:prstGeom>
          <a:solidFill>
            <a:srgbClr val="624CAB"/>
          </a:solidFill>
          <a:ln>
            <a:solidFill>
              <a:srgbClr val="624C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3" name="Oval 22">
            <a:extLst>
              <a:ext uri="{FF2B5EF4-FFF2-40B4-BE49-F238E27FC236}">
                <a16:creationId xmlns:a16="http://schemas.microsoft.com/office/drawing/2014/main" id="{C54A9D4C-B271-4116-928D-0819958C227B}"/>
              </a:ext>
            </a:extLst>
          </p:cNvPr>
          <p:cNvSpPr/>
          <p:nvPr/>
        </p:nvSpPr>
        <p:spPr>
          <a:xfrm rot="20945763">
            <a:off x="2680938" y="3605894"/>
            <a:ext cx="476149" cy="561101"/>
          </a:xfrm>
          <a:prstGeom prst="ellipse">
            <a:avLst/>
          </a:prstGeom>
          <a:solidFill>
            <a:srgbClr val="EDAE49"/>
          </a:solidFill>
          <a:ln>
            <a:solidFill>
              <a:srgbClr val="EDAE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Rounded Corners 9">
            <a:extLst>
              <a:ext uri="{FF2B5EF4-FFF2-40B4-BE49-F238E27FC236}">
                <a16:creationId xmlns:a16="http://schemas.microsoft.com/office/drawing/2014/main" id="{EA127B66-C4D0-4CC1-A052-04E2D404CFDA}"/>
              </a:ext>
            </a:extLst>
          </p:cNvPr>
          <p:cNvSpPr/>
          <p:nvPr/>
        </p:nvSpPr>
        <p:spPr>
          <a:xfrm rot="21090520">
            <a:off x="1986499" y="3739697"/>
            <a:ext cx="1004476" cy="417355"/>
          </a:xfrm>
          <a:prstGeom prst="roundRect">
            <a:avLst>
              <a:gd name="adj" fmla="val 32637"/>
            </a:avLst>
          </a:prstGeom>
          <a:solidFill>
            <a:srgbClr val="624CAB"/>
          </a:solidFill>
          <a:ln>
            <a:solidFill>
              <a:srgbClr val="624C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4" name="Oval 23">
            <a:extLst>
              <a:ext uri="{FF2B5EF4-FFF2-40B4-BE49-F238E27FC236}">
                <a16:creationId xmlns:a16="http://schemas.microsoft.com/office/drawing/2014/main" id="{224C94C7-4587-4BAB-839D-AF762BC170A7}"/>
              </a:ext>
            </a:extLst>
          </p:cNvPr>
          <p:cNvSpPr/>
          <p:nvPr/>
        </p:nvSpPr>
        <p:spPr>
          <a:xfrm rot="20945763">
            <a:off x="2844526" y="4678863"/>
            <a:ext cx="476149" cy="561101"/>
          </a:xfrm>
          <a:prstGeom prst="ellipse">
            <a:avLst/>
          </a:prstGeom>
          <a:solidFill>
            <a:srgbClr val="EDAE49"/>
          </a:solidFill>
          <a:ln>
            <a:solidFill>
              <a:srgbClr val="EDAE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Rounded Corners 13">
            <a:extLst>
              <a:ext uri="{FF2B5EF4-FFF2-40B4-BE49-F238E27FC236}">
                <a16:creationId xmlns:a16="http://schemas.microsoft.com/office/drawing/2014/main" id="{941DA866-6857-446A-AF0E-2FC09DA73FB0}"/>
              </a:ext>
            </a:extLst>
          </p:cNvPr>
          <p:cNvSpPr/>
          <p:nvPr/>
        </p:nvSpPr>
        <p:spPr>
          <a:xfrm rot="21090520">
            <a:off x="2178150" y="4799575"/>
            <a:ext cx="1004476" cy="417355"/>
          </a:xfrm>
          <a:prstGeom prst="roundRect">
            <a:avLst>
              <a:gd name="adj" fmla="val 32637"/>
            </a:avLst>
          </a:prstGeom>
          <a:solidFill>
            <a:srgbClr val="624CAB"/>
          </a:solidFill>
          <a:ln>
            <a:solidFill>
              <a:srgbClr val="624C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5" name="Oval 24">
            <a:extLst>
              <a:ext uri="{FF2B5EF4-FFF2-40B4-BE49-F238E27FC236}">
                <a16:creationId xmlns:a16="http://schemas.microsoft.com/office/drawing/2014/main" id="{A5B53C1B-2F56-4413-8FEE-9B6782D75621}"/>
              </a:ext>
            </a:extLst>
          </p:cNvPr>
          <p:cNvSpPr/>
          <p:nvPr/>
        </p:nvSpPr>
        <p:spPr>
          <a:xfrm rot="20945763">
            <a:off x="3024130" y="5725662"/>
            <a:ext cx="476149" cy="561101"/>
          </a:xfrm>
          <a:prstGeom prst="ellipse">
            <a:avLst/>
          </a:prstGeom>
          <a:solidFill>
            <a:srgbClr val="EDAE49"/>
          </a:solidFill>
          <a:ln>
            <a:solidFill>
              <a:srgbClr val="EDAE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Rounded Corners 12">
            <a:extLst>
              <a:ext uri="{FF2B5EF4-FFF2-40B4-BE49-F238E27FC236}">
                <a16:creationId xmlns:a16="http://schemas.microsoft.com/office/drawing/2014/main" id="{0AEC2EEE-7620-4FF9-9225-4565081EBA5A}"/>
              </a:ext>
            </a:extLst>
          </p:cNvPr>
          <p:cNvSpPr/>
          <p:nvPr/>
        </p:nvSpPr>
        <p:spPr>
          <a:xfrm rot="21090520">
            <a:off x="2366186" y="5864724"/>
            <a:ext cx="1004476" cy="417355"/>
          </a:xfrm>
          <a:prstGeom prst="roundRect">
            <a:avLst>
              <a:gd name="adj" fmla="val 32637"/>
            </a:avLst>
          </a:prstGeom>
          <a:solidFill>
            <a:srgbClr val="624CAB"/>
          </a:solidFill>
          <a:ln>
            <a:solidFill>
              <a:srgbClr val="624C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6" name="Arrow: Pentagon 55">
            <a:extLst>
              <a:ext uri="{FF2B5EF4-FFF2-40B4-BE49-F238E27FC236}">
                <a16:creationId xmlns:a16="http://schemas.microsoft.com/office/drawing/2014/main" id="{16A27305-9AD7-4896-9BFA-31CA180C6585}"/>
              </a:ext>
            </a:extLst>
          </p:cNvPr>
          <p:cNvSpPr/>
          <p:nvPr/>
        </p:nvSpPr>
        <p:spPr>
          <a:xfrm rot="21054829">
            <a:off x="3805847" y="3760395"/>
            <a:ext cx="5420155" cy="1966651"/>
          </a:xfrm>
          <a:prstGeom prst="homePlate">
            <a:avLst/>
          </a:prstGeom>
          <a:solidFill>
            <a:schemeClr val="bg1"/>
          </a:solidFill>
          <a:ln>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8" name="Picture 57">
            <a:extLst>
              <a:ext uri="{FF2B5EF4-FFF2-40B4-BE49-F238E27FC236}">
                <a16:creationId xmlns:a16="http://schemas.microsoft.com/office/drawing/2014/main" id="{B3F74693-DD5B-4367-80F2-41779C08BF7A}"/>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55726" b="76855" l="2175" r="41557">
                        <a14:foregroundMark x1="4923" y1="65968" x2="4923" y2="65968"/>
                        <a14:foregroundMark x1="3549" y1="59194" x2="3549" y2="59194"/>
                        <a14:foregroundMark x1="2347" y1="58952" x2="2347" y2="58952"/>
                        <a14:foregroundMark x1="4579" y1="57016" x2="4579" y2="57016"/>
                        <a14:foregroundMark x1="9903" y1="57016" x2="9903" y2="57016"/>
                        <a14:foregroundMark x1="40298" y1="66452" x2="40298" y2="66452"/>
                        <a14:foregroundMark x1="40813" y1="59435" x2="40813" y2="59435"/>
                        <a14:foregroundMark x1="40641" y1="56290" x2="40641" y2="56290"/>
                        <a14:foregroundMark x1="41156" y1="76613" x2="40298" y2="75161"/>
                        <a14:foregroundMark x1="39611" y1="74435" x2="39611" y2="74435"/>
                        <a14:foregroundMark x1="40126" y1="71048" x2="40126" y2="71048"/>
                        <a14:foregroundMark x1="40469" y1="72984" x2="40469" y2="72984"/>
                        <a14:foregroundMark x1="41328" y1="67177" x2="41156" y2="67177"/>
                        <a14:foregroundMark x1="41156" y1="65726" x2="41156" y2="65726"/>
                        <a14:foregroundMark x1="41328" y1="65726" x2="38924" y2="64516"/>
                        <a14:foregroundMark x1="41328" y1="61613" x2="39439" y2="63790"/>
                        <a14:foregroundMark x1="40813" y1="60161" x2="39782" y2="61371"/>
                        <a14:foregroundMark x1="40985" y1="59194" x2="39439" y2="58952"/>
                        <a14:foregroundMark x1="40641" y1="56532" x2="40813" y2="59194"/>
                        <a14:foregroundMark x1="41156" y1="55806" x2="34287" y2="55806"/>
                        <a14:foregroundMark x1="34287" y1="55806" x2="5953" y2="57016"/>
                        <a14:foregroundMark x1="12479" y1="61855" x2="32398" y2="64516"/>
                        <a14:foregroundMark x1="26388" y1="60887" x2="35890" y2="67339"/>
                        <a14:foregroundMark x1="35890" y1="67339" x2="36176" y2="67419"/>
                        <a14:foregroundMark x1="16085" y1="64274" x2="27247" y2="72500"/>
                        <a14:foregroundMark x1="9388" y1="72016" x2="8357" y2="59919"/>
                        <a14:foregroundMark x1="17115" y1="56048" x2="3377" y2="57016"/>
                        <a14:foregroundMark x1="11448" y1="59677" x2="11448" y2="59677"/>
                        <a14:foregroundMark x1="7155" y1="72984" x2="6812" y2="67903"/>
                        <a14:foregroundMark x1="39782" y1="76371" x2="4923" y2="76129"/>
                        <a14:foregroundMark x1="3721" y1="76855" x2="7155" y2="76129"/>
                        <a14:foregroundMark x1="2175" y1="75403" x2="2175" y2="75403"/>
                        <a14:foregroundMark x1="3721" y1="75161" x2="3721" y2="75161"/>
                        <a14:foregroundMark x1="3263" y1="67984" x2="4923" y2="67016"/>
                        <a14:foregroundMark x1="3492" y1="65726" x2="4293" y2="64194"/>
                        <a14:foregroundMark x1="3091" y1="72097" x2="4923" y2="74516"/>
                        <a14:backgroundMark x1="1889" y1="75323" x2="1889" y2="75323"/>
                        <a14:backgroundMark x1="2118" y1="75565" x2="2118" y2="75565"/>
                        <a14:backgroundMark x1="40870" y1="70806" x2="40870" y2="70806"/>
                        <a14:backgroundMark x1="41214" y1="70403" x2="41385" y2="69758"/>
                        <a14:backgroundMark x1="3377" y1="57339" x2="3263" y2="57177"/>
                        <a14:backgroundMark x1="2003" y1="75726" x2="2003" y2="75726"/>
                      </a14:backgroundRemoval>
                    </a14:imgEffect>
                  </a14:imgLayer>
                </a14:imgProps>
              </a:ext>
              <a:ext uri="{28A0092B-C50C-407E-A947-70E740481C1C}">
                <a14:useLocalDpi xmlns:a14="http://schemas.microsoft.com/office/drawing/2010/main" val="0"/>
              </a:ext>
            </a:extLst>
          </a:blip>
          <a:srcRect l="1331" t="53623" r="56124" b="20597"/>
          <a:stretch/>
        </p:blipFill>
        <p:spPr>
          <a:xfrm rot="21107542">
            <a:off x="5559371" y="3547087"/>
            <a:ext cx="1048398" cy="453080"/>
          </a:xfrm>
          <a:prstGeom prst="rect">
            <a:avLst/>
          </a:prstGeom>
        </p:spPr>
      </p:pic>
      <p:pic>
        <p:nvPicPr>
          <p:cNvPr id="62" name="Picture 61">
            <a:extLst>
              <a:ext uri="{FF2B5EF4-FFF2-40B4-BE49-F238E27FC236}">
                <a16:creationId xmlns:a16="http://schemas.microsoft.com/office/drawing/2014/main" id="{567F7BA0-FCC9-4856-B2E5-0D97A41F2C3E}"/>
              </a:ext>
            </a:extLst>
          </p:cNvPr>
          <p:cNvPicPr>
            <a:picLocks noChangeAspect="1"/>
          </p:cNvPicPr>
          <p:nvPr/>
        </p:nvPicPr>
        <p:blipFill rotWithShape="1">
          <a:blip r:embed="rId5">
            <a:extLst>
              <a:ext uri="{28A0092B-C50C-407E-A947-70E740481C1C}">
                <a14:useLocalDpi xmlns:a14="http://schemas.microsoft.com/office/drawing/2010/main" val="0"/>
              </a:ext>
            </a:extLst>
          </a:blip>
          <a:srcRect r="70909" b="60161"/>
          <a:stretch/>
        </p:blipFill>
        <p:spPr>
          <a:xfrm>
            <a:off x="8315977" y="2317725"/>
            <a:ext cx="2596821" cy="2524124"/>
          </a:xfrm>
          <a:prstGeom prst="rect">
            <a:avLst/>
          </a:prstGeom>
        </p:spPr>
      </p:pic>
      <p:pic>
        <p:nvPicPr>
          <p:cNvPr id="66" name="Picture 65">
            <a:extLst>
              <a:ext uri="{FF2B5EF4-FFF2-40B4-BE49-F238E27FC236}">
                <a16:creationId xmlns:a16="http://schemas.microsoft.com/office/drawing/2014/main" id="{D76D3099-1D47-4C64-BF77-C274BE3326A0}"/>
              </a:ext>
            </a:extLst>
          </p:cNvPr>
          <p:cNvPicPr>
            <a:picLocks noChangeAspect="1"/>
          </p:cNvPicPr>
          <p:nvPr/>
        </p:nvPicPr>
        <p:blipFill rotWithShape="1">
          <a:blip r:embed="rId5">
            <a:extLst>
              <a:ext uri="{28A0092B-C50C-407E-A947-70E740481C1C}">
                <a14:useLocalDpi xmlns:a14="http://schemas.microsoft.com/office/drawing/2010/main" val="0"/>
              </a:ext>
            </a:extLst>
          </a:blip>
          <a:srcRect l="69629" t="-4631" r="17165" b="64053"/>
          <a:stretch/>
        </p:blipFill>
        <p:spPr>
          <a:xfrm rot="20070188">
            <a:off x="1336650" y="2847888"/>
            <a:ext cx="1423276" cy="3104210"/>
          </a:xfrm>
          <a:prstGeom prst="rect">
            <a:avLst/>
          </a:prstGeom>
        </p:spPr>
      </p:pic>
      <p:pic>
        <p:nvPicPr>
          <p:cNvPr id="68" name="Picture 67">
            <a:extLst>
              <a:ext uri="{FF2B5EF4-FFF2-40B4-BE49-F238E27FC236}">
                <a16:creationId xmlns:a16="http://schemas.microsoft.com/office/drawing/2014/main" id="{AE9D5B1D-16B3-4BD4-AAD7-44EDD99A6148}"/>
              </a:ext>
            </a:extLst>
          </p:cNvPr>
          <p:cNvPicPr>
            <a:picLocks noChangeAspect="1"/>
          </p:cNvPicPr>
          <p:nvPr/>
        </p:nvPicPr>
        <p:blipFill rotWithShape="1">
          <a:blip r:embed="rId5">
            <a:extLst>
              <a:ext uri="{28A0092B-C50C-407E-A947-70E740481C1C}">
                <a14:useLocalDpi xmlns:a14="http://schemas.microsoft.com/office/drawing/2010/main" val="0"/>
              </a:ext>
            </a:extLst>
          </a:blip>
          <a:srcRect l="30377" t="18307" r="59477" b="63562"/>
          <a:stretch/>
        </p:blipFill>
        <p:spPr>
          <a:xfrm>
            <a:off x="702788" y="2716065"/>
            <a:ext cx="757827" cy="961283"/>
          </a:xfrm>
          <a:prstGeom prst="rect">
            <a:avLst/>
          </a:prstGeom>
        </p:spPr>
      </p:pic>
      <p:pic>
        <p:nvPicPr>
          <p:cNvPr id="73" name="Picture 72">
            <a:extLst>
              <a:ext uri="{FF2B5EF4-FFF2-40B4-BE49-F238E27FC236}">
                <a16:creationId xmlns:a16="http://schemas.microsoft.com/office/drawing/2014/main" id="{6FFDD0F9-E77E-4254-9399-0523473172F3}"/>
              </a:ext>
            </a:extLst>
          </p:cNvPr>
          <p:cNvPicPr>
            <a:picLocks noChangeAspect="1"/>
          </p:cNvPicPr>
          <p:nvPr/>
        </p:nvPicPr>
        <p:blipFill rotWithShape="1">
          <a:blip r:embed="rId5">
            <a:extLst>
              <a:ext uri="{28A0092B-C50C-407E-A947-70E740481C1C}">
                <a14:useLocalDpi xmlns:a14="http://schemas.microsoft.com/office/drawing/2010/main" val="0"/>
              </a:ext>
            </a:extLst>
          </a:blip>
          <a:srcRect l="60716" r="30698" b="86244"/>
          <a:stretch/>
        </p:blipFill>
        <p:spPr>
          <a:xfrm>
            <a:off x="7805114" y="123697"/>
            <a:ext cx="1314781" cy="1495069"/>
          </a:xfrm>
          <a:prstGeom prst="rect">
            <a:avLst/>
          </a:prstGeom>
        </p:spPr>
      </p:pic>
      <p:pic>
        <p:nvPicPr>
          <p:cNvPr id="2" name="Picture 1">
            <a:extLst>
              <a:ext uri="{FF2B5EF4-FFF2-40B4-BE49-F238E27FC236}">
                <a16:creationId xmlns:a16="http://schemas.microsoft.com/office/drawing/2014/main" id="{AA27159B-8E7E-594F-E3A3-6FE7EE866762}"/>
              </a:ext>
            </a:extLst>
          </p:cNvPr>
          <p:cNvPicPr>
            <a:picLocks noChangeAspect="1"/>
          </p:cNvPicPr>
          <p:nvPr/>
        </p:nvPicPr>
        <p:blipFill>
          <a:blip r:embed="rId6"/>
          <a:stretch>
            <a:fillRect/>
          </a:stretch>
        </p:blipFill>
        <p:spPr>
          <a:xfrm>
            <a:off x="2999324" y="3029558"/>
            <a:ext cx="6669602" cy="3542083"/>
          </a:xfrm>
          <a:prstGeom prst="rect">
            <a:avLst/>
          </a:prstGeom>
        </p:spPr>
      </p:pic>
    </p:spTree>
    <p:extLst>
      <p:ext uri="{BB962C8B-B14F-4D97-AF65-F5344CB8AC3E}">
        <p14:creationId xmlns:p14="http://schemas.microsoft.com/office/powerpoint/2010/main" val="1553759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66"/>
                                        </p:tgtEl>
                                        <p:attrNameLst>
                                          <p:attrName>style.visibility</p:attrName>
                                        </p:attrNameLst>
                                      </p:cBhvr>
                                      <p:to>
                                        <p:strVal val="visible"/>
                                      </p:to>
                                    </p:set>
                                    <p:animEffect transition="in" filter="wipe(down)">
                                      <p:cBhvr>
                                        <p:cTn id="7" dur="500"/>
                                        <p:tgtEl>
                                          <p:spTgt spid="66"/>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68"/>
                                        </p:tgtEl>
                                        <p:attrNameLst>
                                          <p:attrName>style.visibility</p:attrName>
                                        </p:attrNameLst>
                                      </p:cBhvr>
                                      <p:to>
                                        <p:strVal val="visible"/>
                                      </p:to>
                                    </p:set>
                                    <p:anim calcmode="lin" valueType="num">
                                      <p:cBhvr>
                                        <p:cTn id="11" dur="500" fill="hold"/>
                                        <p:tgtEl>
                                          <p:spTgt spid="68"/>
                                        </p:tgtEl>
                                        <p:attrNameLst>
                                          <p:attrName>ppt_w</p:attrName>
                                        </p:attrNameLst>
                                      </p:cBhvr>
                                      <p:tavLst>
                                        <p:tav tm="0">
                                          <p:val>
                                            <p:fltVal val="0"/>
                                          </p:val>
                                        </p:tav>
                                        <p:tav tm="100000">
                                          <p:val>
                                            <p:strVal val="#ppt_w"/>
                                          </p:val>
                                        </p:tav>
                                      </p:tavLst>
                                    </p:anim>
                                    <p:anim calcmode="lin" valueType="num">
                                      <p:cBhvr>
                                        <p:cTn id="12" dur="500" fill="hold"/>
                                        <p:tgtEl>
                                          <p:spTgt spid="68"/>
                                        </p:tgtEl>
                                        <p:attrNameLst>
                                          <p:attrName>ppt_h</p:attrName>
                                        </p:attrNameLst>
                                      </p:cBhvr>
                                      <p:tavLst>
                                        <p:tav tm="0">
                                          <p:val>
                                            <p:fltVal val="0"/>
                                          </p:val>
                                        </p:tav>
                                        <p:tav tm="100000">
                                          <p:val>
                                            <p:strVal val="#ppt_h"/>
                                          </p:val>
                                        </p:tav>
                                      </p:tavLst>
                                    </p:anim>
                                    <p:animEffect transition="in" filter="fade">
                                      <p:cBhvr>
                                        <p:cTn id="13" dur="500"/>
                                        <p:tgtEl>
                                          <p:spTgt spid="68"/>
                                        </p:tgtEl>
                                      </p:cBhvr>
                                    </p:animEffect>
                                  </p:childTnLst>
                                </p:cTn>
                              </p:par>
                              <p:par>
                                <p:cTn id="14" presetID="22" presetClass="entr" presetSubtype="2" fill="hold" nodeType="withEffect">
                                  <p:stCondLst>
                                    <p:cond delay="0"/>
                                  </p:stCondLst>
                                  <p:childTnLst>
                                    <p:set>
                                      <p:cBhvr>
                                        <p:cTn id="15" dur="1" fill="hold">
                                          <p:stCondLst>
                                            <p:cond delay="0"/>
                                          </p:stCondLst>
                                        </p:cTn>
                                        <p:tgtEl>
                                          <p:spTgt spid="62"/>
                                        </p:tgtEl>
                                        <p:attrNameLst>
                                          <p:attrName>style.visibility</p:attrName>
                                        </p:attrNameLst>
                                      </p:cBhvr>
                                      <p:to>
                                        <p:strVal val="visible"/>
                                      </p:to>
                                    </p:set>
                                    <p:animEffect transition="in" filter="wipe(right)">
                                      <p:cBhvr>
                                        <p:cTn id="16" dur="500"/>
                                        <p:tgtEl>
                                          <p:spTgt spid="62"/>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childTnLst>
                                    <p:set>
                                      <p:cBhvr>
                                        <p:cTn id="20" dur="1" fill="hold">
                                          <p:stCondLst>
                                            <p:cond delay="0"/>
                                          </p:stCondLst>
                                        </p:cTn>
                                        <p:tgtEl>
                                          <p:spTgt spid="58"/>
                                        </p:tgtEl>
                                        <p:attrNameLst>
                                          <p:attrName>style.visibility</p:attrName>
                                        </p:attrNameLst>
                                      </p:cBhvr>
                                      <p:to>
                                        <p:strVal val="visible"/>
                                      </p:to>
                                    </p:set>
                                    <p:anim calcmode="lin" valueType="num">
                                      <p:cBhvr>
                                        <p:cTn id="21" dur="1000" fill="hold"/>
                                        <p:tgtEl>
                                          <p:spTgt spid="58"/>
                                        </p:tgtEl>
                                        <p:attrNameLst>
                                          <p:attrName>ppt_w</p:attrName>
                                        </p:attrNameLst>
                                      </p:cBhvr>
                                      <p:tavLst>
                                        <p:tav tm="0">
                                          <p:val>
                                            <p:fltVal val="0"/>
                                          </p:val>
                                        </p:tav>
                                        <p:tav tm="100000">
                                          <p:val>
                                            <p:strVal val="#ppt_w"/>
                                          </p:val>
                                        </p:tav>
                                      </p:tavLst>
                                    </p:anim>
                                    <p:anim calcmode="lin" valueType="num">
                                      <p:cBhvr>
                                        <p:cTn id="22" dur="1000" fill="hold"/>
                                        <p:tgtEl>
                                          <p:spTgt spid="58"/>
                                        </p:tgtEl>
                                        <p:attrNameLst>
                                          <p:attrName>ppt_h</p:attrName>
                                        </p:attrNameLst>
                                      </p:cBhvr>
                                      <p:tavLst>
                                        <p:tav tm="0">
                                          <p:val>
                                            <p:fltVal val="0"/>
                                          </p:val>
                                        </p:tav>
                                        <p:tav tm="100000">
                                          <p:val>
                                            <p:strVal val="#ppt_h"/>
                                          </p:val>
                                        </p:tav>
                                      </p:tavLst>
                                    </p:anim>
                                    <p:anim calcmode="lin" valueType="num">
                                      <p:cBhvr>
                                        <p:cTn id="23" dur="1000" fill="hold"/>
                                        <p:tgtEl>
                                          <p:spTgt spid="58"/>
                                        </p:tgtEl>
                                        <p:attrNameLst>
                                          <p:attrName>style.rotation</p:attrName>
                                        </p:attrNameLst>
                                      </p:cBhvr>
                                      <p:tavLst>
                                        <p:tav tm="0">
                                          <p:val>
                                            <p:fltVal val="90"/>
                                          </p:val>
                                        </p:tav>
                                        <p:tav tm="100000">
                                          <p:val>
                                            <p:fltVal val="0"/>
                                          </p:val>
                                        </p:tav>
                                      </p:tavLst>
                                    </p:anim>
                                    <p:animEffect transition="in" filter="fade">
                                      <p:cBhvr>
                                        <p:cTn id="24" dur="1000"/>
                                        <p:tgtEl>
                                          <p:spTgt spid="58"/>
                                        </p:tgtEl>
                                      </p:cBhvr>
                                    </p:animEffect>
                                  </p:childTnLst>
                                </p:cTn>
                              </p:par>
                            </p:childTnLst>
                          </p:cTn>
                        </p:par>
                        <p:par>
                          <p:cTn id="25" fill="hold">
                            <p:stCondLst>
                              <p:cond delay="1000"/>
                            </p:stCondLst>
                            <p:childTnLst>
                              <p:par>
                                <p:cTn id="26" presetID="31" presetClass="entr" presetSubtype="0" fill="hold" grpId="0" nodeType="afterEffect">
                                  <p:stCondLst>
                                    <p:cond delay="0"/>
                                  </p:stCondLst>
                                  <p:childTnLst>
                                    <p:set>
                                      <p:cBhvr>
                                        <p:cTn id="27" dur="1" fill="hold">
                                          <p:stCondLst>
                                            <p:cond delay="0"/>
                                          </p:stCondLst>
                                        </p:cTn>
                                        <p:tgtEl>
                                          <p:spTgt spid="56"/>
                                        </p:tgtEl>
                                        <p:attrNameLst>
                                          <p:attrName>style.visibility</p:attrName>
                                        </p:attrNameLst>
                                      </p:cBhvr>
                                      <p:to>
                                        <p:strVal val="visible"/>
                                      </p:to>
                                    </p:set>
                                    <p:anim calcmode="lin" valueType="num">
                                      <p:cBhvr>
                                        <p:cTn id="28" dur="1000" fill="hold"/>
                                        <p:tgtEl>
                                          <p:spTgt spid="56"/>
                                        </p:tgtEl>
                                        <p:attrNameLst>
                                          <p:attrName>ppt_w</p:attrName>
                                        </p:attrNameLst>
                                      </p:cBhvr>
                                      <p:tavLst>
                                        <p:tav tm="0">
                                          <p:val>
                                            <p:fltVal val="0"/>
                                          </p:val>
                                        </p:tav>
                                        <p:tav tm="100000">
                                          <p:val>
                                            <p:strVal val="#ppt_w"/>
                                          </p:val>
                                        </p:tav>
                                      </p:tavLst>
                                    </p:anim>
                                    <p:anim calcmode="lin" valueType="num">
                                      <p:cBhvr>
                                        <p:cTn id="29" dur="1000" fill="hold"/>
                                        <p:tgtEl>
                                          <p:spTgt spid="56"/>
                                        </p:tgtEl>
                                        <p:attrNameLst>
                                          <p:attrName>ppt_h</p:attrName>
                                        </p:attrNameLst>
                                      </p:cBhvr>
                                      <p:tavLst>
                                        <p:tav tm="0">
                                          <p:val>
                                            <p:fltVal val="0"/>
                                          </p:val>
                                        </p:tav>
                                        <p:tav tm="100000">
                                          <p:val>
                                            <p:strVal val="#ppt_h"/>
                                          </p:val>
                                        </p:tav>
                                      </p:tavLst>
                                    </p:anim>
                                    <p:anim calcmode="lin" valueType="num">
                                      <p:cBhvr>
                                        <p:cTn id="30" dur="1000" fill="hold"/>
                                        <p:tgtEl>
                                          <p:spTgt spid="56"/>
                                        </p:tgtEl>
                                        <p:attrNameLst>
                                          <p:attrName>style.rotation</p:attrName>
                                        </p:attrNameLst>
                                      </p:cBhvr>
                                      <p:tavLst>
                                        <p:tav tm="0">
                                          <p:val>
                                            <p:fltVal val="90"/>
                                          </p:val>
                                        </p:tav>
                                        <p:tav tm="100000">
                                          <p:val>
                                            <p:fltVal val="0"/>
                                          </p:val>
                                        </p:tav>
                                      </p:tavLst>
                                    </p:anim>
                                    <p:animEffect transition="in" filter="fade">
                                      <p:cBhvr>
                                        <p:cTn id="31" dur="1000"/>
                                        <p:tgtEl>
                                          <p:spTgt spid="56"/>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2"/>
                                        </p:tgtEl>
                                        <p:attrNameLst>
                                          <p:attrName>style.visibility</p:attrName>
                                        </p:attrNameLst>
                                      </p:cBhvr>
                                      <p:to>
                                        <p:strVal val="visible"/>
                                      </p:to>
                                    </p:set>
                                    <p:anim calcmode="lin" valueType="num">
                                      <p:cBhvr additive="base">
                                        <p:cTn id="36" dur="500" fill="hold"/>
                                        <p:tgtEl>
                                          <p:spTgt spid="2"/>
                                        </p:tgtEl>
                                        <p:attrNameLst>
                                          <p:attrName>ppt_x</p:attrName>
                                        </p:attrNameLst>
                                      </p:cBhvr>
                                      <p:tavLst>
                                        <p:tav tm="0">
                                          <p:val>
                                            <p:strVal val="#ppt_x"/>
                                          </p:val>
                                        </p:tav>
                                        <p:tav tm="100000">
                                          <p:val>
                                            <p:strVal val="#ppt_x"/>
                                          </p:val>
                                        </p:tav>
                                      </p:tavLst>
                                    </p:anim>
                                    <p:anim calcmode="lin" valueType="num">
                                      <p:cBhvr additive="base">
                                        <p:cTn id="37"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FF4784D-A598-4BDF-8801-C21420646869}"/>
              </a:ext>
            </a:extLst>
          </p:cNvPr>
          <p:cNvSpPr/>
          <p:nvPr/>
        </p:nvSpPr>
        <p:spPr>
          <a:xfrm>
            <a:off x="151618" y="0"/>
            <a:ext cx="999460" cy="6858015"/>
          </a:xfrm>
          <a:custGeom>
            <a:avLst/>
            <a:gdLst>
              <a:gd name="connsiteX0" fmla="*/ 0 w 903767"/>
              <a:gd name="connsiteY0" fmla="*/ 0 h 6858000"/>
              <a:gd name="connsiteX1" fmla="*/ 903767 w 903767"/>
              <a:gd name="connsiteY1" fmla="*/ 0 h 6858000"/>
              <a:gd name="connsiteX2" fmla="*/ 903767 w 903767"/>
              <a:gd name="connsiteY2" fmla="*/ 6858000 h 6858000"/>
              <a:gd name="connsiteX3" fmla="*/ 0 w 903767"/>
              <a:gd name="connsiteY3" fmla="*/ 6858000 h 6858000"/>
              <a:gd name="connsiteX4" fmla="*/ 0 w 903767"/>
              <a:gd name="connsiteY4" fmla="*/ 0 h 6858000"/>
              <a:gd name="connsiteX0" fmla="*/ 0 w 903767"/>
              <a:gd name="connsiteY0" fmla="*/ 0 h 6858015"/>
              <a:gd name="connsiteX1" fmla="*/ 903767 w 903767"/>
              <a:gd name="connsiteY1" fmla="*/ 0 h 6858015"/>
              <a:gd name="connsiteX2" fmla="*/ 903767 w 903767"/>
              <a:gd name="connsiteY2" fmla="*/ 6858000 h 6858015"/>
              <a:gd name="connsiteX3" fmla="*/ 425302 w 903767"/>
              <a:gd name="connsiteY3" fmla="*/ 6273209 h 6858015"/>
              <a:gd name="connsiteX4" fmla="*/ 0 w 903767"/>
              <a:gd name="connsiteY4" fmla="*/ 6858000 h 6858015"/>
              <a:gd name="connsiteX5" fmla="*/ 0 w 903767"/>
              <a:gd name="connsiteY5" fmla="*/ 0 h 6858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3767" h="6858015">
                <a:moveTo>
                  <a:pt x="0" y="0"/>
                </a:moveTo>
                <a:lnTo>
                  <a:pt x="903767" y="0"/>
                </a:lnTo>
                <a:lnTo>
                  <a:pt x="903767" y="6858000"/>
                </a:lnTo>
                <a:cubicBezTo>
                  <a:pt x="744279" y="6861544"/>
                  <a:pt x="584790" y="6269665"/>
                  <a:pt x="425302" y="6273209"/>
                </a:cubicBezTo>
                <a:lnTo>
                  <a:pt x="0" y="6858000"/>
                </a:lnTo>
                <a:lnTo>
                  <a:pt x="0" y="0"/>
                </a:lnTo>
                <a:close/>
              </a:path>
            </a:pathLst>
          </a:custGeom>
          <a:solidFill>
            <a:srgbClr val="7763B9"/>
          </a:solidFill>
          <a:ln>
            <a:solidFill>
              <a:srgbClr val="7763B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Arrow: Pentagon 2">
            <a:extLst>
              <a:ext uri="{FF2B5EF4-FFF2-40B4-BE49-F238E27FC236}">
                <a16:creationId xmlns:a16="http://schemas.microsoft.com/office/drawing/2014/main" id="{2366213B-CC3B-4DCC-94EE-78DC93779AFE}"/>
              </a:ext>
            </a:extLst>
          </p:cNvPr>
          <p:cNvSpPr/>
          <p:nvPr/>
        </p:nvSpPr>
        <p:spPr>
          <a:xfrm>
            <a:off x="-42648" y="1448076"/>
            <a:ext cx="1543050" cy="629660"/>
          </a:xfrm>
          <a:prstGeom prst="homePlate">
            <a:avLst/>
          </a:prstGeom>
          <a:solidFill>
            <a:schemeClr val="bg1"/>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8" name="Picture 57">
            <a:extLst>
              <a:ext uri="{FF2B5EF4-FFF2-40B4-BE49-F238E27FC236}">
                <a16:creationId xmlns:a16="http://schemas.microsoft.com/office/drawing/2014/main" id="{A776EBEC-8D4C-47B4-8AAB-34F92B4DFE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3624106" y="-1606259"/>
            <a:ext cx="6014623" cy="10070518"/>
          </a:xfrm>
          <a:prstGeom prst="rect">
            <a:avLst/>
          </a:prstGeom>
          <a:ln>
            <a:noFill/>
          </a:ln>
          <a:effectLst>
            <a:outerShdw blurRad="292100" dist="139700" dir="2700000" algn="tl" rotWithShape="0">
              <a:srgbClr val="333333">
                <a:alpha val="65000"/>
              </a:srgbClr>
            </a:outerShdw>
          </a:effectLst>
        </p:spPr>
      </p:pic>
      <p:pic>
        <p:nvPicPr>
          <p:cNvPr id="19" name="Picture 18">
            <a:extLst>
              <a:ext uri="{FF2B5EF4-FFF2-40B4-BE49-F238E27FC236}">
                <a16:creationId xmlns:a16="http://schemas.microsoft.com/office/drawing/2014/main" id="{E28DA4FB-9BEA-4CF2-B756-0DA23C5678A7}"/>
              </a:ext>
            </a:extLst>
          </p:cNvPr>
          <p:cNvPicPr>
            <a:picLocks noChangeAspect="1"/>
          </p:cNvPicPr>
          <p:nvPr/>
        </p:nvPicPr>
        <p:blipFill rotWithShape="1">
          <a:blip r:embed="rId4">
            <a:extLst>
              <a:ext uri="{28A0092B-C50C-407E-A947-70E740481C1C}">
                <a14:useLocalDpi xmlns:a14="http://schemas.microsoft.com/office/drawing/2010/main" val="0"/>
              </a:ext>
            </a:extLst>
          </a:blip>
          <a:srcRect l="81882" r="-651" b="67301"/>
          <a:stretch/>
        </p:blipFill>
        <p:spPr>
          <a:xfrm>
            <a:off x="226046" y="38099"/>
            <a:ext cx="999460" cy="1235862"/>
          </a:xfrm>
          <a:prstGeom prst="rect">
            <a:avLst/>
          </a:prstGeom>
        </p:spPr>
      </p:pic>
      <p:pic>
        <p:nvPicPr>
          <p:cNvPr id="7" name="Picture 6">
            <a:extLst>
              <a:ext uri="{FF2B5EF4-FFF2-40B4-BE49-F238E27FC236}">
                <a16:creationId xmlns:a16="http://schemas.microsoft.com/office/drawing/2014/main" id="{08F62E03-7E54-4182-BAB6-2E974305EAF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833126" y="19357"/>
            <a:ext cx="1254604" cy="1254604"/>
          </a:xfrm>
          <a:prstGeom prst="rect">
            <a:avLst/>
          </a:prstGeom>
        </p:spPr>
      </p:pic>
      <p:pic>
        <p:nvPicPr>
          <p:cNvPr id="6" name="Picture 5">
            <a:extLst>
              <a:ext uri="{FF2B5EF4-FFF2-40B4-BE49-F238E27FC236}">
                <a16:creationId xmlns:a16="http://schemas.microsoft.com/office/drawing/2014/main" id="{71A80A3E-2867-44D6-95C7-29BDE3318316}"/>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304295" y="4645855"/>
            <a:ext cx="2487971" cy="2487971"/>
          </a:xfrm>
          <a:prstGeom prst="rect">
            <a:avLst/>
          </a:prstGeom>
        </p:spPr>
      </p:pic>
      <p:pic>
        <p:nvPicPr>
          <p:cNvPr id="5" name="Graphic 4">
            <a:extLst>
              <a:ext uri="{FF2B5EF4-FFF2-40B4-BE49-F238E27FC236}">
                <a16:creationId xmlns:a16="http://schemas.microsoft.com/office/drawing/2014/main" id="{D4CAC2C9-F15B-9B5D-BE29-BAFDF8E1715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317216" y="3774461"/>
            <a:ext cx="3072370" cy="2385605"/>
          </a:xfrm>
          <a:prstGeom prst="rect">
            <a:avLst/>
          </a:prstGeom>
        </p:spPr>
      </p:pic>
      <p:sp>
        <p:nvSpPr>
          <p:cNvPr id="8" name="TextBox 7">
            <a:extLst>
              <a:ext uri="{FF2B5EF4-FFF2-40B4-BE49-F238E27FC236}">
                <a16:creationId xmlns:a16="http://schemas.microsoft.com/office/drawing/2014/main" id="{24B82F3A-7ABA-3D73-D162-EAA847C5D9D0}"/>
              </a:ext>
            </a:extLst>
          </p:cNvPr>
          <p:cNvSpPr txBox="1"/>
          <p:nvPr/>
        </p:nvSpPr>
        <p:spPr>
          <a:xfrm>
            <a:off x="1895475" y="1495425"/>
            <a:ext cx="8096250" cy="2554545"/>
          </a:xfrm>
          <a:prstGeom prst="rect">
            <a:avLst/>
          </a:prstGeom>
          <a:noFill/>
        </p:spPr>
        <p:txBody>
          <a:bodyPr wrap="square" rtlCol="0">
            <a:spAutoFit/>
          </a:bodyPr>
          <a:lstStyle/>
          <a:p>
            <a:pPr lvl="0" algn="ctr"/>
            <a:r>
              <a:rPr lang="nl-NL" sz="8000" b="1" dirty="0">
                <a:solidFill>
                  <a:srgbClr val="0070C0"/>
                </a:solidFill>
                <a:latin typeface="Tahoma" panose="020B0604030504040204" pitchFamily="34" charset="0"/>
                <a:ea typeface="Tahoma" panose="020B0604030504040204" pitchFamily="34" charset="0"/>
                <a:cs typeface="Tahoma" panose="020B0604030504040204" pitchFamily="34" charset="0"/>
              </a:rPr>
              <a:t>1. Sự phát ra âm thanh</a:t>
            </a:r>
            <a:endParaRPr kumimoji="0" lang="en-US" sz="8000" b="0" i="0" u="none" strike="noStrike" kern="1200" cap="none" spc="0" normalizeH="0" baseline="0" noProof="0" dirty="0">
              <a:ln>
                <a:noFill/>
              </a:ln>
              <a:solidFill>
                <a:srgbClr val="0070C0"/>
              </a:solidFill>
              <a:effectLst/>
              <a:uLnTx/>
              <a:uFillTx/>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95328359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1000"/>
                                        <p:tgtEl>
                                          <p:spTgt spid="2"/>
                                        </p:tgtEl>
                                      </p:cBhvr>
                                    </p:animEffect>
                                  </p:childTnLst>
                                </p:cTn>
                              </p:par>
                            </p:childTnLst>
                          </p:cTn>
                        </p:par>
                        <p:par>
                          <p:cTn id="8" fill="hold">
                            <p:stCondLst>
                              <p:cond delay="1000"/>
                            </p:stCondLst>
                            <p:childTnLst>
                              <p:par>
                                <p:cTn id="9" presetID="22" presetClass="entr" presetSubtype="4" fill="hold" nodeType="after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wipe(down)">
                                      <p:cBhvr>
                                        <p:cTn id="11" dur="1000"/>
                                        <p:tgtEl>
                                          <p:spTgt spid="19"/>
                                        </p:tgtEl>
                                      </p:cBhvr>
                                    </p:animEffect>
                                  </p:childTnLst>
                                </p:cTn>
                              </p:par>
                            </p:childTnLst>
                          </p:cTn>
                        </p:par>
                        <p:par>
                          <p:cTn id="12" fill="hold">
                            <p:stCondLst>
                              <p:cond delay="2000"/>
                            </p:stCondLst>
                            <p:childTnLst>
                              <p:par>
                                <p:cTn id="13" presetID="22" presetClass="entr" presetSubtype="8" fill="hold" grpId="0"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left)">
                                      <p:cBhvr>
                                        <p:cTn id="15" dur="1000"/>
                                        <p:tgtEl>
                                          <p:spTgt spid="3"/>
                                        </p:tgtEl>
                                      </p:cBhvr>
                                    </p:animEffect>
                                  </p:childTnLst>
                                </p:cTn>
                              </p:par>
                            </p:childTnLst>
                          </p:cTn>
                        </p:par>
                        <p:par>
                          <p:cTn id="16" fill="hold">
                            <p:stCondLst>
                              <p:cond delay="3000"/>
                            </p:stCondLst>
                            <p:childTnLst>
                              <p:par>
                                <p:cTn id="17" presetID="22" presetClass="entr" presetSubtype="1" fill="hold" nodeType="afterEffect">
                                  <p:stCondLst>
                                    <p:cond delay="0"/>
                                  </p:stCondLst>
                                  <p:childTnLst>
                                    <p:set>
                                      <p:cBhvr>
                                        <p:cTn id="18" dur="1" fill="hold">
                                          <p:stCondLst>
                                            <p:cond delay="0"/>
                                          </p:stCondLst>
                                        </p:cTn>
                                        <p:tgtEl>
                                          <p:spTgt spid="58"/>
                                        </p:tgtEl>
                                        <p:attrNameLst>
                                          <p:attrName>style.visibility</p:attrName>
                                        </p:attrNameLst>
                                      </p:cBhvr>
                                      <p:to>
                                        <p:strVal val="visible"/>
                                      </p:to>
                                    </p:set>
                                    <p:animEffect transition="in" filter="wipe(up)">
                                      <p:cBhvr>
                                        <p:cTn id="19" dur="1000"/>
                                        <p:tgtEl>
                                          <p:spTgt spid="58"/>
                                        </p:tgtEl>
                                      </p:cBhvr>
                                    </p:animEffect>
                                  </p:childTnLst>
                                </p:cTn>
                              </p:par>
                            </p:childTnLst>
                          </p:cTn>
                        </p:par>
                        <p:par>
                          <p:cTn id="20" fill="hold">
                            <p:stCondLst>
                              <p:cond delay="4000"/>
                            </p:stCondLst>
                            <p:childTnLst>
                              <p:par>
                                <p:cTn id="21" presetID="22" presetClass="entr" presetSubtype="4" fill="hold" nodeType="after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ipe(down)">
                                      <p:cBhvr>
                                        <p:cTn id="23" dur="1000"/>
                                        <p:tgtEl>
                                          <p:spTgt spid="7"/>
                                        </p:tgtEl>
                                      </p:cBhvr>
                                    </p:animEffect>
                                  </p:childTnLst>
                                </p:cTn>
                              </p:par>
                            </p:childTnLst>
                          </p:cTn>
                        </p:par>
                        <p:par>
                          <p:cTn id="24" fill="hold">
                            <p:stCondLst>
                              <p:cond delay="5000"/>
                            </p:stCondLst>
                            <p:childTnLst>
                              <p:par>
                                <p:cTn id="25" presetID="22" presetClass="entr" presetSubtype="4" fill="hold" nodeType="after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down)">
                                      <p:cBhvr>
                                        <p:cTn id="27" dur="10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barn(inVertical)">
                                      <p:cBhvr>
                                        <p:cTn id="3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FF4784D-A598-4BDF-8801-C21420646869}"/>
              </a:ext>
            </a:extLst>
          </p:cNvPr>
          <p:cNvSpPr/>
          <p:nvPr/>
        </p:nvSpPr>
        <p:spPr>
          <a:xfrm>
            <a:off x="127591" y="0"/>
            <a:ext cx="999460" cy="6858015"/>
          </a:xfrm>
          <a:custGeom>
            <a:avLst/>
            <a:gdLst>
              <a:gd name="connsiteX0" fmla="*/ 0 w 903767"/>
              <a:gd name="connsiteY0" fmla="*/ 0 h 6858000"/>
              <a:gd name="connsiteX1" fmla="*/ 903767 w 903767"/>
              <a:gd name="connsiteY1" fmla="*/ 0 h 6858000"/>
              <a:gd name="connsiteX2" fmla="*/ 903767 w 903767"/>
              <a:gd name="connsiteY2" fmla="*/ 6858000 h 6858000"/>
              <a:gd name="connsiteX3" fmla="*/ 0 w 903767"/>
              <a:gd name="connsiteY3" fmla="*/ 6858000 h 6858000"/>
              <a:gd name="connsiteX4" fmla="*/ 0 w 903767"/>
              <a:gd name="connsiteY4" fmla="*/ 0 h 6858000"/>
              <a:gd name="connsiteX0" fmla="*/ 0 w 903767"/>
              <a:gd name="connsiteY0" fmla="*/ 0 h 6858015"/>
              <a:gd name="connsiteX1" fmla="*/ 903767 w 903767"/>
              <a:gd name="connsiteY1" fmla="*/ 0 h 6858015"/>
              <a:gd name="connsiteX2" fmla="*/ 903767 w 903767"/>
              <a:gd name="connsiteY2" fmla="*/ 6858000 h 6858015"/>
              <a:gd name="connsiteX3" fmla="*/ 425302 w 903767"/>
              <a:gd name="connsiteY3" fmla="*/ 6273209 h 6858015"/>
              <a:gd name="connsiteX4" fmla="*/ 0 w 903767"/>
              <a:gd name="connsiteY4" fmla="*/ 6858000 h 6858015"/>
              <a:gd name="connsiteX5" fmla="*/ 0 w 903767"/>
              <a:gd name="connsiteY5" fmla="*/ 0 h 6858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3767" h="6858015">
                <a:moveTo>
                  <a:pt x="0" y="0"/>
                </a:moveTo>
                <a:lnTo>
                  <a:pt x="903767" y="0"/>
                </a:lnTo>
                <a:lnTo>
                  <a:pt x="903767" y="6858000"/>
                </a:lnTo>
                <a:cubicBezTo>
                  <a:pt x="744279" y="6861544"/>
                  <a:pt x="584790" y="6269665"/>
                  <a:pt x="425302" y="6273209"/>
                </a:cubicBezTo>
                <a:lnTo>
                  <a:pt x="0" y="6858000"/>
                </a:lnTo>
                <a:lnTo>
                  <a:pt x="0" y="0"/>
                </a:lnTo>
                <a:close/>
              </a:path>
            </a:pathLst>
          </a:custGeom>
          <a:solidFill>
            <a:srgbClr val="7763B9"/>
          </a:solidFill>
          <a:ln>
            <a:solidFill>
              <a:srgbClr val="7763B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Arrow: Pentagon 2">
            <a:extLst>
              <a:ext uri="{FF2B5EF4-FFF2-40B4-BE49-F238E27FC236}">
                <a16:creationId xmlns:a16="http://schemas.microsoft.com/office/drawing/2014/main" id="{2366213B-CC3B-4DCC-94EE-78DC93779AFE}"/>
              </a:ext>
            </a:extLst>
          </p:cNvPr>
          <p:cNvSpPr/>
          <p:nvPr/>
        </p:nvSpPr>
        <p:spPr>
          <a:xfrm>
            <a:off x="-66675" y="1448076"/>
            <a:ext cx="1543050" cy="629660"/>
          </a:xfrm>
          <a:prstGeom prst="homePlate">
            <a:avLst/>
          </a:prstGeom>
          <a:solidFill>
            <a:schemeClr val="bg1"/>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8" name="Picture 57">
            <a:extLst>
              <a:ext uri="{FF2B5EF4-FFF2-40B4-BE49-F238E27FC236}">
                <a16:creationId xmlns:a16="http://schemas.microsoft.com/office/drawing/2014/main" id="{A776EBEC-8D4C-47B4-8AAB-34F92B4DFE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3404563" y="-1801775"/>
            <a:ext cx="6014623" cy="10461550"/>
          </a:xfrm>
          <a:prstGeom prst="rect">
            <a:avLst/>
          </a:prstGeom>
          <a:ln>
            <a:noFill/>
          </a:ln>
          <a:effectLst>
            <a:outerShdw blurRad="292100" dist="139700" dir="2700000" algn="tl" rotWithShape="0">
              <a:srgbClr val="333333">
                <a:alpha val="65000"/>
              </a:srgbClr>
            </a:outerShdw>
          </a:effectLst>
        </p:spPr>
      </p:pic>
      <p:pic>
        <p:nvPicPr>
          <p:cNvPr id="19" name="Picture 18">
            <a:extLst>
              <a:ext uri="{FF2B5EF4-FFF2-40B4-BE49-F238E27FC236}">
                <a16:creationId xmlns:a16="http://schemas.microsoft.com/office/drawing/2014/main" id="{E28DA4FB-9BEA-4CF2-B756-0DA23C5678A7}"/>
              </a:ext>
            </a:extLst>
          </p:cNvPr>
          <p:cNvPicPr>
            <a:picLocks noChangeAspect="1"/>
          </p:cNvPicPr>
          <p:nvPr/>
        </p:nvPicPr>
        <p:blipFill rotWithShape="1">
          <a:blip r:embed="rId4">
            <a:extLst>
              <a:ext uri="{28A0092B-C50C-407E-A947-70E740481C1C}">
                <a14:useLocalDpi xmlns:a14="http://schemas.microsoft.com/office/drawing/2010/main" val="0"/>
              </a:ext>
            </a:extLst>
          </a:blip>
          <a:srcRect l="81882" r="-651" b="67301"/>
          <a:stretch/>
        </p:blipFill>
        <p:spPr>
          <a:xfrm>
            <a:off x="202019" y="38099"/>
            <a:ext cx="999460" cy="1235862"/>
          </a:xfrm>
          <a:prstGeom prst="rect">
            <a:avLst/>
          </a:prstGeom>
        </p:spPr>
      </p:pic>
      <p:pic>
        <p:nvPicPr>
          <p:cNvPr id="8" name="Picture 7">
            <a:extLst>
              <a:ext uri="{FF2B5EF4-FFF2-40B4-BE49-F238E27FC236}">
                <a16:creationId xmlns:a16="http://schemas.microsoft.com/office/drawing/2014/main" id="{3D652001-B3D4-F76B-2957-A01AD51009DB}"/>
              </a:ext>
            </a:extLst>
          </p:cNvPr>
          <p:cNvPicPr>
            <a:picLocks noChangeAspect="1"/>
          </p:cNvPicPr>
          <p:nvPr/>
        </p:nvPicPr>
        <p:blipFill>
          <a:blip r:embed="rId5"/>
          <a:stretch>
            <a:fillRect/>
          </a:stretch>
        </p:blipFill>
        <p:spPr>
          <a:xfrm>
            <a:off x="1724025" y="495300"/>
            <a:ext cx="781050" cy="952500"/>
          </a:xfrm>
          <a:prstGeom prst="rect">
            <a:avLst/>
          </a:prstGeom>
        </p:spPr>
      </p:pic>
      <p:sp>
        <p:nvSpPr>
          <p:cNvPr id="10" name="TextBox 9">
            <a:extLst>
              <a:ext uri="{FF2B5EF4-FFF2-40B4-BE49-F238E27FC236}">
                <a16:creationId xmlns:a16="http://schemas.microsoft.com/office/drawing/2014/main" id="{C5437056-C4DD-CB6A-CF65-A0FCF9F6CA47}"/>
              </a:ext>
            </a:extLst>
          </p:cNvPr>
          <p:cNvSpPr txBox="1"/>
          <p:nvPr/>
        </p:nvSpPr>
        <p:spPr>
          <a:xfrm>
            <a:off x="2657475" y="514350"/>
            <a:ext cx="8677275" cy="1077218"/>
          </a:xfrm>
          <a:prstGeom prst="rect">
            <a:avLst/>
          </a:prstGeom>
          <a:noFill/>
        </p:spPr>
        <p:txBody>
          <a:bodyPr wrap="square" rtlCol="0">
            <a:spAutoFit/>
          </a:bodyPr>
          <a:lstStyle/>
          <a:p>
            <a:pPr algn="just"/>
            <a:r>
              <a:rPr lang="en-US" sz="3200" b="1" dirty="0" err="1">
                <a:solidFill>
                  <a:srgbClr val="002060"/>
                </a:solidFill>
                <a:latin typeface="Cambria" panose="02040503050406030204" pitchFamily="18" charset="0"/>
                <a:ea typeface="Cambria" panose="02040503050406030204" pitchFamily="18" charset="0"/>
              </a:rPr>
              <a:t>Tìm</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hiểu</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về</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sự</a:t>
            </a:r>
            <a:r>
              <a:rPr lang="en-US" sz="3200" b="1" dirty="0">
                <a:solidFill>
                  <a:srgbClr val="002060"/>
                </a:solidFill>
                <a:latin typeface="Cambria" panose="02040503050406030204" pitchFamily="18" charset="0"/>
                <a:ea typeface="Cambria" panose="02040503050406030204" pitchFamily="18" charset="0"/>
              </a:rPr>
              <a:t> rung </a:t>
            </a:r>
            <a:r>
              <a:rPr lang="en-US" sz="3200" b="1" dirty="0" err="1">
                <a:solidFill>
                  <a:srgbClr val="002060"/>
                </a:solidFill>
                <a:latin typeface="Cambria" panose="02040503050406030204" pitchFamily="18" charset="0"/>
                <a:ea typeface="Cambria" panose="02040503050406030204" pitchFamily="18" charset="0"/>
              </a:rPr>
              <a:t>động</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của</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mặt</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trống</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với</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việc</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phát</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ra</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âm</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thanh</a:t>
            </a:r>
            <a:endParaRPr lang="en-US" sz="3200" b="1" dirty="0">
              <a:solidFill>
                <a:srgbClr val="002060"/>
              </a:solidFill>
              <a:latin typeface="Cambria" panose="02040503050406030204" pitchFamily="18" charset="0"/>
              <a:ea typeface="Cambria" panose="02040503050406030204" pitchFamily="18" charset="0"/>
            </a:endParaRPr>
          </a:p>
        </p:txBody>
      </p:sp>
      <p:sp>
        <p:nvSpPr>
          <p:cNvPr id="11" name="TextBox 10">
            <a:extLst>
              <a:ext uri="{FF2B5EF4-FFF2-40B4-BE49-F238E27FC236}">
                <a16:creationId xmlns:a16="http://schemas.microsoft.com/office/drawing/2014/main" id="{375DA277-6E85-E26D-297E-5CB1F938D45D}"/>
              </a:ext>
            </a:extLst>
          </p:cNvPr>
          <p:cNvSpPr txBox="1"/>
          <p:nvPr/>
        </p:nvSpPr>
        <p:spPr>
          <a:xfrm>
            <a:off x="1390649" y="1857375"/>
            <a:ext cx="7248526" cy="4493538"/>
          </a:xfrm>
          <a:prstGeom prst="rect">
            <a:avLst/>
          </a:prstGeom>
          <a:noFill/>
        </p:spPr>
        <p:txBody>
          <a:bodyPr wrap="square" rtlCol="0">
            <a:spAutoFit/>
          </a:bodyPr>
          <a:lstStyle/>
          <a:p>
            <a:pPr algn="just"/>
            <a:r>
              <a:rPr lang="vi-VN" sz="2600" b="1" i="1" dirty="0">
                <a:solidFill>
                  <a:srgbClr val="000000"/>
                </a:solidFill>
                <a:effectLst/>
                <a:latin typeface="Cambria" panose="02040503050406030204" pitchFamily="18" charset="0"/>
                <a:ea typeface="Cambria" panose="02040503050406030204" pitchFamily="18" charset="0"/>
              </a:rPr>
              <a:t>Chuẩn bị:</a:t>
            </a:r>
            <a:r>
              <a:rPr lang="vi-VN" sz="2600" b="1" i="0" dirty="0">
                <a:solidFill>
                  <a:srgbClr val="000000"/>
                </a:solidFill>
                <a:effectLst/>
                <a:latin typeface="Cambria" panose="02040503050406030204" pitchFamily="18" charset="0"/>
                <a:ea typeface="Cambria" panose="02040503050406030204" pitchFamily="18" charset="0"/>
              </a:rPr>
              <a:t> </a:t>
            </a:r>
            <a:r>
              <a:rPr lang="vi-VN" sz="2600" b="0" i="0" dirty="0">
                <a:solidFill>
                  <a:srgbClr val="000000"/>
                </a:solidFill>
                <a:effectLst/>
                <a:latin typeface="Cambria" panose="02040503050406030204" pitchFamily="18" charset="0"/>
                <a:ea typeface="Cambria" panose="02040503050406030204" pitchFamily="18" charset="0"/>
              </a:rPr>
              <a:t>Trống, dùi trống, vụn giấy.</a:t>
            </a:r>
          </a:p>
          <a:p>
            <a:pPr algn="just"/>
            <a:r>
              <a:rPr lang="vi-VN" sz="2600" b="1" i="1" dirty="0">
                <a:solidFill>
                  <a:srgbClr val="000000"/>
                </a:solidFill>
                <a:effectLst/>
                <a:latin typeface="Cambria" panose="02040503050406030204" pitchFamily="18" charset="0"/>
                <a:ea typeface="Cambria" panose="02040503050406030204" pitchFamily="18" charset="0"/>
              </a:rPr>
              <a:t>Tiến hành:</a:t>
            </a:r>
            <a:endParaRPr lang="vi-VN" sz="2600" b="1" i="0" dirty="0">
              <a:solidFill>
                <a:srgbClr val="000000"/>
              </a:solidFill>
              <a:effectLst/>
              <a:latin typeface="Cambria" panose="02040503050406030204" pitchFamily="18" charset="0"/>
              <a:ea typeface="Cambria" panose="02040503050406030204" pitchFamily="18" charset="0"/>
            </a:endParaRPr>
          </a:p>
          <a:p>
            <a:pPr algn="just"/>
            <a:r>
              <a:rPr lang="vi-VN" sz="2600" b="0" i="0" dirty="0">
                <a:solidFill>
                  <a:srgbClr val="000000"/>
                </a:solidFill>
                <a:effectLst/>
                <a:latin typeface="Cambria" panose="02040503050406030204" pitchFamily="18" charset="0"/>
                <a:ea typeface="Cambria" panose="02040503050406030204" pitchFamily="18" charset="0"/>
              </a:rPr>
              <a:t>- Rắc ít vụn giấy lên mặt trống (hình 2). Dự đoán hiện tượng xảy ra với các vụn giấy khi gõ vào mặt trống.</a:t>
            </a:r>
          </a:p>
          <a:p>
            <a:pPr algn="just"/>
            <a:r>
              <a:rPr lang="vi-VN" sz="2600" b="0" i="0" dirty="0">
                <a:solidFill>
                  <a:srgbClr val="000000"/>
                </a:solidFill>
                <a:effectLst/>
                <a:latin typeface="Cambria" panose="02040503050406030204" pitchFamily="18" charset="0"/>
                <a:ea typeface="Cambria" panose="02040503050406030204" pitchFamily="18" charset="0"/>
              </a:rPr>
              <a:t>- Gõ trống, nghe âm thanh do trống phát ra và quan sát vụn giấy trên mặt trống.</a:t>
            </a:r>
          </a:p>
          <a:p>
            <a:pPr algn="just"/>
            <a:r>
              <a:rPr lang="vi-VN" sz="2600" b="0" i="0" dirty="0">
                <a:solidFill>
                  <a:srgbClr val="000000"/>
                </a:solidFill>
                <a:effectLst/>
                <a:latin typeface="Cambria" panose="02040503050406030204" pitchFamily="18" charset="0"/>
                <a:ea typeface="Cambria" panose="02040503050406030204" pitchFamily="18" charset="0"/>
              </a:rPr>
              <a:t>- So sánh kết quả quan sát được với dự đoán ban đầu của em. Giải thích vì sao có hiện tượng đó.</a:t>
            </a:r>
          </a:p>
          <a:p>
            <a:pPr algn="just"/>
            <a:r>
              <a:rPr lang="vi-VN" sz="2600" b="0" i="0" dirty="0">
                <a:solidFill>
                  <a:srgbClr val="000000"/>
                </a:solidFill>
                <a:effectLst/>
                <a:latin typeface="Cambria" panose="02040503050406030204" pitchFamily="18" charset="0"/>
                <a:ea typeface="Cambria" panose="02040503050406030204" pitchFamily="18" charset="0"/>
              </a:rPr>
              <a:t>- Em có nhận xét gì về mối liên quan giữa sự phát ra âm thanh và rung động của mặt trống?</a:t>
            </a:r>
          </a:p>
        </p:txBody>
      </p:sp>
      <p:pic>
        <p:nvPicPr>
          <p:cNvPr id="13" name="Picture 12">
            <a:extLst>
              <a:ext uri="{FF2B5EF4-FFF2-40B4-BE49-F238E27FC236}">
                <a16:creationId xmlns:a16="http://schemas.microsoft.com/office/drawing/2014/main" id="{71FD7CE0-386A-716E-1E4E-0FC2EF3AA20C}"/>
              </a:ext>
            </a:extLst>
          </p:cNvPr>
          <p:cNvPicPr>
            <a:picLocks noChangeAspect="1"/>
          </p:cNvPicPr>
          <p:nvPr/>
        </p:nvPicPr>
        <p:blipFill>
          <a:blip r:embed="rId6"/>
          <a:stretch>
            <a:fillRect/>
          </a:stretch>
        </p:blipFill>
        <p:spPr>
          <a:xfrm>
            <a:off x="8796337" y="1981200"/>
            <a:ext cx="2619375" cy="3181350"/>
          </a:xfrm>
          <a:prstGeom prst="rect">
            <a:avLst/>
          </a:prstGeom>
        </p:spPr>
      </p:pic>
    </p:spTree>
    <p:extLst>
      <p:ext uri="{BB962C8B-B14F-4D97-AF65-F5344CB8AC3E}">
        <p14:creationId xmlns:p14="http://schemas.microsoft.com/office/powerpoint/2010/main" val="428247628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千图网拥有20W+精美PPT模板 更多PPT模板下载至：www.58pic.com/office/pp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e1pchtkt">
      <a:majorFont>
        <a:latin typeface="华康方圆体W7"/>
        <a:ea typeface="华康方圆体W7"/>
        <a:cs typeface=""/>
      </a:majorFont>
      <a:minorFont>
        <a:latin typeface="华康方圆体W7"/>
        <a:ea typeface="华康方圆体W7"/>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162</TotalTime>
  <Words>829</Words>
  <Application>Microsoft Office PowerPoint</Application>
  <PresentationFormat>Widescreen</PresentationFormat>
  <Paragraphs>51</Paragraphs>
  <Slides>30</Slides>
  <Notes>2</Notes>
  <HiddenSlides>0</HiddenSlides>
  <MMClips>13</MMClips>
  <ScaleCrop>false</ScaleCrop>
  <HeadingPairs>
    <vt:vector size="6" baseType="variant">
      <vt:variant>
        <vt:lpstr>Fonts Used</vt:lpstr>
      </vt:variant>
      <vt:variant>
        <vt:i4>10</vt:i4>
      </vt:variant>
      <vt:variant>
        <vt:lpstr>Theme</vt:lpstr>
      </vt:variant>
      <vt:variant>
        <vt:i4>3</vt:i4>
      </vt:variant>
      <vt:variant>
        <vt:lpstr>Slide Titles</vt:lpstr>
      </vt:variant>
      <vt:variant>
        <vt:i4>30</vt:i4>
      </vt:variant>
    </vt:vector>
  </HeadingPairs>
  <TitlesOfParts>
    <vt:vector size="43" baseType="lpstr">
      <vt:lpstr>等线</vt:lpstr>
      <vt:lpstr>华康方圆体W7</vt:lpstr>
      <vt:lpstr>Algerian</vt:lpstr>
      <vt:lpstr>Arial</vt:lpstr>
      <vt:lpstr>Calibri</vt:lpstr>
      <vt:lpstr>Calibri Light</vt:lpstr>
      <vt:lpstr>Cambria</vt:lpstr>
      <vt:lpstr>Tahoma</vt:lpstr>
      <vt:lpstr>Times New Roman</vt:lpstr>
      <vt:lpstr>Wingdings</vt:lpstr>
      <vt:lpstr>1_Office Theme</vt:lpstr>
      <vt:lpstr>Office Theme</vt:lpstr>
      <vt:lpstr>千图网拥有20W+精美PPT模板 更多PPT模板下载至：www.58pic.com/office/ppt​​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49</cp:revision>
  <dcterms:created xsi:type="dcterms:W3CDTF">2023-10-15T04:12:04Z</dcterms:created>
  <dcterms:modified xsi:type="dcterms:W3CDTF">2023-10-15T07:26:11Z</dcterms:modified>
</cp:coreProperties>
</file>