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9" r:id="rId3"/>
    <p:sldId id="335" r:id="rId4"/>
    <p:sldId id="258" r:id="rId5"/>
    <p:sldId id="342" r:id="rId6"/>
    <p:sldId id="260" r:id="rId7"/>
    <p:sldId id="326" r:id="rId8"/>
    <p:sldId id="343" r:id="rId9"/>
    <p:sldId id="292" r:id="rId10"/>
    <p:sldId id="289" r:id="rId11"/>
    <p:sldId id="29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716"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E0024-B8A4-2B2F-8C39-635BE1D0CC2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6BC52207-7BFD-8AD7-7466-7CAB85992B0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856E187A-E6E8-EE56-4750-0C1C0E9EE73A}"/>
              </a:ext>
            </a:extLst>
          </p:cNvPr>
          <p:cNvSpPr>
            <a:spLocks noGrp="1"/>
          </p:cNvSpPr>
          <p:nvPr>
            <p:ph type="dt" sz="half" idx="10"/>
          </p:nvPr>
        </p:nvSpPr>
        <p:spPr>
          <a:xfrm>
            <a:off x="838200" y="6356350"/>
            <a:ext cx="2743200" cy="365125"/>
          </a:xfrm>
          <a:prstGeom prst="rect">
            <a:avLst/>
          </a:prstGeom>
        </p:spPr>
        <p:txBody>
          <a:bodyPr/>
          <a:lstStyle/>
          <a:p>
            <a:fld id="{3CC736EE-A272-4C4F-82BA-BEA0FEC8E4E0}" type="datetimeFigureOut">
              <a:rPr lang="vi-VN" smtClean="0"/>
              <a:t>30/03/2024</a:t>
            </a:fld>
            <a:endParaRPr lang="vi-VN"/>
          </a:p>
        </p:txBody>
      </p:sp>
      <p:sp>
        <p:nvSpPr>
          <p:cNvPr id="5" name="Footer Placeholder 4">
            <a:extLst>
              <a:ext uri="{FF2B5EF4-FFF2-40B4-BE49-F238E27FC236}">
                <a16:creationId xmlns:a16="http://schemas.microsoft.com/office/drawing/2014/main" id="{B680CCFB-E327-81A5-0D14-861E2CB977D3}"/>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CEDDF49E-7F5E-53DA-EF1B-71A75BD067D1}"/>
              </a:ext>
            </a:extLst>
          </p:cNvPr>
          <p:cNvSpPr>
            <a:spLocks noGrp="1"/>
          </p:cNvSpPr>
          <p:nvPr>
            <p:ph type="sldNum" sz="quarter" idx="12"/>
          </p:nvPr>
        </p:nvSpPr>
        <p:spPr>
          <a:xfrm>
            <a:off x="8610600" y="6356350"/>
            <a:ext cx="2743200" cy="365125"/>
          </a:xfrm>
          <a:prstGeom prst="rect">
            <a:avLst/>
          </a:prstGeom>
        </p:spPr>
        <p:txBody>
          <a:bodyPr/>
          <a:lstStyle/>
          <a:p>
            <a:fld id="{30866A36-CA3F-45A5-8142-2A5ECE8BC142}" type="slidenum">
              <a:rPr lang="vi-VN" smtClean="0"/>
              <a:t>‹#›</a:t>
            </a:fld>
            <a:endParaRPr lang="vi-VN"/>
          </a:p>
        </p:txBody>
      </p:sp>
    </p:spTree>
    <p:extLst>
      <p:ext uri="{BB962C8B-B14F-4D97-AF65-F5344CB8AC3E}">
        <p14:creationId xmlns:p14="http://schemas.microsoft.com/office/powerpoint/2010/main" val="179710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A919B-B347-C9D5-0E40-B1FB42265C2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97255C47-9118-7572-0888-E637AADF2A9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C9ED801C-9A1F-F690-7761-865E4B92B690}"/>
              </a:ext>
            </a:extLst>
          </p:cNvPr>
          <p:cNvSpPr>
            <a:spLocks noGrp="1"/>
          </p:cNvSpPr>
          <p:nvPr>
            <p:ph type="dt" sz="half" idx="10"/>
          </p:nvPr>
        </p:nvSpPr>
        <p:spPr>
          <a:xfrm>
            <a:off x="838200" y="6356350"/>
            <a:ext cx="2743200" cy="365125"/>
          </a:xfrm>
          <a:prstGeom prst="rect">
            <a:avLst/>
          </a:prstGeom>
        </p:spPr>
        <p:txBody>
          <a:bodyPr/>
          <a:lstStyle/>
          <a:p>
            <a:fld id="{3CC736EE-A272-4C4F-82BA-BEA0FEC8E4E0}" type="datetimeFigureOut">
              <a:rPr lang="vi-VN" smtClean="0"/>
              <a:t>30/03/2024</a:t>
            </a:fld>
            <a:endParaRPr lang="vi-VN"/>
          </a:p>
        </p:txBody>
      </p:sp>
      <p:sp>
        <p:nvSpPr>
          <p:cNvPr id="5" name="Footer Placeholder 4">
            <a:extLst>
              <a:ext uri="{FF2B5EF4-FFF2-40B4-BE49-F238E27FC236}">
                <a16:creationId xmlns:a16="http://schemas.microsoft.com/office/drawing/2014/main" id="{F4A20CE8-4FE0-8CCA-5687-B331F8A97748}"/>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5B3240CC-C567-A228-C835-4E8D8EE020FE}"/>
              </a:ext>
            </a:extLst>
          </p:cNvPr>
          <p:cNvSpPr>
            <a:spLocks noGrp="1"/>
          </p:cNvSpPr>
          <p:nvPr>
            <p:ph type="sldNum" sz="quarter" idx="12"/>
          </p:nvPr>
        </p:nvSpPr>
        <p:spPr>
          <a:xfrm>
            <a:off x="8610600" y="6356350"/>
            <a:ext cx="2743200" cy="365125"/>
          </a:xfrm>
          <a:prstGeom prst="rect">
            <a:avLst/>
          </a:prstGeom>
        </p:spPr>
        <p:txBody>
          <a:bodyPr/>
          <a:lstStyle/>
          <a:p>
            <a:fld id="{30866A36-CA3F-45A5-8142-2A5ECE8BC142}" type="slidenum">
              <a:rPr lang="vi-VN" smtClean="0"/>
              <a:t>‹#›</a:t>
            </a:fld>
            <a:endParaRPr lang="vi-VN"/>
          </a:p>
        </p:txBody>
      </p:sp>
    </p:spTree>
    <p:extLst>
      <p:ext uri="{BB962C8B-B14F-4D97-AF65-F5344CB8AC3E}">
        <p14:creationId xmlns:p14="http://schemas.microsoft.com/office/powerpoint/2010/main" val="1801498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BE7021-6BD4-540C-B453-37A132C063C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BE9AB9EC-E4CC-5D94-4D2F-1689702B33C6}"/>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D0B9A85-A3CE-C5B4-E825-5F977A9E1E12}"/>
              </a:ext>
            </a:extLst>
          </p:cNvPr>
          <p:cNvSpPr>
            <a:spLocks noGrp="1"/>
          </p:cNvSpPr>
          <p:nvPr>
            <p:ph type="dt" sz="half" idx="10"/>
          </p:nvPr>
        </p:nvSpPr>
        <p:spPr>
          <a:xfrm>
            <a:off x="838200" y="6356350"/>
            <a:ext cx="2743200" cy="365125"/>
          </a:xfrm>
          <a:prstGeom prst="rect">
            <a:avLst/>
          </a:prstGeom>
        </p:spPr>
        <p:txBody>
          <a:bodyPr/>
          <a:lstStyle/>
          <a:p>
            <a:fld id="{3CC736EE-A272-4C4F-82BA-BEA0FEC8E4E0}" type="datetimeFigureOut">
              <a:rPr lang="vi-VN" smtClean="0"/>
              <a:t>30/03/2024</a:t>
            </a:fld>
            <a:endParaRPr lang="vi-VN"/>
          </a:p>
        </p:txBody>
      </p:sp>
      <p:sp>
        <p:nvSpPr>
          <p:cNvPr id="5" name="Footer Placeholder 4">
            <a:extLst>
              <a:ext uri="{FF2B5EF4-FFF2-40B4-BE49-F238E27FC236}">
                <a16:creationId xmlns:a16="http://schemas.microsoft.com/office/drawing/2014/main" id="{5C09026F-365B-5257-E9CA-A30628EAB6C6}"/>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03DD13F6-0E53-022E-41E6-F430C558A91E}"/>
              </a:ext>
            </a:extLst>
          </p:cNvPr>
          <p:cNvSpPr>
            <a:spLocks noGrp="1"/>
          </p:cNvSpPr>
          <p:nvPr>
            <p:ph type="sldNum" sz="quarter" idx="12"/>
          </p:nvPr>
        </p:nvSpPr>
        <p:spPr>
          <a:xfrm>
            <a:off x="8610600" y="6356350"/>
            <a:ext cx="2743200" cy="365125"/>
          </a:xfrm>
          <a:prstGeom prst="rect">
            <a:avLst/>
          </a:prstGeom>
        </p:spPr>
        <p:txBody>
          <a:bodyPr/>
          <a:lstStyle/>
          <a:p>
            <a:fld id="{30866A36-CA3F-45A5-8142-2A5ECE8BC142}" type="slidenum">
              <a:rPr lang="vi-VN" smtClean="0"/>
              <a:t>‹#›</a:t>
            </a:fld>
            <a:endParaRPr lang="vi-VN"/>
          </a:p>
        </p:txBody>
      </p:sp>
    </p:spTree>
    <p:extLst>
      <p:ext uri="{BB962C8B-B14F-4D97-AF65-F5344CB8AC3E}">
        <p14:creationId xmlns:p14="http://schemas.microsoft.com/office/powerpoint/2010/main" val="2391072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D8895-A2F5-81D7-5EFD-89A27012B18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17909EC-D8A5-2380-1728-F44B30367E1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B6EF330-4F30-46A9-9926-674A88A71C74}"/>
              </a:ext>
            </a:extLst>
          </p:cNvPr>
          <p:cNvSpPr>
            <a:spLocks noGrp="1"/>
          </p:cNvSpPr>
          <p:nvPr>
            <p:ph type="dt" sz="half" idx="10"/>
          </p:nvPr>
        </p:nvSpPr>
        <p:spPr>
          <a:xfrm>
            <a:off x="838200" y="6356350"/>
            <a:ext cx="2743200" cy="365125"/>
          </a:xfrm>
          <a:prstGeom prst="rect">
            <a:avLst/>
          </a:prstGeom>
        </p:spPr>
        <p:txBody>
          <a:bodyPr/>
          <a:lstStyle/>
          <a:p>
            <a:fld id="{49739B07-93C7-4970-A76D-D492B751A6B5}" type="datetimeFigureOut">
              <a:rPr lang="en-US" smtClean="0"/>
              <a:t>3/30/2024</a:t>
            </a:fld>
            <a:endParaRPr lang="en-US"/>
          </a:p>
        </p:txBody>
      </p:sp>
      <p:sp>
        <p:nvSpPr>
          <p:cNvPr id="5" name="Footer Placeholder 4">
            <a:extLst>
              <a:ext uri="{FF2B5EF4-FFF2-40B4-BE49-F238E27FC236}">
                <a16:creationId xmlns:a16="http://schemas.microsoft.com/office/drawing/2014/main" id="{7264DC4E-15E1-164B-685E-29810EA58B5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4BD44B4-905A-70A6-C41A-C4A7E77139CC}"/>
              </a:ext>
            </a:extLst>
          </p:cNvPr>
          <p:cNvSpPr>
            <a:spLocks noGrp="1"/>
          </p:cNvSpPr>
          <p:nvPr>
            <p:ph type="sldNum" sz="quarter" idx="12"/>
          </p:nvPr>
        </p:nvSpPr>
        <p:spPr>
          <a:xfrm>
            <a:off x="8610600" y="6356350"/>
            <a:ext cx="2743200" cy="365125"/>
          </a:xfrm>
          <a:prstGeom prst="rect">
            <a:avLst/>
          </a:prstGeom>
        </p:spPr>
        <p:txBody>
          <a:bodyPr/>
          <a:lstStyle/>
          <a:p>
            <a:fld id="{A421C960-F3EB-4352-B858-9DEC58F8ECB5}" type="slidenum">
              <a:rPr lang="en-US" smtClean="0"/>
              <a:t>‹#›</a:t>
            </a:fld>
            <a:endParaRPr lang="en-US"/>
          </a:p>
        </p:txBody>
      </p:sp>
    </p:spTree>
    <p:extLst>
      <p:ext uri="{BB962C8B-B14F-4D97-AF65-F5344CB8AC3E}">
        <p14:creationId xmlns:p14="http://schemas.microsoft.com/office/powerpoint/2010/main" val="2591551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A8BAB-953F-7FC0-6A0A-3243D917A22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64363CF-8FB3-5416-34A7-442F5711CC6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65D05A-CBD3-5603-6B78-2EB55F166920}"/>
              </a:ext>
            </a:extLst>
          </p:cNvPr>
          <p:cNvSpPr>
            <a:spLocks noGrp="1"/>
          </p:cNvSpPr>
          <p:nvPr>
            <p:ph type="dt" sz="half" idx="10"/>
          </p:nvPr>
        </p:nvSpPr>
        <p:spPr>
          <a:xfrm>
            <a:off x="838200" y="6356350"/>
            <a:ext cx="2743200" cy="365125"/>
          </a:xfrm>
          <a:prstGeom prst="rect">
            <a:avLst/>
          </a:prstGeom>
        </p:spPr>
        <p:txBody>
          <a:bodyPr/>
          <a:lstStyle/>
          <a:p>
            <a:fld id="{49739B07-93C7-4970-A76D-D492B751A6B5}" type="datetimeFigureOut">
              <a:rPr lang="en-US" smtClean="0"/>
              <a:t>3/30/2024</a:t>
            </a:fld>
            <a:endParaRPr lang="en-US"/>
          </a:p>
        </p:txBody>
      </p:sp>
      <p:sp>
        <p:nvSpPr>
          <p:cNvPr id="5" name="Footer Placeholder 4">
            <a:extLst>
              <a:ext uri="{FF2B5EF4-FFF2-40B4-BE49-F238E27FC236}">
                <a16:creationId xmlns:a16="http://schemas.microsoft.com/office/drawing/2014/main" id="{1C6D5C26-AE22-F78E-2557-DDC7E32BCA5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0C69081-4FA9-CFB4-40C4-750E72C0748E}"/>
              </a:ext>
            </a:extLst>
          </p:cNvPr>
          <p:cNvSpPr>
            <a:spLocks noGrp="1"/>
          </p:cNvSpPr>
          <p:nvPr>
            <p:ph type="sldNum" sz="quarter" idx="12"/>
          </p:nvPr>
        </p:nvSpPr>
        <p:spPr>
          <a:xfrm>
            <a:off x="8610600" y="6356350"/>
            <a:ext cx="2743200" cy="365125"/>
          </a:xfrm>
          <a:prstGeom prst="rect">
            <a:avLst/>
          </a:prstGeom>
        </p:spPr>
        <p:txBody>
          <a:bodyPr/>
          <a:lstStyle/>
          <a:p>
            <a:fld id="{A421C960-F3EB-4352-B858-9DEC58F8ECB5}" type="slidenum">
              <a:rPr lang="en-US" smtClean="0"/>
              <a:t>‹#›</a:t>
            </a:fld>
            <a:endParaRPr lang="en-US"/>
          </a:p>
        </p:txBody>
      </p:sp>
    </p:spTree>
    <p:extLst>
      <p:ext uri="{BB962C8B-B14F-4D97-AF65-F5344CB8AC3E}">
        <p14:creationId xmlns:p14="http://schemas.microsoft.com/office/powerpoint/2010/main" val="1194076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05B30-2AD8-51C1-F6C1-BF0D0327B48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EC9D1AF-EDD2-E0EB-2F7A-226C48350D8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2CBAF2E-9249-7484-7274-6C7DC691F037}"/>
              </a:ext>
            </a:extLst>
          </p:cNvPr>
          <p:cNvSpPr>
            <a:spLocks noGrp="1"/>
          </p:cNvSpPr>
          <p:nvPr>
            <p:ph type="dt" sz="half" idx="10"/>
          </p:nvPr>
        </p:nvSpPr>
        <p:spPr>
          <a:xfrm>
            <a:off x="838200" y="6356350"/>
            <a:ext cx="2743200" cy="365125"/>
          </a:xfrm>
          <a:prstGeom prst="rect">
            <a:avLst/>
          </a:prstGeom>
        </p:spPr>
        <p:txBody>
          <a:bodyPr/>
          <a:lstStyle/>
          <a:p>
            <a:fld id="{49739B07-93C7-4970-A76D-D492B751A6B5}" type="datetimeFigureOut">
              <a:rPr lang="en-US" smtClean="0"/>
              <a:t>3/30/2024</a:t>
            </a:fld>
            <a:endParaRPr lang="en-US"/>
          </a:p>
        </p:txBody>
      </p:sp>
      <p:sp>
        <p:nvSpPr>
          <p:cNvPr id="5" name="Footer Placeholder 4">
            <a:extLst>
              <a:ext uri="{FF2B5EF4-FFF2-40B4-BE49-F238E27FC236}">
                <a16:creationId xmlns:a16="http://schemas.microsoft.com/office/drawing/2014/main" id="{2C8DF08D-4F9B-84BA-0E51-18CF8B1A980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6AB434F-5F8C-5B04-6AAC-E6A79956C55E}"/>
              </a:ext>
            </a:extLst>
          </p:cNvPr>
          <p:cNvSpPr>
            <a:spLocks noGrp="1"/>
          </p:cNvSpPr>
          <p:nvPr>
            <p:ph type="sldNum" sz="quarter" idx="12"/>
          </p:nvPr>
        </p:nvSpPr>
        <p:spPr>
          <a:xfrm>
            <a:off x="8610600" y="6356350"/>
            <a:ext cx="2743200" cy="365125"/>
          </a:xfrm>
          <a:prstGeom prst="rect">
            <a:avLst/>
          </a:prstGeom>
        </p:spPr>
        <p:txBody>
          <a:bodyPr/>
          <a:lstStyle/>
          <a:p>
            <a:fld id="{A421C960-F3EB-4352-B858-9DEC58F8ECB5}" type="slidenum">
              <a:rPr lang="en-US" smtClean="0"/>
              <a:t>‹#›</a:t>
            </a:fld>
            <a:endParaRPr lang="en-US"/>
          </a:p>
        </p:txBody>
      </p:sp>
    </p:spTree>
    <p:extLst>
      <p:ext uri="{BB962C8B-B14F-4D97-AF65-F5344CB8AC3E}">
        <p14:creationId xmlns:p14="http://schemas.microsoft.com/office/powerpoint/2010/main" val="193931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D3878-D461-8E99-96DB-C83C69F87B3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8F6120F-1E8A-7D7A-9E10-2D1285BCE8FA}"/>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879DDC5-A643-35E4-2126-5D9BB8534B4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42BDAE6-28FC-4A11-9771-7723763FB756}"/>
              </a:ext>
            </a:extLst>
          </p:cNvPr>
          <p:cNvSpPr>
            <a:spLocks noGrp="1"/>
          </p:cNvSpPr>
          <p:nvPr>
            <p:ph type="dt" sz="half" idx="10"/>
          </p:nvPr>
        </p:nvSpPr>
        <p:spPr>
          <a:xfrm>
            <a:off x="838200" y="6356350"/>
            <a:ext cx="2743200" cy="365125"/>
          </a:xfrm>
          <a:prstGeom prst="rect">
            <a:avLst/>
          </a:prstGeom>
        </p:spPr>
        <p:txBody>
          <a:bodyPr/>
          <a:lstStyle/>
          <a:p>
            <a:fld id="{49739B07-93C7-4970-A76D-D492B751A6B5}" type="datetimeFigureOut">
              <a:rPr lang="en-US" smtClean="0"/>
              <a:t>3/30/2024</a:t>
            </a:fld>
            <a:endParaRPr lang="en-US"/>
          </a:p>
        </p:txBody>
      </p:sp>
      <p:sp>
        <p:nvSpPr>
          <p:cNvPr id="6" name="Footer Placeholder 5">
            <a:extLst>
              <a:ext uri="{FF2B5EF4-FFF2-40B4-BE49-F238E27FC236}">
                <a16:creationId xmlns:a16="http://schemas.microsoft.com/office/drawing/2014/main" id="{3D87C0E8-AF2E-F79A-1890-5CB0C3331B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382B85E-4C3E-DF23-09A8-387AA2FD1FCB}"/>
              </a:ext>
            </a:extLst>
          </p:cNvPr>
          <p:cNvSpPr>
            <a:spLocks noGrp="1"/>
          </p:cNvSpPr>
          <p:nvPr>
            <p:ph type="sldNum" sz="quarter" idx="12"/>
          </p:nvPr>
        </p:nvSpPr>
        <p:spPr>
          <a:xfrm>
            <a:off x="8610600" y="6356350"/>
            <a:ext cx="2743200" cy="365125"/>
          </a:xfrm>
          <a:prstGeom prst="rect">
            <a:avLst/>
          </a:prstGeom>
        </p:spPr>
        <p:txBody>
          <a:bodyPr/>
          <a:lstStyle/>
          <a:p>
            <a:fld id="{A421C960-F3EB-4352-B858-9DEC58F8ECB5}" type="slidenum">
              <a:rPr lang="en-US" smtClean="0"/>
              <a:t>‹#›</a:t>
            </a:fld>
            <a:endParaRPr lang="en-US"/>
          </a:p>
        </p:txBody>
      </p:sp>
    </p:spTree>
    <p:extLst>
      <p:ext uri="{BB962C8B-B14F-4D97-AF65-F5344CB8AC3E}">
        <p14:creationId xmlns:p14="http://schemas.microsoft.com/office/powerpoint/2010/main" val="38490175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EFCFB-E07C-E690-DDDE-09BCD9322855}"/>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94308FE1-B90C-0201-0AD0-FEDFEAA55DB7}"/>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5E08EA-8EC8-FE6C-C2D3-D24A6E6FA122}"/>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EE6AF19-05C5-EE75-D4DE-DD9558EEDE0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E9CB52A-EABD-E5B0-060F-0D232CE95F02}"/>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B5460B1-0AEA-A0BC-A1F2-1BD0F7167D70}"/>
              </a:ext>
            </a:extLst>
          </p:cNvPr>
          <p:cNvSpPr>
            <a:spLocks noGrp="1"/>
          </p:cNvSpPr>
          <p:nvPr>
            <p:ph type="dt" sz="half" idx="10"/>
          </p:nvPr>
        </p:nvSpPr>
        <p:spPr>
          <a:xfrm>
            <a:off x="838200" y="6356350"/>
            <a:ext cx="2743200" cy="365125"/>
          </a:xfrm>
          <a:prstGeom prst="rect">
            <a:avLst/>
          </a:prstGeom>
        </p:spPr>
        <p:txBody>
          <a:bodyPr/>
          <a:lstStyle/>
          <a:p>
            <a:fld id="{49739B07-93C7-4970-A76D-D492B751A6B5}" type="datetimeFigureOut">
              <a:rPr lang="en-US" smtClean="0"/>
              <a:t>3/30/2024</a:t>
            </a:fld>
            <a:endParaRPr lang="en-US"/>
          </a:p>
        </p:txBody>
      </p:sp>
      <p:sp>
        <p:nvSpPr>
          <p:cNvPr id="8" name="Footer Placeholder 7">
            <a:extLst>
              <a:ext uri="{FF2B5EF4-FFF2-40B4-BE49-F238E27FC236}">
                <a16:creationId xmlns:a16="http://schemas.microsoft.com/office/drawing/2014/main" id="{62A67864-C0DF-0A66-054D-30EB4B499CC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8C2557CE-FAB4-B2C1-96AD-31E6AF9B7D23}"/>
              </a:ext>
            </a:extLst>
          </p:cNvPr>
          <p:cNvSpPr>
            <a:spLocks noGrp="1"/>
          </p:cNvSpPr>
          <p:nvPr>
            <p:ph type="sldNum" sz="quarter" idx="12"/>
          </p:nvPr>
        </p:nvSpPr>
        <p:spPr>
          <a:xfrm>
            <a:off x="8610600" y="6356350"/>
            <a:ext cx="2743200" cy="365125"/>
          </a:xfrm>
          <a:prstGeom prst="rect">
            <a:avLst/>
          </a:prstGeom>
        </p:spPr>
        <p:txBody>
          <a:bodyPr/>
          <a:lstStyle/>
          <a:p>
            <a:fld id="{A421C960-F3EB-4352-B858-9DEC58F8ECB5}" type="slidenum">
              <a:rPr lang="en-US" smtClean="0"/>
              <a:t>‹#›</a:t>
            </a:fld>
            <a:endParaRPr lang="en-US"/>
          </a:p>
        </p:txBody>
      </p:sp>
    </p:spTree>
    <p:extLst>
      <p:ext uri="{BB962C8B-B14F-4D97-AF65-F5344CB8AC3E}">
        <p14:creationId xmlns:p14="http://schemas.microsoft.com/office/powerpoint/2010/main" val="36768925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8D28B-A25A-727F-52EB-0EB0140577D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6B9FB9BE-74E5-0520-BE40-3EB709C99CCB}"/>
              </a:ext>
            </a:extLst>
          </p:cNvPr>
          <p:cNvSpPr>
            <a:spLocks noGrp="1"/>
          </p:cNvSpPr>
          <p:nvPr>
            <p:ph type="dt" sz="half" idx="10"/>
          </p:nvPr>
        </p:nvSpPr>
        <p:spPr>
          <a:xfrm>
            <a:off x="838200" y="6356350"/>
            <a:ext cx="2743200" cy="365125"/>
          </a:xfrm>
          <a:prstGeom prst="rect">
            <a:avLst/>
          </a:prstGeom>
        </p:spPr>
        <p:txBody>
          <a:bodyPr/>
          <a:lstStyle/>
          <a:p>
            <a:fld id="{49739B07-93C7-4970-A76D-D492B751A6B5}" type="datetimeFigureOut">
              <a:rPr lang="en-US" smtClean="0"/>
              <a:t>3/30/2024</a:t>
            </a:fld>
            <a:endParaRPr lang="en-US"/>
          </a:p>
        </p:txBody>
      </p:sp>
      <p:sp>
        <p:nvSpPr>
          <p:cNvPr id="4" name="Footer Placeholder 3">
            <a:extLst>
              <a:ext uri="{FF2B5EF4-FFF2-40B4-BE49-F238E27FC236}">
                <a16:creationId xmlns:a16="http://schemas.microsoft.com/office/drawing/2014/main" id="{4DD916C1-4286-EB33-6EC6-A903DD4FADE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5B9D2FB-B342-A051-3515-D5BA09688955}"/>
              </a:ext>
            </a:extLst>
          </p:cNvPr>
          <p:cNvSpPr>
            <a:spLocks noGrp="1"/>
          </p:cNvSpPr>
          <p:nvPr>
            <p:ph type="sldNum" sz="quarter" idx="12"/>
          </p:nvPr>
        </p:nvSpPr>
        <p:spPr>
          <a:xfrm>
            <a:off x="8610600" y="6356350"/>
            <a:ext cx="2743200" cy="365125"/>
          </a:xfrm>
          <a:prstGeom prst="rect">
            <a:avLst/>
          </a:prstGeom>
        </p:spPr>
        <p:txBody>
          <a:bodyPr/>
          <a:lstStyle/>
          <a:p>
            <a:fld id="{A421C960-F3EB-4352-B858-9DEC58F8ECB5}" type="slidenum">
              <a:rPr lang="en-US" smtClean="0"/>
              <a:t>‹#›</a:t>
            </a:fld>
            <a:endParaRPr lang="en-US"/>
          </a:p>
        </p:txBody>
      </p:sp>
    </p:spTree>
    <p:extLst>
      <p:ext uri="{BB962C8B-B14F-4D97-AF65-F5344CB8AC3E}">
        <p14:creationId xmlns:p14="http://schemas.microsoft.com/office/powerpoint/2010/main" val="21598357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67B087-4609-8432-CE21-C7829A6B746D}"/>
              </a:ext>
            </a:extLst>
          </p:cNvPr>
          <p:cNvSpPr>
            <a:spLocks noGrp="1"/>
          </p:cNvSpPr>
          <p:nvPr>
            <p:ph type="dt" sz="half" idx="10"/>
          </p:nvPr>
        </p:nvSpPr>
        <p:spPr>
          <a:xfrm>
            <a:off x="838200" y="6356350"/>
            <a:ext cx="2743200" cy="365125"/>
          </a:xfrm>
          <a:prstGeom prst="rect">
            <a:avLst/>
          </a:prstGeom>
        </p:spPr>
        <p:txBody>
          <a:bodyPr/>
          <a:lstStyle/>
          <a:p>
            <a:fld id="{49739B07-93C7-4970-A76D-D492B751A6B5}" type="datetimeFigureOut">
              <a:rPr lang="en-US" smtClean="0"/>
              <a:t>3/30/2024</a:t>
            </a:fld>
            <a:endParaRPr lang="en-US"/>
          </a:p>
        </p:txBody>
      </p:sp>
      <p:sp>
        <p:nvSpPr>
          <p:cNvPr id="3" name="Footer Placeholder 2">
            <a:extLst>
              <a:ext uri="{FF2B5EF4-FFF2-40B4-BE49-F238E27FC236}">
                <a16:creationId xmlns:a16="http://schemas.microsoft.com/office/drawing/2014/main" id="{70D468E3-EB72-AE40-D542-F1865A84991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ADFD0CD-5A0C-5274-9014-F0A602EEDF6B}"/>
              </a:ext>
            </a:extLst>
          </p:cNvPr>
          <p:cNvSpPr>
            <a:spLocks noGrp="1"/>
          </p:cNvSpPr>
          <p:nvPr>
            <p:ph type="sldNum" sz="quarter" idx="12"/>
          </p:nvPr>
        </p:nvSpPr>
        <p:spPr>
          <a:xfrm>
            <a:off x="8610600" y="6356350"/>
            <a:ext cx="2743200" cy="365125"/>
          </a:xfrm>
          <a:prstGeom prst="rect">
            <a:avLst/>
          </a:prstGeom>
        </p:spPr>
        <p:txBody>
          <a:bodyPr/>
          <a:lstStyle/>
          <a:p>
            <a:fld id="{A421C960-F3EB-4352-B858-9DEC58F8ECB5}" type="slidenum">
              <a:rPr lang="en-US" smtClean="0"/>
              <a:t>‹#›</a:t>
            </a:fld>
            <a:endParaRPr lang="en-US"/>
          </a:p>
        </p:txBody>
      </p:sp>
    </p:spTree>
    <p:extLst>
      <p:ext uri="{BB962C8B-B14F-4D97-AF65-F5344CB8AC3E}">
        <p14:creationId xmlns:p14="http://schemas.microsoft.com/office/powerpoint/2010/main" val="10865331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C30A6-DC21-AF26-6C15-24DCEDA4736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B823FB6-ADEC-B4C4-D417-944A31DDC67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0F69523-AB53-DBAF-E0E1-93B7550A4B3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33CC3A-7711-2BF7-D2E7-6604DBA1A61C}"/>
              </a:ext>
            </a:extLst>
          </p:cNvPr>
          <p:cNvSpPr>
            <a:spLocks noGrp="1"/>
          </p:cNvSpPr>
          <p:nvPr>
            <p:ph type="dt" sz="half" idx="10"/>
          </p:nvPr>
        </p:nvSpPr>
        <p:spPr>
          <a:xfrm>
            <a:off x="838200" y="6356350"/>
            <a:ext cx="2743200" cy="365125"/>
          </a:xfrm>
          <a:prstGeom prst="rect">
            <a:avLst/>
          </a:prstGeom>
        </p:spPr>
        <p:txBody>
          <a:bodyPr/>
          <a:lstStyle/>
          <a:p>
            <a:fld id="{49739B07-93C7-4970-A76D-D492B751A6B5}" type="datetimeFigureOut">
              <a:rPr lang="en-US" smtClean="0"/>
              <a:t>3/30/2024</a:t>
            </a:fld>
            <a:endParaRPr lang="en-US"/>
          </a:p>
        </p:txBody>
      </p:sp>
      <p:sp>
        <p:nvSpPr>
          <p:cNvPr id="6" name="Footer Placeholder 5">
            <a:extLst>
              <a:ext uri="{FF2B5EF4-FFF2-40B4-BE49-F238E27FC236}">
                <a16:creationId xmlns:a16="http://schemas.microsoft.com/office/drawing/2014/main" id="{8A59F250-2702-92EA-BE9C-BE8F48FD985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061BFA1-F4E4-9F5D-DDEA-7FDC0BE2D8A2}"/>
              </a:ext>
            </a:extLst>
          </p:cNvPr>
          <p:cNvSpPr>
            <a:spLocks noGrp="1"/>
          </p:cNvSpPr>
          <p:nvPr>
            <p:ph type="sldNum" sz="quarter" idx="12"/>
          </p:nvPr>
        </p:nvSpPr>
        <p:spPr>
          <a:xfrm>
            <a:off x="8610600" y="6356350"/>
            <a:ext cx="2743200" cy="365125"/>
          </a:xfrm>
          <a:prstGeom prst="rect">
            <a:avLst/>
          </a:prstGeom>
        </p:spPr>
        <p:txBody>
          <a:bodyPr/>
          <a:lstStyle/>
          <a:p>
            <a:fld id="{A421C960-F3EB-4352-B858-9DEC58F8ECB5}" type="slidenum">
              <a:rPr lang="en-US" smtClean="0"/>
              <a:t>‹#›</a:t>
            </a:fld>
            <a:endParaRPr lang="en-US"/>
          </a:p>
        </p:txBody>
      </p:sp>
    </p:spTree>
    <p:extLst>
      <p:ext uri="{BB962C8B-B14F-4D97-AF65-F5344CB8AC3E}">
        <p14:creationId xmlns:p14="http://schemas.microsoft.com/office/powerpoint/2010/main" val="1186157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A5D38-07E2-0AEF-C381-FA3D8A8F3C3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FD8F7CA3-F0F0-649C-B890-00A7F7AE7BD4}"/>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8764A4D2-B25E-5B0D-B87A-739C51A9A010}"/>
              </a:ext>
            </a:extLst>
          </p:cNvPr>
          <p:cNvSpPr>
            <a:spLocks noGrp="1"/>
          </p:cNvSpPr>
          <p:nvPr>
            <p:ph type="dt" sz="half" idx="10"/>
          </p:nvPr>
        </p:nvSpPr>
        <p:spPr>
          <a:xfrm>
            <a:off x="838200" y="6356350"/>
            <a:ext cx="2743200" cy="365125"/>
          </a:xfrm>
          <a:prstGeom prst="rect">
            <a:avLst/>
          </a:prstGeom>
        </p:spPr>
        <p:txBody>
          <a:bodyPr/>
          <a:lstStyle/>
          <a:p>
            <a:fld id="{3CC736EE-A272-4C4F-82BA-BEA0FEC8E4E0}" type="datetimeFigureOut">
              <a:rPr lang="vi-VN" smtClean="0"/>
              <a:t>30/03/2024</a:t>
            </a:fld>
            <a:endParaRPr lang="vi-VN"/>
          </a:p>
        </p:txBody>
      </p:sp>
      <p:sp>
        <p:nvSpPr>
          <p:cNvPr id="5" name="Footer Placeholder 4">
            <a:extLst>
              <a:ext uri="{FF2B5EF4-FFF2-40B4-BE49-F238E27FC236}">
                <a16:creationId xmlns:a16="http://schemas.microsoft.com/office/drawing/2014/main" id="{B2EE887F-7DA8-AC4B-0DDB-BD0F3CFAF610}"/>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FE9B0D13-3AF5-EFA8-25B2-242CC09466FF}"/>
              </a:ext>
            </a:extLst>
          </p:cNvPr>
          <p:cNvSpPr>
            <a:spLocks noGrp="1"/>
          </p:cNvSpPr>
          <p:nvPr>
            <p:ph type="sldNum" sz="quarter" idx="12"/>
          </p:nvPr>
        </p:nvSpPr>
        <p:spPr>
          <a:xfrm>
            <a:off x="8610600" y="6356350"/>
            <a:ext cx="2743200" cy="365125"/>
          </a:xfrm>
          <a:prstGeom prst="rect">
            <a:avLst/>
          </a:prstGeom>
        </p:spPr>
        <p:txBody>
          <a:bodyPr/>
          <a:lstStyle/>
          <a:p>
            <a:fld id="{30866A36-CA3F-45A5-8142-2A5ECE8BC142}" type="slidenum">
              <a:rPr lang="vi-VN" smtClean="0"/>
              <a:t>‹#›</a:t>
            </a:fld>
            <a:endParaRPr lang="vi-VN"/>
          </a:p>
        </p:txBody>
      </p:sp>
    </p:spTree>
    <p:extLst>
      <p:ext uri="{BB962C8B-B14F-4D97-AF65-F5344CB8AC3E}">
        <p14:creationId xmlns:p14="http://schemas.microsoft.com/office/powerpoint/2010/main" val="12412430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63272-CA08-D47C-4BFA-62A6AA3C127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906991D-AE40-0049-1C99-A9D2066C7EF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91E4AA2-EFD4-1798-614B-505FC63A18E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3D01F3-E22D-9F41-DD3E-D376D2D3C952}"/>
              </a:ext>
            </a:extLst>
          </p:cNvPr>
          <p:cNvSpPr>
            <a:spLocks noGrp="1"/>
          </p:cNvSpPr>
          <p:nvPr>
            <p:ph type="dt" sz="half" idx="10"/>
          </p:nvPr>
        </p:nvSpPr>
        <p:spPr>
          <a:xfrm>
            <a:off x="838200" y="6356350"/>
            <a:ext cx="2743200" cy="365125"/>
          </a:xfrm>
          <a:prstGeom prst="rect">
            <a:avLst/>
          </a:prstGeom>
        </p:spPr>
        <p:txBody>
          <a:bodyPr/>
          <a:lstStyle/>
          <a:p>
            <a:fld id="{49739B07-93C7-4970-A76D-D492B751A6B5}" type="datetimeFigureOut">
              <a:rPr lang="en-US" smtClean="0"/>
              <a:t>3/30/2024</a:t>
            </a:fld>
            <a:endParaRPr lang="en-US"/>
          </a:p>
        </p:txBody>
      </p:sp>
      <p:sp>
        <p:nvSpPr>
          <p:cNvPr id="6" name="Footer Placeholder 5">
            <a:extLst>
              <a:ext uri="{FF2B5EF4-FFF2-40B4-BE49-F238E27FC236}">
                <a16:creationId xmlns:a16="http://schemas.microsoft.com/office/drawing/2014/main" id="{C435528D-480C-B935-0A15-3EE53A812F5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E796A2D-9687-9328-2382-8C2723AAE135}"/>
              </a:ext>
            </a:extLst>
          </p:cNvPr>
          <p:cNvSpPr>
            <a:spLocks noGrp="1"/>
          </p:cNvSpPr>
          <p:nvPr>
            <p:ph type="sldNum" sz="quarter" idx="12"/>
          </p:nvPr>
        </p:nvSpPr>
        <p:spPr>
          <a:xfrm>
            <a:off x="8610600" y="6356350"/>
            <a:ext cx="2743200" cy="365125"/>
          </a:xfrm>
          <a:prstGeom prst="rect">
            <a:avLst/>
          </a:prstGeom>
        </p:spPr>
        <p:txBody>
          <a:bodyPr/>
          <a:lstStyle/>
          <a:p>
            <a:fld id="{A421C960-F3EB-4352-B858-9DEC58F8ECB5}" type="slidenum">
              <a:rPr lang="en-US" smtClean="0"/>
              <a:t>‹#›</a:t>
            </a:fld>
            <a:endParaRPr lang="en-US"/>
          </a:p>
        </p:txBody>
      </p:sp>
    </p:spTree>
    <p:extLst>
      <p:ext uri="{BB962C8B-B14F-4D97-AF65-F5344CB8AC3E}">
        <p14:creationId xmlns:p14="http://schemas.microsoft.com/office/powerpoint/2010/main" val="3038654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40B5C-1008-4879-0F1D-CDE4695EBF5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7369906-E5A4-A15A-7803-1BF7A041E384}"/>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EDA232-42D2-BB7D-C5E1-86E90DB1FE21}"/>
              </a:ext>
            </a:extLst>
          </p:cNvPr>
          <p:cNvSpPr>
            <a:spLocks noGrp="1"/>
          </p:cNvSpPr>
          <p:nvPr>
            <p:ph type="dt" sz="half" idx="10"/>
          </p:nvPr>
        </p:nvSpPr>
        <p:spPr>
          <a:xfrm>
            <a:off x="838200" y="6356350"/>
            <a:ext cx="2743200" cy="365125"/>
          </a:xfrm>
          <a:prstGeom prst="rect">
            <a:avLst/>
          </a:prstGeom>
        </p:spPr>
        <p:txBody>
          <a:bodyPr/>
          <a:lstStyle/>
          <a:p>
            <a:fld id="{49739B07-93C7-4970-A76D-D492B751A6B5}" type="datetimeFigureOut">
              <a:rPr lang="en-US" smtClean="0"/>
              <a:t>3/30/2024</a:t>
            </a:fld>
            <a:endParaRPr lang="en-US"/>
          </a:p>
        </p:txBody>
      </p:sp>
      <p:sp>
        <p:nvSpPr>
          <p:cNvPr id="5" name="Footer Placeholder 4">
            <a:extLst>
              <a:ext uri="{FF2B5EF4-FFF2-40B4-BE49-F238E27FC236}">
                <a16:creationId xmlns:a16="http://schemas.microsoft.com/office/drawing/2014/main" id="{41BAF403-6694-0412-12A9-C837436F6FE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36D9CFD-CD09-0D33-D11F-4702EC88FA84}"/>
              </a:ext>
            </a:extLst>
          </p:cNvPr>
          <p:cNvSpPr>
            <a:spLocks noGrp="1"/>
          </p:cNvSpPr>
          <p:nvPr>
            <p:ph type="sldNum" sz="quarter" idx="12"/>
          </p:nvPr>
        </p:nvSpPr>
        <p:spPr>
          <a:xfrm>
            <a:off x="8610600" y="6356350"/>
            <a:ext cx="2743200" cy="365125"/>
          </a:xfrm>
          <a:prstGeom prst="rect">
            <a:avLst/>
          </a:prstGeom>
        </p:spPr>
        <p:txBody>
          <a:bodyPr/>
          <a:lstStyle/>
          <a:p>
            <a:fld id="{A421C960-F3EB-4352-B858-9DEC58F8ECB5}" type="slidenum">
              <a:rPr lang="en-US" smtClean="0"/>
              <a:t>‹#›</a:t>
            </a:fld>
            <a:endParaRPr lang="en-US"/>
          </a:p>
        </p:txBody>
      </p:sp>
    </p:spTree>
    <p:extLst>
      <p:ext uri="{BB962C8B-B14F-4D97-AF65-F5344CB8AC3E}">
        <p14:creationId xmlns:p14="http://schemas.microsoft.com/office/powerpoint/2010/main" val="9453604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B7FB5F-4821-3510-D03E-98D063B9A8B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388E457-7472-BD78-1DE7-2CE1AEB75722}"/>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18D26C-D678-2593-370E-D1E35A9967D9}"/>
              </a:ext>
            </a:extLst>
          </p:cNvPr>
          <p:cNvSpPr>
            <a:spLocks noGrp="1"/>
          </p:cNvSpPr>
          <p:nvPr>
            <p:ph type="dt" sz="half" idx="10"/>
          </p:nvPr>
        </p:nvSpPr>
        <p:spPr>
          <a:xfrm>
            <a:off x="838200" y="6356350"/>
            <a:ext cx="2743200" cy="365125"/>
          </a:xfrm>
          <a:prstGeom prst="rect">
            <a:avLst/>
          </a:prstGeom>
        </p:spPr>
        <p:txBody>
          <a:bodyPr/>
          <a:lstStyle/>
          <a:p>
            <a:fld id="{49739B07-93C7-4970-A76D-D492B751A6B5}" type="datetimeFigureOut">
              <a:rPr lang="en-US" smtClean="0"/>
              <a:t>3/30/2024</a:t>
            </a:fld>
            <a:endParaRPr lang="en-US"/>
          </a:p>
        </p:txBody>
      </p:sp>
      <p:sp>
        <p:nvSpPr>
          <p:cNvPr id="5" name="Footer Placeholder 4">
            <a:extLst>
              <a:ext uri="{FF2B5EF4-FFF2-40B4-BE49-F238E27FC236}">
                <a16:creationId xmlns:a16="http://schemas.microsoft.com/office/drawing/2014/main" id="{D5DBB403-8A1E-F840-5CF3-D5BD33D78F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CCCE5DE-AD7F-DD36-6DBD-339C0C5C9252}"/>
              </a:ext>
            </a:extLst>
          </p:cNvPr>
          <p:cNvSpPr>
            <a:spLocks noGrp="1"/>
          </p:cNvSpPr>
          <p:nvPr>
            <p:ph type="sldNum" sz="quarter" idx="12"/>
          </p:nvPr>
        </p:nvSpPr>
        <p:spPr>
          <a:xfrm>
            <a:off x="8610600" y="6356350"/>
            <a:ext cx="2743200" cy="365125"/>
          </a:xfrm>
          <a:prstGeom prst="rect">
            <a:avLst/>
          </a:prstGeom>
        </p:spPr>
        <p:txBody>
          <a:bodyPr/>
          <a:lstStyle/>
          <a:p>
            <a:fld id="{A421C960-F3EB-4352-B858-9DEC58F8ECB5}" type="slidenum">
              <a:rPr lang="en-US" smtClean="0"/>
              <a:t>‹#›</a:t>
            </a:fld>
            <a:endParaRPr lang="en-US"/>
          </a:p>
        </p:txBody>
      </p:sp>
    </p:spTree>
    <p:extLst>
      <p:ext uri="{BB962C8B-B14F-4D97-AF65-F5344CB8AC3E}">
        <p14:creationId xmlns:p14="http://schemas.microsoft.com/office/powerpoint/2010/main" val="1793687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379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186BD-CB98-4304-04FB-B442FC7EACC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21E4675A-AB7B-37FC-8F29-F4225D4978A4}"/>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8EBA17-414B-5C0E-6A6D-F82CE9ACCB0E}"/>
              </a:ext>
            </a:extLst>
          </p:cNvPr>
          <p:cNvSpPr>
            <a:spLocks noGrp="1"/>
          </p:cNvSpPr>
          <p:nvPr>
            <p:ph type="dt" sz="half" idx="10"/>
          </p:nvPr>
        </p:nvSpPr>
        <p:spPr>
          <a:xfrm>
            <a:off x="838200" y="6356350"/>
            <a:ext cx="2743200" cy="365125"/>
          </a:xfrm>
          <a:prstGeom prst="rect">
            <a:avLst/>
          </a:prstGeom>
        </p:spPr>
        <p:txBody>
          <a:bodyPr/>
          <a:lstStyle/>
          <a:p>
            <a:fld id="{3CC736EE-A272-4C4F-82BA-BEA0FEC8E4E0}" type="datetimeFigureOut">
              <a:rPr lang="vi-VN" smtClean="0"/>
              <a:t>30/03/2024</a:t>
            </a:fld>
            <a:endParaRPr lang="vi-VN"/>
          </a:p>
        </p:txBody>
      </p:sp>
      <p:sp>
        <p:nvSpPr>
          <p:cNvPr id="5" name="Footer Placeholder 4">
            <a:extLst>
              <a:ext uri="{FF2B5EF4-FFF2-40B4-BE49-F238E27FC236}">
                <a16:creationId xmlns:a16="http://schemas.microsoft.com/office/drawing/2014/main" id="{A3923AB7-87B4-0EED-F875-9446865D444B}"/>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FA0E4791-F84C-6ED4-C8DB-32E750CEF975}"/>
              </a:ext>
            </a:extLst>
          </p:cNvPr>
          <p:cNvSpPr>
            <a:spLocks noGrp="1"/>
          </p:cNvSpPr>
          <p:nvPr>
            <p:ph type="sldNum" sz="quarter" idx="12"/>
          </p:nvPr>
        </p:nvSpPr>
        <p:spPr>
          <a:xfrm>
            <a:off x="8610600" y="6356350"/>
            <a:ext cx="2743200" cy="365125"/>
          </a:xfrm>
          <a:prstGeom prst="rect">
            <a:avLst/>
          </a:prstGeom>
        </p:spPr>
        <p:txBody>
          <a:bodyPr/>
          <a:lstStyle/>
          <a:p>
            <a:fld id="{30866A36-CA3F-45A5-8142-2A5ECE8BC142}" type="slidenum">
              <a:rPr lang="vi-VN" smtClean="0"/>
              <a:t>‹#›</a:t>
            </a:fld>
            <a:endParaRPr lang="vi-VN"/>
          </a:p>
        </p:txBody>
      </p:sp>
    </p:spTree>
    <p:extLst>
      <p:ext uri="{BB962C8B-B14F-4D97-AF65-F5344CB8AC3E}">
        <p14:creationId xmlns:p14="http://schemas.microsoft.com/office/powerpoint/2010/main" val="1899754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6D40B-F945-4756-3D7C-86F3AC60F04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6E8185D7-0E97-9C7F-8318-7F5592638223}"/>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96088144-106A-D39F-4F18-9D6A83769318}"/>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0C94944A-EE6E-63C1-F3D8-60C5F1EB401C}"/>
              </a:ext>
            </a:extLst>
          </p:cNvPr>
          <p:cNvSpPr>
            <a:spLocks noGrp="1"/>
          </p:cNvSpPr>
          <p:nvPr>
            <p:ph type="dt" sz="half" idx="10"/>
          </p:nvPr>
        </p:nvSpPr>
        <p:spPr>
          <a:xfrm>
            <a:off x="838200" y="6356350"/>
            <a:ext cx="2743200" cy="365125"/>
          </a:xfrm>
          <a:prstGeom prst="rect">
            <a:avLst/>
          </a:prstGeom>
        </p:spPr>
        <p:txBody>
          <a:bodyPr/>
          <a:lstStyle/>
          <a:p>
            <a:fld id="{3CC736EE-A272-4C4F-82BA-BEA0FEC8E4E0}" type="datetimeFigureOut">
              <a:rPr lang="vi-VN" smtClean="0"/>
              <a:t>30/03/2024</a:t>
            </a:fld>
            <a:endParaRPr lang="vi-VN"/>
          </a:p>
        </p:txBody>
      </p:sp>
      <p:sp>
        <p:nvSpPr>
          <p:cNvPr id="6" name="Footer Placeholder 5">
            <a:extLst>
              <a:ext uri="{FF2B5EF4-FFF2-40B4-BE49-F238E27FC236}">
                <a16:creationId xmlns:a16="http://schemas.microsoft.com/office/drawing/2014/main" id="{F13CBA37-47CA-6B13-A47B-63C6244CAF49}"/>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B787B8B8-D24A-AA5A-1261-CBDF25850472}"/>
              </a:ext>
            </a:extLst>
          </p:cNvPr>
          <p:cNvSpPr>
            <a:spLocks noGrp="1"/>
          </p:cNvSpPr>
          <p:nvPr>
            <p:ph type="sldNum" sz="quarter" idx="12"/>
          </p:nvPr>
        </p:nvSpPr>
        <p:spPr>
          <a:xfrm>
            <a:off x="8610600" y="6356350"/>
            <a:ext cx="2743200" cy="365125"/>
          </a:xfrm>
          <a:prstGeom prst="rect">
            <a:avLst/>
          </a:prstGeom>
        </p:spPr>
        <p:txBody>
          <a:bodyPr/>
          <a:lstStyle/>
          <a:p>
            <a:fld id="{30866A36-CA3F-45A5-8142-2A5ECE8BC142}" type="slidenum">
              <a:rPr lang="vi-VN" smtClean="0"/>
              <a:t>‹#›</a:t>
            </a:fld>
            <a:endParaRPr lang="vi-VN"/>
          </a:p>
        </p:txBody>
      </p:sp>
    </p:spTree>
    <p:extLst>
      <p:ext uri="{BB962C8B-B14F-4D97-AF65-F5344CB8AC3E}">
        <p14:creationId xmlns:p14="http://schemas.microsoft.com/office/powerpoint/2010/main" val="3966328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5D387-E608-AEF1-597B-A87C6B47BFBB}"/>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2D7CC407-E233-5DC2-F1D3-76608A502A0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E2D13B-2A98-87BF-E201-B23C6BD4F57A}"/>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8EDECCA6-8BF6-3844-06C4-EFB0DB07408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D3EA1E4-CFB5-1109-0C19-788BABF050E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CEE45E4A-2A94-B876-6FA0-EBA90DC9F862}"/>
              </a:ext>
            </a:extLst>
          </p:cNvPr>
          <p:cNvSpPr>
            <a:spLocks noGrp="1"/>
          </p:cNvSpPr>
          <p:nvPr>
            <p:ph type="dt" sz="half" idx="10"/>
          </p:nvPr>
        </p:nvSpPr>
        <p:spPr>
          <a:xfrm>
            <a:off x="838200" y="6356350"/>
            <a:ext cx="2743200" cy="365125"/>
          </a:xfrm>
          <a:prstGeom prst="rect">
            <a:avLst/>
          </a:prstGeom>
        </p:spPr>
        <p:txBody>
          <a:bodyPr/>
          <a:lstStyle/>
          <a:p>
            <a:fld id="{3CC736EE-A272-4C4F-82BA-BEA0FEC8E4E0}" type="datetimeFigureOut">
              <a:rPr lang="vi-VN" smtClean="0"/>
              <a:t>30/03/2024</a:t>
            </a:fld>
            <a:endParaRPr lang="vi-VN"/>
          </a:p>
        </p:txBody>
      </p:sp>
      <p:sp>
        <p:nvSpPr>
          <p:cNvPr id="8" name="Footer Placeholder 7">
            <a:extLst>
              <a:ext uri="{FF2B5EF4-FFF2-40B4-BE49-F238E27FC236}">
                <a16:creationId xmlns:a16="http://schemas.microsoft.com/office/drawing/2014/main" id="{E1AA8AFD-84F9-98D7-D070-0810464DC5C3}"/>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9" name="Slide Number Placeholder 8">
            <a:extLst>
              <a:ext uri="{FF2B5EF4-FFF2-40B4-BE49-F238E27FC236}">
                <a16:creationId xmlns:a16="http://schemas.microsoft.com/office/drawing/2014/main" id="{A62EB750-A7ED-7CBF-6580-5721AF58D960}"/>
              </a:ext>
            </a:extLst>
          </p:cNvPr>
          <p:cNvSpPr>
            <a:spLocks noGrp="1"/>
          </p:cNvSpPr>
          <p:nvPr>
            <p:ph type="sldNum" sz="quarter" idx="12"/>
          </p:nvPr>
        </p:nvSpPr>
        <p:spPr>
          <a:xfrm>
            <a:off x="8610600" y="6356350"/>
            <a:ext cx="2743200" cy="365125"/>
          </a:xfrm>
          <a:prstGeom prst="rect">
            <a:avLst/>
          </a:prstGeom>
        </p:spPr>
        <p:txBody>
          <a:bodyPr/>
          <a:lstStyle/>
          <a:p>
            <a:fld id="{30866A36-CA3F-45A5-8142-2A5ECE8BC142}" type="slidenum">
              <a:rPr lang="vi-VN" smtClean="0"/>
              <a:t>‹#›</a:t>
            </a:fld>
            <a:endParaRPr lang="vi-VN"/>
          </a:p>
        </p:txBody>
      </p:sp>
    </p:spTree>
    <p:extLst>
      <p:ext uri="{BB962C8B-B14F-4D97-AF65-F5344CB8AC3E}">
        <p14:creationId xmlns:p14="http://schemas.microsoft.com/office/powerpoint/2010/main" val="1482705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5DD9E-3957-65E8-9677-D64A3ECF394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4541B62C-81DE-EE1E-8B21-EC38E994E5D9}"/>
              </a:ext>
            </a:extLst>
          </p:cNvPr>
          <p:cNvSpPr>
            <a:spLocks noGrp="1"/>
          </p:cNvSpPr>
          <p:nvPr>
            <p:ph type="dt" sz="half" idx="10"/>
          </p:nvPr>
        </p:nvSpPr>
        <p:spPr>
          <a:xfrm>
            <a:off x="838200" y="6356350"/>
            <a:ext cx="2743200" cy="365125"/>
          </a:xfrm>
          <a:prstGeom prst="rect">
            <a:avLst/>
          </a:prstGeom>
        </p:spPr>
        <p:txBody>
          <a:bodyPr/>
          <a:lstStyle/>
          <a:p>
            <a:fld id="{3CC736EE-A272-4C4F-82BA-BEA0FEC8E4E0}" type="datetimeFigureOut">
              <a:rPr lang="vi-VN" smtClean="0"/>
              <a:t>30/03/2024</a:t>
            </a:fld>
            <a:endParaRPr lang="vi-VN"/>
          </a:p>
        </p:txBody>
      </p:sp>
      <p:sp>
        <p:nvSpPr>
          <p:cNvPr id="4" name="Footer Placeholder 3">
            <a:extLst>
              <a:ext uri="{FF2B5EF4-FFF2-40B4-BE49-F238E27FC236}">
                <a16:creationId xmlns:a16="http://schemas.microsoft.com/office/drawing/2014/main" id="{77C6D16E-F065-C6BE-1FE2-95682D4E0768}"/>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5" name="Slide Number Placeholder 4">
            <a:extLst>
              <a:ext uri="{FF2B5EF4-FFF2-40B4-BE49-F238E27FC236}">
                <a16:creationId xmlns:a16="http://schemas.microsoft.com/office/drawing/2014/main" id="{4A0ED144-7095-AF85-06E1-16E15EBEF7A2}"/>
              </a:ext>
            </a:extLst>
          </p:cNvPr>
          <p:cNvSpPr>
            <a:spLocks noGrp="1"/>
          </p:cNvSpPr>
          <p:nvPr>
            <p:ph type="sldNum" sz="quarter" idx="12"/>
          </p:nvPr>
        </p:nvSpPr>
        <p:spPr>
          <a:xfrm>
            <a:off x="8610600" y="6356350"/>
            <a:ext cx="2743200" cy="365125"/>
          </a:xfrm>
          <a:prstGeom prst="rect">
            <a:avLst/>
          </a:prstGeom>
        </p:spPr>
        <p:txBody>
          <a:bodyPr/>
          <a:lstStyle/>
          <a:p>
            <a:fld id="{30866A36-CA3F-45A5-8142-2A5ECE8BC142}" type="slidenum">
              <a:rPr lang="vi-VN" smtClean="0"/>
              <a:t>‹#›</a:t>
            </a:fld>
            <a:endParaRPr lang="vi-VN"/>
          </a:p>
        </p:txBody>
      </p:sp>
    </p:spTree>
    <p:extLst>
      <p:ext uri="{BB962C8B-B14F-4D97-AF65-F5344CB8AC3E}">
        <p14:creationId xmlns:p14="http://schemas.microsoft.com/office/powerpoint/2010/main" val="4223166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96508F-6763-2FDA-00FA-67DA1E72782A}"/>
              </a:ext>
            </a:extLst>
          </p:cNvPr>
          <p:cNvSpPr>
            <a:spLocks noGrp="1"/>
          </p:cNvSpPr>
          <p:nvPr>
            <p:ph type="dt" sz="half" idx="10"/>
          </p:nvPr>
        </p:nvSpPr>
        <p:spPr>
          <a:xfrm>
            <a:off x="838200" y="6356350"/>
            <a:ext cx="2743200" cy="365125"/>
          </a:xfrm>
          <a:prstGeom prst="rect">
            <a:avLst/>
          </a:prstGeom>
        </p:spPr>
        <p:txBody>
          <a:bodyPr/>
          <a:lstStyle/>
          <a:p>
            <a:fld id="{3CC736EE-A272-4C4F-82BA-BEA0FEC8E4E0}" type="datetimeFigureOut">
              <a:rPr lang="vi-VN" smtClean="0"/>
              <a:t>30/03/2024</a:t>
            </a:fld>
            <a:endParaRPr lang="vi-VN"/>
          </a:p>
        </p:txBody>
      </p:sp>
      <p:sp>
        <p:nvSpPr>
          <p:cNvPr id="3" name="Footer Placeholder 2">
            <a:extLst>
              <a:ext uri="{FF2B5EF4-FFF2-40B4-BE49-F238E27FC236}">
                <a16:creationId xmlns:a16="http://schemas.microsoft.com/office/drawing/2014/main" id="{6441B927-A04D-D80D-E6E7-80356D47B5DB}"/>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4" name="Slide Number Placeholder 3">
            <a:extLst>
              <a:ext uri="{FF2B5EF4-FFF2-40B4-BE49-F238E27FC236}">
                <a16:creationId xmlns:a16="http://schemas.microsoft.com/office/drawing/2014/main" id="{72EE69FE-E460-C54C-BD01-2D36BF644DBE}"/>
              </a:ext>
            </a:extLst>
          </p:cNvPr>
          <p:cNvSpPr>
            <a:spLocks noGrp="1"/>
          </p:cNvSpPr>
          <p:nvPr>
            <p:ph type="sldNum" sz="quarter" idx="12"/>
          </p:nvPr>
        </p:nvSpPr>
        <p:spPr>
          <a:xfrm>
            <a:off x="8610600" y="6356350"/>
            <a:ext cx="2743200" cy="365125"/>
          </a:xfrm>
          <a:prstGeom prst="rect">
            <a:avLst/>
          </a:prstGeom>
        </p:spPr>
        <p:txBody>
          <a:bodyPr/>
          <a:lstStyle/>
          <a:p>
            <a:fld id="{30866A36-CA3F-45A5-8142-2A5ECE8BC142}" type="slidenum">
              <a:rPr lang="vi-VN" smtClean="0"/>
              <a:t>‹#›</a:t>
            </a:fld>
            <a:endParaRPr lang="vi-VN"/>
          </a:p>
        </p:txBody>
      </p:sp>
    </p:spTree>
    <p:extLst>
      <p:ext uri="{BB962C8B-B14F-4D97-AF65-F5344CB8AC3E}">
        <p14:creationId xmlns:p14="http://schemas.microsoft.com/office/powerpoint/2010/main" val="2567195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432AF-4D48-91BA-E1C1-C4A39FD8DFC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1572998D-19FC-E986-1E53-6DCED977A65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4526E1D7-AF4F-4B8A-0208-EB5DAC91323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02F3C2-5CE2-420C-A48C-BDD2EBA91097}"/>
              </a:ext>
            </a:extLst>
          </p:cNvPr>
          <p:cNvSpPr>
            <a:spLocks noGrp="1"/>
          </p:cNvSpPr>
          <p:nvPr>
            <p:ph type="dt" sz="half" idx="10"/>
          </p:nvPr>
        </p:nvSpPr>
        <p:spPr>
          <a:xfrm>
            <a:off x="838200" y="6356350"/>
            <a:ext cx="2743200" cy="365125"/>
          </a:xfrm>
          <a:prstGeom prst="rect">
            <a:avLst/>
          </a:prstGeom>
        </p:spPr>
        <p:txBody>
          <a:bodyPr/>
          <a:lstStyle/>
          <a:p>
            <a:fld id="{3CC736EE-A272-4C4F-82BA-BEA0FEC8E4E0}" type="datetimeFigureOut">
              <a:rPr lang="vi-VN" smtClean="0"/>
              <a:t>30/03/2024</a:t>
            </a:fld>
            <a:endParaRPr lang="vi-VN"/>
          </a:p>
        </p:txBody>
      </p:sp>
      <p:sp>
        <p:nvSpPr>
          <p:cNvPr id="6" name="Footer Placeholder 5">
            <a:extLst>
              <a:ext uri="{FF2B5EF4-FFF2-40B4-BE49-F238E27FC236}">
                <a16:creationId xmlns:a16="http://schemas.microsoft.com/office/drawing/2014/main" id="{69D8CE61-CE0F-A427-FCA9-FDFB43C24452}"/>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3548DB32-8EF6-C620-37D4-457302E5A689}"/>
              </a:ext>
            </a:extLst>
          </p:cNvPr>
          <p:cNvSpPr>
            <a:spLocks noGrp="1"/>
          </p:cNvSpPr>
          <p:nvPr>
            <p:ph type="sldNum" sz="quarter" idx="12"/>
          </p:nvPr>
        </p:nvSpPr>
        <p:spPr>
          <a:xfrm>
            <a:off x="8610600" y="6356350"/>
            <a:ext cx="2743200" cy="365125"/>
          </a:xfrm>
          <a:prstGeom prst="rect">
            <a:avLst/>
          </a:prstGeom>
        </p:spPr>
        <p:txBody>
          <a:bodyPr/>
          <a:lstStyle/>
          <a:p>
            <a:fld id="{30866A36-CA3F-45A5-8142-2A5ECE8BC142}" type="slidenum">
              <a:rPr lang="vi-VN" smtClean="0"/>
              <a:t>‹#›</a:t>
            </a:fld>
            <a:endParaRPr lang="vi-VN"/>
          </a:p>
        </p:txBody>
      </p:sp>
    </p:spTree>
    <p:extLst>
      <p:ext uri="{BB962C8B-B14F-4D97-AF65-F5344CB8AC3E}">
        <p14:creationId xmlns:p14="http://schemas.microsoft.com/office/powerpoint/2010/main" val="2352441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98DEC-BECA-B0DD-67FD-554FFEADA08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FA5F0848-37D3-4668-D21E-82021E84B7B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E531DD65-98AC-C5FA-633F-549D2AAA227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27F362-F41F-150A-EFAC-8D6036FCD0B2}"/>
              </a:ext>
            </a:extLst>
          </p:cNvPr>
          <p:cNvSpPr>
            <a:spLocks noGrp="1"/>
          </p:cNvSpPr>
          <p:nvPr>
            <p:ph type="dt" sz="half" idx="10"/>
          </p:nvPr>
        </p:nvSpPr>
        <p:spPr>
          <a:xfrm>
            <a:off x="838200" y="6356350"/>
            <a:ext cx="2743200" cy="365125"/>
          </a:xfrm>
          <a:prstGeom prst="rect">
            <a:avLst/>
          </a:prstGeom>
        </p:spPr>
        <p:txBody>
          <a:bodyPr/>
          <a:lstStyle/>
          <a:p>
            <a:fld id="{3CC736EE-A272-4C4F-82BA-BEA0FEC8E4E0}" type="datetimeFigureOut">
              <a:rPr lang="vi-VN" smtClean="0"/>
              <a:t>30/03/2024</a:t>
            </a:fld>
            <a:endParaRPr lang="vi-VN"/>
          </a:p>
        </p:txBody>
      </p:sp>
      <p:sp>
        <p:nvSpPr>
          <p:cNvPr id="6" name="Footer Placeholder 5">
            <a:extLst>
              <a:ext uri="{FF2B5EF4-FFF2-40B4-BE49-F238E27FC236}">
                <a16:creationId xmlns:a16="http://schemas.microsoft.com/office/drawing/2014/main" id="{1030B408-B681-8F85-9C8F-F3A1FD4AD40E}"/>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9A109A8B-C536-5454-EFF4-F0FBB768AA5B}"/>
              </a:ext>
            </a:extLst>
          </p:cNvPr>
          <p:cNvSpPr>
            <a:spLocks noGrp="1"/>
          </p:cNvSpPr>
          <p:nvPr>
            <p:ph type="sldNum" sz="quarter" idx="12"/>
          </p:nvPr>
        </p:nvSpPr>
        <p:spPr>
          <a:xfrm>
            <a:off x="8610600" y="6356350"/>
            <a:ext cx="2743200" cy="365125"/>
          </a:xfrm>
          <a:prstGeom prst="rect">
            <a:avLst/>
          </a:prstGeom>
        </p:spPr>
        <p:txBody>
          <a:bodyPr/>
          <a:lstStyle/>
          <a:p>
            <a:fld id="{30866A36-CA3F-45A5-8142-2A5ECE8BC142}" type="slidenum">
              <a:rPr lang="vi-VN" smtClean="0"/>
              <a:t>‹#›</a:t>
            </a:fld>
            <a:endParaRPr lang="vi-VN"/>
          </a:p>
        </p:txBody>
      </p:sp>
    </p:spTree>
    <p:extLst>
      <p:ext uri="{BB962C8B-B14F-4D97-AF65-F5344CB8AC3E}">
        <p14:creationId xmlns:p14="http://schemas.microsoft.com/office/powerpoint/2010/main" val="3000090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white circle with leaves and blue text&#10;&#10;Description automatically generated">
            <a:extLst>
              <a:ext uri="{FF2B5EF4-FFF2-40B4-BE49-F238E27FC236}">
                <a16:creationId xmlns:a16="http://schemas.microsoft.com/office/drawing/2014/main" id="{F73BAFAD-6E58-2D28-899E-8EC541BEA24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26909" y="133350"/>
            <a:ext cx="1299524" cy="1299524"/>
          </a:xfrm>
          <a:prstGeom prst="rect">
            <a:avLst/>
          </a:prstGeom>
        </p:spPr>
      </p:pic>
    </p:spTree>
    <p:extLst>
      <p:ext uri="{BB962C8B-B14F-4D97-AF65-F5344CB8AC3E}">
        <p14:creationId xmlns:p14="http://schemas.microsoft.com/office/powerpoint/2010/main" val="35391005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7" name="Picture 16" descr="A picture containing painting, drawing, fruit, child art&#10;&#10;Description automatically generated">
            <a:extLst>
              <a:ext uri="{FF2B5EF4-FFF2-40B4-BE49-F238E27FC236}">
                <a16:creationId xmlns:a16="http://schemas.microsoft.com/office/drawing/2014/main" id="{573787BA-CC4D-C634-9D80-4856B8203F1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3209572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A3AF0E-6A0F-E746-01DF-90BCD70F7C48}"/>
              </a:ext>
            </a:extLst>
          </p:cNvPr>
          <p:cNvPicPr>
            <a:picLocks noChangeAspect="1"/>
          </p:cNvPicPr>
          <p:nvPr/>
        </p:nvPicPr>
        <p:blipFill rotWithShape="1">
          <a:blip r:embed="rId2"/>
          <a:srcRect t="809" r="679" b="-1"/>
          <a:stretch/>
        </p:blipFill>
        <p:spPr>
          <a:xfrm>
            <a:off x="0" y="0"/>
            <a:ext cx="12192000" cy="6858000"/>
          </a:xfrm>
          <a:prstGeom prst="rect">
            <a:avLst/>
          </a:prstGeom>
        </p:spPr>
      </p:pic>
      <p:pic>
        <p:nvPicPr>
          <p:cNvPr id="2" name="Picture 1">
            <a:extLst>
              <a:ext uri="{FF2B5EF4-FFF2-40B4-BE49-F238E27FC236}">
                <a16:creationId xmlns:a16="http://schemas.microsoft.com/office/drawing/2014/main" id="{F6906E4A-3C60-85E5-CE78-2828CC51A1D9}"/>
              </a:ext>
            </a:extLst>
          </p:cNvPr>
          <p:cNvPicPr>
            <a:picLocks noChangeAspect="1"/>
          </p:cNvPicPr>
          <p:nvPr/>
        </p:nvPicPr>
        <p:blipFill>
          <a:blip r:embed="rId3"/>
          <a:stretch>
            <a:fillRect/>
          </a:stretch>
        </p:blipFill>
        <p:spPr>
          <a:xfrm>
            <a:off x="3971760" y="964941"/>
            <a:ext cx="3810330" cy="3042168"/>
          </a:xfrm>
          <a:prstGeom prst="rect">
            <a:avLst/>
          </a:prstGeom>
        </p:spPr>
      </p:pic>
    </p:spTree>
    <p:extLst>
      <p:ext uri="{BB962C8B-B14F-4D97-AF65-F5344CB8AC3E}">
        <p14:creationId xmlns:p14="http://schemas.microsoft.com/office/powerpoint/2010/main" val="4033941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6C94EF4-0A23-BC4A-5C84-17367A735571}"/>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4700"/>
                    </a14:imgEffect>
                    <a14:imgEffect>
                      <a14:saturation sat="118000"/>
                    </a14:imgEffect>
                    <a14:imgEffect>
                      <a14:brightnessContrast contrast="40000"/>
                    </a14:imgEffect>
                  </a14:imgLayer>
                </a14:imgProps>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D3B31B70-13B2-299F-5F0B-E31387EE838D}"/>
              </a:ext>
            </a:extLst>
          </p:cNvPr>
          <p:cNvPicPr>
            <a:picLocks noChangeAspect="1"/>
          </p:cNvPicPr>
          <p:nvPr/>
        </p:nvPicPr>
        <p:blipFill>
          <a:blip r:embed="rId4"/>
          <a:stretch>
            <a:fillRect/>
          </a:stretch>
        </p:blipFill>
        <p:spPr>
          <a:xfrm>
            <a:off x="0" y="2550352"/>
            <a:ext cx="11760203" cy="1414395"/>
          </a:xfrm>
          <a:prstGeom prst="rect">
            <a:avLst/>
          </a:prstGeom>
        </p:spPr>
      </p:pic>
    </p:spTree>
    <p:extLst>
      <p:ext uri="{BB962C8B-B14F-4D97-AF65-F5344CB8AC3E}">
        <p14:creationId xmlns:p14="http://schemas.microsoft.com/office/powerpoint/2010/main" val="1625832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Freeze Dance">
            <a:hlinkClick r:id="" action="ppaction://media"/>
            <a:extLst>
              <a:ext uri="{FF2B5EF4-FFF2-40B4-BE49-F238E27FC236}">
                <a16:creationId xmlns:a16="http://schemas.microsoft.com/office/drawing/2014/main" id="{BDB3C6FC-D0F9-8806-4202-CA699D6E3FD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899506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692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6C94EF4-0A23-BC4A-5C84-17367A735571}"/>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4700"/>
                    </a14:imgEffect>
                    <a14:imgEffect>
                      <a14:saturation sat="118000"/>
                    </a14:imgEffect>
                    <a14:imgEffect>
                      <a14:brightnessContrast contrast="40000"/>
                    </a14:imgEffect>
                  </a14:imgLayer>
                </a14:imgProps>
              </a:ext>
            </a:extLst>
          </a:blip>
          <a:stretch>
            <a:fill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AC63B1CC-F8E2-18E9-6BDD-75E5ABDA8416}"/>
              </a:ext>
            </a:extLst>
          </p:cNvPr>
          <p:cNvPicPr>
            <a:picLocks noChangeAspect="1"/>
          </p:cNvPicPr>
          <p:nvPr/>
        </p:nvPicPr>
        <p:blipFill>
          <a:blip r:embed="rId4"/>
          <a:stretch>
            <a:fillRect/>
          </a:stretch>
        </p:blipFill>
        <p:spPr>
          <a:xfrm>
            <a:off x="2259850" y="932471"/>
            <a:ext cx="7672300" cy="4993057"/>
          </a:xfrm>
          <a:prstGeom prst="rect">
            <a:avLst/>
          </a:prstGeom>
        </p:spPr>
      </p:pic>
      <p:sp>
        <p:nvSpPr>
          <p:cNvPr id="13" name="Hộp Văn bản 1">
            <a:extLst>
              <a:ext uri="{FF2B5EF4-FFF2-40B4-BE49-F238E27FC236}">
                <a16:creationId xmlns:a16="http://schemas.microsoft.com/office/drawing/2014/main" id="{7A51D327-3C85-FB84-A0AA-C21F03B09E27}"/>
              </a:ext>
            </a:extLst>
          </p:cNvPr>
          <p:cNvSpPr txBox="1"/>
          <p:nvPr/>
        </p:nvSpPr>
        <p:spPr>
          <a:xfrm>
            <a:off x="3128962" y="1600357"/>
            <a:ext cx="593407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err="1">
                <a:ln>
                  <a:noFill/>
                </a:ln>
                <a:solidFill>
                  <a:srgbClr val="33CC33"/>
                </a:solidFill>
                <a:effectLst/>
                <a:uLnTx/>
                <a:uFillTx/>
                <a:latin typeface="Calibri" panose="020F0502020204030204"/>
                <a:ea typeface="+mn-ea"/>
                <a:cs typeface="Arial"/>
                <a:sym typeface="Arial"/>
              </a:rPr>
              <a:t>Thứ</a:t>
            </a:r>
            <a:r>
              <a:rPr kumimoji="0" lang="en-US" sz="3600" b="0" i="0" u="none" strike="noStrike" kern="0" cap="none" spc="0" normalizeH="0" baseline="0" noProof="0" dirty="0">
                <a:ln>
                  <a:noFill/>
                </a:ln>
                <a:solidFill>
                  <a:srgbClr val="33CC33"/>
                </a:solidFill>
                <a:effectLst/>
                <a:uLnTx/>
                <a:uFillTx/>
                <a:latin typeface="Calibri" panose="020F0502020204030204"/>
                <a:ea typeface="+mn-ea"/>
                <a:cs typeface="Arial"/>
                <a:sym typeface="Arial"/>
              </a:rPr>
              <a:t> … </a:t>
            </a:r>
            <a:r>
              <a:rPr kumimoji="0" lang="en-US" sz="3600" b="0" i="0" u="none" strike="noStrike" kern="0" cap="none" spc="0" normalizeH="0" baseline="0" noProof="0" dirty="0" err="1">
                <a:ln>
                  <a:noFill/>
                </a:ln>
                <a:solidFill>
                  <a:srgbClr val="33CC33"/>
                </a:solidFill>
                <a:effectLst/>
                <a:uLnTx/>
                <a:uFillTx/>
                <a:latin typeface="Calibri" panose="020F0502020204030204"/>
                <a:ea typeface="+mn-ea"/>
                <a:cs typeface="Arial"/>
                <a:sym typeface="Arial"/>
              </a:rPr>
              <a:t>ngày</a:t>
            </a:r>
            <a:r>
              <a:rPr kumimoji="0" lang="en-US" sz="3600" b="0" i="0" u="none" strike="noStrike" kern="0" cap="none" spc="0" normalizeH="0" baseline="0" noProof="0" dirty="0">
                <a:ln>
                  <a:noFill/>
                </a:ln>
                <a:solidFill>
                  <a:srgbClr val="33CC33"/>
                </a:solidFill>
                <a:effectLst/>
                <a:uLnTx/>
                <a:uFillTx/>
                <a:latin typeface="Calibri" panose="020F0502020204030204"/>
                <a:ea typeface="+mn-ea"/>
                <a:cs typeface="Arial"/>
                <a:sym typeface="Arial"/>
              </a:rPr>
              <a:t> … </a:t>
            </a:r>
            <a:r>
              <a:rPr kumimoji="0" lang="en-US" sz="3600" b="0" i="0" u="none" strike="noStrike" kern="0" cap="none" spc="0" normalizeH="0" baseline="0" noProof="0" dirty="0" err="1">
                <a:ln>
                  <a:noFill/>
                </a:ln>
                <a:solidFill>
                  <a:srgbClr val="33CC33"/>
                </a:solidFill>
                <a:effectLst/>
                <a:uLnTx/>
                <a:uFillTx/>
                <a:latin typeface="Calibri" panose="020F0502020204030204"/>
                <a:ea typeface="+mn-ea"/>
                <a:cs typeface="Arial"/>
                <a:sym typeface="Arial"/>
              </a:rPr>
              <a:t>tháng</a:t>
            </a:r>
            <a:r>
              <a:rPr kumimoji="0" lang="en-US" sz="3600" b="0" i="0" u="none" strike="noStrike" kern="0" cap="none" spc="0" normalizeH="0" baseline="0" noProof="0" dirty="0">
                <a:ln>
                  <a:noFill/>
                </a:ln>
                <a:solidFill>
                  <a:srgbClr val="33CC33"/>
                </a:solidFill>
                <a:effectLst/>
                <a:uLnTx/>
                <a:uFillTx/>
                <a:latin typeface="Calibri" panose="020F0502020204030204"/>
                <a:ea typeface="+mn-ea"/>
                <a:cs typeface="Arial"/>
                <a:sym typeface="Arial"/>
              </a:rPr>
              <a:t> … </a:t>
            </a:r>
            <a:r>
              <a:rPr kumimoji="0" lang="en-US" sz="3600" b="0" i="0" u="none" strike="noStrike" kern="0" cap="none" spc="0" normalizeH="0" baseline="0" noProof="0" dirty="0" err="1">
                <a:ln>
                  <a:noFill/>
                </a:ln>
                <a:solidFill>
                  <a:srgbClr val="33CC33"/>
                </a:solidFill>
                <a:effectLst/>
                <a:uLnTx/>
                <a:uFillTx/>
                <a:latin typeface="Calibri" panose="020F0502020204030204"/>
                <a:ea typeface="+mn-ea"/>
                <a:cs typeface="Arial"/>
                <a:sym typeface="Arial"/>
              </a:rPr>
              <a:t>năm</a:t>
            </a:r>
            <a:r>
              <a:rPr kumimoji="0" lang="en-US" sz="3600" b="0" i="0" u="none" strike="noStrike" kern="0" cap="none" spc="0" normalizeH="0" baseline="0" noProof="0" dirty="0">
                <a:ln>
                  <a:noFill/>
                </a:ln>
                <a:solidFill>
                  <a:srgbClr val="33CC33"/>
                </a:solidFill>
                <a:effectLst/>
                <a:uLnTx/>
                <a:uFillTx/>
                <a:latin typeface="Calibri" panose="020F0502020204030204"/>
                <a:ea typeface="+mn-ea"/>
                <a:cs typeface="Arial"/>
                <a:sym typeface="Arial"/>
              </a:rPr>
              <a:t> …</a:t>
            </a:r>
          </a:p>
        </p:txBody>
      </p:sp>
      <p:pic>
        <p:nvPicPr>
          <p:cNvPr id="2" name="Picture 1">
            <a:extLst>
              <a:ext uri="{FF2B5EF4-FFF2-40B4-BE49-F238E27FC236}">
                <a16:creationId xmlns:a16="http://schemas.microsoft.com/office/drawing/2014/main" id="{77D84672-C8E1-7613-DBDF-C586769DA2E2}"/>
              </a:ext>
            </a:extLst>
          </p:cNvPr>
          <p:cNvPicPr>
            <a:picLocks noChangeAspect="1"/>
          </p:cNvPicPr>
          <p:nvPr/>
        </p:nvPicPr>
        <p:blipFill>
          <a:blip r:embed="rId5"/>
          <a:stretch>
            <a:fillRect/>
          </a:stretch>
        </p:blipFill>
        <p:spPr>
          <a:xfrm>
            <a:off x="2955534" y="1976565"/>
            <a:ext cx="6090432" cy="1457070"/>
          </a:xfrm>
          <a:prstGeom prst="rect">
            <a:avLst/>
          </a:prstGeom>
        </p:spPr>
      </p:pic>
      <p:pic>
        <p:nvPicPr>
          <p:cNvPr id="6" name="Picture 5">
            <a:extLst>
              <a:ext uri="{FF2B5EF4-FFF2-40B4-BE49-F238E27FC236}">
                <a16:creationId xmlns:a16="http://schemas.microsoft.com/office/drawing/2014/main" id="{5B82ACE0-8AC8-4082-E23A-9C8809DA87AD}"/>
              </a:ext>
            </a:extLst>
          </p:cNvPr>
          <p:cNvPicPr>
            <a:picLocks noChangeAspect="1"/>
          </p:cNvPicPr>
          <p:nvPr/>
        </p:nvPicPr>
        <p:blipFill>
          <a:blip r:embed="rId6"/>
          <a:stretch>
            <a:fillRect/>
          </a:stretch>
        </p:blipFill>
        <p:spPr>
          <a:xfrm>
            <a:off x="2982195" y="3065450"/>
            <a:ext cx="6303810" cy="1755800"/>
          </a:xfrm>
          <a:prstGeom prst="rect">
            <a:avLst/>
          </a:prstGeom>
        </p:spPr>
      </p:pic>
    </p:spTree>
    <p:extLst>
      <p:ext uri="{BB962C8B-B14F-4D97-AF65-F5344CB8AC3E}">
        <p14:creationId xmlns:p14="http://schemas.microsoft.com/office/powerpoint/2010/main" val="586643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900" decel="100000" fill="hold"/>
                                        <p:tgtEl>
                                          <p:spTgt spid="1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57CE7F-DAFF-EFC2-E961-5DE0DBF0FC96}"/>
              </a:ext>
            </a:extLst>
          </p:cNvPr>
          <p:cNvPicPr>
            <a:picLocks noChangeAspect="1"/>
          </p:cNvPicPr>
          <p:nvPr/>
        </p:nvPicPr>
        <p:blipFill>
          <a:blip r:embed="rId2"/>
          <a:stretch>
            <a:fillRect/>
          </a:stretch>
        </p:blipFill>
        <p:spPr>
          <a:xfrm>
            <a:off x="0" y="0"/>
            <a:ext cx="12192000" cy="6858000"/>
          </a:xfrm>
          <a:prstGeom prst="rect">
            <a:avLst/>
          </a:prstGeom>
        </p:spPr>
      </p:pic>
      <p:sp>
        <p:nvSpPr>
          <p:cNvPr id="13" name="Rectangle: Rounded Corners 12">
            <a:extLst>
              <a:ext uri="{FF2B5EF4-FFF2-40B4-BE49-F238E27FC236}">
                <a16:creationId xmlns:a16="http://schemas.microsoft.com/office/drawing/2014/main" id="{7EBC7768-E5AF-561E-DADB-B99AE85C1727}"/>
              </a:ext>
            </a:extLst>
          </p:cNvPr>
          <p:cNvSpPr/>
          <p:nvPr/>
        </p:nvSpPr>
        <p:spPr>
          <a:xfrm>
            <a:off x="342900" y="228600"/>
            <a:ext cx="11506200" cy="6400800"/>
          </a:xfrm>
          <a:prstGeom prst="roundRect">
            <a:avLst/>
          </a:prstGeom>
          <a:solidFill>
            <a:schemeClr val="bg1">
              <a:alpha val="94000"/>
            </a:schemeClr>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936F7629-6322-B210-FEE6-58A775302B34}"/>
              </a:ext>
            </a:extLst>
          </p:cNvPr>
          <p:cNvSpPr txBox="1"/>
          <p:nvPr/>
        </p:nvSpPr>
        <p:spPr>
          <a:xfrm>
            <a:off x="879653" y="1985882"/>
            <a:ext cx="10350322" cy="3539430"/>
          </a:xfrm>
          <a:prstGeom prst="rect">
            <a:avLst/>
          </a:prstGeom>
          <a:noFill/>
        </p:spPr>
        <p:txBody>
          <a:bodyPr wrap="square" rtlCol="0">
            <a:spAutoFit/>
          </a:bodyPr>
          <a:lstStyle/>
          <a:p>
            <a:pPr marL="571500" lvl="0" indent="-571500" algn="just">
              <a:buFont typeface="Arial" panose="020B0604020202020204" pitchFamily="34" charset="0"/>
              <a:buChar char="•"/>
            </a:pPr>
            <a:r>
              <a:rPr lang="vi-VN" sz="3200" dirty="0">
                <a:solidFill>
                  <a:srgbClr val="251C00"/>
                </a:solidFill>
                <a:latin typeface="Calibri" panose="020F0502020204030204"/>
              </a:rPr>
              <a:t>Thu thập thông tin, kiểm đếm, phân loại số liệu thống kê đã học như dãy số liệu, bảng thống kê số liệu, biểu đồ cột biểu diễn số liệu thống kê gắn với  một số tình huống thực tiễn xung quanh trường học, lớp học và cuộc sống của hóc sinh.</a:t>
            </a:r>
          </a:p>
          <a:p>
            <a:pPr marL="571500" lvl="0" indent="-571500" algn="just">
              <a:buFont typeface="Arial" panose="020B0604020202020204" pitchFamily="34" charset="0"/>
              <a:buChar char="•"/>
            </a:pPr>
            <a:r>
              <a:rPr lang="vi-VN" sz="3200" dirty="0">
                <a:solidFill>
                  <a:srgbClr val="251C00"/>
                </a:solidFill>
                <a:latin typeface="Calibri" panose="020F0502020204030204"/>
              </a:rPr>
              <a:t>Vận dụng được các phép tính đã học vào giải quyết một số tình huống gắn với thực tế.</a:t>
            </a:r>
          </a:p>
        </p:txBody>
      </p:sp>
      <p:pic>
        <p:nvPicPr>
          <p:cNvPr id="3" name="Picture 2">
            <a:extLst>
              <a:ext uri="{FF2B5EF4-FFF2-40B4-BE49-F238E27FC236}">
                <a16:creationId xmlns:a16="http://schemas.microsoft.com/office/drawing/2014/main" id="{ED1274F0-142C-E298-0E1F-964F9C1D5F34}"/>
              </a:ext>
            </a:extLst>
          </p:cNvPr>
          <p:cNvPicPr>
            <a:picLocks noChangeAspect="1"/>
          </p:cNvPicPr>
          <p:nvPr/>
        </p:nvPicPr>
        <p:blipFill>
          <a:blip r:embed="rId3"/>
          <a:stretch>
            <a:fillRect/>
          </a:stretch>
        </p:blipFill>
        <p:spPr>
          <a:xfrm>
            <a:off x="2047545" y="443053"/>
            <a:ext cx="7620660" cy="1152244"/>
          </a:xfrm>
          <a:prstGeom prst="rect">
            <a:avLst/>
          </a:prstGeom>
        </p:spPr>
      </p:pic>
    </p:spTree>
    <p:extLst>
      <p:ext uri="{BB962C8B-B14F-4D97-AF65-F5344CB8AC3E}">
        <p14:creationId xmlns:p14="http://schemas.microsoft.com/office/powerpoint/2010/main" val="2442699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2E670FB-3F5A-8785-6D40-ECC5F6AAFAA1}"/>
              </a:ext>
            </a:extLst>
          </p:cNvPr>
          <p:cNvPicPr>
            <a:picLocks noChangeAspect="1"/>
          </p:cNvPicPr>
          <p:nvPr/>
        </p:nvPicPr>
        <p:blipFill rotWithShape="1">
          <a:blip r:embed="rId2"/>
          <a:srcRect t="809" r="679" b="-1"/>
          <a:stretch/>
        </p:blipFill>
        <p:spPr>
          <a:xfrm>
            <a:off x="0" y="0"/>
            <a:ext cx="12192000" cy="6858000"/>
          </a:xfrm>
          <a:prstGeom prst="rect">
            <a:avLst/>
          </a:prstGeom>
        </p:spPr>
      </p:pic>
      <p:pic>
        <p:nvPicPr>
          <p:cNvPr id="2" name="Picture 1">
            <a:extLst>
              <a:ext uri="{FF2B5EF4-FFF2-40B4-BE49-F238E27FC236}">
                <a16:creationId xmlns:a16="http://schemas.microsoft.com/office/drawing/2014/main" id="{E2955D00-F95A-326B-57D6-FCBEA5877F30}"/>
              </a:ext>
            </a:extLst>
          </p:cNvPr>
          <p:cNvPicPr>
            <a:picLocks noChangeAspect="1"/>
          </p:cNvPicPr>
          <p:nvPr/>
        </p:nvPicPr>
        <p:blipFill>
          <a:blip r:embed="rId3"/>
          <a:stretch>
            <a:fillRect/>
          </a:stretch>
        </p:blipFill>
        <p:spPr>
          <a:xfrm>
            <a:off x="3857460" y="799968"/>
            <a:ext cx="3810330" cy="3048264"/>
          </a:xfrm>
          <a:prstGeom prst="rect">
            <a:avLst/>
          </a:prstGeom>
        </p:spPr>
      </p:pic>
    </p:spTree>
    <p:extLst>
      <p:ext uri="{BB962C8B-B14F-4D97-AF65-F5344CB8AC3E}">
        <p14:creationId xmlns:p14="http://schemas.microsoft.com/office/powerpoint/2010/main" val="2255605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57CE7F-DAFF-EFC2-E961-5DE0DBF0FC96}"/>
              </a:ext>
            </a:extLst>
          </p:cNvPr>
          <p:cNvPicPr>
            <a:picLocks noChangeAspect="1"/>
          </p:cNvPicPr>
          <p:nvPr/>
        </p:nvPicPr>
        <p:blipFill>
          <a:blip r:embed="rId2"/>
          <a:stretch>
            <a:fillRect/>
          </a:stretch>
        </p:blipFill>
        <p:spPr>
          <a:xfrm>
            <a:off x="0" y="0"/>
            <a:ext cx="12192000" cy="6858000"/>
          </a:xfrm>
          <a:prstGeom prst="rect">
            <a:avLst/>
          </a:prstGeom>
        </p:spPr>
      </p:pic>
      <p:sp>
        <p:nvSpPr>
          <p:cNvPr id="13" name="Rectangle: Rounded Corners 12">
            <a:extLst>
              <a:ext uri="{FF2B5EF4-FFF2-40B4-BE49-F238E27FC236}">
                <a16:creationId xmlns:a16="http://schemas.microsoft.com/office/drawing/2014/main" id="{7EBC7768-E5AF-561E-DADB-B99AE85C1727}"/>
              </a:ext>
            </a:extLst>
          </p:cNvPr>
          <p:cNvSpPr/>
          <p:nvPr/>
        </p:nvSpPr>
        <p:spPr>
          <a:xfrm>
            <a:off x="342900" y="228600"/>
            <a:ext cx="11506200" cy="6400800"/>
          </a:xfrm>
          <a:prstGeom prst="roundRect">
            <a:avLst/>
          </a:prstGeom>
          <a:solidFill>
            <a:schemeClr val="bg1">
              <a:alpha val="94000"/>
            </a:schemeClr>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3514C542-4FEE-169B-AB2D-78F10EC525B5}"/>
              </a:ext>
            </a:extLst>
          </p:cNvPr>
          <p:cNvGrpSpPr/>
          <p:nvPr/>
        </p:nvGrpSpPr>
        <p:grpSpPr>
          <a:xfrm>
            <a:off x="1007579" y="404055"/>
            <a:ext cx="587224" cy="646331"/>
            <a:chOff x="759165" y="645780"/>
            <a:chExt cx="587224" cy="646331"/>
          </a:xfrm>
        </p:grpSpPr>
        <p:sp>
          <p:nvSpPr>
            <p:cNvPr id="17" name="Oval 16">
              <a:extLst>
                <a:ext uri="{FF2B5EF4-FFF2-40B4-BE49-F238E27FC236}">
                  <a16:creationId xmlns:a16="http://schemas.microsoft.com/office/drawing/2014/main" id="{D445852F-EC9D-5594-1F88-9B9A42F52239}"/>
                </a:ext>
              </a:extLst>
            </p:cNvPr>
            <p:cNvSpPr/>
            <p:nvPr/>
          </p:nvSpPr>
          <p:spPr>
            <a:xfrm>
              <a:off x="759165" y="714633"/>
              <a:ext cx="523783" cy="553111"/>
            </a:xfrm>
            <a:prstGeom prst="ellipse">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8" name="TextBox 17">
              <a:extLst>
                <a:ext uri="{FF2B5EF4-FFF2-40B4-BE49-F238E27FC236}">
                  <a16:creationId xmlns:a16="http://schemas.microsoft.com/office/drawing/2014/main" id="{F6B4ABB9-53A6-A410-FEC7-41D0226A8144}"/>
                </a:ext>
              </a:extLst>
            </p:cNvPr>
            <p:cNvSpPr txBox="1"/>
            <p:nvPr/>
          </p:nvSpPr>
          <p:spPr>
            <a:xfrm>
              <a:off x="822606" y="645780"/>
              <a:ext cx="52378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rPr>
                <a:t>1</a:t>
              </a:r>
              <a:endParaRPr kumimoji="0" lang="vi-VN" sz="36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sp>
        <p:nvSpPr>
          <p:cNvPr id="16" name="TextBox 15">
            <a:extLst>
              <a:ext uri="{FF2B5EF4-FFF2-40B4-BE49-F238E27FC236}">
                <a16:creationId xmlns:a16="http://schemas.microsoft.com/office/drawing/2014/main" id="{BD24BEF4-1AD0-0BBB-ADAD-CCD7A1D2BD94}"/>
              </a:ext>
            </a:extLst>
          </p:cNvPr>
          <p:cNvSpPr txBox="1"/>
          <p:nvPr/>
        </p:nvSpPr>
        <p:spPr>
          <a:xfrm>
            <a:off x="1528128" y="360860"/>
            <a:ext cx="8034972" cy="769441"/>
          </a:xfrm>
          <a:prstGeom prst="rect">
            <a:avLst/>
          </a:prstGeom>
          <a:noFill/>
        </p:spPr>
        <p:txBody>
          <a:bodyPr wrap="square" rtlCol="0">
            <a:spAutoFit/>
          </a:bodyPr>
          <a:lstStyle/>
          <a:p>
            <a:pPr lvl="0"/>
            <a:r>
              <a:rPr lang="en-US" sz="4400" b="1" dirty="0" err="1">
                <a:solidFill>
                  <a:srgbClr val="002060"/>
                </a:solidFill>
              </a:rPr>
              <a:t>Thực</a:t>
            </a:r>
            <a:r>
              <a:rPr lang="en-US" sz="4400" b="1" dirty="0">
                <a:solidFill>
                  <a:srgbClr val="002060"/>
                </a:solidFill>
              </a:rPr>
              <a:t> </a:t>
            </a:r>
            <a:r>
              <a:rPr lang="en-US" sz="4400" b="1" dirty="0" err="1">
                <a:solidFill>
                  <a:srgbClr val="002060"/>
                </a:solidFill>
              </a:rPr>
              <a:t>hiện</a:t>
            </a:r>
            <a:r>
              <a:rPr lang="en-US" sz="4400" b="1" dirty="0">
                <a:solidFill>
                  <a:srgbClr val="002060"/>
                </a:solidFill>
              </a:rPr>
              <a:t> </a:t>
            </a:r>
            <a:r>
              <a:rPr lang="en-US" sz="4400" b="1" dirty="0" err="1">
                <a:solidFill>
                  <a:srgbClr val="002060"/>
                </a:solidFill>
              </a:rPr>
              <a:t>các</a:t>
            </a:r>
            <a:r>
              <a:rPr lang="en-US" sz="4400" b="1" dirty="0">
                <a:solidFill>
                  <a:srgbClr val="002060"/>
                </a:solidFill>
              </a:rPr>
              <a:t> </a:t>
            </a:r>
            <a:r>
              <a:rPr lang="en-US" sz="4400" b="1" dirty="0" err="1">
                <a:solidFill>
                  <a:srgbClr val="002060"/>
                </a:solidFill>
              </a:rPr>
              <a:t>hoạt</a:t>
            </a:r>
            <a:r>
              <a:rPr lang="en-US" sz="4400" b="1" dirty="0">
                <a:solidFill>
                  <a:srgbClr val="002060"/>
                </a:solidFill>
              </a:rPr>
              <a:t> </a:t>
            </a:r>
            <a:r>
              <a:rPr lang="en-US" sz="4400" b="1" dirty="0" err="1">
                <a:solidFill>
                  <a:srgbClr val="002060"/>
                </a:solidFill>
              </a:rPr>
              <a:t>động</a:t>
            </a:r>
            <a:r>
              <a:rPr lang="en-US" sz="4400" b="1" dirty="0">
                <a:solidFill>
                  <a:srgbClr val="002060"/>
                </a:solidFill>
              </a:rPr>
              <a:t> </a:t>
            </a:r>
            <a:r>
              <a:rPr lang="en-US" sz="4400" b="1" dirty="0" err="1">
                <a:solidFill>
                  <a:srgbClr val="002060"/>
                </a:solidFill>
              </a:rPr>
              <a:t>sau</a:t>
            </a:r>
            <a:r>
              <a:rPr lang="en-US" sz="4400" b="1" dirty="0">
                <a:solidFill>
                  <a:srgbClr val="002060"/>
                </a:solidFill>
              </a:rPr>
              <a:t>:</a:t>
            </a:r>
          </a:p>
        </p:txBody>
      </p:sp>
      <p:pic>
        <p:nvPicPr>
          <p:cNvPr id="6" name="Picture 5">
            <a:extLst>
              <a:ext uri="{FF2B5EF4-FFF2-40B4-BE49-F238E27FC236}">
                <a16:creationId xmlns:a16="http://schemas.microsoft.com/office/drawing/2014/main" id="{EFA0ECF8-5B8B-3882-D5DD-4634B64CA14B}"/>
              </a:ext>
            </a:extLst>
          </p:cNvPr>
          <p:cNvPicPr>
            <a:picLocks noChangeAspect="1"/>
          </p:cNvPicPr>
          <p:nvPr/>
        </p:nvPicPr>
        <p:blipFill>
          <a:blip r:embed="rId3"/>
          <a:stretch>
            <a:fillRect/>
          </a:stretch>
        </p:blipFill>
        <p:spPr>
          <a:xfrm>
            <a:off x="1465015" y="1381125"/>
            <a:ext cx="8707685" cy="4781550"/>
          </a:xfrm>
          <a:prstGeom prst="rect">
            <a:avLst/>
          </a:prstGeom>
        </p:spPr>
      </p:pic>
    </p:spTree>
    <p:extLst>
      <p:ext uri="{BB962C8B-B14F-4D97-AF65-F5344CB8AC3E}">
        <p14:creationId xmlns:p14="http://schemas.microsoft.com/office/powerpoint/2010/main" val="2474295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arn(inVertical)">
                                      <p:cBhvr>
                                        <p:cTn id="10" dur="500"/>
                                        <p:tgtEl>
                                          <p:spTgt spid="16"/>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57CE7F-DAFF-EFC2-E961-5DE0DBF0FC96}"/>
              </a:ext>
            </a:extLst>
          </p:cNvPr>
          <p:cNvPicPr>
            <a:picLocks noChangeAspect="1"/>
          </p:cNvPicPr>
          <p:nvPr/>
        </p:nvPicPr>
        <p:blipFill>
          <a:blip r:embed="rId2"/>
          <a:stretch>
            <a:fillRect/>
          </a:stretch>
        </p:blipFill>
        <p:spPr>
          <a:xfrm>
            <a:off x="0" y="0"/>
            <a:ext cx="12192000" cy="6858000"/>
          </a:xfrm>
          <a:prstGeom prst="rect">
            <a:avLst/>
          </a:prstGeom>
        </p:spPr>
      </p:pic>
      <p:sp>
        <p:nvSpPr>
          <p:cNvPr id="13" name="Rectangle: Rounded Corners 12">
            <a:extLst>
              <a:ext uri="{FF2B5EF4-FFF2-40B4-BE49-F238E27FC236}">
                <a16:creationId xmlns:a16="http://schemas.microsoft.com/office/drawing/2014/main" id="{7EBC7768-E5AF-561E-DADB-B99AE85C1727}"/>
              </a:ext>
            </a:extLst>
          </p:cNvPr>
          <p:cNvSpPr/>
          <p:nvPr/>
        </p:nvSpPr>
        <p:spPr>
          <a:xfrm>
            <a:off x="342900" y="228600"/>
            <a:ext cx="11506200" cy="6400800"/>
          </a:xfrm>
          <a:prstGeom prst="roundRect">
            <a:avLst/>
          </a:prstGeom>
          <a:solidFill>
            <a:schemeClr val="bg1">
              <a:alpha val="94000"/>
            </a:schemeClr>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3514C542-4FEE-169B-AB2D-78F10EC525B5}"/>
              </a:ext>
            </a:extLst>
          </p:cNvPr>
          <p:cNvGrpSpPr/>
          <p:nvPr/>
        </p:nvGrpSpPr>
        <p:grpSpPr>
          <a:xfrm>
            <a:off x="959954" y="461205"/>
            <a:ext cx="587224" cy="646331"/>
            <a:chOff x="759165" y="645780"/>
            <a:chExt cx="587224" cy="646331"/>
          </a:xfrm>
        </p:grpSpPr>
        <p:sp>
          <p:nvSpPr>
            <p:cNvPr id="17" name="Oval 16">
              <a:extLst>
                <a:ext uri="{FF2B5EF4-FFF2-40B4-BE49-F238E27FC236}">
                  <a16:creationId xmlns:a16="http://schemas.microsoft.com/office/drawing/2014/main" id="{D445852F-EC9D-5594-1F88-9B9A42F52239}"/>
                </a:ext>
              </a:extLst>
            </p:cNvPr>
            <p:cNvSpPr/>
            <p:nvPr/>
          </p:nvSpPr>
          <p:spPr>
            <a:xfrm>
              <a:off x="759165" y="714633"/>
              <a:ext cx="523783" cy="553111"/>
            </a:xfrm>
            <a:prstGeom prst="ellipse">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8" name="TextBox 17">
              <a:extLst>
                <a:ext uri="{FF2B5EF4-FFF2-40B4-BE49-F238E27FC236}">
                  <a16:creationId xmlns:a16="http://schemas.microsoft.com/office/drawing/2014/main" id="{F6B4ABB9-53A6-A410-FEC7-41D0226A8144}"/>
                </a:ext>
              </a:extLst>
            </p:cNvPr>
            <p:cNvSpPr txBox="1"/>
            <p:nvPr/>
          </p:nvSpPr>
          <p:spPr>
            <a:xfrm>
              <a:off x="822606" y="645780"/>
              <a:ext cx="52378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rPr>
                <a:t>3</a:t>
              </a:r>
              <a:endParaRPr kumimoji="0" lang="vi-VN" sz="36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sp>
        <p:nvSpPr>
          <p:cNvPr id="16" name="TextBox 15">
            <a:extLst>
              <a:ext uri="{FF2B5EF4-FFF2-40B4-BE49-F238E27FC236}">
                <a16:creationId xmlns:a16="http://schemas.microsoft.com/office/drawing/2014/main" id="{BD24BEF4-1AD0-0BBB-ADAD-CCD7A1D2BD94}"/>
              </a:ext>
            </a:extLst>
          </p:cNvPr>
          <p:cNvSpPr txBox="1"/>
          <p:nvPr/>
        </p:nvSpPr>
        <p:spPr>
          <a:xfrm>
            <a:off x="1547178" y="456110"/>
            <a:ext cx="984472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err="1">
                <a:solidFill>
                  <a:srgbClr val="002060"/>
                </a:solidFill>
                <a:latin typeface="Calibri" panose="020F0502020204030204"/>
              </a:rPr>
              <a:t>Đọc</a:t>
            </a:r>
            <a:r>
              <a:rPr lang="en-US" sz="4000" b="1" dirty="0">
                <a:solidFill>
                  <a:srgbClr val="002060"/>
                </a:solidFill>
                <a:latin typeface="Calibri" panose="020F0502020204030204"/>
              </a:rPr>
              <a:t> </a:t>
            </a:r>
            <a:r>
              <a:rPr lang="en-US" sz="4000" b="1" dirty="0" err="1">
                <a:solidFill>
                  <a:srgbClr val="002060"/>
                </a:solidFill>
                <a:latin typeface="Calibri" panose="020F0502020204030204"/>
              </a:rPr>
              <a:t>các</a:t>
            </a:r>
            <a:r>
              <a:rPr lang="en-US" sz="4000" b="1" dirty="0">
                <a:solidFill>
                  <a:srgbClr val="002060"/>
                </a:solidFill>
                <a:latin typeface="Calibri" panose="020F0502020204030204"/>
              </a:rPr>
              <a:t> </a:t>
            </a:r>
            <a:r>
              <a:rPr lang="en-US" sz="4000" b="1" dirty="0" err="1">
                <a:solidFill>
                  <a:srgbClr val="002060"/>
                </a:solidFill>
                <a:latin typeface="Calibri" panose="020F0502020204030204"/>
              </a:rPr>
              <a:t>số</a:t>
            </a:r>
            <a:r>
              <a:rPr lang="en-US" sz="4000" b="1" dirty="0">
                <a:solidFill>
                  <a:srgbClr val="002060"/>
                </a:solidFill>
                <a:latin typeface="Calibri" panose="020F0502020204030204"/>
              </a:rPr>
              <a:t> </a:t>
            </a:r>
            <a:r>
              <a:rPr lang="en-US" sz="4000" b="1" dirty="0" err="1">
                <a:solidFill>
                  <a:srgbClr val="002060"/>
                </a:solidFill>
                <a:latin typeface="Calibri" panose="020F0502020204030204"/>
              </a:rPr>
              <a:t>liệu</a:t>
            </a:r>
            <a:r>
              <a:rPr lang="en-US" sz="4000" b="1" dirty="0">
                <a:solidFill>
                  <a:srgbClr val="002060"/>
                </a:solidFill>
                <a:latin typeface="Calibri" panose="020F0502020204030204"/>
              </a:rPr>
              <a:t> </a:t>
            </a:r>
            <a:r>
              <a:rPr lang="en-US" sz="4000" b="1" dirty="0" err="1">
                <a:solidFill>
                  <a:srgbClr val="002060"/>
                </a:solidFill>
                <a:latin typeface="Calibri" panose="020F0502020204030204"/>
              </a:rPr>
              <a:t>trong</a:t>
            </a:r>
            <a:r>
              <a:rPr lang="en-US" sz="4000" b="1" dirty="0">
                <a:solidFill>
                  <a:srgbClr val="002060"/>
                </a:solidFill>
                <a:latin typeface="Calibri" panose="020F0502020204030204"/>
              </a:rPr>
              <a:t> </a:t>
            </a:r>
            <a:r>
              <a:rPr lang="en-US" sz="4000" b="1" dirty="0" err="1">
                <a:solidFill>
                  <a:srgbClr val="002060"/>
                </a:solidFill>
                <a:latin typeface="Calibri" panose="020F0502020204030204"/>
              </a:rPr>
              <a:t>bảng</a:t>
            </a:r>
            <a:r>
              <a:rPr lang="en-US" sz="4000" b="1" dirty="0">
                <a:solidFill>
                  <a:srgbClr val="002060"/>
                </a:solidFill>
                <a:latin typeface="Calibri" panose="020F0502020204030204"/>
              </a:rPr>
              <a:t> </a:t>
            </a:r>
            <a:r>
              <a:rPr lang="en-US" sz="4000" b="1" dirty="0" err="1">
                <a:solidFill>
                  <a:srgbClr val="002060"/>
                </a:solidFill>
                <a:latin typeface="Calibri" panose="020F0502020204030204"/>
              </a:rPr>
              <a:t>thống</a:t>
            </a:r>
            <a:r>
              <a:rPr lang="en-US" sz="4000" b="1" dirty="0">
                <a:solidFill>
                  <a:srgbClr val="002060"/>
                </a:solidFill>
                <a:latin typeface="Calibri" panose="020F0502020204030204"/>
              </a:rPr>
              <a:t> </a:t>
            </a:r>
            <a:r>
              <a:rPr lang="en-US" sz="4000" b="1" dirty="0" err="1">
                <a:solidFill>
                  <a:srgbClr val="002060"/>
                </a:solidFill>
                <a:latin typeface="Calibri" panose="020F0502020204030204"/>
              </a:rPr>
              <a:t>kê</a:t>
            </a:r>
            <a:r>
              <a:rPr lang="en-US" sz="4000" b="1" dirty="0">
                <a:solidFill>
                  <a:srgbClr val="002060"/>
                </a:solidFill>
                <a:latin typeface="Calibri" panose="020F0502020204030204"/>
              </a:rPr>
              <a:t> </a:t>
            </a:r>
            <a:r>
              <a:rPr lang="en-US" sz="4000" b="1" dirty="0" err="1">
                <a:solidFill>
                  <a:srgbClr val="002060"/>
                </a:solidFill>
                <a:latin typeface="Calibri" panose="020F0502020204030204"/>
              </a:rPr>
              <a:t>rồi</a:t>
            </a:r>
            <a:r>
              <a:rPr lang="en-US" sz="4000" b="1" dirty="0">
                <a:solidFill>
                  <a:srgbClr val="002060"/>
                </a:solidFill>
                <a:latin typeface="Calibri" panose="020F0502020204030204"/>
              </a:rPr>
              <a:t> </a:t>
            </a:r>
            <a:r>
              <a:rPr lang="en-US" sz="4000" b="1" dirty="0" err="1">
                <a:solidFill>
                  <a:srgbClr val="002060"/>
                </a:solidFill>
                <a:latin typeface="Calibri" panose="020F0502020204030204"/>
              </a:rPr>
              <a:t>rút</a:t>
            </a:r>
            <a:r>
              <a:rPr lang="en-US" sz="4000" b="1" dirty="0">
                <a:solidFill>
                  <a:srgbClr val="002060"/>
                </a:solidFill>
                <a:latin typeface="Calibri" panose="020F0502020204030204"/>
              </a:rPr>
              <a:t> </a:t>
            </a:r>
            <a:r>
              <a:rPr lang="en-US" sz="4000" b="1" dirty="0" err="1">
                <a:solidFill>
                  <a:srgbClr val="002060"/>
                </a:solidFill>
                <a:latin typeface="Calibri" panose="020F0502020204030204"/>
              </a:rPr>
              <a:t>ra</a:t>
            </a:r>
            <a:r>
              <a:rPr lang="en-US" sz="4000" b="1" dirty="0">
                <a:solidFill>
                  <a:srgbClr val="002060"/>
                </a:solidFill>
                <a:latin typeface="Calibri" panose="020F0502020204030204"/>
              </a:rPr>
              <a:t> </a:t>
            </a:r>
            <a:r>
              <a:rPr lang="en-US" sz="4000" b="1" dirty="0" err="1">
                <a:solidFill>
                  <a:srgbClr val="002060"/>
                </a:solidFill>
                <a:latin typeface="Calibri" panose="020F0502020204030204"/>
              </a:rPr>
              <a:t>nhận</a:t>
            </a:r>
            <a:r>
              <a:rPr lang="en-US" sz="4000" b="1" dirty="0">
                <a:solidFill>
                  <a:srgbClr val="002060"/>
                </a:solidFill>
                <a:latin typeface="Calibri" panose="020F0502020204030204"/>
              </a:rPr>
              <a:t> </a:t>
            </a:r>
            <a:r>
              <a:rPr lang="en-US" sz="4000" b="1" dirty="0" err="1">
                <a:solidFill>
                  <a:srgbClr val="002060"/>
                </a:solidFill>
                <a:latin typeface="Calibri" panose="020F0502020204030204"/>
              </a:rPr>
              <a:t>xét</a:t>
            </a:r>
            <a:r>
              <a:rPr lang="en-US" sz="4000" b="1" dirty="0">
                <a:solidFill>
                  <a:srgbClr val="002060"/>
                </a:solidFill>
                <a:latin typeface="Calibri" panose="020F0502020204030204"/>
              </a:rPr>
              <a:t>.</a:t>
            </a:r>
            <a:endParaRPr kumimoji="0" lang="vi-VN" sz="4000" b="0" i="0" u="none" strike="noStrike" kern="1200" cap="none" spc="0" normalizeH="0" baseline="0" noProof="0" dirty="0">
              <a:ln>
                <a:noFill/>
              </a:ln>
              <a:solidFill>
                <a:srgbClr val="002060"/>
              </a:solidFill>
              <a:effectLst/>
              <a:uLnTx/>
              <a:uFillTx/>
              <a:latin typeface="Arial" panose="020B0604020202020204" pitchFamily="34" charset="0"/>
            </a:endParaRPr>
          </a:p>
        </p:txBody>
      </p:sp>
      <p:pic>
        <p:nvPicPr>
          <p:cNvPr id="3" name="Picture 2">
            <a:extLst>
              <a:ext uri="{FF2B5EF4-FFF2-40B4-BE49-F238E27FC236}">
                <a16:creationId xmlns:a16="http://schemas.microsoft.com/office/drawing/2014/main" id="{D51E59C3-2905-1B11-812F-82314C77CEDD}"/>
              </a:ext>
            </a:extLst>
          </p:cNvPr>
          <p:cNvPicPr>
            <a:picLocks noChangeAspect="1"/>
          </p:cNvPicPr>
          <p:nvPr/>
        </p:nvPicPr>
        <p:blipFill>
          <a:blip r:embed="rId3"/>
          <a:stretch>
            <a:fillRect/>
          </a:stretch>
        </p:blipFill>
        <p:spPr>
          <a:xfrm>
            <a:off x="3443287" y="1924050"/>
            <a:ext cx="5396854" cy="4171950"/>
          </a:xfrm>
          <a:prstGeom prst="rect">
            <a:avLst/>
          </a:prstGeom>
        </p:spPr>
      </p:pic>
    </p:spTree>
    <p:extLst>
      <p:ext uri="{BB962C8B-B14F-4D97-AF65-F5344CB8AC3E}">
        <p14:creationId xmlns:p14="http://schemas.microsoft.com/office/powerpoint/2010/main" val="651990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painting, drawing, fruit, child art&#10;&#10;Description automatically generated">
            <a:extLst>
              <a:ext uri="{FF2B5EF4-FFF2-40B4-BE49-F238E27FC236}">
                <a16:creationId xmlns:a16="http://schemas.microsoft.com/office/drawing/2014/main" id="{B5995127-925E-16FB-9876-FD3FAF83FC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4C870601-D889-FC4A-BB3A-3865398EC7A5}"/>
              </a:ext>
            </a:extLst>
          </p:cNvPr>
          <p:cNvSpPr/>
          <p:nvPr/>
        </p:nvSpPr>
        <p:spPr>
          <a:xfrm>
            <a:off x="152400" y="91440"/>
            <a:ext cx="11658600" cy="6583680"/>
          </a:xfrm>
          <a:prstGeom prst="roundRect">
            <a:avLst>
              <a:gd name="adj" fmla="val 5907"/>
            </a:avLst>
          </a:prstGeom>
          <a:solidFill>
            <a:schemeClr val="bg1">
              <a:alpha val="96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9B848B36-96E2-ACBF-35AB-38D83192486C}"/>
              </a:ext>
            </a:extLst>
          </p:cNvPr>
          <p:cNvGrpSpPr/>
          <p:nvPr/>
        </p:nvGrpSpPr>
        <p:grpSpPr>
          <a:xfrm>
            <a:off x="959954" y="461205"/>
            <a:ext cx="587224" cy="646331"/>
            <a:chOff x="759165" y="645780"/>
            <a:chExt cx="587224" cy="646331"/>
          </a:xfrm>
        </p:grpSpPr>
        <p:sp>
          <p:nvSpPr>
            <p:cNvPr id="8" name="Oval 7">
              <a:extLst>
                <a:ext uri="{FF2B5EF4-FFF2-40B4-BE49-F238E27FC236}">
                  <a16:creationId xmlns:a16="http://schemas.microsoft.com/office/drawing/2014/main" id="{07A586D5-1018-B361-D288-0142423AB8AB}"/>
                </a:ext>
              </a:extLst>
            </p:cNvPr>
            <p:cNvSpPr/>
            <p:nvPr/>
          </p:nvSpPr>
          <p:spPr>
            <a:xfrm>
              <a:off x="759165" y="714633"/>
              <a:ext cx="523783" cy="553111"/>
            </a:xfrm>
            <a:prstGeom prst="ellipse">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 name="TextBox 8">
              <a:extLst>
                <a:ext uri="{FF2B5EF4-FFF2-40B4-BE49-F238E27FC236}">
                  <a16:creationId xmlns:a16="http://schemas.microsoft.com/office/drawing/2014/main" id="{56F0CB07-578B-2548-D192-901CC595E269}"/>
                </a:ext>
              </a:extLst>
            </p:cNvPr>
            <p:cNvSpPr txBox="1"/>
            <p:nvPr/>
          </p:nvSpPr>
          <p:spPr>
            <a:xfrm>
              <a:off x="822606" y="645780"/>
              <a:ext cx="52378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rPr>
                <a:t>4</a:t>
              </a:r>
              <a:endParaRPr kumimoji="0" lang="vi-VN" sz="36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sp>
        <p:nvSpPr>
          <p:cNvPr id="10" name="TextBox 9">
            <a:extLst>
              <a:ext uri="{FF2B5EF4-FFF2-40B4-BE49-F238E27FC236}">
                <a16:creationId xmlns:a16="http://schemas.microsoft.com/office/drawing/2014/main" id="{4766A143-088E-9B88-EB39-B1D5D5F05FC7}"/>
              </a:ext>
            </a:extLst>
          </p:cNvPr>
          <p:cNvSpPr txBox="1"/>
          <p:nvPr/>
        </p:nvSpPr>
        <p:spPr>
          <a:xfrm>
            <a:off x="1547178" y="456110"/>
            <a:ext cx="984472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err="1">
                <a:solidFill>
                  <a:srgbClr val="002060"/>
                </a:solidFill>
                <a:latin typeface="Calibri" panose="020F0502020204030204"/>
              </a:rPr>
              <a:t>Trưng</a:t>
            </a:r>
            <a:r>
              <a:rPr lang="en-US" sz="4000" b="1" dirty="0">
                <a:solidFill>
                  <a:srgbClr val="002060"/>
                </a:solidFill>
                <a:latin typeface="Calibri" panose="020F0502020204030204"/>
              </a:rPr>
              <a:t> </a:t>
            </a:r>
            <a:r>
              <a:rPr lang="en-US" sz="4000" b="1" dirty="0" err="1">
                <a:solidFill>
                  <a:srgbClr val="002060"/>
                </a:solidFill>
                <a:latin typeface="Calibri" panose="020F0502020204030204"/>
              </a:rPr>
              <a:t>bày</a:t>
            </a:r>
            <a:r>
              <a:rPr lang="en-US" sz="4000" b="1" dirty="0">
                <a:solidFill>
                  <a:srgbClr val="002060"/>
                </a:solidFill>
                <a:latin typeface="Calibri" panose="020F0502020204030204"/>
              </a:rPr>
              <a:t> </a:t>
            </a:r>
            <a:r>
              <a:rPr lang="en-US" sz="4000" b="1" dirty="0" err="1">
                <a:solidFill>
                  <a:srgbClr val="002060"/>
                </a:solidFill>
                <a:latin typeface="Calibri" panose="020F0502020204030204"/>
              </a:rPr>
              <a:t>và</a:t>
            </a:r>
            <a:r>
              <a:rPr lang="en-US" sz="4000" b="1" dirty="0">
                <a:solidFill>
                  <a:srgbClr val="002060"/>
                </a:solidFill>
                <a:latin typeface="Calibri" panose="020F0502020204030204"/>
              </a:rPr>
              <a:t> </a:t>
            </a:r>
            <a:r>
              <a:rPr lang="en-US" sz="4000" b="1" dirty="0" err="1">
                <a:solidFill>
                  <a:srgbClr val="002060"/>
                </a:solidFill>
                <a:latin typeface="Calibri" panose="020F0502020204030204"/>
              </a:rPr>
              <a:t>báo</a:t>
            </a:r>
            <a:r>
              <a:rPr lang="en-US" sz="4000" b="1" dirty="0">
                <a:solidFill>
                  <a:srgbClr val="002060"/>
                </a:solidFill>
                <a:latin typeface="Calibri" panose="020F0502020204030204"/>
              </a:rPr>
              <a:t> </a:t>
            </a:r>
            <a:r>
              <a:rPr lang="en-US" sz="4000" b="1" dirty="0" err="1">
                <a:solidFill>
                  <a:srgbClr val="002060"/>
                </a:solidFill>
                <a:latin typeface="Calibri" panose="020F0502020204030204"/>
              </a:rPr>
              <a:t>cáo</a:t>
            </a:r>
            <a:r>
              <a:rPr lang="en-US" sz="4000" b="1" dirty="0">
                <a:solidFill>
                  <a:srgbClr val="002060"/>
                </a:solidFill>
                <a:latin typeface="Calibri" panose="020F0502020204030204"/>
              </a:rPr>
              <a:t> </a:t>
            </a:r>
            <a:r>
              <a:rPr lang="en-US" sz="4000" b="1" dirty="0" err="1">
                <a:solidFill>
                  <a:srgbClr val="002060"/>
                </a:solidFill>
                <a:latin typeface="Calibri" panose="020F0502020204030204"/>
              </a:rPr>
              <a:t>kết</a:t>
            </a:r>
            <a:r>
              <a:rPr lang="en-US" sz="4000" b="1" dirty="0">
                <a:solidFill>
                  <a:srgbClr val="002060"/>
                </a:solidFill>
                <a:latin typeface="Calibri" panose="020F0502020204030204"/>
              </a:rPr>
              <a:t> </a:t>
            </a:r>
            <a:r>
              <a:rPr lang="en-US" sz="4000" b="1" dirty="0" err="1">
                <a:solidFill>
                  <a:srgbClr val="002060"/>
                </a:solidFill>
                <a:latin typeface="Calibri" panose="020F0502020204030204"/>
              </a:rPr>
              <a:t>quả</a:t>
            </a:r>
            <a:endParaRPr kumimoji="0" lang="vi-VN" sz="4000" b="0" i="0" u="none" strike="noStrike" kern="1200" cap="none" spc="0" normalizeH="0" baseline="0" noProof="0" dirty="0">
              <a:ln>
                <a:noFill/>
              </a:ln>
              <a:solidFill>
                <a:srgbClr val="002060"/>
              </a:solidFill>
              <a:effectLst/>
              <a:uLnTx/>
              <a:uFillTx/>
              <a:latin typeface="Arial" panose="020B0604020202020204" pitchFamily="34" charset="0"/>
            </a:endParaRPr>
          </a:p>
        </p:txBody>
      </p:sp>
      <p:pic>
        <p:nvPicPr>
          <p:cNvPr id="16" name="Picture 15">
            <a:extLst>
              <a:ext uri="{FF2B5EF4-FFF2-40B4-BE49-F238E27FC236}">
                <a16:creationId xmlns:a16="http://schemas.microsoft.com/office/drawing/2014/main" id="{25F4DDCA-4ED4-25C7-A850-8B0834D2B2D3}"/>
              </a:ext>
            </a:extLst>
          </p:cNvPr>
          <p:cNvPicPr>
            <a:picLocks noChangeAspect="1"/>
          </p:cNvPicPr>
          <p:nvPr/>
        </p:nvPicPr>
        <p:blipFill>
          <a:blip r:embed="rId3"/>
          <a:stretch>
            <a:fillRect/>
          </a:stretch>
        </p:blipFill>
        <p:spPr>
          <a:xfrm>
            <a:off x="1562099" y="1528762"/>
            <a:ext cx="9253233" cy="4271963"/>
          </a:xfrm>
          <a:prstGeom prst="rect">
            <a:avLst/>
          </a:prstGeom>
        </p:spPr>
      </p:pic>
    </p:spTree>
    <p:extLst>
      <p:ext uri="{BB962C8B-B14F-4D97-AF65-F5344CB8AC3E}">
        <p14:creationId xmlns:p14="http://schemas.microsoft.com/office/powerpoint/2010/main" val="4282223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445C5-953F-3DC6-8AB8-B67087EB86A9}"/>
              </a:ext>
            </a:extLst>
          </p:cNvPr>
          <p:cNvSpPr>
            <a:spLocks noGrp="1"/>
          </p:cNvSpPr>
          <p:nvPr>
            <p:ph type="title"/>
          </p:nvPr>
        </p:nvSpPr>
        <p:spPr/>
        <p:txBody>
          <a:bodyPr/>
          <a:lstStyle/>
          <a:p>
            <a:endParaRPr lang="vi-VN"/>
          </a:p>
        </p:txBody>
      </p:sp>
      <p:sp>
        <p:nvSpPr>
          <p:cNvPr id="3" name="Content Placeholder 2">
            <a:extLst>
              <a:ext uri="{FF2B5EF4-FFF2-40B4-BE49-F238E27FC236}">
                <a16:creationId xmlns:a16="http://schemas.microsoft.com/office/drawing/2014/main" id="{1ACDAD17-F7EB-8442-D0C5-DB1534088D41}"/>
              </a:ext>
            </a:extLst>
          </p:cNvPr>
          <p:cNvSpPr>
            <a:spLocks noGrp="1"/>
          </p:cNvSpPr>
          <p:nvPr>
            <p:ph idx="1"/>
          </p:nvPr>
        </p:nvSpPr>
        <p:spPr/>
        <p:txBody>
          <a:bodyPr/>
          <a:lstStyle/>
          <a:p>
            <a:endParaRPr lang="vi-VN"/>
          </a:p>
        </p:txBody>
      </p:sp>
      <p:pic>
        <p:nvPicPr>
          <p:cNvPr id="4" name="Picture 3">
            <a:extLst>
              <a:ext uri="{FF2B5EF4-FFF2-40B4-BE49-F238E27FC236}">
                <a16:creationId xmlns:a16="http://schemas.microsoft.com/office/drawing/2014/main" id="{39B1F0D3-1555-9313-2EA1-137AAB98C0AF}"/>
              </a:ext>
            </a:extLst>
          </p:cNvPr>
          <p:cNvPicPr>
            <a:picLocks noChangeAspect="1"/>
          </p:cNvPicPr>
          <p:nvPr/>
        </p:nvPicPr>
        <p:blipFill>
          <a:blip r:embed="rId2"/>
          <a:stretch>
            <a:fillRect/>
          </a:stretch>
        </p:blipFill>
        <p:spPr>
          <a:xfrm>
            <a:off x="0" y="0"/>
            <a:ext cx="12192000" cy="6858000"/>
          </a:xfrm>
          <a:prstGeom prst="rect">
            <a:avLst/>
          </a:prstGeom>
        </p:spPr>
      </p:pic>
      <p:sp>
        <p:nvSpPr>
          <p:cNvPr id="5" name="Rectangle: Rounded Corners 4">
            <a:extLst>
              <a:ext uri="{FF2B5EF4-FFF2-40B4-BE49-F238E27FC236}">
                <a16:creationId xmlns:a16="http://schemas.microsoft.com/office/drawing/2014/main" id="{C990B7CB-A3F5-6F77-597A-B5F458F28A42}"/>
              </a:ext>
            </a:extLst>
          </p:cNvPr>
          <p:cNvSpPr/>
          <p:nvPr/>
        </p:nvSpPr>
        <p:spPr>
          <a:xfrm>
            <a:off x="179614" y="152400"/>
            <a:ext cx="11832771" cy="6553200"/>
          </a:xfrm>
          <a:prstGeom prst="roundRect">
            <a:avLst>
              <a:gd name="adj" fmla="val 10882"/>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7" name="TextBox 6">
            <a:extLst>
              <a:ext uri="{FF2B5EF4-FFF2-40B4-BE49-F238E27FC236}">
                <a16:creationId xmlns:a16="http://schemas.microsoft.com/office/drawing/2014/main" id="{0BFAFF8A-6C4F-29BC-002A-47B615C07D58}"/>
              </a:ext>
            </a:extLst>
          </p:cNvPr>
          <p:cNvSpPr txBox="1"/>
          <p:nvPr/>
        </p:nvSpPr>
        <p:spPr>
          <a:xfrm>
            <a:off x="3334812" y="2239502"/>
            <a:ext cx="6179970"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8" name="Picture 7">
            <a:extLst>
              <a:ext uri="{FF2B5EF4-FFF2-40B4-BE49-F238E27FC236}">
                <a16:creationId xmlns:a16="http://schemas.microsoft.com/office/drawing/2014/main" id="{BC61775A-9537-1263-AE8A-AAFB52B52BDE}"/>
              </a:ext>
            </a:extLst>
          </p:cNvPr>
          <p:cNvPicPr>
            <a:picLocks noChangeAspect="1"/>
          </p:cNvPicPr>
          <p:nvPr/>
        </p:nvPicPr>
        <p:blipFill>
          <a:blip r:embed="rId3"/>
          <a:stretch>
            <a:fillRect/>
          </a:stretch>
        </p:blipFill>
        <p:spPr>
          <a:xfrm rot="737208" flipH="1">
            <a:off x="2142697" y="2156851"/>
            <a:ext cx="919996" cy="919996"/>
          </a:xfrm>
          <a:prstGeom prst="rect">
            <a:avLst/>
          </a:prstGeom>
        </p:spPr>
      </p:pic>
      <p:sp>
        <p:nvSpPr>
          <p:cNvPr id="9" name="TextBox 8">
            <a:extLst>
              <a:ext uri="{FF2B5EF4-FFF2-40B4-BE49-F238E27FC236}">
                <a16:creationId xmlns:a16="http://schemas.microsoft.com/office/drawing/2014/main" id="{7C33C0DC-640E-5BE0-984E-7125ECA23420}"/>
              </a:ext>
            </a:extLst>
          </p:cNvPr>
          <p:cNvSpPr txBox="1"/>
          <p:nvPr/>
        </p:nvSpPr>
        <p:spPr>
          <a:xfrm>
            <a:off x="3334812" y="3220514"/>
            <a:ext cx="6179970"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0" name="Picture 9">
            <a:extLst>
              <a:ext uri="{FF2B5EF4-FFF2-40B4-BE49-F238E27FC236}">
                <a16:creationId xmlns:a16="http://schemas.microsoft.com/office/drawing/2014/main" id="{DF2E160E-B4CB-C965-C7CA-BED8B5FD3A79}"/>
              </a:ext>
            </a:extLst>
          </p:cNvPr>
          <p:cNvPicPr>
            <a:picLocks noChangeAspect="1"/>
          </p:cNvPicPr>
          <p:nvPr/>
        </p:nvPicPr>
        <p:blipFill>
          <a:blip r:embed="rId3"/>
          <a:stretch>
            <a:fillRect/>
          </a:stretch>
        </p:blipFill>
        <p:spPr>
          <a:xfrm rot="737208" flipH="1">
            <a:off x="2142697" y="3137863"/>
            <a:ext cx="919996" cy="919996"/>
          </a:xfrm>
          <a:prstGeom prst="rect">
            <a:avLst/>
          </a:prstGeom>
        </p:spPr>
      </p:pic>
      <p:sp>
        <p:nvSpPr>
          <p:cNvPr id="11" name="TextBox 10">
            <a:extLst>
              <a:ext uri="{FF2B5EF4-FFF2-40B4-BE49-F238E27FC236}">
                <a16:creationId xmlns:a16="http://schemas.microsoft.com/office/drawing/2014/main" id="{46952D65-48A9-1B70-0A75-C4B583AADC7F}"/>
              </a:ext>
            </a:extLst>
          </p:cNvPr>
          <p:cNvSpPr txBox="1"/>
          <p:nvPr/>
        </p:nvSpPr>
        <p:spPr>
          <a:xfrm>
            <a:off x="3334812" y="4201526"/>
            <a:ext cx="6179970"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2" name="Picture 11">
            <a:extLst>
              <a:ext uri="{FF2B5EF4-FFF2-40B4-BE49-F238E27FC236}">
                <a16:creationId xmlns:a16="http://schemas.microsoft.com/office/drawing/2014/main" id="{55C52137-814A-7450-388F-65C69D8C87E1}"/>
              </a:ext>
            </a:extLst>
          </p:cNvPr>
          <p:cNvPicPr>
            <a:picLocks noChangeAspect="1"/>
          </p:cNvPicPr>
          <p:nvPr/>
        </p:nvPicPr>
        <p:blipFill>
          <a:blip r:embed="rId3"/>
          <a:stretch>
            <a:fillRect/>
          </a:stretch>
        </p:blipFill>
        <p:spPr>
          <a:xfrm rot="737208" flipH="1">
            <a:off x="2142697" y="4118875"/>
            <a:ext cx="919996" cy="919996"/>
          </a:xfrm>
          <a:prstGeom prst="rect">
            <a:avLst/>
          </a:prstGeom>
        </p:spPr>
      </p:pic>
      <p:sp>
        <p:nvSpPr>
          <p:cNvPr id="13" name="TextBox 12">
            <a:extLst>
              <a:ext uri="{FF2B5EF4-FFF2-40B4-BE49-F238E27FC236}">
                <a16:creationId xmlns:a16="http://schemas.microsoft.com/office/drawing/2014/main" id="{45BC1CBD-1D6D-1424-AFE9-890C09B72ACF}"/>
              </a:ext>
            </a:extLst>
          </p:cNvPr>
          <p:cNvSpPr txBox="1"/>
          <p:nvPr/>
        </p:nvSpPr>
        <p:spPr>
          <a:xfrm>
            <a:off x="3334812" y="5182538"/>
            <a:ext cx="6179970"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4" name="Picture 13">
            <a:extLst>
              <a:ext uri="{FF2B5EF4-FFF2-40B4-BE49-F238E27FC236}">
                <a16:creationId xmlns:a16="http://schemas.microsoft.com/office/drawing/2014/main" id="{220F90EC-A698-1516-07C5-3271F44E9DAE}"/>
              </a:ext>
            </a:extLst>
          </p:cNvPr>
          <p:cNvPicPr>
            <a:picLocks noChangeAspect="1"/>
          </p:cNvPicPr>
          <p:nvPr/>
        </p:nvPicPr>
        <p:blipFill>
          <a:blip r:embed="rId3"/>
          <a:stretch>
            <a:fillRect/>
          </a:stretch>
        </p:blipFill>
        <p:spPr>
          <a:xfrm rot="737208" flipH="1">
            <a:off x="2142697" y="5099887"/>
            <a:ext cx="919996" cy="919996"/>
          </a:xfrm>
          <a:prstGeom prst="rect">
            <a:avLst/>
          </a:prstGeom>
        </p:spPr>
      </p:pic>
      <p:pic>
        <p:nvPicPr>
          <p:cNvPr id="15" name="Picture 14">
            <a:extLst>
              <a:ext uri="{FF2B5EF4-FFF2-40B4-BE49-F238E27FC236}">
                <a16:creationId xmlns:a16="http://schemas.microsoft.com/office/drawing/2014/main" id="{C60BFC67-B37F-862F-A9A6-D713B023A9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648205" y="2379701"/>
            <a:ext cx="2488452" cy="3303639"/>
          </a:xfrm>
          <a:prstGeom prst="rect">
            <a:avLst/>
          </a:prstGeom>
        </p:spPr>
      </p:pic>
      <p:pic>
        <p:nvPicPr>
          <p:cNvPr id="16" name="Picture 15">
            <a:extLst>
              <a:ext uri="{FF2B5EF4-FFF2-40B4-BE49-F238E27FC236}">
                <a16:creationId xmlns:a16="http://schemas.microsoft.com/office/drawing/2014/main" id="{330EE159-B623-1D5D-87E8-9AB70B5B0436}"/>
              </a:ext>
            </a:extLst>
          </p:cNvPr>
          <p:cNvPicPr>
            <a:picLocks noChangeAspect="1"/>
          </p:cNvPicPr>
          <p:nvPr/>
        </p:nvPicPr>
        <p:blipFill>
          <a:blip r:embed="rId5"/>
          <a:stretch>
            <a:fillRect/>
          </a:stretch>
        </p:blipFill>
        <p:spPr>
          <a:xfrm>
            <a:off x="3000530" y="1096469"/>
            <a:ext cx="5200339" cy="1121761"/>
          </a:xfrm>
          <a:prstGeom prst="rect">
            <a:avLst/>
          </a:prstGeom>
        </p:spPr>
      </p:pic>
    </p:spTree>
    <p:extLst>
      <p:ext uri="{BB962C8B-B14F-4D97-AF65-F5344CB8AC3E}">
        <p14:creationId xmlns:p14="http://schemas.microsoft.com/office/powerpoint/2010/main" val="1257435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left)">
                                      <p:cBhvr>
                                        <p:cTn id="11" dur="500"/>
                                        <p:tgtEl>
                                          <p:spTgt spid="7">
                                            <p:txEl>
                                              <p:pRg st="0" end="0"/>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wipe(left)">
                                      <p:cBhvr>
                                        <p:cTn id="19" dur="500"/>
                                        <p:tgtEl>
                                          <p:spTgt spid="9">
                                            <p:txEl>
                                              <p:pRg st="0" end="0"/>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500"/>
                                        <p:tgtEl>
                                          <p:spTgt spid="12"/>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wipe(left)">
                                      <p:cBhvr>
                                        <p:cTn id="27" dur="500"/>
                                        <p:tgtEl>
                                          <p:spTgt spid="11">
                                            <p:txEl>
                                              <p:pRg st="0" end="0"/>
                                            </p:txEl>
                                          </p:spTgt>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500"/>
                                        <p:tgtEl>
                                          <p:spTgt spid="14"/>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13">
                                            <p:txEl>
                                              <p:pRg st="0" end="0"/>
                                            </p:txEl>
                                          </p:spTgt>
                                        </p:tgtEl>
                                        <p:attrNameLst>
                                          <p:attrName>style.visibility</p:attrName>
                                        </p:attrNameLst>
                                      </p:cBhvr>
                                      <p:to>
                                        <p:strVal val="visible"/>
                                      </p:to>
                                    </p:set>
                                    <p:animEffect transition="in" filter="wipe(left)">
                                      <p:cBhvr>
                                        <p:cTn id="35"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9" grpId="0" uiExpand="1" build="p"/>
      <p:bldP spid="11" grpId="0" uiExpand="1" build="p"/>
      <p:bldP spid="13" grpId="0" uiExpand="1" build="p"/>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134</Words>
  <Application>Microsoft Office PowerPoint</Application>
  <PresentationFormat>Widescreen</PresentationFormat>
  <Paragraphs>14</Paragraphs>
  <Slides>10</Slides>
  <Notes>0</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Arial</vt:lpstr>
      <vt:lpstr>Calibri</vt:lpstr>
      <vt:lpstr>Calibri Light</vt:lpstr>
      <vt:lpstr>Times New Roman</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9</cp:revision>
  <dcterms:created xsi:type="dcterms:W3CDTF">2024-03-30T12:14:07Z</dcterms:created>
  <dcterms:modified xsi:type="dcterms:W3CDTF">2024-03-30T13:44:36Z</dcterms:modified>
</cp:coreProperties>
</file>