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9" r:id="rId5"/>
    <p:sldMasterId id="2147483722" r:id="rId6"/>
  </p:sldMasterIdLst>
  <p:notesMasterIdLst>
    <p:notesMasterId r:id="rId37"/>
  </p:notesMasterIdLst>
  <p:sldIdLst>
    <p:sldId id="257" r:id="rId7"/>
    <p:sldId id="259" r:id="rId8"/>
    <p:sldId id="316" r:id="rId9"/>
    <p:sldId id="317" r:id="rId10"/>
    <p:sldId id="262" r:id="rId11"/>
    <p:sldId id="263" r:id="rId12"/>
    <p:sldId id="256" r:id="rId13"/>
    <p:sldId id="11693" r:id="rId14"/>
    <p:sldId id="739" r:id="rId15"/>
    <p:sldId id="740" r:id="rId16"/>
    <p:sldId id="741" r:id="rId17"/>
    <p:sldId id="742" r:id="rId18"/>
    <p:sldId id="11694" r:id="rId19"/>
    <p:sldId id="261" r:id="rId20"/>
    <p:sldId id="291" r:id="rId21"/>
    <p:sldId id="333" r:id="rId22"/>
    <p:sldId id="343" r:id="rId23"/>
    <p:sldId id="11695" r:id="rId24"/>
    <p:sldId id="303" r:id="rId25"/>
    <p:sldId id="295" r:id="rId26"/>
    <p:sldId id="336" r:id="rId27"/>
    <p:sldId id="11697" r:id="rId28"/>
    <p:sldId id="11698" r:id="rId29"/>
    <p:sldId id="11696" r:id="rId30"/>
    <p:sldId id="4390" r:id="rId31"/>
    <p:sldId id="4393" r:id="rId32"/>
    <p:sldId id="315" r:id="rId33"/>
    <p:sldId id="319" r:id="rId34"/>
    <p:sldId id="4398" r:id="rId35"/>
    <p:sldId id="28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5" d="100"/>
          <a:sy n="65" d="100"/>
        </p:scale>
        <p:origin x="720" y="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E09A4B-2D63-483D-B43F-B3286869056C}" type="datetimeFigureOut">
              <a:rPr lang="en-US" smtClean="0"/>
              <a:t>9/9/2023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12828E-C1CF-41E6-8757-DFA4539FF53E}" type="slidenum">
              <a:rPr lang="en-US" smtClean="0"/>
              <a:t>‹#›</a:t>
            </a:fld>
            <a:endParaRPr lang="en-US"/>
          </a:p>
        </p:txBody>
      </p:sp>
    </p:spTree>
    <p:extLst>
      <p:ext uri="{BB962C8B-B14F-4D97-AF65-F5344CB8AC3E}">
        <p14:creationId xmlns:p14="http://schemas.microsoft.com/office/powerpoint/2010/main" val="2394094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a:t>
            </a:r>
            <a:r>
              <a:rPr lang="en-US" dirty="0" err="1"/>
              <a:t>tài</a:t>
            </a:r>
            <a:r>
              <a:rPr lang="en-US" dirty="0"/>
              <a:t> </a:t>
            </a:r>
            <a:r>
              <a:rPr lang="en-US" dirty="0" err="1"/>
              <a:t>khoản</a:t>
            </a:r>
            <a:r>
              <a:rPr lang="en-US" dirty="0"/>
              <a:t>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6359F-4334-42D7-B842-283DA2DECE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3575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lần</a:t>
            </a:r>
            <a:r>
              <a:rPr lang="en-US" dirty="0"/>
              <a:t> l</a:t>
            </a:r>
            <a:r>
              <a:rPr lang="vi-VN" dirty="0"/>
              <a:t>ư</a:t>
            </a:r>
            <a:r>
              <a:rPr lang="en-US" dirty="0" err="1"/>
              <a:t>ợt</a:t>
            </a:r>
            <a:r>
              <a:rPr lang="en-US" dirty="0"/>
              <a:t> </a:t>
            </a:r>
            <a:r>
              <a:rPr lang="en-US" dirty="0" err="1"/>
              <a:t>từng</a:t>
            </a:r>
            <a:r>
              <a:rPr lang="en-US" dirty="0"/>
              <a:t> </a:t>
            </a:r>
            <a:r>
              <a:rPr lang="en-US" dirty="0" err="1"/>
              <a:t>cái</a:t>
            </a:r>
            <a:r>
              <a:rPr lang="en-US" dirty="0"/>
              <a:t> </a:t>
            </a:r>
            <a:r>
              <a:rPr lang="en-US" dirty="0" err="1"/>
              <a:t>phao</a:t>
            </a:r>
            <a:r>
              <a:rPr lang="en-US" dirty="0"/>
              <a:t> </a:t>
            </a:r>
            <a:r>
              <a:rPr lang="en-US" dirty="0" err="1"/>
              <a:t>tới</a:t>
            </a:r>
            <a:r>
              <a:rPr lang="en-US" dirty="0"/>
              <a:t> </a:t>
            </a:r>
            <a:r>
              <a:rPr lang="en-US" dirty="0" err="1"/>
              <a:t>câu</a:t>
            </a:r>
            <a:r>
              <a:rPr lang="en-US" dirty="0"/>
              <a:t> </a:t>
            </a:r>
            <a:r>
              <a:rPr lang="en-US" dirty="0" err="1"/>
              <a:t>hỏi</a:t>
            </a:r>
            <a:r>
              <a:rPr lang="en-US" dirty="0"/>
              <a:t>, </a:t>
            </a:r>
            <a:r>
              <a:rPr lang="en-US" dirty="0" err="1"/>
              <a:t>trả</a:t>
            </a:r>
            <a:r>
              <a:rPr lang="en-US" dirty="0"/>
              <a:t> </a:t>
            </a:r>
            <a:r>
              <a:rPr lang="en-US" dirty="0" err="1"/>
              <a:t>lời</a:t>
            </a:r>
            <a:r>
              <a:rPr lang="en-US" dirty="0"/>
              <a:t> </a:t>
            </a:r>
            <a:r>
              <a:rPr lang="en-US" dirty="0" err="1"/>
              <a:t>xong</a:t>
            </a:r>
            <a:r>
              <a:rPr lang="en-US" dirty="0"/>
              <a:t> </a:t>
            </a:r>
            <a:r>
              <a:rPr lang="en-US" dirty="0" err="1"/>
              <a:t>thì</a:t>
            </a:r>
            <a:r>
              <a:rPr lang="en-US" dirty="0"/>
              <a:t> </a:t>
            </a:r>
            <a:r>
              <a:rPr lang="en-US" dirty="0" err="1"/>
              <a:t>bấm</a:t>
            </a:r>
            <a:r>
              <a:rPr lang="en-US" dirty="0"/>
              <a:t> </a:t>
            </a:r>
            <a:r>
              <a:rPr lang="en-US" dirty="0" err="1"/>
              <a:t>vào</a:t>
            </a:r>
            <a:r>
              <a:rPr lang="en-US" dirty="0"/>
              <a:t> </a:t>
            </a:r>
            <a:r>
              <a:rPr lang="en-US" dirty="0" err="1"/>
              <a:t>cái</a:t>
            </a:r>
            <a:r>
              <a:rPr lang="en-US" dirty="0"/>
              <a:t> </a:t>
            </a:r>
            <a:r>
              <a:rPr lang="en-US" dirty="0" err="1"/>
              <a:t>phao</a:t>
            </a:r>
            <a:r>
              <a:rPr lang="en-US" dirty="0"/>
              <a:t> </a:t>
            </a:r>
            <a:r>
              <a:rPr lang="en-US" dirty="0" err="1"/>
              <a:t>để</a:t>
            </a:r>
            <a:r>
              <a:rPr lang="en-US" dirty="0"/>
              <a:t> </a:t>
            </a:r>
            <a:r>
              <a:rPr lang="en-US" dirty="0" err="1"/>
              <a:t>về</a:t>
            </a:r>
            <a:r>
              <a:rPr lang="en-US" dirty="0"/>
              <a:t> </a:t>
            </a:r>
            <a:r>
              <a:rPr lang="en-US" dirty="0" err="1"/>
              <a:t>cứu</a:t>
            </a:r>
            <a:r>
              <a:rPr lang="en-US" dirty="0"/>
              <a:t> ng</a:t>
            </a:r>
            <a:r>
              <a:rPr lang="vi-VN" dirty="0"/>
              <a:t>ư</a:t>
            </a:r>
            <a:r>
              <a:rPr lang="en-US" dirty="0" err="1"/>
              <a:t>ời</a:t>
            </a:r>
            <a:r>
              <a:rPr lang="en-US" dirty="0"/>
              <a:t>. </a:t>
            </a:r>
            <a:r>
              <a:rPr lang="en-US" dirty="0" err="1"/>
              <a:t>Cứu</a:t>
            </a:r>
            <a:r>
              <a:rPr lang="en-US" dirty="0"/>
              <a:t> </a:t>
            </a:r>
            <a:r>
              <a:rPr lang="en-US" dirty="0" err="1"/>
              <a:t>xong</a:t>
            </a:r>
            <a:r>
              <a:rPr lang="en-US" dirty="0"/>
              <a:t> 5 ng</a:t>
            </a:r>
            <a:r>
              <a:rPr lang="vi-VN" dirty="0"/>
              <a:t>ư</a:t>
            </a:r>
            <a:r>
              <a:rPr lang="en-US" dirty="0" err="1"/>
              <a:t>ời</a:t>
            </a:r>
            <a:r>
              <a:rPr lang="en-US" dirty="0"/>
              <a:t> </a:t>
            </a:r>
            <a:r>
              <a:rPr lang="en-US" dirty="0" err="1"/>
              <a:t>thì</a:t>
            </a:r>
            <a:r>
              <a:rPr lang="en-US" dirty="0"/>
              <a:t> </a:t>
            </a:r>
            <a:r>
              <a:rPr lang="en-US" dirty="0" err="1"/>
              <a:t>bấm</a:t>
            </a:r>
            <a:r>
              <a:rPr lang="en-US" dirty="0"/>
              <a:t> </a:t>
            </a:r>
            <a:r>
              <a:rPr lang="en-US" dirty="0" err="1"/>
              <a:t>vào</a:t>
            </a:r>
            <a:r>
              <a:rPr lang="en-US" dirty="0"/>
              <a:t> </a:t>
            </a:r>
            <a:r>
              <a:rPr lang="en-US" dirty="0" err="1"/>
              <a:t>cái</a:t>
            </a:r>
            <a:r>
              <a:rPr lang="en-US" dirty="0"/>
              <a:t> </a:t>
            </a:r>
            <a:r>
              <a:rPr lang="en-US" dirty="0" err="1"/>
              <a:t>thuyền</a:t>
            </a:r>
            <a:r>
              <a:rPr lang="en-US" dirty="0"/>
              <a:t> </a:t>
            </a:r>
            <a:r>
              <a:rPr lang="en-US" dirty="0" err="1"/>
              <a:t>cho</a:t>
            </a:r>
            <a:r>
              <a:rPr lang="en-US" dirty="0"/>
              <a:t> </a:t>
            </a:r>
            <a:r>
              <a:rPr lang="en-US" dirty="0" err="1"/>
              <a:t>nó</a:t>
            </a:r>
            <a:r>
              <a:rPr lang="en-US" dirty="0"/>
              <a:t> </a:t>
            </a:r>
            <a:r>
              <a:rPr lang="en-US" dirty="0" err="1"/>
              <a:t>chìm</a:t>
            </a:r>
            <a:r>
              <a:rPr lang="en-US" dirty="0"/>
              <a:t> </a:t>
            </a:r>
            <a:r>
              <a:rPr lang="en-US" dirty="0" err="1"/>
              <a:t>sau</a:t>
            </a:r>
            <a:r>
              <a:rPr lang="en-US" dirty="0"/>
              <a:t> </a:t>
            </a:r>
            <a:r>
              <a:rPr lang="en-US" dirty="0" err="1"/>
              <a:t>đó</a:t>
            </a:r>
            <a:r>
              <a:rPr lang="en-US" dirty="0"/>
              <a:t> </a:t>
            </a:r>
            <a:r>
              <a:rPr lang="en-US" dirty="0" err="1"/>
              <a:t>bấm</a:t>
            </a:r>
            <a:r>
              <a:rPr lang="en-US" dirty="0"/>
              <a:t> </a:t>
            </a:r>
            <a:r>
              <a:rPr lang="en-US" dirty="0" err="1"/>
              <a:t>vào</a:t>
            </a:r>
            <a:r>
              <a:rPr lang="en-US" dirty="0"/>
              <a:t> </a:t>
            </a:r>
            <a:r>
              <a:rPr lang="en-US" dirty="0" err="1"/>
              <a:t>mũi</a:t>
            </a:r>
            <a:r>
              <a:rPr lang="en-US" dirty="0"/>
              <a:t> </a:t>
            </a:r>
            <a:r>
              <a:rPr lang="en-US" dirty="0" err="1"/>
              <a:t>tên</a:t>
            </a:r>
            <a:r>
              <a:rPr lang="en-US" dirty="0"/>
              <a:t> </a:t>
            </a:r>
            <a:r>
              <a:rPr lang="en-US" dirty="0" err="1"/>
              <a:t>để</a:t>
            </a:r>
            <a:r>
              <a:rPr lang="en-US" dirty="0"/>
              <a:t> </a:t>
            </a:r>
            <a:r>
              <a:rPr lang="en-US" dirty="0" err="1"/>
              <a:t>tới</a:t>
            </a:r>
            <a:r>
              <a:rPr lang="en-US" dirty="0"/>
              <a:t> </a:t>
            </a:r>
            <a:r>
              <a:rPr lang="en-US" dirty="0" err="1"/>
              <a:t>bài</a:t>
            </a:r>
            <a:r>
              <a:rPr lang="en-US" dirty="0"/>
              <a:t> </a:t>
            </a:r>
            <a:r>
              <a:rPr lang="en-US" dirty="0" err="1"/>
              <a:t>học</a:t>
            </a:r>
            <a:r>
              <a:rPr lang="en-US" dirty="0"/>
              <a:t> </a:t>
            </a:r>
            <a:r>
              <a:rPr lang="en-US" dirty="0" err="1"/>
              <a:t>mới</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3CFD9-E4E4-4399-AD9B-D6F78F69D7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1652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a:t>
            </a:r>
            <a:r>
              <a:rPr lang="en-US" dirty="0" err="1"/>
              <a:t>tài</a:t>
            </a:r>
            <a:r>
              <a:rPr lang="en-US" dirty="0"/>
              <a:t> </a:t>
            </a:r>
            <a:r>
              <a:rPr lang="en-US" dirty="0" err="1"/>
              <a:t>khoản</a:t>
            </a:r>
            <a:r>
              <a:rPr lang="en-US" dirty="0"/>
              <a:t>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6359F-4334-42D7-B842-283DA2DECE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1317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4253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a:t>
            </a:r>
            <a:r>
              <a:rPr lang="en-US" dirty="0" err="1"/>
              <a:t>tài</a:t>
            </a:r>
            <a:r>
              <a:rPr lang="en-US" dirty="0"/>
              <a:t> </a:t>
            </a:r>
            <a:r>
              <a:rPr lang="en-US" dirty="0" err="1"/>
              <a:t>khoản</a:t>
            </a:r>
            <a:r>
              <a:rPr lang="en-US" dirty="0"/>
              <a:t>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6359F-4334-42D7-B842-283DA2DECE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855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5344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Click </a:t>
            </a:r>
            <a:r>
              <a:rPr lang="en-US" dirty="0" err="1"/>
              <a:t>vào</a:t>
            </a:r>
            <a:r>
              <a:rPr lang="en-US" baseline="0" dirty="0"/>
              <a:t> </a:t>
            </a:r>
            <a:r>
              <a:rPr lang="en-US" baseline="0" dirty="0" err="1"/>
              <a:t>số</a:t>
            </a:r>
            <a:r>
              <a:rPr lang="en-US" baseline="0" dirty="0"/>
              <a:t> </a:t>
            </a:r>
            <a:r>
              <a:rPr lang="en-US" baseline="0" dirty="0">
                <a:sym typeface="Wingdings" panose="05000000000000000000" pitchFamily="2" charset="2"/>
              </a:rPr>
              <a:t> </a:t>
            </a:r>
            <a:r>
              <a:rPr lang="en-US" baseline="0" dirty="0" err="1">
                <a:sym typeface="Wingdings" panose="05000000000000000000" pitchFamily="2" charset="2"/>
              </a:rPr>
              <a:t>Hiện</a:t>
            </a:r>
            <a:r>
              <a:rPr lang="en-US" baseline="0" dirty="0">
                <a:sym typeface="Wingdings" panose="05000000000000000000" pitchFamily="2" charset="2"/>
              </a:rPr>
              <a:t> </a:t>
            </a:r>
            <a:r>
              <a:rPr lang="en-US" baseline="0" dirty="0" err="1">
                <a:sym typeface="Wingdings" panose="05000000000000000000" pitchFamily="2" charset="2"/>
              </a:rPr>
              <a:t>hình</a:t>
            </a:r>
            <a:endParaRPr lang="en-US" baseline="0" dirty="0">
              <a:sym typeface="Wingdings" panose="05000000000000000000" pitchFamily="2" charset="2"/>
            </a:endParaRPr>
          </a:p>
          <a:p>
            <a:pPr marL="171450" indent="-171450">
              <a:buFontTx/>
              <a:buChar char="-"/>
            </a:pPr>
            <a:r>
              <a:rPr lang="en-US" baseline="0" dirty="0">
                <a:sym typeface="Wingdings" panose="05000000000000000000" pitchFamily="2" charset="2"/>
              </a:rPr>
              <a:t>Click </a:t>
            </a:r>
            <a:r>
              <a:rPr lang="en-US" baseline="0" dirty="0" err="1">
                <a:sym typeface="Wingdings" panose="05000000000000000000" pitchFamily="2" charset="2"/>
              </a:rPr>
              <a:t>vào</a:t>
            </a:r>
            <a:r>
              <a:rPr lang="en-US" baseline="0" dirty="0">
                <a:sym typeface="Wingdings" panose="05000000000000000000" pitchFamily="2" charset="2"/>
              </a:rPr>
              <a:t> </a:t>
            </a:r>
            <a:r>
              <a:rPr lang="en-US" baseline="0" dirty="0" err="1">
                <a:sym typeface="Wingdings" panose="05000000000000000000" pitchFamily="2" charset="2"/>
              </a:rPr>
              <a:t>hình</a:t>
            </a:r>
            <a:r>
              <a:rPr lang="en-US" baseline="0" dirty="0">
                <a:sym typeface="Wingdings" panose="05000000000000000000" pitchFamily="2" charset="2"/>
              </a:rPr>
              <a:t>  </a:t>
            </a:r>
            <a:r>
              <a:rPr lang="en-US" baseline="0" dirty="0" err="1">
                <a:sym typeface="Wingdings" panose="05000000000000000000" pitchFamily="2" charset="2"/>
              </a:rPr>
              <a:t>Hiện</a:t>
            </a:r>
            <a:r>
              <a:rPr lang="en-US" baseline="0" dirty="0">
                <a:sym typeface="Wingdings" panose="05000000000000000000" pitchFamily="2" charset="2"/>
              </a:rPr>
              <a:t> </a:t>
            </a:r>
            <a:r>
              <a:rPr lang="en-US" baseline="0" dirty="0" err="1">
                <a:sym typeface="Wingdings" panose="05000000000000000000" pitchFamily="2" charset="2"/>
              </a:rPr>
              <a:t>sao</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58777-778F-4F60-A500-CFC1ED8179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590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a:t>
            </a:r>
            <a:r>
              <a:rPr lang="en-US" dirty="0" err="1"/>
              <a:t>tài</a:t>
            </a:r>
            <a:r>
              <a:rPr lang="en-US" dirty="0"/>
              <a:t> </a:t>
            </a:r>
            <a:r>
              <a:rPr lang="en-US" dirty="0" err="1"/>
              <a:t>khoản</a:t>
            </a:r>
            <a:r>
              <a:rPr lang="en-US" dirty="0"/>
              <a:t>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6359F-4334-42D7-B842-283DA2DECE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8786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9343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4387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7219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29244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428832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51615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048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767456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3180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369233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8738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527108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9608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373730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364154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9/9/2023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25240772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9/9/2023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528534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9/9/2023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14187932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9/9/2023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11531386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9/9/2023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33870383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9/9/2023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14418156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9/9/2023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1630793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55014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9/9/2023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20069723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9/9/2023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26051077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9/9/2023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25048484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9/9/2023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12194817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830354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625514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062361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860496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873086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66281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570030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733760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028104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8858160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2350958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640952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598450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760103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763606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722297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2942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250480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08494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43680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27200" y="-330199"/>
            <a:ext cx="1617919" cy="1617919"/>
          </a:xfrm>
          <a:prstGeom prst="rect">
            <a:avLst/>
          </a:prstGeom>
        </p:spPr>
      </p:pic>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501533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86417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958168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499630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97488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23502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07788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2858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472236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36374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594320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59155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48955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27200" y="-330199"/>
            <a:ext cx="1617919" cy="1617919"/>
          </a:xfrm>
          <a:prstGeom prst="rect">
            <a:avLst/>
          </a:prstGeom>
        </p:spPr>
      </p:pic>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903358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953215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923976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09240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40934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51156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02989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8041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3399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1.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9/9/2023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A pink background with white leaves and black text&#10;&#10;Description automatically generated">
            <a:extLst>
              <a:ext uri="{FF2B5EF4-FFF2-40B4-BE49-F238E27FC236}">
                <a16:creationId xmlns:a16="http://schemas.microsoft.com/office/drawing/2014/main" id="{8CAD847B-8674-3941-3705-4B3CE1CAB98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19227" y="238124"/>
            <a:ext cx="1162051" cy="1162051"/>
          </a:xfrm>
          <a:prstGeom prst="rect">
            <a:avLst/>
          </a:prstGeom>
        </p:spPr>
      </p:pic>
    </p:spTree>
    <p:extLst>
      <p:ext uri="{BB962C8B-B14F-4D97-AF65-F5344CB8AC3E}">
        <p14:creationId xmlns:p14="http://schemas.microsoft.com/office/powerpoint/2010/main" val="41884949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9/9/2023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A pink background with white leaves and black text&#10;&#10;Description automatically generated">
            <a:extLst>
              <a:ext uri="{FF2B5EF4-FFF2-40B4-BE49-F238E27FC236}">
                <a16:creationId xmlns:a16="http://schemas.microsoft.com/office/drawing/2014/main" id="{8CAD847B-8674-3941-3705-4B3CE1CAB98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05399" y="238124"/>
            <a:ext cx="1148224" cy="1148224"/>
          </a:xfrm>
          <a:prstGeom prst="rect">
            <a:avLst/>
          </a:prstGeom>
        </p:spPr>
      </p:pic>
    </p:spTree>
    <p:extLst>
      <p:ext uri="{BB962C8B-B14F-4D97-AF65-F5344CB8AC3E}">
        <p14:creationId xmlns:p14="http://schemas.microsoft.com/office/powerpoint/2010/main" val="2244123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87947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2" name="Picture 1" descr="A pink background with white leaves and black text&#10;&#10;Description automatically generated">
            <a:extLst>
              <a:ext uri="{FF2B5EF4-FFF2-40B4-BE49-F238E27FC236}">
                <a16:creationId xmlns:a16="http://schemas.microsoft.com/office/drawing/2014/main" id="{6B2557EE-0171-800E-8404-396E18EBB73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143125" y="190499"/>
            <a:ext cx="1876425" cy="1876425"/>
          </a:xfrm>
          <a:prstGeom prst="rect">
            <a:avLst/>
          </a:prstGeom>
        </p:spPr>
      </p:pic>
    </p:spTree>
    <p:extLst>
      <p:ext uri="{BB962C8B-B14F-4D97-AF65-F5344CB8AC3E}">
        <p14:creationId xmlns:p14="http://schemas.microsoft.com/office/powerpoint/2010/main" val="4009795148"/>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9/9/2023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A pink background with white leaves and black text&#10;&#10;Description automatically generated">
            <a:extLst>
              <a:ext uri="{FF2B5EF4-FFF2-40B4-BE49-F238E27FC236}">
                <a16:creationId xmlns:a16="http://schemas.microsoft.com/office/drawing/2014/main" id="{AB3374AB-FB2F-2E64-373B-4ED5D6FBC98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158409" y="202018"/>
            <a:ext cx="1906329" cy="1906329"/>
          </a:xfrm>
          <a:prstGeom prst="rect">
            <a:avLst/>
          </a:prstGeom>
        </p:spPr>
      </p:pic>
    </p:spTree>
    <p:extLst>
      <p:ext uri="{BB962C8B-B14F-4D97-AF65-F5344CB8AC3E}">
        <p14:creationId xmlns:p14="http://schemas.microsoft.com/office/powerpoint/2010/main" val="56109335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9/9/2023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7059858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39.png"/><Relationship Id="rId7" Type="http://schemas.openxmlformats.org/officeDocument/2006/relationships/image" Target="../media/image47.png"/><Relationship Id="rId2" Type="http://schemas.openxmlformats.org/officeDocument/2006/relationships/image" Target="../media/image30.jpg"/><Relationship Id="rId1" Type="http://schemas.openxmlformats.org/officeDocument/2006/relationships/slideLayout" Target="../slideLayouts/slideLayout23.xml"/><Relationship Id="rId6" Type="http://schemas.openxmlformats.org/officeDocument/2006/relationships/slide" Target="slide7.xml"/><Relationship Id="rId5" Type="http://schemas.openxmlformats.org/officeDocument/2006/relationships/image" Target="../media/image46.png"/><Relationship Id="rId4" Type="http://schemas.microsoft.com/office/2007/relationships/hdphoto" Target="../media/hdphoto6.wdp"/></Relationships>
</file>

<file path=ppt/slides/_rels/slide11.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39.png"/><Relationship Id="rId7" Type="http://schemas.openxmlformats.org/officeDocument/2006/relationships/image" Target="../media/image47.png"/><Relationship Id="rId2" Type="http://schemas.openxmlformats.org/officeDocument/2006/relationships/image" Target="../media/image30.jpg"/><Relationship Id="rId1" Type="http://schemas.openxmlformats.org/officeDocument/2006/relationships/slideLayout" Target="../slideLayouts/slideLayout23.xml"/><Relationship Id="rId6" Type="http://schemas.openxmlformats.org/officeDocument/2006/relationships/slide" Target="slide7.xml"/><Relationship Id="rId5" Type="http://schemas.openxmlformats.org/officeDocument/2006/relationships/image" Target="../media/image46.png"/><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39.png"/><Relationship Id="rId7" Type="http://schemas.openxmlformats.org/officeDocument/2006/relationships/image" Target="../media/image47.png"/><Relationship Id="rId2" Type="http://schemas.openxmlformats.org/officeDocument/2006/relationships/image" Target="../media/image30.jpg"/><Relationship Id="rId1" Type="http://schemas.openxmlformats.org/officeDocument/2006/relationships/slideLayout" Target="../slideLayouts/slideLayout23.xml"/><Relationship Id="rId6" Type="http://schemas.openxmlformats.org/officeDocument/2006/relationships/slide" Target="slide7.xml"/><Relationship Id="rId5" Type="http://schemas.openxmlformats.org/officeDocument/2006/relationships/image" Target="../media/image46.png"/><Relationship Id="rId4" Type="http://schemas.microsoft.com/office/2007/relationships/hdphoto" Target="../media/hdphoto6.wdp"/></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4.svg"/><Relationship Id="rId3" Type="http://schemas.openxmlformats.org/officeDocument/2006/relationships/image" Target="../media/image16.svg"/><Relationship Id="rId7" Type="http://schemas.openxmlformats.org/officeDocument/2006/relationships/image" Target="../media/image20.png"/><Relationship Id="rId12"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Layout" Target="../slideLayouts/slideLayout18.xml"/><Relationship Id="rId6" Type="http://schemas.openxmlformats.org/officeDocument/2006/relationships/image" Target="../media/image19.svg"/><Relationship Id="rId11" Type="http://schemas.openxmlformats.org/officeDocument/2006/relationships/image" Target="../media/image10.png"/><Relationship Id="rId5" Type="http://schemas.openxmlformats.org/officeDocument/2006/relationships/image" Target="../media/image18.png"/><Relationship Id="rId10" Type="http://schemas.openxmlformats.org/officeDocument/2006/relationships/image" Target="../media/image11.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51.png"/><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image" Target="../media/image49.png"/><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image" Target="../media/image52.gif"/><Relationship Id="rId1" Type="http://schemas.openxmlformats.org/officeDocument/2006/relationships/slideLayout" Target="../slideLayouts/slideLayout6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55.svg"/><Relationship Id="rId12" Type="http://schemas.openxmlformats.org/officeDocument/2006/relationships/image" Target="../media/image56.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8.png"/><Relationship Id="rId11" Type="http://schemas.openxmlformats.org/officeDocument/2006/relationships/image" Target="../media/image5.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54.svg"/><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8.png"/><Relationship Id="rId12" Type="http://schemas.openxmlformats.org/officeDocument/2006/relationships/image" Target="../media/image11.png"/><Relationship Id="rId17" Type="http://schemas.openxmlformats.org/officeDocument/2006/relationships/image" Target="../media/image26.png"/><Relationship Id="rId2" Type="http://schemas.openxmlformats.org/officeDocument/2006/relationships/audio" Target="../media/media1.mp3"/><Relationship Id="rId16" Type="http://schemas.openxmlformats.org/officeDocument/2006/relationships/image" Target="../media/image25.png"/><Relationship Id="rId1" Type="http://schemas.microsoft.com/office/2007/relationships/media" Target="../media/media1.mp3"/><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svg"/><Relationship Id="rId15" Type="http://schemas.openxmlformats.org/officeDocument/2006/relationships/image" Target="../media/image24.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3.png"/></Relationships>
</file>

<file path=ppt/slides/_rels/slide2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7.png"/><Relationship Id="rId7"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image" Target="../media/image49.png"/><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67.emf"/><Relationship Id="rId2" Type="http://schemas.openxmlformats.org/officeDocument/2006/relationships/notesSlide" Target="../notesSlides/notesSlide4.xml"/><Relationship Id="rId1" Type="http://schemas.openxmlformats.org/officeDocument/2006/relationships/slideLayout" Target="../slideLayouts/slideLayout36.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jpg"/><Relationship Id="rId14" Type="http://schemas.microsoft.com/office/2007/relationships/hdphoto" Target="../media/hdphoto14.wdp"/></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4.svg"/><Relationship Id="rId3" Type="http://schemas.openxmlformats.org/officeDocument/2006/relationships/image" Target="../media/image16.svg"/><Relationship Id="rId7" Type="http://schemas.openxmlformats.org/officeDocument/2006/relationships/image" Target="../media/image20.png"/><Relationship Id="rId12"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Layout" Target="../slideLayouts/slideLayout18.xml"/><Relationship Id="rId6" Type="http://schemas.openxmlformats.org/officeDocument/2006/relationships/image" Target="../media/image19.svg"/><Relationship Id="rId11" Type="http://schemas.openxmlformats.org/officeDocument/2006/relationships/image" Target="../media/image10.png"/><Relationship Id="rId5" Type="http://schemas.openxmlformats.org/officeDocument/2006/relationships/image" Target="../media/image18.png"/><Relationship Id="rId10" Type="http://schemas.openxmlformats.org/officeDocument/2006/relationships/image" Target="../media/image11.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69.png"/></Relationships>
</file>

<file path=ppt/slides/_rels/slide2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55.svg"/><Relationship Id="rId12"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8.png"/><Relationship Id="rId11" Type="http://schemas.openxmlformats.org/officeDocument/2006/relationships/image" Target="../media/image5.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54.svg"/><Relationship Id="rId9" Type="http://schemas.openxmlformats.org/officeDocument/2006/relationships/image" Target="../media/image21.png"/></Relationships>
</file>

<file path=ppt/slides/_rels/slide24.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67.emf"/><Relationship Id="rId2" Type="http://schemas.openxmlformats.org/officeDocument/2006/relationships/notesSlide" Target="../notesSlides/notesSlide6.xml"/><Relationship Id="rId1" Type="http://schemas.openxmlformats.org/officeDocument/2006/relationships/slideLayout" Target="../slideLayouts/slideLayout36.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jpg"/><Relationship Id="rId14" Type="http://schemas.microsoft.com/office/2007/relationships/hdphoto" Target="../media/hdphoto14.wdp"/></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7.xml"/><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4.png"/><Relationship Id="rId7" Type="http://schemas.openxmlformats.org/officeDocument/2006/relationships/image" Target="../media/image9.png"/><Relationship Id="rId2" Type="http://schemas.openxmlformats.org/officeDocument/2006/relationships/image" Target="../media/image73.png"/><Relationship Id="rId1" Type="http://schemas.openxmlformats.org/officeDocument/2006/relationships/slideLayout" Target="../slideLayouts/slideLayout69.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75.png"/><Relationship Id="rId9" Type="http://schemas.openxmlformats.org/officeDocument/2006/relationships/image" Target="../media/image77.png"/></Relationships>
</file>

<file path=ppt/slides/_rels/slide28.xml.rels><?xml version="1.0" encoding="UTF-8" standalone="yes"?>
<Relationships xmlns="http://schemas.openxmlformats.org/package/2006/relationships"><Relationship Id="rId8" Type="http://schemas.openxmlformats.org/officeDocument/2006/relationships/image" Target="../media/image81.jpg"/><Relationship Id="rId13" Type="http://schemas.openxmlformats.org/officeDocument/2006/relationships/image" Target="../media/image85.png"/><Relationship Id="rId3" Type="http://schemas.openxmlformats.org/officeDocument/2006/relationships/slideLayout" Target="../slideLayouts/slideLayout69.xml"/><Relationship Id="rId7" Type="http://schemas.openxmlformats.org/officeDocument/2006/relationships/image" Target="../media/image80.png"/><Relationship Id="rId12" Type="http://schemas.openxmlformats.org/officeDocument/2006/relationships/image" Target="../media/image2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5" Type="http://schemas.openxmlformats.org/officeDocument/2006/relationships/image" Target="../media/image87.png"/><Relationship Id="rId10" Type="http://schemas.openxmlformats.org/officeDocument/2006/relationships/image" Target="../media/image83.png"/><Relationship Id="rId4" Type="http://schemas.openxmlformats.org/officeDocument/2006/relationships/notesSlide" Target="../notesSlides/notesSlide7.xml"/><Relationship Id="rId9" Type="http://schemas.openxmlformats.org/officeDocument/2006/relationships/image" Target="../media/image82.jpg"/><Relationship Id="rId14" Type="http://schemas.openxmlformats.org/officeDocument/2006/relationships/image" Target="../media/image86.png"/></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7.xml"/><Relationship Id="rId5" Type="http://schemas.openxmlformats.org/officeDocument/2006/relationships/image" Target="../media/image89.png"/><Relationship Id="rId4" Type="http://schemas.openxmlformats.org/officeDocument/2006/relationships/image" Target="../media/image88.png"/></Relationships>
</file>

<file path=ppt/slides/_rels/slide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7.pn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1.png"/><Relationship Id="rId9" Type="http://schemas.openxmlformats.org/officeDocument/2006/relationships/image" Target="../media/image29.png"/></Relationships>
</file>

<file path=ppt/slides/_rels/slide3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0.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0.png"/><Relationship Id="rId3" Type="http://schemas.openxmlformats.org/officeDocument/2006/relationships/slideLayout" Target="../slideLayouts/slideLayout18.xml"/><Relationship Id="rId7" Type="http://schemas.openxmlformats.org/officeDocument/2006/relationships/image" Target="../media/image18.png"/><Relationship Id="rId12" Type="http://schemas.openxmlformats.org/officeDocument/2006/relationships/image" Target="../media/image11.png"/><Relationship Id="rId17" Type="http://schemas.openxmlformats.org/officeDocument/2006/relationships/image" Target="../media/image26.png"/><Relationship Id="rId2" Type="http://schemas.openxmlformats.org/officeDocument/2006/relationships/audio" Target="../media/media1.mp3"/><Relationship Id="rId16" Type="http://schemas.openxmlformats.org/officeDocument/2006/relationships/image" Target="../media/image25.png"/><Relationship Id="rId1" Type="http://schemas.microsoft.com/office/2007/relationships/media" Target="../media/media1.mp3"/><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svg"/><Relationship Id="rId15" Type="http://schemas.openxmlformats.org/officeDocument/2006/relationships/image" Target="../media/image24.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35.png"/><Relationship Id="rId18" Type="http://schemas.openxmlformats.org/officeDocument/2006/relationships/image" Target="../media/image37.png"/><Relationship Id="rId3" Type="http://schemas.openxmlformats.org/officeDocument/2006/relationships/slideLayout" Target="../slideLayouts/slideLayout23.xml"/><Relationship Id="rId7" Type="http://schemas.openxmlformats.org/officeDocument/2006/relationships/image" Target="../media/image32.png"/><Relationship Id="rId12" Type="http://schemas.microsoft.com/office/2007/relationships/hdphoto" Target="../media/hdphoto4.wdp"/><Relationship Id="rId17" Type="http://schemas.openxmlformats.org/officeDocument/2006/relationships/slide" Target="slide6.xml"/><Relationship Id="rId2" Type="http://schemas.openxmlformats.org/officeDocument/2006/relationships/audio" Target="../media/media2.mp3"/><Relationship Id="rId16" Type="http://schemas.openxmlformats.org/officeDocument/2006/relationships/image" Target="../media/image25.png"/><Relationship Id="rId1" Type="http://schemas.microsoft.com/office/2007/relationships/media" Target="../media/media2.mp3"/><Relationship Id="rId6" Type="http://schemas.microsoft.com/office/2007/relationships/hdphoto" Target="../media/hdphoto1.wdp"/><Relationship Id="rId11" Type="http://schemas.openxmlformats.org/officeDocument/2006/relationships/image" Target="../media/image34.png"/><Relationship Id="rId5" Type="http://schemas.openxmlformats.org/officeDocument/2006/relationships/image" Target="../media/image31.png"/><Relationship Id="rId15" Type="http://schemas.openxmlformats.org/officeDocument/2006/relationships/image" Target="../media/image36.png"/><Relationship Id="rId10" Type="http://schemas.microsoft.com/office/2007/relationships/hdphoto" Target="../media/hdphoto3.wdp"/><Relationship Id="rId4" Type="http://schemas.openxmlformats.org/officeDocument/2006/relationships/image" Target="../media/image30.jpg"/><Relationship Id="rId9" Type="http://schemas.openxmlformats.org/officeDocument/2006/relationships/image" Target="../media/image33.png"/><Relationship Id="rId14"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gif"/><Relationship Id="rId1" Type="http://schemas.openxmlformats.org/officeDocument/2006/relationships/slideLayout" Target="../slideLayouts/slideLayout23.xml"/><Relationship Id="rId4" Type="http://schemas.microsoft.com/office/2007/relationships/hdphoto" Target="../media/hdphoto6.wdp"/></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microsoft.com/office/2007/relationships/hdphoto" Target="../media/hdphoto4.wdp"/><Relationship Id="rId18" Type="http://schemas.openxmlformats.org/officeDocument/2006/relationships/image" Target="../media/image41.png"/><Relationship Id="rId26" Type="http://schemas.openxmlformats.org/officeDocument/2006/relationships/slide" Target="slide11.xml"/><Relationship Id="rId3" Type="http://schemas.openxmlformats.org/officeDocument/2006/relationships/image" Target="../media/image38.gif"/><Relationship Id="rId21" Type="http://schemas.openxmlformats.org/officeDocument/2006/relationships/image" Target="../media/image42.png"/><Relationship Id="rId7" Type="http://schemas.microsoft.com/office/2007/relationships/hdphoto" Target="../media/hdphoto1.wdp"/><Relationship Id="rId12" Type="http://schemas.openxmlformats.org/officeDocument/2006/relationships/image" Target="../media/image34.png"/><Relationship Id="rId17" Type="http://schemas.openxmlformats.org/officeDocument/2006/relationships/slide" Target="slide8.xml"/><Relationship Id="rId25" Type="http://schemas.microsoft.com/office/2007/relationships/hdphoto" Target="../media/hdphoto10.wdp"/><Relationship Id="rId2" Type="http://schemas.openxmlformats.org/officeDocument/2006/relationships/notesSlide" Target="../notesSlides/notesSlide2.xml"/><Relationship Id="rId16" Type="http://schemas.openxmlformats.org/officeDocument/2006/relationships/image" Target="../media/image36.png"/><Relationship Id="rId20" Type="http://schemas.openxmlformats.org/officeDocument/2006/relationships/slide" Target="slide9.xml"/><Relationship Id="rId29" Type="http://schemas.openxmlformats.org/officeDocument/2006/relationships/slide" Target="slide12.xml"/><Relationship Id="rId1" Type="http://schemas.openxmlformats.org/officeDocument/2006/relationships/slideLayout" Target="../slideLayouts/slideLayout23.xml"/><Relationship Id="rId6" Type="http://schemas.openxmlformats.org/officeDocument/2006/relationships/image" Target="../media/image31.png"/><Relationship Id="rId11" Type="http://schemas.microsoft.com/office/2007/relationships/hdphoto" Target="../media/hdphoto3.wdp"/><Relationship Id="rId24" Type="http://schemas.openxmlformats.org/officeDocument/2006/relationships/image" Target="../media/image43.png"/><Relationship Id="rId32" Type="http://schemas.openxmlformats.org/officeDocument/2006/relationships/slide" Target="slide13.xml"/><Relationship Id="rId5" Type="http://schemas.microsoft.com/office/2007/relationships/hdphoto" Target="../media/hdphoto7.wdp"/><Relationship Id="rId15" Type="http://schemas.microsoft.com/office/2007/relationships/hdphoto" Target="../media/hdphoto5.wdp"/><Relationship Id="rId23" Type="http://schemas.openxmlformats.org/officeDocument/2006/relationships/slide" Target="slide10.xml"/><Relationship Id="rId28" Type="http://schemas.microsoft.com/office/2007/relationships/hdphoto" Target="../media/hdphoto11.wdp"/><Relationship Id="rId10" Type="http://schemas.openxmlformats.org/officeDocument/2006/relationships/image" Target="../media/image33.png"/><Relationship Id="rId19" Type="http://schemas.microsoft.com/office/2007/relationships/hdphoto" Target="../media/hdphoto8.wdp"/><Relationship Id="rId31" Type="http://schemas.microsoft.com/office/2007/relationships/hdphoto" Target="../media/hdphoto12.wdp"/><Relationship Id="rId4" Type="http://schemas.openxmlformats.org/officeDocument/2006/relationships/image" Target="../media/image40.png"/><Relationship Id="rId9" Type="http://schemas.microsoft.com/office/2007/relationships/hdphoto" Target="../media/hdphoto2.wdp"/><Relationship Id="rId14" Type="http://schemas.openxmlformats.org/officeDocument/2006/relationships/image" Target="../media/image35.png"/><Relationship Id="rId22" Type="http://schemas.microsoft.com/office/2007/relationships/hdphoto" Target="../media/hdphoto9.wdp"/><Relationship Id="rId27" Type="http://schemas.openxmlformats.org/officeDocument/2006/relationships/image" Target="../media/image44.png"/><Relationship Id="rId30" Type="http://schemas.openxmlformats.org/officeDocument/2006/relationships/image" Target="../media/image45.png"/></Relationships>
</file>

<file path=ppt/slides/_rels/slide8.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39.png"/><Relationship Id="rId7" Type="http://schemas.openxmlformats.org/officeDocument/2006/relationships/image" Target="../media/image47.png"/><Relationship Id="rId2" Type="http://schemas.openxmlformats.org/officeDocument/2006/relationships/image" Target="../media/image30.jpg"/><Relationship Id="rId1" Type="http://schemas.openxmlformats.org/officeDocument/2006/relationships/slideLayout" Target="../slideLayouts/slideLayout23.xml"/><Relationship Id="rId6" Type="http://schemas.openxmlformats.org/officeDocument/2006/relationships/slide" Target="slide7.xml"/><Relationship Id="rId5" Type="http://schemas.openxmlformats.org/officeDocument/2006/relationships/image" Target="../media/image46.png"/><Relationship Id="rId4" Type="http://schemas.microsoft.com/office/2007/relationships/hdphoto" Target="../media/hdphoto6.wdp"/></Relationships>
</file>

<file path=ppt/slides/_rels/slide9.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39.png"/><Relationship Id="rId7" Type="http://schemas.openxmlformats.org/officeDocument/2006/relationships/image" Target="../media/image47.png"/><Relationship Id="rId2" Type="http://schemas.openxmlformats.org/officeDocument/2006/relationships/image" Target="../media/image30.jpg"/><Relationship Id="rId1" Type="http://schemas.openxmlformats.org/officeDocument/2006/relationships/slideLayout" Target="../slideLayouts/slideLayout23.xml"/><Relationship Id="rId6" Type="http://schemas.openxmlformats.org/officeDocument/2006/relationships/slide" Target="slide7.xml"/><Relationship Id="rId5" Type="http://schemas.openxmlformats.org/officeDocument/2006/relationships/image" Target="../media/image46.png"/><Relationship Id="rId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7DD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5191" t="32546" r="5349" b="34975"/>
          <a:stretch>
            <a:fillRect/>
          </a:stretch>
        </p:blipFill>
        <p:spPr>
          <a:xfrm>
            <a:off x="-261113" y="1629007"/>
            <a:ext cx="12609333" cy="2575068"/>
          </a:xfrm>
          <a:prstGeom prst="rect">
            <a:avLst/>
          </a:prstGeom>
        </p:spPr>
      </p:pic>
      <p:pic>
        <p:nvPicPr>
          <p:cNvPr id="3" name="Picture 3"/>
          <p:cNvPicPr>
            <a:picLocks noChangeAspect="1"/>
          </p:cNvPicPr>
          <p:nvPr/>
        </p:nvPicPr>
        <p:blipFill>
          <a:blip r:embed="rId4"/>
          <a:srcRect t="8196"/>
          <a:stretch>
            <a:fillRect/>
          </a:stretch>
        </p:blipFill>
        <p:spPr>
          <a:xfrm>
            <a:off x="150236" y="1216948"/>
            <a:ext cx="12197984" cy="6298974"/>
          </a:xfrm>
          <a:prstGeom prst="rect">
            <a:avLst/>
          </a:prstGeom>
        </p:spPr>
      </p:pic>
      <p:pic>
        <p:nvPicPr>
          <p:cNvPr id="4" name="Picture 4"/>
          <p:cNvPicPr>
            <a:picLocks noChangeAspect="1"/>
          </p:cNvPicPr>
          <p:nvPr/>
        </p:nvPicPr>
        <p:blipFill rotWithShape="1">
          <a:blip r:embed="rId5"/>
          <a:srcRect t="48984" r="10628" b="35307"/>
          <a:stretch/>
        </p:blipFill>
        <p:spPr>
          <a:xfrm>
            <a:off x="-78111" y="-25400"/>
            <a:ext cx="12348220" cy="1220903"/>
          </a:xfrm>
          <a:prstGeom prst="rect">
            <a:avLst/>
          </a:prstGeom>
        </p:spPr>
      </p:pic>
      <p:pic>
        <p:nvPicPr>
          <p:cNvPr id="5" name="Picture 5"/>
          <p:cNvPicPr>
            <a:picLocks noChangeAspect="1"/>
          </p:cNvPicPr>
          <p:nvPr/>
        </p:nvPicPr>
        <p:blipFill>
          <a:blip r:embed="rId6"/>
          <a:srcRect r="66324" b="70079"/>
          <a:stretch>
            <a:fillRect/>
          </a:stretch>
        </p:blipFill>
        <p:spPr>
          <a:xfrm>
            <a:off x="0" y="0"/>
            <a:ext cx="3077580" cy="1538091"/>
          </a:xfrm>
          <a:prstGeom prst="rect">
            <a:avLst/>
          </a:prstGeom>
        </p:spPr>
      </p:pic>
      <p:grpSp>
        <p:nvGrpSpPr>
          <p:cNvPr id="7" name="Group 7"/>
          <p:cNvGrpSpPr/>
          <p:nvPr/>
        </p:nvGrpSpPr>
        <p:grpSpPr>
          <a:xfrm>
            <a:off x="2025645" y="0"/>
            <a:ext cx="8035817" cy="8035817"/>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9" name="Picture 9"/>
          <p:cNvPicPr>
            <a:picLocks noChangeAspect="1"/>
          </p:cNvPicPr>
          <p:nvPr/>
        </p:nvPicPr>
        <p:blipFill>
          <a:blip r:embed="rId7"/>
          <a:srcRect t="50848"/>
          <a:stretch>
            <a:fillRect/>
          </a:stretch>
        </p:blipFill>
        <p:spPr>
          <a:xfrm>
            <a:off x="0" y="3429000"/>
            <a:ext cx="12192000" cy="3429000"/>
          </a:xfrm>
          <a:prstGeom prst="rect">
            <a:avLst/>
          </a:prstGeom>
        </p:spPr>
      </p:pic>
      <p:pic>
        <p:nvPicPr>
          <p:cNvPr id="10" name="Picture 10"/>
          <p:cNvPicPr>
            <a:picLocks noChangeAspect="1"/>
          </p:cNvPicPr>
          <p:nvPr/>
        </p:nvPicPr>
        <p:blipFill rotWithShape="1">
          <a:blip r:embed="rId8"/>
          <a:srcRect r="15288"/>
          <a:stretch/>
        </p:blipFill>
        <p:spPr>
          <a:xfrm>
            <a:off x="1181436" y="2770929"/>
            <a:ext cx="6076131" cy="4034631"/>
          </a:xfrm>
          <a:prstGeom prst="rect">
            <a:avLst/>
          </a:prstGeom>
        </p:spPr>
      </p:pic>
      <p:pic>
        <p:nvPicPr>
          <p:cNvPr id="6" name="Picture 6"/>
          <p:cNvPicPr>
            <a:picLocks noChangeAspect="1"/>
          </p:cNvPicPr>
          <p:nvPr/>
        </p:nvPicPr>
        <p:blipFill>
          <a:blip r:embed="rId9"/>
          <a:srcRect l="13162" t="11393" b="31764"/>
          <a:stretch>
            <a:fillRect/>
          </a:stretch>
        </p:blipFill>
        <p:spPr>
          <a:xfrm>
            <a:off x="1509307" y="180975"/>
            <a:ext cx="7936024" cy="2922076"/>
          </a:xfrm>
          <a:prstGeom prst="rect">
            <a:avLst/>
          </a:prstGeom>
        </p:spPr>
      </p:pic>
      <p:pic>
        <p:nvPicPr>
          <p:cNvPr id="13" name="Picture 12"/>
          <p:cNvPicPr>
            <a:picLocks noChangeAspect="1"/>
          </p:cNvPicPr>
          <p:nvPr/>
        </p:nvPicPr>
        <p:blipFill rotWithShape="1">
          <a:blip r:embed="rId10" cstate="print">
            <a:extLst>
              <a:ext uri="{28A0092B-C50C-407E-A947-70E740481C1C}">
                <a14:useLocalDpi xmlns:a14="http://schemas.microsoft.com/office/drawing/2010/main" val="0"/>
              </a:ext>
            </a:extLst>
          </a:blip>
          <a:srcRect l="6465" r="6035" b="9204"/>
          <a:stretch/>
        </p:blipFill>
        <p:spPr>
          <a:xfrm>
            <a:off x="186537" y="226964"/>
            <a:ext cx="12270109" cy="7161952"/>
          </a:xfrm>
          <a:prstGeom prst="rect">
            <a:avLst/>
          </a:prstGeom>
        </p:spPr>
      </p:pic>
      <p:pic>
        <p:nvPicPr>
          <p:cNvPr id="14" name="Picture 7">
            <a:extLst>
              <a:ext uri="{FF2B5EF4-FFF2-40B4-BE49-F238E27FC236}">
                <a16:creationId xmlns:a16="http://schemas.microsoft.com/office/drawing/2014/main" id="{712725B9-D835-1DDA-C995-C3FD206A71DD}"/>
              </a:ext>
            </a:extLst>
          </p:cNvPr>
          <p:cNvPicPr>
            <a:picLocks noChangeAspect="1"/>
          </p:cNvPicPr>
          <p:nvPr/>
        </p:nvPicPr>
        <p:blipFill>
          <a:blip r:embed="rId11"/>
          <a:srcRect l="6153" t="29477" r="5299" b="17625"/>
          <a:stretch>
            <a:fillRect/>
          </a:stretch>
        </p:blipFill>
        <p:spPr>
          <a:xfrm>
            <a:off x="6088266" y="4066026"/>
            <a:ext cx="6096000" cy="2048434"/>
          </a:xfrm>
          <a:prstGeom prst="rect">
            <a:avLst/>
          </a:prstGeom>
        </p:spPr>
      </p:pic>
      <p:pic>
        <p:nvPicPr>
          <p:cNvPr id="16" name="Picture 15">
            <a:extLst>
              <a:ext uri="{FF2B5EF4-FFF2-40B4-BE49-F238E27FC236}">
                <a16:creationId xmlns:a16="http://schemas.microsoft.com/office/drawing/2014/main" id="{B4BB5012-9BCD-19EB-08F4-DA02B449F9F9}"/>
              </a:ext>
            </a:extLst>
          </p:cNvPr>
          <p:cNvPicPr>
            <a:picLocks noChangeAspect="1"/>
          </p:cNvPicPr>
          <p:nvPr/>
        </p:nvPicPr>
        <p:blipFill>
          <a:blip r:embed="rId12"/>
          <a:stretch>
            <a:fillRect/>
          </a:stretch>
        </p:blipFill>
        <p:spPr>
          <a:xfrm>
            <a:off x="4460616" y="448776"/>
            <a:ext cx="3042168" cy="969348"/>
          </a:xfrm>
          <a:prstGeom prst="rect">
            <a:avLst/>
          </a:prstGeom>
        </p:spPr>
      </p:pic>
      <p:pic>
        <p:nvPicPr>
          <p:cNvPr id="19" name="Picture 18">
            <a:extLst>
              <a:ext uri="{FF2B5EF4-FFF2-40B4-BE49-F238E27FC236}">
                <a16:creationId xmlns:a16="http://schemas.microsoft.com/office/drawing/2014/main" id="{CA4992DD-04F1-EC54-7835-AF641344C489}"/>
              </a:ext>
            </a:extLst>
          </p:cNvPr>
          <p:cNvPicPr>
            <a:picLocks noChangeAspect="1"/>
          </p:cNvPicPr>
          <p:nvPr/>
        </p:nvPicPr>
        <p:blipFill>
          <a:blip r:embed="rId13"/>
          <a:stretch>
            <a:fillRect/>
          </a:stretch>
        </p:blipFill>
        <p:spPr>
          <a:xfrm>
            <a:off x="748193" y="321489"/>
            <a:ext cx="2085013" cy="1719221"/>
          </a:xfrm>
          <a:prstGeom prst="rect">
            <a:avLst/>
          </a:prstGeom>
        </p:spPr>
      </p:pic>
      <p:pic>
        <p:nvPicPr>
          <p:cNvPr id="22" name="Picture 21">
            <a:extLst>
              <a:ext uri="{FF2B5EF4-FFF2-40B4-BE49-F238E27FC236}">
                <a16:creationId xmlns:a16="http://schemas.microsoft.com/office/drawing/2014/main" id="{08CACE0F-A92A-A017-955C-E160BC09F3E3}"/>
              </a:ext>
            </a:extLst>
          </p:cNvPr>
          <p:cNvPicPr>
            <a:picLocks noChangeAspect="1"/>
          </p:cNvPicPr>
          <p:nvPr/>
        </p:nvPicPr>
        <p:blipFill>
          <a:blip r:embed="rId14"/>
          <a:stretch>
            <a:fillRect/>
          </a:stretch>
        </p:blipFill>
        <p:spPr>
          <a:xfrm>
            <a:off x="3035543" y="1786818"/>
            <a:ext cx="6120914" cy="16460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nodeType="withEffect">
                                  <p:stCondLst>
                                    <p:cond delay="0"/>
                                  </p:stCondLst>
                                  <p:childTnLst>
                                    <p:animMotion origin="layout" path="M -1.25E-6 -1.11111E-6 L -1.25E-6 0.69861 " pathEditMode="relative" rAng="0" ptsTypes="AA">
                                      <p:cBhvr>
                                        <p:cTn id="6" dur="3000" fill="hold"/>
                                        <p:tgtEl>
                                          <p:spTgt spid="6"/>
                                        </p:tgtEl>
                                        <p:attrNameLst>
                                          <p:attrName>ppt_x</p:attrName>
                                          <p:attrName>ppt_y</p:attrName>
                                        </p:attrNameLst>
                                      </p:cBhvr>
                                      <p:rCtr x="0" y="34923"/>
                                    </p:animMotion>
                                  </p:childTnLst>
                                </p:cTn>
                              </p:par>
                              <p:par>
                                <p:cTn id="7" presetID="32" presetClass="emph" presetSubtype="0" repeatCount="indefinite" fill="hold" nodeType="withEffect">
                                  <p:stCondLst>
                                    <p:cond delay="0"/>
                                  </p:stCondLst>
                                  <p:childTnLst>
                                    <p:animRot by="120000">
                                      <p:cBhvr>
                                        <p:cTn id="8" dur="200" fill="hold">
                                          <p:stCondLst>
                                            <p:cond delay="0"/>
                                          </p:stCondLst>
                                        </p:cTn>
                                        <p:tgtEl>
                                          <p:spTgt spid="5"/>
                                        </p:tgtEl>
                                        <p:attrNameLst>
                                          <p:attrName>r</p:attrName>
                                        </p:attrNameLst>
                                      </p:cBhvr>
                                    </p:animRot>
                                    <p:animRot by="-240000">
                                      <p:cBhvr>
                                        <p:cTn id="9" dur="400" fill="hold">
                                          <p:stCondLst>
                                            <p:cond delay="400"/>
                                          </p:stCondLst>
                                        </p:cTn>
                                        <p:tgtEl>
                                          <p:spTgt spid="5"/>
                                        </p:tgtEl>
                                        <p:attrNameLst>
                                          <p:attrName>r</p:attrName>
                                        </p:attrNameLst>
                                      </p:cBhvr>
                                    </p:animRot>
                                    <p:animRot by="240000">
                                      <p:cBhvr>
                                        <p:cTn id="10" dur="400" fill="hold">
                                          <p:stCondLst>
                                            <p:cond delay="800"/>
                                          </p:stCondLst>
                                        </p:cTn>
                                        <p:tgtEl>
                                          <p:spTgt spid="5"/>
                                        </p:tgtEl>
                                        <p:attrNameLst>
                                          <p:attrName>r</p:attrName>
                                        </p:attrNameLst>
                                      </p:cBhvr>
                                    </p:animRot>
                                    <p:animRot by="-240000">
                                      <p:cBhvr>
                                        <p:cTn id="11" dur="400" fill="hold">
                                          <p:stCondLst>
                                            <p:cond delay="1200"/>
                                          </p:stCondLst>
                                        </p:cTn>
                                        <p:tgtEl>
                                          <p:spTgt spid="5"/>
                                        </p:tgtEl>
                                        <p:attrNameLst>
                                          <p:attrName>r</p:attrName>
                                        </p:attrNameLst>
                                      </p:cBhvr>
                                    </p:animRot>
                                    <p:animRot by="120000">
                                      <p:cBhvr>
                                        <p:cTn id="12" dur="400" fill="hold">
                                          <p:stCondLst>
                                            <p:cond delay="1600"/>
                                          </p:stCondLst>
                                        </p:cTn>
                                        <p:tgtEl>
                                          <p:spTgt spid="5"/>
                                        </p:tgtEl>
                                        <p:attrNameLst>
                                          <p:attrName>r</p:attrName>
                                        </p:attrNameLst>
                                      </p:cBhvr>
                                    </p:animRot>
                                  </p:childTnLst>
                                </p:cTn>
                              </p:par>
                              <p:par>
                                <p:cTn id="13" presetID="26" presetClass="emph" presetSubtype="0" repeatCount="indefinite" fill="hold" nodeType="withEffect">
                                  <p:stCondLst>
                                    <p:cond delay="0"/>
                                  </p:stCondLst>
                                  <p:childTnLst>
                                    <p:animEffect transition="out" filter="fade">
                                      <p:cBhvr>
                                        <p:cTn id="14" dur="2000" tmFilter="0, 0; .2, .5; .8, .5; 1, 0"/>
                                        <p:tgtEl>
                                          <p:spTgt spid="13"/>
                                        </p:tgtEl>
                                      </p:cBhvr>
                                    </p:animEffect>
                                    <p:animScale>
                                      <p:cBhvr>
                                        <p:cTn id="15" dur="1000" autoRev="1" fill="hold"/>
                                        <p:tgtEl>
                                          <p:spTgt spid="13"/>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1000"/>
                                        <p:tgtEl>
                                          <p:spTgt spid="22"/>
                                        </p:tgtEl>
                                      </p:cBhvr>
                                    </p:animEffect>
                                    <p:anim calcmode="lin" valueType="num">
                                      <p:cBhvr>
                                        <p:cTn id="21" dur="1000" fill="hold"/>
                                        <p:tgtEl>
                                          <p:spTgt spid="22"/>
                                        </p:tgtEl>
                                        <p:attrNameLst>
                                          <p:attrName>ppt_x</p:attrName>
                                        </p:attrNameLst>
                                      </p:cBhvr>
                                      <p:tavLst>
                                        <p:tav tm="0">
                                          <p:val>
                                            <p:strVal val="#ppt_x"/>
                                          </p:val>
                                        </p:tav>
                                        <p:tav tm="100000">
                                          <p:val>
                                            <p:strVal val="#ppt_x"/>
                                          </p:val>
                                        </p:tav>
                                      </p:tavLst>
                                    </p:anim>
                                    <p:anim calcmode="lin" valueType="num">
                                      <p:cBhvr>
                                        <p:cTn id="2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HÃ¬nh áº£nh cÃ³ liÃªn qua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817" y1="1163" x2="327" y2="2558"/>
                        <a14:backgroundMark x1="99183" y1="1628" x2="99837" y2="4186"/>
                      </a14:backgroundRemoval>
                    </a14:imgEffect>
                  </a14:imgLayer>
                </a14:imgProps>
              </a:ext>
              <a:ext uri="{28A0092B-C50C-407E-A947-70E740481C1C}">
                <a14:useLocalDpi xmlns:a14="http://schemas.microsoft.com/office/drawing/2010/main" val="0"/>
              </a:ext>
            </a:extLst>
          </a:blip>
          <a:srcRect/>
          <a:stretch>
            <a:fillRect/>
          </a:stretch>
        </p:blipFill>
        <p:spPr bwMode="auto">
          <a:xfrm>
            <a:off x="1869394" y="145832"/>
            <a:ext cx="8453211" cy="41958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Ã¬nh áº£nh cÃ³ liÃªn quan"/>
          <p:cNvPicPr>
            <a:picLocks noChangeAspect="1" noChangeArrowheads="1"/>
          </p:cNvPicPr>
          <p:nvPr/>
        </p:nvPicPr>
        <p:blipFill>
          <a:blip r:embed="rId5">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490" y1="2791" x2="0" y2="1628"/>
                        <a14:backgroundMark x1="99020" y1="2326" x2="99510" y2="1860"/>
                      </a14:backgroundRemoval>
                    </a14:imgEffect>
                  </a14:imgLayer>
                </a14:imgProps>
              </a:ext>
              <a:ext uri="{28A0092B-C50C-407E-A947-70E740481C1C}">
                <a14:useLocalDpi xmlns:a14="http://schemas.microsoft.com/office/drawing/2010/main" val="0"/>
              </a:ext>
            </a:extLst>
          </a:blip>
          <a:srcRect/>
          <a:stretch>
            <a:fillRect/>
          </a:stretch>
        </p:blipFill>
        <p:spPr bwMode="auto">
          <a:xfrm rot="10800000">
            <a:off x="3552206" y="4487474"/>
            <a:ext cx="4893632" cy="22246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3600" b="95200" l="0" r="95000">
                        <a14:foregroundMark x1="12000" y1="66000" x2="19200" y2="78400"/>
                        <a14:foregroundMark x1="21800" y1="81200" x2="30400" y2="86600"/>
                        <a14:foregroundMark x1="44000" y1="88400" x2="65800" y2="86800"/>
                        <a14:foregroundMark x1="83000" y1="75200" x2="65400" y2="86200"/>
                        <a14:foregroundMark x1="89800" y1="65600" x2="82200" y2="76000"/>
                        <a14:foregroundMark x1="92400" y1="54000" x2="90400" y2="64200"/>
                        <a14:foregroundMark x1="82000" y1="19800" x2="90800" y2="38800"/>
                        <a14:foregroundMark x1="60600" y1="10000" x2="29200" y2="14200"/>
                        <a14:foregroundMark x1="87400" y1="26400" x2="92600" y2="51200"/>
                        <a14:foregroundMark x1="91800" y1="40600" x2="92600" y2="51600"/>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248900" y="4914900"/>
            <a:ext cx="1943100" cy="1943100"/>
          </a:xfrm>
          <a:prstGeom prst="rect">
            <a:avLst/>
          </a:prstGeom>
        </p:spPr>
      </p:pic>
      <p:sp>
        <p:nvSpPr>
          <p:cNvPr id="7" name="TextBox 6"/>
          <p:cNvSpPr txBox="1"/>
          <p:nvPr/>
        </p:nvSpPr>
        <p:spPr>
          <a:xfrm>
            <a:off x="2750002" y="910656"/>
            <a:ext cx="6896101"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Không</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khí</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chuyển</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động</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gây</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ra</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gì</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a:t>
            </a:r>
          </a:p>
        </p:txBody>
      </p:sp>
      <p:sp>
        <p:nvSpPr>
          <p:cNvPr id="9" name="TextBox 8"/>
          <p:cNvSpPr txBox="1"/>
          <p:nvPr/>
        </p:nvSpPr>
        <p:spPr>
          <a:xfrm>
            <a:off x="5248560" y="4966703"/>
            <a:ext cx="1495922"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Gió</a:t>
            </a:r>
            <a:endParaRPr kumimoji="0" lang="en-US" sz="7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99126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HÃ¬nh áº£nh cÃ³ liÃªn qua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817" y1="1163" x2="327" y2="2558"/>
                        <a14:backgroundMark x1="99183" y1="1628" x2="99837" y2="4186"/>
                      </a14:backgroundRemoval>
                    </a14:imgEffect>
                  </a14:imgLayer>
                </a14:imgProps>
              </a:ext>
              <a:ext uri="{28A0092B-C50C-407E-A947-70E740481C1C}">
                <a14:useLocalDpi xmlns:a14="http://schemas.microsoft.com/office/drawing/2010/main" val="0"/>
              </a:ext>
            </a:extLst>
          </a:blip>
          <a:srcRect/>
          <a:stretch>
            <a:fillRect/>
          </a:stretch>
        </p:blipFill>
        <p:spPr bwMode="auto">
          <a:xfrm>
            <a:off x="1869394" y="145832"/>
            <a:ext cx="8453211" cy="41958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Ã¬nh áº£nh cÃ³ liÃªn quan"/>
          <p:cNvPicPr>
            <a:picLocks noChangeAspect="1" noChangeArrowheads="1"/>
          </p:cNvPicPr>
          <p:nvPr/>
        </p:nvPicPr>
        <p:blipFill>
          <a:blip r:embed="rId5">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490" y1="2791" x2="0" y2="1628"/>
                        <a14:backgroundMark x1="99020" y1="2326" x2="99510" y2="1860"/>
                      </a14:backgroundRemoval>
                    </a14:imgEffect>
                  </a14:imgLayer>
                </a14:imgProps>
              </a:ext>
              <a:ext uri="{28A0092B-C50C-407E-A947-70E740481C1C}">
                <a14:useLocalDpi xmlns:a14="http://schemas.microsoft.com/office/drawing/2010/main" val="0"/>
              </a:ext>
            </a:extLst>
          </a:blip>
          <a:srcRect/>
          <a:stretch>
            <a:fillRect/>
          </a:stretch>
        </p:blipFill>
        <p:spPr bwMode="auto">
          <a:xfrm rot="10800000">
            <a:off x="3552206" y="4487474"/>
            <a:ext cx="4893632" cy="22246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3600" b="95200" l="0" r="95000">
                        <a14:foregroundMark x1="12000" y1="66000" x2="19200" y2="78400"/>
                        <a14:foregroundMark x1="21800" y1="81200" x2="30400" y2="86600"/>
                        <a14:foregroundMark x1="44000" y1="88400" x2="65800" y2="86800"/>
                        <a14:foregroundMark x1="83000" y1="75200" x2="65400" y2="86200"/>
                        <a14:foregroundMark x1="89800" y1="65600" x2="82200" y2="76000"/>
                        <a14:foregroundMark x1="92400" y1="54000" x2="90400" y2="64200"/>
                        <a14:foregroundMark x1="82000" y1="19800" x2="90800" y2="38800"/>
                        <a14:foregroundMark x1="60600" y1="10000" x2="29200" y2="14200"/>
                        <a14:foregroundMark x1="87400" y1="26400" x2="92600" y2="51200"/>
                        <a14:foregroundMark x1="91800" y1="40600" x2="92600" y2="51600"/>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248900" y="4914900"/>
            <a:ext cx="1943100" cy="1943100"/>
          </a:xfrm>
          <a:prstGeom prst="rect">
            <a:avLst/>
          </a:prstGeom>
        </p:spPr>
      </p:pic>
      <p:sp>
        <p:nvSpPr>
          <p:cNvPr id="7" name="TextBox 6"/>
          <p:cNvSpPr txBox="1"/>
          <p:nvPr/>
        </p:nvSpPr>
        <p:spPr>
          <a:xfrm>
            <a:off x="2613590" y="642596"/>
            <a:ext cx="6664588"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Theo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em</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k</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hông</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khí</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chuyển</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động</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mạnh</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sẽ</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gây</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gió</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mạnh</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hay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nhẹ</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a:t>
            </a:r>
          </a:p>
        </p:txBody>
      </p:sp>
      <p:sp>
        <p:nvSpPr>
          <p:cNvPr id="9" name="TextBox 8"/>
          <p:cNvSpPr txBox="1"/>
          <p:nvPr/>
        </p:nvSpPr>
        <p:spPr>
          <a:xfrm>
            <a:off x="4889483" y="5149264"/>
            <a:ext cx="1875835"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FFFF"/>
                </a:solidFill>
                <a:effectLst/>
                <a:uLnTx/>
                <a:uFillTx/>
                <a:latin typeface="Calibri" panose="020F0502020204030204"/>
                <a:ea typeface="+mn-ea"/>
                <a:cs typeface="+mn-cs"/>
              </a:rPr>
              <a:t>Mạnh</a:t>
            </a:r>
            <a:endPar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039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HÃ¬nh áº£nh cÃ³ liÃªn qua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817" y1="1163" x2="327" y2="2558"/>
                        <a14:backgroundMark x1="99183" y1="1628" x2="99837" y2="4186"/>
                      </a14:backgroundRemoval>
                    </a14:imgEffect>
                  </a14:imgLayer>
                </a14:imgProps>
              </a:ext>
              <a:ext uri="{28A0092B-C50C-407E-A947-70E740481C1C}">
                <a14:useLocalDpi xmlns:a14="http://schemas.microsoft.com/office/drawing/2010/main" val="0"/>
              </a:ext>
            </a:extLst>
          </a:blip>
          <a:srcRect/>
          <a:stretch>
            <a:fillRect/>
          </a:stretch>
        </p:blipFill>
        <p:spPr bwMode="auto">
          <a:xfrm>
            <a:off x="1869394" y="145832"/>
            <a:ext cx="8453211" cy="41958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Ã¬nh áº£nh cÃ³ liÃªn quan"/>
          <p:cNvPicPr>
            <a:picLocks noChangeAspect="1" noChangeArrowheads="1"/>
          </p:cNvPicPr>
          <p:nvPr/>
        </p:nvPicPr>
        <p:blipFill>
          <a:blip r:embed="rId5">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490" y1="2791" x2="0" y2="1628"/>
                        <a14:backgroundMark x1="99020" y1="2326" x2="99510" y2="1860"/>
                      </a14:backgroundRemoval>
                    </a14:imgEffect>
                  </a14:imgLayer>
                </a14:imgProps>
              </a:ext>
              <a:ext uri="{28A0092B-C50C-407E-A947-70E740481C1C}">
                <a14:useLocalDpi xmlns:a14="http://schemas.microsoft.com/office/drawing/2010/main" val="0"/>
              </a:ext>
            </a:extLst>
          </a:blip>
          <a:srcRect/>
          <a:stretch>
            <a:fillRect/>
          </a:stretch>
        </p:blipFill>
        <p:spPr bwMode="auto">
          <a:xfrm rot="10800000">
            <a:off x="957941" y="4487471"/>
            <a:ext cx="9111344" cy="22246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3600" b="95200" l="0" r="95000">
                        <a14:foregroundMark x1="12000" y1="66000" x2="19200" y2="78400"/>
                        <a14:foregroundMark x1="21800" y1="81200" x2="30400" y2="86600"/>
                        <a14:foregroundMark x1="44000" y1="88400" x2="65800" y2="86800"/>
                        <a14:foregroundMark x1="83000" y1="75200" x2="65400" y2="86200"/>
                        <a14:foregroundMark x1="89800" y1="65600" x2="82200" y2="76000"/>
                        <a14:foregroundMark x1="92400" y1="54000" x2="90400" y2="64200"/>
                        <a14:foregroundMark x1="82000" y1="19800" x2="90800" y2="38800"/>
                        <a14:foregroundMark x1="60600" y1="10000" x2="29200" y2="14200"/>
                        <a14:foregroundMark x1="87400" y1="26400" x2="92600" y2="51200"/>
                        <a14:foregroundMark x1="91800" y1="40600" x2="92600" y2="51600"/>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248900" y="4914900"/>
            <a:ext cx="1943100" cy="1943100"/>
          </a:xfrm>
          <a:prstGeom prst="rect">
            <a:avLst/>
          </a:prstGeom>
        </p:spPr>
      </p:pic>
      <p:sp>
        <p:nvSpPr>
          <p:cNvPr id="7" name="TextBox 6"/>
          <p:cNvSpPr txBox="1"/>
          <p:nvPr/>
        </p:nvSpPr>
        <p:spPr>
          <a:xfrm>
            <a:off x="2706119" y="890246"/>
            <a:ext cx="6622939"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Trong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tự</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nhiên</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nguyên</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nhân</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làm</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không</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khí</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chuyển</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động</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là</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do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đâu</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a:t>
            </a:r>
          </a:p>
        </p:txBody>
      </p:sp>
      <p:sp>
        <p:nvSpPr>
          <p:cNvPr id="9" name="TextBox 8"/>
          <p:cNvSpPr txBox="1"/>
          <p:nvPr/>
        </p:nvSpPr>
        <p:spPr>
          <a:xfrm>
            <a:off x="1208315" y="4895767"/>
            <a:ext cx="851262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Do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không</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khí</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nóng</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bốc</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lên</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cao</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không</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khí</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lạnh</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tới</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thế</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chỗ</a:t>
            </a:r>
            <a:endPar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236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7DD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0800" y="403583"/>
            <a:ext cx="12242800" cy="2935319"/>
          </a:xfrm>
          <a:prstGeom prst="rect">
            <a:avLst/>
          </a:prstGeom>
        </p:spPr>
      </p:pic>
      <p:pic>
        <p:nvPicPr>
          <p:cNvPr id="3" name="Picture 3"/>
          <p:cNvPicPr>
            <a:picLocks noChangeAspect="1"/>
          </p:cNvPicPr>
          <p:nvPr/>
        </p:nvPicPr>
        <p:blipFill rotWithShape="1">
          <a:blip r:embed="rId4"/>
          <a:srcRect l="5020" t="28869" r="13765" b="46559"/>
          <a:stretch/>
        </p:blipFill>
        <p:spPr>
          <a:xfrm>
            <a:off x="-62089" y="53852"/>
            <a:ext cx="12242800" cy="2066156"/>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800" y="1740457"/>
            <a:ext cx="12231511" cy="3183351"/>
          </a:xfrm>
          <a:prstGeom prst="rect">
            <a:avLst/>
          </a:prstGeom>
        </p:spPr>
      </p:pic>
      <p:pic>
        <p:nvPicPr>
          <p:cNvPr id="5" name="Picture 5"/>
          <p:cNvPicPr>
            <a:picLocks noChangeAspect="1"/>
          </p:cNvPicPr>
          <p:nvPr/>
        </p:nvPicPr>
        <p:blipFill>
          <a:blip r:embed="rId7"/>
          <a:srcRect t="30892" b="40293"/>
          <a:stretch>
            <a:fillRect/>
          </a:stretch>
        </p:blipFill>
        <p:spPr>
          <a:xfrm>
            <a:off x="-91944" y="3417458"/>
            <a:ext cx="12349840" cy="3440542"/>
          </a:xfrm>
          <a:prstGeom prst="rect">
            <a:avLst/>
          </a:prstGeom>
        </p:spPr>
      </p:pic>
      <p:pic>
        <p:nvPicPr>
          <p:cNvPr id="6" name="Picture 6"/>
          <p:cNvPicPr>
            <a:picLocks noChangeAspect="1"/>
          </p:cNvPicPr>
          <p:nvPr/>
        </p:nvPicPr>
        <p:blipFill>
          <a:blip r:embed="rId8"/>
          <a:srcRect t="40721" r="78632" b="41633"/>
          <a:stretch>
            <a:fillRect/>
          </a:stretch>
        </p:blipFill>
        <p:spPr>
          <a:xfrm>
            <a:off x="-825329" y="5157659"/>
            <a:ext cx="3806024" cy="1767907"/>
          </a:xfrm>
          <a:prstGeom prst="rect">
            <a:avLst/>
          </a:prstGeom>
        </p:spPr>
      </p:pic>
      <p:pic>
        <p:nvPicPr>
          <p:cNvPr id="7" name="Picture 7"/>
          <p:cNvPicPr>
            <a:picLocks noChangeAspect="1"/>
          </p:cNvPicPr>
          <p:nvPr/>
        </p:nvPicPr>
        <p:blipFill>
          <a:blip r:embed="rId8"/>
          <a:srcRect l="27834" t="37996" r="50266" b="33989"/>
          <a:stretch>
            <a:fillRect/>
          </a:stretch>
        </p:blipFill>
        <p:spPr>
          <a:xfrm>
            <a:off x="3714080" y="4625331"/>
            <a:ext cx="3943262" cy="2837500"/>
          </a:xfrm>
          <a:prstGeom prst="rect">
            <a:avLst/>
          </a:prstGeom>
        </p:spPr>
      </p:pic>
      <p:pic>
        <p:nvPicPr>
          <p:cNvPr id="8" name="Picture 8"/>
          <p:cNvPicPr>
            <a:picLocks noChangeAspect="1"/>
          </p:cNvPicPr>
          <p:nvPr/>
        </p:nvPicPr>
        <p:blipFill>
          <a:blip r:embed="rId8"/>
          <a:srcRect l="78533" t="36334" r="4348" b="48274"/>
          <a:stretch>
            <a:fillRect/>
          </a:stretch>
        </p:blipFill>
        <p:spPr>
          <a:xfrm>
            <a:off x="8145663" y="4806936"/>
            <a:ext cx="4035048" cy="2040778"/>
          </a:xfrm>
          <a:prstGeom prst="rect">
            <a:avLst/>
          </a:prstGeom>
        </p:spPr>
      </p:pic>
      <p:pic>
        <p:nvPicPr>
          <p:cNvPr id="9" name="Picture 9"/>
          <p:cNvPicPr>
            <a:picLocks noChangeAspect="1"/>
          </p:cNvPicPr>
          <p:nvPr/>
        </p:nvPicPr>
        <p:blipFill>
          <a:blip r:embed="rId9"/>
          <a:srcRect l="9522" t="43333" r="6943" b="26438"/>
          <a:stretch>
            <a:fillRect/>
          </a:stretch>
        </p:blipFill>
        <p:spPr>
          <a:xfrm>
            <a:off x="-28746" y="-1886314"/>
            <a:ext cx="12209457" cy="2485214"/>
          </a:xfrm>
          <a:prstGeom prst="rect">
            <a:avLst/>
          </a:prstGeom>
        </p:spPr>
      </p:pic>
      <p:pic>
        <p:nvPicPr>
          <p:cNvPr id="20" name="Picture 7"/>
          <p:cNvPicPr>
            <a:picLocks noChangeAspect="1"/>
          </p:cNvPicPr>
          <p:nvPr/>
        </p:nvPicPr>
        <p:blipFill>
          <a:blip r:embed="rId10"/>
          <a:srcRect l="6153" t="29477" r="5299" b="17625"/>
          <a:stretch>
            <a:fillRect/>
          </a:stretch>
        </p:blipFill>
        <p:spPr>
          <a:xfrm>
            <a:off x="6107289" y="1893046"/>
            <a:ext cx="6096000" cy="2048434"/>
          </a:xfrm>
          <a:prstGeom prst="rect">
            <a:avLst/>
          </a:prstGeom>
        </p:spPr>
      </p:pic>
      <p:pic>
        <p:nvPicPr>
          <p:cNvPr id="37" name="Picture 36"/>
          <p:cNvPicPr>
            <a:picLocks noChangeAspect="1"/>
          </p:cNvPicPr>
          <p:nvPr/>
        </p:nvPicPr>
        <p:blipFill rotWithShape="1">
          <a:blip r:embed="rId11" cstate="print">
            <a:extLst>
              <a:ext uri="{28A0092B-C50C-407E-A947-70E740481C1C}">
                <a14:useLocalDpi xmlns:a14="http://schemas.microsoft.com/office/drawing/2010/main" val="0"/>
              </a:ext>
            </a:extLst>
          </a:blip>
          <a:srcRect l="6465" r="6035" b="9204"/>
          <a:stretch/>
        </p:blipFill>
        <p:spPr>
          <a:xfrm>
            <a:off x="-59072" y="-591224"/>
            <a:ext cx="12270109" cy="7161952"/>
          </a:xfrm>
          <a:prstGeom prst="rect">
            <a:avLst/>
          </a:prstGeom>
        </p:spPr>
      </p:pic>
      <p:pic>
        <p:nvPicPr>
          <p:cNvPr id="15" name="Picture 1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4267200" y="1262954"/>
            <a:ext cx="2957443" cy="5137846"/>
          </a:xfrm>
          <a:prstGeom prst="rect">
            <a:avLst/>
          </a:prstGeom>
        </p:spPr>
      </p:pic>
      <p:pic>
        <p:nvPicPr>
          <p:cNvPr id="12" name="Picture 11">
            <a:extLst>
              <a:ext uri="{FF2B5EF4-FFF2-40B4-BE49-F238E27FC236}">
                <a16:creationId xmlns:a16="http://schemas.microsoft.com/office/drawing/2014/main" id="{97D905FC-D7D1-4B35-7B88-652FA75C3D62}"/>
              </a:ext>
            </a:extLst>
          </p:cNvPr>
          <p:cNvPicPr>
            <a:picLocks noChangeAspect="1"/>
          </p:cNvPicPr>
          <p:nvPr/>
        </p:nvPicPr>
        <p:blipFill>
          <a:blip r:embed="rId14"/>
          <a:stretch>
            <a:fillRect/>
          </a:stretch>
        </p:blipFill>
        <p:spPr>
          <a:xfrm>
            <a:off x="4216008" y="3527199"/>
            <a:ext cx="3188484" cy="2280102"/>
          </a:xfrm>
          <a:prstGeom prst="rect">
            <a:avLst/>
          </a:prstGeom>
        </p:spPr>
      </p:pic>
    </p:spTree>
    <p:extLst>
      <p:ext uri="{BB962C8B-B14F-4D97-AF65-F5344CB8AC3E}">
        <p14:creationId xmlns:p14="http://schemas.microsoft.com/office/powerpoint/2010/main" val="1053829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26" presetClass="emph" presetSubtype="0" repeatCount="indefinite" fill="hold" nodeType="withEffect">
                                  <p:stCondLst>
                                    <p:cond delay="0"/>
                                  </p:stCondLst>
                                  <p:childTnLst>
                                    <p:animEffect transition="out" filter="fade">
                                      <p:cBhvr>
                                        <p:cTn id="9" dur="2000" tmFilter="0, 0; .2, .5; .8, .5; 1, 0"/>
                                        <p:tgtEl>
                                          <p:spTgt spid="37"/>
                                        </p:tgtEl>
                                      </p:cBhvr>
                                    </p:animEffect>
                                    <p:animScale>
                                      <p:cBhvr>
                                        <p:cTn id="10" dur="1000" autoRev="1" fill="hold"/>
                                        <p:tgtEl>
                                          <p:spTgt spid="37"/>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anim calcmode="lin" valueType="num">
                                      <p:cBhvr>
                                        <p:cTn id="16" dur="1000" fill="hold"/>
                                        <p:tgtEl>
                                          <p:spTgt spid="12"/>
                                        </p:tgtEl>
                                        <p:attrNameLst>
                                          <p:attrName>ppt_x</p:attrName>
                                        </p:attrNameLst>
                                      </p:cBhvr>
                                      <p:tavLst>
                                        <p:tav tm="0">
                                          <p:val>
                                            <p:strVal val="#ppt_x"/>
                                          </p:val>
                                        </p:tav>
                                        <p:tav tm="100000">
                                          <p:val>
                                            <p:strVal val="#ppt_x"/>
                                          </p:val>
                                        </p:tav>
                                      </p:tavLst>
                                    </p:anim>
                                    <p:anim calcmode="lin" valueType="num">
                                      <p:cBhvr>
                                        <p:cTn id="1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542011"/>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8"/>
          <p:cNvPicPr>
            <a:picLocks noChangeAspect="1"/>
          </p:cNvPicPr>
          <p:nvPr/>
        </p:nvPicPr>
        <p:blipFill>
          <a:blip r:embed="rId2"/>
          <a:srcRect l="5801" t="35046" r="4094" b="30939"/>
          <a:stretch>
            <a:fillRect/>
          </a:stretch>
        </p:blipFill>
        <p:spPr>
          <a:xfrm>
            <a:off x="-152400" y="-233867"/>
            <a:ext cx="12749790" cy="2707280"/>
          </a:xfrm>
          <a:prstGeom prst="rect">
            <a:avLst/>
          </a:prstGeom>
        </p:spPr>
      </p:pic>
      <p:pic>
        <p:nvPicPr>
          <p:cNvPr id="5" name="Picture 5"/>
          <p:cNvPicPr>
            <a:picLocks noChangeAspect="1"/>
          </p:cNvPicPr>
          <p:nvPr/>
        </p:nvPicPr>
        <p:blipFill rotWithShape="1">
          <a:blip r:embed="rId3"/>
          <a:srcRect l="8846" t="34435" r="15452" b="50832"/>
          <a:stretch/>
        </p:blipFill>
        <p:spPr>
          <a:xfrm>
            <a:off x="-57150" y="5881733"/>
            <a:ext cx="12242800" cy="1340119"/>
          </a:xfrm>
          <a:prstGeom prst="rect">
            <a:avLst/>
          </a:prstGeom>
        </p:spPr>
      </p:pic>
      <p:pic>
        <p:nvPicPr>
          <p:cNvPr id="7" name="Picture 7"/>
          <p:cNvPicPr>
            <a:picLocks noChangeAspect="1"/>
          </p:cNvPicPr>
          <p:nvPr/>
        </p:nvPicPr>
        <p:blipFill>
          <a:blip r:embed="rId4"/>
          <a:srcRect l="6153" t="29477" r="5299" b="17625"/>
          <a:stretch>
            <a:fillRect/>
          </a:stretch>
        </p:blipFill>
        <p:spPr>
          <a:xfrm>
            <a:off x="6102945" y="4430360"/>
            <a:ext cx="6096000" cy="2048434"/>
          </a:xfrm>
          <a:prstGeom prst="rect">
            <a:avLst/>
          </a:prstGeom>
        </p:spPr>
      </p:pic>
      <p:pic>
        <p:nvPicPr>
          <p:cNvPr id="14" name="Picture 6"/>
          <p:cNvPicPr>
            <a:picLocks noChangeAspect="1"/>
          </p:cNvPicPr>
          <p:nvPr/>
        </p:nvPicPr>
        <p:blipFill>
          <a:blip r:embed="rId5"/>
          <a:srcRect l="13162" t="11393" b="31764"/>
          <a:stretch>
            <a:fillRect/>
          </a:stretch>
        </p:blipFill>
        <p:spPr>
          <a:xfrm>
            <a:off x="4249626" y="100055"/>
            <a:ext cx="7936024" cy="2922076"/>
          </a:xfrm>
          <a:prstGeom prst="rect">
            <a:avLst/>
          </a:prstGeom>
        </p:spPr>
      </p:pic>
      <p:pic>
        <p:nvPicPr>
          <p:cNvPr id="15" name="Picture 6"/>
          <p:cNvPicPr>
            <a:picLocks noChangeAspect="1"/>
          </p:cNvPicPr>
          <p:nvPr/>
        </p:nvPicPr>
        <p:blipFill>
          <a:blip r:embed="rId5"/>
          <a:srcRect l="13162" t="11393" b="31764"/>
          <a:stretch>
            <a:fillRect/>
          </a:stretch>
        </p:blipFill>
        <p:spPr>
          <a:xfrm flipH="1">
            <a:off x="-1463873" y="3362"/>
            <a:ext cx="7936024" cy="2922076"/>
          </a:xfrm>
          <a:prstGeom prst="rect">
            <a:avLst/>
          </a:prstGeom>
        </p:spPr>
      </p:pic>
      <p:pic>
        <p:nvPicPr>
          <p:cNvPr id="17" name="Picture 16"/>
          <p:cNvPicPr>
            <a:picLocks noChangeAspect="1"/>
          </p:cNvPicPr>
          <p:nvPr/>
        </p:nvPicPr>
        <p:blipFill rotWithShape="1">
          <a:blip r:embed="rId6" cstate="print">
            <a:extLst>
              <a:ext uri="{28A0092B-C50C-407E-A947-70E740481C1C}">
                <a14:useLocalDpi xmlns:a14="http://schemas.microsoft.com/office/drawing/2010/main" val="0"/>
              </a:ext>
            </a:extLst>
          </a:blip>
          <a:srcRect l="6465" r="6035" b="9204"/>
          <a:stretch/>
        </p:blipFill>
        <p:spPr>
          <a:xfrm>
            <a:off x="-96119" y="145269"/>
            <a:ext cx="12270109" cy="7161952"/>
          </a:xfrm>
          <a:prstGeom prst="rect">
            <a:avLst/>
          </a:prstGeom>
        </p:spPr>
      </p:pic>
      <p:pic>
        <p:nvPicPr>
          <p:cNvPr id="2" name="Picture 1"/>
          <p:cNvPicPr>
            <a:picLocks noChangeAspect="1"/>
          </p:cNvPicPr>
          <p:nvPr/>
        </p:nvPicPr>
        <p:blipFill rotWithShape="1">
          <a:blip r:embed="rId7" cstate="print">
            <a:extLst>
              <a:ext uri="{28A0092B-C50C-407E-A947-70E740481C1C}">
                <a14:useLocalDpi xmlns:a14="http://schemas.microsoft.com/office/drawing/2010/main" val="0"/>
              </a:ext>
            </a:extLst>
          </a:blip>
          <a:srcRect l="25383" t="10165" r="30448" b="22425"/>
          <a:stretch/>
        </p:blipFill>
        <p:spPr>
          <a:xfrm>
            <a:off x="2242457" y="-250135"/>
            <a:ext cx="8850086" cy="3581712"/>
          </a:xfrm>
          <a:prstGeom prst="rect">
            <a:avLst/>
          </a:prstGeom>
        </p:spPr>
      </p:pic>
      <p:sp>
        <p:nvSpPr>
          <p:cNvPr id="9" name="Rectangle 8"/>
          <p:cNvSpPr/>
          <p:nvPr/>
        </p:nvSpPr>
        <p:spPr>
          <a:xfrm>
            <a:off x="2876989" y="1685856"/>
            <a:ext cx="7772400" cy="1426031"/>
          </a:xfrm>
          <a:prstGeom prst="rect">
            <a:avLst/>
          </a:prstGeom>
        </p:spPr>
        <p:txBody>
          <a:bodyPr wrap="square">
            <a:spAutoFit/>
          </a:bodyPr>
          <a:lstStyle/>
          <a:p>
            <a:pPr marL="0" marR="0" lvl="0" indent="0" algn="ctr" defTabSz="609630" rtl="0" eaLnBrk="1" fontAlgn="auto" latinLnBrk="0" hangingPunct="1">
              <a:lnSpc>
                <a:spcPts val="5154"/>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2. </a:t>
            </a:r>
            <a:r>
              <a:rPr kumimoji="0" lang="en-US" sz="54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Mức</a:t>
            </a:r>
            <a:r>
              <a:rPr kumimoji="0" lang="en-US" sz="5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độ</a:t>
            </a:r>
            <a:r>
              <a:rPr kumimoji="0" lang="en-US" sz="5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mạnh</a:t>
            </a:r>
            <a:r>
              <a:rPr kumimoji="0" lang="en-US" sz="5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của</a:t>
            </a:r>
            <a:r>
              <a:rPr kumimoji="0" lang="en-US" sz="5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gió</a:t>
            </a:r>
            <a:endParaRPr kumimoji="0" lang="en-US" sz="5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5437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nodeType="withEffect">
                                  <p:stCondLst>
                                    <p:cond delay="0"/>
                                  </p:stCondLst>
                                  <p:childTnLst>
                                    <p:animMotion origin="layout" path="M 1.66667E-6 -3.45679E-6 L 1.66667E-6 0.69861 " pathEditMode="relative" rAng="0" ptsTypes="AA">
                                      <p:cBhvr>
                                        <p:cTn id="6" dur="3000" fill="hold"/>
                                        <p:tgtEl>
                                          <p:spTgt spid="14"/>
                                        </p:tgtEl>
                                        <p:attrNameLst>
                                          <p:attrName>ppt_x</p:attrName>
                                          <p:attrName>ppt_y</p:attrName>
                                        </p:attrNameLst>
                                      </p:cBhvr>
                                      <p:rCtr x="0" y="34923"/>
                                    </p:animMotion>
                                  </p:childTnLst>
                                </p:cTn>
                              </p:par>
                              <p:par>
                                <p:cTn id="7" presetID="64" presetClass="path" presetSubtype="0" repeatCount="indefinite" accel="50000" decel="50000" fill="hold" nodeType="withEffect">
                                  <p:stCondLst>
                                    <p:cond delay="0"/>
                                  </p:stCondLst>
                                  <p:childTnLst>
                                    <p:animMotion origin="layout" path="M -1.94444E-6 4.07407E-6 L -1.94444E-6 0.69861 " pathEditMode="relative" rAng="0" ptsTypes="AA">
                                      <p:cBhvr>
                                        <p:cTn id="8" dur="3000" fill="hold"/>
                                        <p:tgtEl>
                                          <p:spTgt spid="15"/>
                                        </p:tgtEl>
                                        <p:attrNameLst>
                                          <p:attrName>ppt_x</p:attrName>
                                          <p:attrName>ppt_y</p:attrName>
                                        </p:attrNameLst>
                                      </p:cBhvr>
                                      <p:rCtr x="0" y="34923"/>
                                    </p:animMotion>
                                  </p:childTnLst>
                                </p:cTn>
                              </p:par>
                              <p:par>
                                <p:cTn id="9" presetID="26" presetClass="emph" presetSubtype="0" repeatCount="indefinite" fill="hold" nodeType="withEffect">
                                  <p:stCondLst>
                                    <p:cond delay="0"/>
                                  </p:stCondLst>
                                  <p:childTnLst>
                                    <p:animEffect transition="out" filter="fade">
                                      <p:cBhvr>
                                        <p:cTn id="10" dur="2000" tmFilter="0, 0; .2, .5; .8, .5; 1, 0"/>
                                        <p:tgtEl>
                                          <p:spTgt spid="17"/>
                                        </p:tgtEl>
                                      </p:cBhvr>
                                    </p:animEffect>
                                    <p:animScale>
                                      <p:cBhvr>
                                        <p:cTn id="11" dur="100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542011"/>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8"/>
          <p:cNvPicPr>
            <a:picLocks noChangeAspect="1"/>
          </p:cNvPicPr>
          <p:nvPr/>
        </p:nvPicPr>
        <p:blipFill>
          <a:blip r:embed="rId2"/>
          <a:srcRect l="5801" t="35046" r="4094" b="30939"/>
          <a:stretch>
            <a:fillRect/>
          </a:stretch>
        </p:blipFill>
        <p:spPr>
          <a:xfrm>
            <a:off x="-152400" y="-233867"/>
            <a:ext cx="12749790" cy="2707280"/>
          </a:xfrm>
          <a:prstGeom prst="rect">
            <a:avLst/>
          </a:prstGeom>
        </p:spPr>
      </p:pic>
      <p:pic>
        <p:nvPicPr>
          <p:cNvPr id="5" name="Picture 5"/>
          <p:cNvPicPr>
            <a:picLocks noChangeAspect="1"/>
          </p:cNvPicPr>
          <p:nvPr/>
        </p:nvPicPr>
        <p:blipFill rotWithShape="1">
          <a:blip r:embed="rId3"/>
          <a:srcRect l="8846" t="34435" r="15452" b="50832"/>
          <a:stretch/>
        </p:blipFill>
        <p:spPr>
          <a:xfrm>
            <a:off x="-57150" y="5881733"/>
            <a:ext cx="12242800" cy="1340119"/>
          </a:xfrm>
          <a:prstGeom prst="rect">
            <a:avLst/>
          </a:prstGeom>
        </p:spPr>
      </p:pic>
      <p:grpSp>
        <p:nvGrpSpPr>
          <p:cNvPr id="18" name="Group 17"/>
          <p:cNvGrpSpPr/>
          <p:nvPr/>
        </p:nvGrpSpPr>
        <p:grpSpPr>
          <a:xfrm>
            <a:off x="-376865" y="88813"/>
            <a:ext cx="12311690" cy="1187537"/>
            <a:chOff x="-396025" y="173453"/>
            <a:chExt cx="18467534" cy="1781306"/>
          </a:xfrm>
        </p:grpSpPr>
        <p:sp>
          <p:nvSpPr>
            <p:cNvPr id="19" name="Rounded Rectangle 18"/>
            <p:cNvSpPr/>
            <p:nvPr/>
          </p:nvSpPr>
          <p:spPr>
            <a:xfrm>
              <a:off x="1263116" y="439696"/>
              <a:ext cx="16779817" cy="1515063"/>
            </a:xfrm>
            <a:prstGeom prst="roundRect">
              <a:avLst/>
            </a:prstGeom>
            <a:solidFill>
              <a:schemeClr val="bg1"/>
            </a:solidFill>
            <a:ln w="41275">
              <a:solidFill>
                <a:schemeClr val="tx1">
                  <a:alpha val="99000"/>
                </a:scheme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p:cNvSpPr txBox="1"/>
            <p:nvPr/>
          </p:nvSpPr>
          <p:spPr>
            <a:xfrm>
              <a:off x="1574432" y="496271"/>
              <a:ext cx="16497077" cy="14311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Dùng các từ: </a:t>
              </a:r>
              <a:r>
                <a:rPr kumimoji="0" lang="vi-VN" sz="28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nhẹ, mạnh, khá mạnh, rất mạnh </a:t>
              </a: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để nhận xét và so sánh mức độ mạnh của gió trong các tình huống dưới đây. </a:t>
              </a:r>
              <a:endParaRPr kumimoji="0" lang="en-US" sz="2667"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025" y="173453"/>
              <a:ext cx="2773250" cy="1559953"/>
            </a:xfrm>
            <a:prstGeom prst="rect">
              <a:avLst/>
            </a:prstGeom>
          </p:spPr>
        </p:pic>
      </p:grpSp>
      <p:pic>
        <p:nvPicPr>
          <p:cNvPr id="29" name="Picture 28"/>
          <p:cNvPicPr>
            <a:picLocks noChangeAspect="1"/>
          </p:cNvPicPr>
          <p:nvPr/>
        </p:nvPicPr>
        <p:blipFill rotWithShape="1">
          <a:blip r:embed="rId5" cstate="print">
            <a:extLst>
              <a:ext uri="{28A0092B-C50C-407E-A947-70E740481C1C}">
                <a14:useLocalDpi xmlns:a14="http://schemas.microsoft.com/office/drawing/2010/main" val="0"/>
              </a:ext>
            </a:extLst>
          </a:blip>
          <a:srcRect l="6364" t="45234" r="6091" b="26716"/>
          <a:stretch/>
        </p:blipFill>
        <p:spPr>
          <a:xfrm>
            <a:off x="-152400" y="4861425"/>
            <a:ext cx="12365359" cy="1555939"/>
          </a:xfrm>
          <a:prstGeom prst="rect">
            <a:avLst/>
          </a:prstGeom>
        </p:spPr>
      </p:pic>
      <p:pic>
        <p:nvPicPr>
          <p:cNvPr id="6" name="Picture 5">
            <a:extLst>
              <a:ext uri="{FF2B5EF4-FFF2-40B4-BE49-F238E27FC236}">
                <a16:creationId xmlns:a16="http://schemas.microsoft.com/office/drawing/2014/main" id="{9DDB5D06-5021-ACC0-4441-15937B349799}"/>
              </a:ext>
            </a:extLst>
          </p:cNvPr>
          <p:cNvPicPr>
            <a:picLocks noChangeAspect="1"/>
          </p:cNvPicPr>
          <p:nvPr/>
        </p:nvPicPr>
        <p:blipFill>
          <a:blip r:embed="rId6"/>
          <a:stretch>
            <a:fillRect/>
          </a:stretch>
        </p:blipFill>
        <p:spPr>
          <a:xfrm>
            <a:off x="2569028" y="1630349"/>
            <a:ext cx="7334981" cy="47160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Rounded Corners 9">
            <a:extLst>
              <a:ext uri="{FF2B5EF4-FFF2-40B4-BE49-F238E27FC236}">
                <a16:creationId xmlns:a16="http://schemas.microsoft.com/office/drawing/2014/main" id="{27F53074-2F1A-8C18-2BA3-120C6CA60845}"/>
              </a:ext>
            </a:extLst>
          </p:cNvPr>
          <p:cNvSpPr/>
          <p:nvPr/>
        </p:nvSpPr>
        <p:spPr>
          <a:xfrm>
            <a:off x="1992085" y="1992086"/>
            <a:ext cx="1785257" cy="827314"/>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Nhẹ</a:t>
            </a:r>
            <a:endPar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4" name="Rectangle: Rounded Corners 13">
            <a:extLst>
              <a:ext uri="{FF2B5EF4-FFF2-40B4-BE49-F238E27FC236}">
                <a16:creationId xmlns:a16="http://schemas.microsoft.com/office/drawing/2014/main" id="{7244BBB5-9E6A-D157-9279-728357569E3D}"/>
              </a:ext>
            </a:extLst>
          </p:cNvPr>
          <p:cNvSpPr/>
          <p:nvPr/>
        </p:nvSpPr>
        <p:spPr>
          <a:xfrm>
            <a:off x="9144000" y="2024743"/>
            <a:ext cx="3211285" cy="827314"/>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Khá</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mạnh</a:t>
            </a:r>
            <a:endPar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5" name="Rectangle: Rounded Corners 14">
            <a:extLst>
              <a:ext uri="{FF2B5EF4-FFF2-40B4-BE49-F238E27FC236}">
                <a16:creationId xmlns:a16="http://schemas.microsoft.com/office/drawing/2014/main" id="{3E757334-A4E1-E54E-0B48-6BB3ED632834}"/>
              </a:ext>
            </a:extLst>
          </p:cNvPr>
          <p:cNvSpPr/>
          <p:nvPr/>
        </p:nvSpPr>
        <p:spPr>
          <a:xfrm>
            <a:off x="1600200" y="4452257"/>
            <a:ext cx="2024742" cy="827314"/>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Mạnh</a:t>
            </a:r>
            <a:endPar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6" name="Rectangle: Rounded Corners 15">
            <a:extLst>
              <a:ext uri="{FF2B5EF4-FFF2-40B4-BE49-F238E27FC236}">
                <a16:creationId xmlns:a16="http://schemas.microsoft.com/office/drawing/2014/main" id="{C6C56CBF-003E-7C80-526E-9CEC44EFE15F}"/>
              </a:ext>
            </a:extLst>
          </p:cNvPr>
          <p:cNvSpPr/>
          <p:nvPr/>
        </p:nvSpPr>
        <p:spPr>
          <a:xfrm>
            <a:off x="9078685" y="4506686"/>
            <a:ext cx="3211285" cy="827314"/>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Rất</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mạnh</a:t>
            </a:r>
            <a:endPar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61606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542011"/>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8"/>
          <p:cNvPicPr>
            <a:picLocks noChangeAspect="1"/>
          </p:cNvPicPr>
          <p:nvPr/>
        </p:nvPicPr>
        <p:blipFill>
          <a:blip r:embed="rId2"/>
          <a:srcRect l="5801" t="35046" r="4094" b="30939"/>
          <a:stretch>
            <a:fillRect/>
          </a:stretch>
        </p:blipFill>
        <p:spPr>
          <a:xfrm>
            <a:off x="-152400" y="-233867"/>
            <a:ext cx="12749790" cy="2707280"/>
          </a:xfrm>
          <a:prstGeom prst="rect">
            <a:avLst/>
          </a:prstGeom>
        </p:spPr>
      </p:pic>
      <p:pic>
        <p:nvPicPr>
          <p:cNvPr id="5" name="Picture 5"/>
          <p:cNvPicPr>
            <a:picLocks noChangeAspect="1"/>
          </p:cNvPicPr>
          <p:nvPr/>
        </p:nvPicPr>
        <p:blipFill rotWithShape="1">
          <a:blip r:embed="rId3"/>
          <a:srcRect l="8846" t="34435" r="15452" b="50832"/>
          <a:stretch/>
        </p:blipFill>
        <p:spPr>
          <a:xfrm>
            <a:off x="-57150" y="5881733"/>
            <a:ext cx="12242800" cy="1340119"/>
          </a:xfrm>
          <a:prstGeom prst="rect">
            <a:avLst/>
          </a:prstGeom>
        </p:spPr>
      </p:pic>
      <p:pic>
        <p:nvPicPr>
          <p:cNvPr id="14" name="Picture 6"/>
          <p:cNvPicPr>
            <a:picLocks noChangeAspect="1"/>
          </p:cNvPicPr>
          <p:nvPr/>
        </p:nvPicPr>
        <p:blipFill>
          <a:blip r:embed="rId4"/>
          <a:srcRect l="13162" t="11393" b="31764"/>
          <a:stretch>
            <a:fillRect/>
          </a:stretch>
        </p:blipFill>
        <p:spPr>
          <a:xfrm>
            <a:off x="4249626" y="100055"/>
            <a:ext cx="7936024" cy="2922076"/>
          </a:xfrm>
          <a:prstGeom prst="rect">
            <a:avLst/>
          </a:prstGeom>
        </p:spPr>
      </p:pic>
      <p:pic>
        <p:nvPicPr>
          <p:cNvPr id="15" name="Picture 6"/>
          <p:cNvPicPr>
            <a:picLocks noChangeAspect="1"/>
          </p:cNvPicPr>
          <p:nvPr/>
        </p:nvPicPr>
        <p:blipFill>
          <a:blip r:embed="rId4"/>
          <a:srcRect l="13162" t="11393" b="31764"/>
          <a:stretch>
            <a:fillRect/>
          </a:stretch>
        </p:blipFill>
        <p:spPr>
          <a:xfrm flipH="1">
            <a:off x="-1463873" y="3362"/>
            <a:ext cx="7936024" cy="2922076"/>
          </a:xfrm>
          <a:prstGeom prst="rect">
            <a:avLst/>
          </a:prstGeom>
        </p:spPr>
      </p:pic>
      <p:pic>
        <p:nvPicPr>
          <p:cNvPr id="17" name="Picture 16"/>
          <p:cNvPicPr>
            <a:picLocks noChangeAspect="1"/>
          </p:cNvPicPr>
          <p:nvPr/>
        </p:nvPicPr>
        <p:blipFill rotWithShape="1">
          <a:blip r:embed="rId5" cstate="print">
            <a:extLst>
              <a:ext uri="{28A0092B-C50C-407E-A947-70E740481C1C}">
                <a14:useLocalDpi xmlns:a14="http://schemas.microsoft.com/office/drawing/2010/main" val="0"/>
              </a:ext>
            </a:extLst>
          </a:blip>
          <a:srcRect l="6465" r="6035" b="9204"/>
          <a:stretch/>
        </p:blipFill>
        <p:spPr>
          <a:xfrm>
            <a:off x="0" y="-558845"/>
            <a:ext cx="12270109" cy="7161952"/>
          </a:xfrm>
          <a:prstGeom prst="rect">
            <a:avLst/>
          </a:prstGeom>
        </p:spPr>
      </p:pic>
      <p:pic>
        <p:nvPicPr>
          <p:cNvPr id="26" name="Picture 25"/>
          <p:cNvPicPr>
            <a:picLocks noChangeAspect="1"/>
          </p:cNvPicPr>
          <p:nvPr/>
        </p:nvPicPr>
        <p:blipFill rotWithShape="1">
          <a:blip r:embed="rId6" cstate="print">
            <a:extLst>
              <a:ext uri="{28A0092B-C50C-407E-A947-70E740481C1C}">
                <a14:useLocalDpi xmlns:a14="http://schemas.microsoft.com/office/drawing/2010/main" val="0"/>
              </a:ext>
            </a:extLst>
          </a:blip>
          <a:srcRect l="6364" t="45234" r="6091" b="26716"/>
          <a:stretch/>
        </p:blipFill>
        <p:spPr>
          <a:xfrm>
            <a:off x="-152400" y="4861425"/>
            <a:ext cx="12365359" cy="1555939"/>
          </a:xfrm>
          <a:prstGeom prst="rect">
            <a:avLst/>
          </a:prstGeom>
        </p:spPr>
      </p:pic>
      <p:pic>
        <p:nvPicPr>
          <p:cNvPr id="4" name="Picture 3">
            <a:extLst>
              <a:ext uri="{FF2B5EF4-FFF2-40B4-BE49-F238E27FC236}">
                <a16:creationId xmlns:a16="http://schemas.microsoft.com/office/drawing/2014/main" id="{D19EFE37-54AC-E53B-5502-3DA01BFFBA40}"/>
              </a:ext>
            </a:extLst>
          </p:cNvPr>
          <p:cNvPicPr>
            <a:picLocks noChangeAspect="1"/>
          </p:cNvPicPr>
          <p:nvPr/>
        </p:nvPicPr>
        <p:blipFill>
          <a:blip r:embed="rId7"/>
          <a:stretch>
            <a:fillRect/>
          </a:stretch>
        </p:blipFill>
        <p:spPr>
          <a:xfrm>
            <a:off x="0" y="1081181"/>
            <a:ext cx="12192000" cy="3803009"/>
          </a:xfrm>
          <a:prstGeom prst="rect">
            <a:avLst/>
          </a:prstGeom>
        </p:spPr>
      </p:pic>
    </p:spTree>
    <p:extLst>
      <p:ext uri="{BB962C8B-B14F-4D97-AF65-F5344CB8AC3E}">
        <p14:creationId xmlns:p14="http://schemas.microsoft.com/office/powerpoint/2010/main" val="394540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ộc sống xanh - Infographic: Hiểu về các cấp gió, bão">
            <a:extLst>
              <a:ext uri="{FF2B5EF4-FFF2-40B4-BE49-F238E27FC236}">
                <a16:creationId xmlns:a16="http://schemas.microsoft.com/office/drawing/2014/main" id="{3ED965D0-088A-16C6-FD0E-EFF789DEB7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3149" y="0"/>
            <a:ext cx="78009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811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Những cơn bão lịch sử đã từng đổ bộ vào Việt Nam _ VTV24">
            <a:hlinkClick r:id="" action="ppaction://media"/>
            <a:extLst>
              <a:ext uri="{FF2B5EF4-FFF2-40B4-BE49-F238E27FC236}">
                <a16:creationId xmlns:a16="http://schemas.microsoft.com/office/drawing/2014/main" id="{86AF9CFB-87BB-6199-630D-4E8B44D1DCC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92653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9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0" y="1"/>
            <a:ext cx="12192000" cy="6114459"/>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0800" y="2687295"/>
            <a:ext cx="12242800" cy="2935319"/>
          </a:xfrm>
          <a:prstGeom prst="rect">
            <a:avLst/>
          </a:prstGeom>
        </p:spPr>
      </p:pic>
      <p:pic>
        <p:nvPicPr>
          <p:cNvPr id="3" name="Picture 3"/>
          <p:cNvPicPr>
            <a:picLocks noChangeAspect="1"/>
          </p:cNvPicPr>
          <p:nvPr/>
        </p:nvPicPr>
        <p:blipFill rotWithShape="1">
          <a:blip r:embed="rId5"/>
          <a:srcRect l="5020" t="28869" r="13765" b="46559"/>
          <a:stretch/>
        </p:blipFill>
        <p:spPr>
          <a:xfrm>
            <a:off x="-50800" y="2187133"/>
            <a:ext cx="12242800" cy="2066156"/>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9511" y="3243091"/>
            <a:ext cx="12231511" cy="3066479"/>
          </a:xfrm>
          <a:prstGeom prst="rect">
            <a:avLst/>
          </a:prstGeom>
        </p:spPr>
      </p:pic>
      <p:pic>
        <p:nvPicPr>
          <p:cNvPr id="5" name="Picture 5"/>
          <p:cNvPicPr>
            <a:picLocks noChangeAspect="1"/>
          </p:cNvPicPr>
          <p:nvPr/>
        </p:nvPicPr>
        <p:blipFill>
          <a:blip r:embed="rId8"/>
          <a:srcRect t="30892" b="40293"/>
          <a:stretch>
            <a:fillRect/>
          </a:stretch>
        </p:blipFill>
        <p:spPr>
          <a:xfrm>
            <a:off x="-17457" y="5347302"/>
            <a:ext cx="12349840" cy="1510699"/>
          </a:xfrm>
          <a:prstGeom prst="rect">
            <a:avLst/>
          </a:prstGeom>
        </p:spPr>
      </p:pic>
      <p:pic>
        <p:nvPicPr>
          <p:cNvPr id="6" name="Picture 6"/>
          <p:cNvPicPr>
            <a:picLocks noChangeAspect="1"/>
          </p:cNvPicPr>
          <p:nvPr/>
        </p:nvPicPr>
        <p:blipFill>
          <a:blip r:embed="rId9"/>
          <a:srcRect t="40721" r="78632" b="41633"/>
          <a:stretch>
            <a:fillRect/>
          </a:stretch>
        </p:blipFill>
        <p:spPr>
          <a:xfrm>
            <a:off x="-812800" y="5129887"/>
            <a:ext cx="3806024" cy="1767907"/>
          </a:xfrm>
          <a:prstGeom prst="rect">
            <a:avLst/>
          </a:prstGeom>
        </p:spPr>
      </p:pic>
      <p:pic>
        <p:nvPicPr>
          <p:cNvPr id="9" name="Picture 9"/>
          <p:cNvPicPr>
            <a:picLocks noChangeAspect="1"/>
          </p:cNvPicPr>
          <p:nvPr/>
        </p:nvPicPr>
        <p:blipFill>
          <a:blip r:embed="rId10"/>
          <a:srcRect l="9522" t="43333" r="6943" b="26438"/>
          <a:stretch>
            <a:fillRect/>
          </a:stretch>
        </p:blipFill>
        <p:spPr>
          <a:xfrm>
            <a:off x="-50800" y="295953"/>
            <a:ext cx="12209457" cy="2485214"/>
          </a:xfrm>
          <a:prstGeom prst="rect">
            <a:avLst/>
          </a:prstGeom>
        </p:spPr>
      </p:pic>
      <p:pic>
        <p:nvPicPr>
          <p:cNvPr id="10" name="Picture 10"/>
          <p:cNvPicPr>
            <a:picLocks noChangeAspect="1"/>
          </p:cNvPicPr>
          <p:nvPr/>
        </p:nvPicPr>
        <p:blipFill rotWithShape="1">
          <a:blip r:embed="rId11"/>
          <a:srcRect t="51672" b="33647"/>
          <a:stretch/>
        </p:blipFill>
        <p:spPr>
          <a:xfrm>
            <a:off x="52734" y="-25400"/>
            <a:ext cx="12209457" cy="1008243"/>
          </a:xfrm>
          <a:prstGeom prst="rect">
            <a:avLst/>
          </a:prstGeom>
        </p:spPr>
      </p:pic>
      <p:sp>
        <p:nvSpPr>
          <p:cNvPr id="23" name="Rounded Rectangle 22"/>
          <p:cNvSpPr/>
          <p:nvPr/>
        </p:nvSpPr>
        <p:spPr>
          <a:xfrm>
            <a:off x="2423663" y="450834"/>
            <a:ext cx="9539737" cy="1758966"/>
          </a:xfrm>
          <a:prstGeom prst="roundRect">
            <a:avLst/>
          </a:prstGeom>
          <a:solidFill>
            <a:schemeClr val="bg1"/>
          </a:solidFill>
          <a:ln w="41275">
            <a:solidFill>
              <a:srgbClr val="ADA335">
                <a:alpha val="99000"/>
              </a:srgb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457200" marR="0" lvl="0" indent="-457200" algn="just" defTabSz="60963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b="1"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Cấp gió bao nhiêu trở lên thì được gọi là bão? Bão có thể gây ra những tác hại gì?</a:t>
            </a:r>
            <a:endParaRPr kumimoji="0" lang="en-US" sz="3600" b="1"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endParaRPr>
          </a:p>
        </p:txBody>
      </p:sp>
      <p:pic>
        <p:nvPicPr>
          <p:cNvPr id="8" name="Picture 8"/>
          <p:cNvPicPr>
            <a:picLocks noChangeAspect="1"/>
          </p:cNvPicPr>
          <p:nvPr/>
        </p:nvPicPr>
        <p:blipFill>
          <a:blip r:embed="rId9"/>
          <a:srcRect l="78533" t="36334" r="4348" b="48274"/>
          <a:stretch>
            <a:fillRect/>
          </a:stretch>
        </p:blipFill>
        <p:spPr>
          <a:xfrm>
            <a:off x="8156952" y="4876440"/>
            <a:ext cx="4035048" cy="2040778"/>
          </a:xfrm>
          <a:prstGeom prst="rect">
            <a:avLst/>
          </a:prstGeom>
        </p:spPr>
      </p:pic>
      <p:pic>
        <p:nvPicPr>
          <p:cNvPr id="48" name="Picture 4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1" y="2343151"/>
            <a:ext cx="3741682" cy="3131602"/>
          </a:xfrm>
          <a:prstGeom prst="rect">
            <a:avLst/>
          </a:prstGeom>
        </p:spPr>
      </p:pic>
      <p:sp>
        <p:nvSpPr>
          <p:cNvPr id="12" name="TextBox 11">
            <a:extLst>
              <a:ext uri="{FF2B5EF4-FFF2-40B4-BE49-F238E27FC236}">
                <a16:creationId xmlns:a16="http://schemas.microsoft.com/office/drawing/2014/main" id="{62EE6E97-AF97-F0CA-E829-DC97B8C7953D}"/>
              </a:ext>
            </a:extLst>
          </p:cNvPr>
          <p:cNvSpPr txBox="1"/>
          <p:nvPr/>
        </p:nvSpPr>
        <p:spPr>
          <a:xfrm>
            <a:off x="4799238" y="3084051"/>
            <a:ext cx="7077076" cy="3539430"/>
          </a:xfrm>
          <a:custGeom>
            <a:avLst/>
            <a:gdLst>
              <a:gd name="connsiteX0" fmla="*/ 0 w 7077076"/>
              <a:gd name="connsiteY0" fmla="*/ 0 h 3539430"/>
              <a:gd name="connsiteX1" fmla="*/ 7077076 w 7077076"/>
              <a:gd name="connsiteY1" fmla="*/ 0 h 3539430"/>
              <a:gd name="connsiteX2" fmla="*/ 7077076 w 7077076"/>
              <a:gd name="connsiteY2" fmla="*/ 3539430 h 3539430"/>
              <a:gd name="connsiteX3" fmla="*/ 0 w 7077076"/>
              <a:gd name="connsiteY3" fmla="*/ 3539430 h 3539430"/>
              <a:gd name="connsiteX4" fmla="*/ 0 w 7077076"/>
              <a:gd name="connsiteY4" fmla="*/ 0 h 353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7076" h="3539430" fill="none" extrusionOk="0">
                <a:moveTo>
                  <a:pt x="0" y="0"/>
                </a:moveTo>
                <a:cubicBezTo>
                  <a:pt x="2329509" y="5222"/>
                  <a:pt x="4440104" y="24918"/>
                  <a:pt x="7077076" y="0"/>
                </a:cubicBezTo>
                <a:cubicBezTo>
                  <a:pt x="6915831" y="604478"/>
                  <a:pt x="7033316" y="2664034"/>
                  <a:pt x="7077076" y="3539430"/>
                </a:cubicBezTo>
                <a:cubicBezTo>
                  <a:pt x="4588211" y="3374669"/>
                  <a:pt x="1582343" y="3657580"/>
                  <a:pt x="0" y="3539430"/>
                </a:cubicBezTo>
                <a:cubicBezTo>
                  <a:pt x="-55725" y="1858930"/>
                  <a:pt x="17072" y="362986"/>
                  <a:pt x="0" y="0"/>
                </a:cubicBezTo>
                <a:close/>
              </a:path>
              <a:path w="7077076" h="3539430" stroke="0" extrusionOk="0">
                <a:moveTo>
                  <a:pt x="0" y="0"/>
                </a:moveTo>
                <a:cubicBezTo>
                  <a:pt x="2773441" y="11849"/>
                  <a:pt x="4643277" y="-161459"/>
                  <a:pt x="7077076" y="0"/>
                </a:cubicBezTo>
                <a:cubicBezTo>
                  <a:pt x="7080206" y="1684447"/>
                  <a:pt x="6975900" y="1848331"/>
                  <a:pt x="7077076" y="3539430"/>
                </a:cubicBezTo>
                <a:cubicBezTo>
                  <a:pt x="6179368" y="3393570"/>
                  <a:pt x="1548962" y="3461106"/>
                  <a:pt x="0" y="3539430"/>
                </a:cubicBezTo>
                <a:cubicBezTo>
                  <a:pt x="74291" y="3181345"/>
                  <a:pt x="168006" y="1753236"/>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Gió cấp 8 trở lên có thể gây ra bão.</a:t>
            </a:r>
            <a:endPar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Bão gây ra những tác hại: tàn phá những công trình vững chắc như nhà cửa, công sở, cầu cống, cột điện cao thế,... gây ngập úng trên diện rộng; lật úp hoặc nhấn chìm tàu thuyền…</a:t>
            </a:r>
          </a:p>
        </p:txBody>
      </p:sp>
      <p:sp>
        <p:nvSpPr>
          <p:cNvPr id="13" name="Freeform: Shape 34">
            <a:extLst>
              <a:ext uri="{FF2B5EF4-FFF2-40B4-BE49-F238E27FC236}">
                <a16:creationId xmlns:a16="http://schemas.microsoft.com/office/drawing/2014/main" id="{42D80DBD-33BE-7139-3CDA-A74C9C7075F4}"/>
              </a:ext>
            </a:extLst>
          </p:cNvPr>
          <p:cNvSpPr/>
          <p:nvPr/>
        </p:nvSpPr>
        <p:spPr>
          <a:xfrm>
            <a:off x="3782751" y="2134465"/>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rgbClr val="FFFF00"/>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284280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up)">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7DD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800" y="403583"/>
            <a:ext cx="12242800" cy="2935319"/>
          </a:xfrm>
          <a:prstGeom prst="rect">
            <a:avLst/>
          </a:prstGeom>
        </p:spPr>
      </p:pic>
      <p:pic>
        <p:nvPicPr>
          <p:cNvPr id="3" name="Picture 3"/>
          <p:cNvPicPr>
            <a:picLocks noChangeAspect="1"/>
          </p:cNvPicPr>
          <p:nvPr/>
        </p:nvPicPr>
        <p:blipFill rotWithShape="1">
          <a:blip r:embed="rId6"/>
          <a:srcRect l="5020" t="28869" r="13765" b="46559"/>
          <a:stretch/>
        </p:blipFill>
        <p:spPr>
          <a:xfrm>
            <a:off x="-62089" y="53852"/>
            <a:ext cx="12242800" cy="2066156"/>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0800" y="1740457"/>
            <a:ext cx="12231511" cy="3183351"/>
          </a:xfrm>
          <a:prstGeom prst="rect">
            <a:avLst/>
          </a:prstGeom>
        </p:spPr>
      </p:pic>
      <p:pic>
        <p:nvPicPr>
          <p:cNvPr id="5" name="Picture 5"/>
          <p:cNvPicPr>
            <a:picLocks noChangeAspect="1"/>
          </p:cNvPicPr>
          <p:nvPr/>
        </p:nvPicPr>
        <p:blipFill>
          <a:blip r:embed="rId9"/>
          <a:srcRect t="30892" b="40293"/>
          <a:stretch>
            <a:fillRect/>
          </a:stretch>
        </p:blipFill>
        <p:spPr>
          <a:xfrm>
            <a:off x="-91944" y="3417458"/>
            <a:ext cx="12349840" cy="3440542"/>
          </a:xfrm>
          <a:prstGeom prst="rect">
            <a:avLst/>
          </a:prstGeom>
        </p:spPr>
      </p:pic>
      <p:pic>
        <p:nvPicPr>
          <p:cNvPr id="6" name="Picture 6"/>
          <p:cNvPicPr>
            <a:picLocks noChangeAspect="1"/>
          </p:cNvPicPr>
          <p:nvPr/>
        </p:nvPicPr>
        <p:blipFill>
          <a:blip r:embed="rId10"/>
          <a:srcRect t="40721" r="78632" b="41633"/>
          <a:stretch>
            <a:fillRect/>
          </a:stretch>
        </p:blipFill>
        <p:spPr>
          <a:xfrm>
            <a:off x="-825329" y="5157659"/>
            <a:ext cx="3806024" cy="1767907"/>
          </a:xfrm>
          <a:prstGeom prst="rect">
            <a:avLst/>
          </a:prstGeom>
        </p:spPr>
      </p:pic>
      <p:pic>
        <p:nvPicPr>
          <p:cNvPr id="7" name="Picture 7"/>
          <p:cNvPicPr>
            <a:picLocks noChangeAspect="1"/>
          </p:cNvPicPr>
          <p:nvPr/>
        </p:nvPicPr>
        <p:blipFill>
          <a:blip r:embed="rId10"/>
          <a:srcRect l="27834" t="37996" r="50266" b="33989"/>
          <a:stretch>
            <a:fillRect/>
          </a:stretch>
        </p:blipFill>
        <p:spPr>
          <a:xfrm>
            <a:off x="3714080" y="4625331"/>
            <a:ext cx="3943262" cy="2837500"/>
          </a:xfrm>
          <a:prstGeom prst="rect">
            <a:avLst/>
          </a:prstGeom>
        </p:spPr>
      </p:pic>
      <p:pic>
        <p:nvPicPr>
          <p:cNvPr id="8" name="Picture 8"/>
          <p:cNvPicPr>
            <a:picLocks noChangeAspect="1"/>
          </p:cNvPicPr>
          <p:nvPr/>
        </p:nvPicPr>
        <p:blipFill>
          <a:blip r:embed="rId10"/>
          <a:srcRect l="78533" t="36334" r="4348" b="48274"/>
          <a:stretch>
            <a:fillRect/>
          </a:stretch>
        </p:blipFill>
        <p:spPr>
          <a:xfrm>
            <a:off x="8145663" y="4806936"/>
            <a:ext cx="4035048" cy="2040778"/>
          </a:xfrm>
          <a:prstGeom prst="rect">
            <a:avLst/>
          </a:prstGeom>
        </p:spPr>
      </p:pic>
      <p:pic>
        <p:nvPicPr>
          <p:cNvPr id="9" name="Picture 9"/>
          <p:cNvPicPr>
            <a:picLocks noChangeAspect="1"/>
          </p:cNvPicPr>
          <p:nvPr/>
        </p:nvPicPr>
        <p:blipFill>
          <a:blip r:embed="rId11"/>
          <a:srcRect l="9522" t="43333" r="6943" b="26438"/>
          <a:stretch>
            <a:fillRect/>
          </a:stretch>
        </p:blipFill>
        <p:spPr>
          <a:xfrm>
            <a:off x="-28746" y="-1886314"/>
            <a:ext cx="12209457" cy="2485214"/>
          </a:xfrm>
          <a:prstGeom prst="rect">
            <a:avLst/>
          </a:prstGeom>
        </p:spPr>
      </p:pic>
      <p:pic>
        <p:nvPicPr>
          <p:cNvPr id="20" name="Picture 7"/>
          <p:cNvPicPr>
            <a:picLocks noChangeAspect="1"/>
          </p:cNvPicPr>
          <p:nvPr/>
        </p:nvPicPr>
        <p:blipFill>
          <a:blip r:embed="rId12"/>
          <a:srcRect l="6153" t="29477" r="5299" b="17625"/>
          <a:stretch>
            <a:fillRect/>
          </a:stretch>
        </p:blipFill>
        <p:spPr>
          <a:xfrm>
            <a:off x="6107289" y="1893046"/>
            <a:ext cx="6096000" cy="2048434"/>
          </a:xfrm>
          <a:prstGeom prst="rect">
            <a:avLst/>
          </a:prstGeom>
        </p:spPr>
      </p:pic>
      <p:pic>
        <p:nvPicPr>
          <p:cNvPr id="37" name="Picture 36"/>
          <p:cNvPicPr>
            <a:picLocks noChangeAspect="1"/>
          </p:cNvPicPr>
          <p:nvPr/>
        </p:nvPicPr>
        <p:blipFill rotWithShape="1">
          <a:blip r:embed="rId13" cstate="print">
            <a:extLst>
              <a:ext uri="{28A0092B-C50C-407E-A947-70E740481C1C}">
                <a14:useLocalDpi xmlns:a14="http://schemas.microsoft.com/office/drawing/2010/main" val="0"/>
              </a:ext>
            </a:extLst>
          </a:blip>
          <a:srcRect l="6465" r="6035" b="9204"/>
          <a:stretch/>
        </p:blipFill>
        <p:spPr>
          <a:xfrm>
            <a:off x="-59072" y="-591224"/>
            <a:ext cx="12270109" cy="7161952"/>
          </a:xfrm>
          <a:prstGeom prst="rect">
            <a:avLst/>
          </a:prstGeom>
        </p:spPr>
      </p:pic>
      <p:pic>
        <p:nvPicPr>
          <p:cNvPr id="15" name="Picture 1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4267200" y="1262954"/>
            <a:ext cx="2957443" cy="5137846"/>
          </a:xfrm>
          <a:prstGeom prst="rect">
            <a:avLst/>
          </a:prstGeom>
        </p:spPr>
      </p:pic>
      <p:pic>
        <p:nvPicPr>
          <p:cNvPr id="17" name="Cartoon Music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3209925" y="7107767"/>
            <a:ext cx="324908" cy="324909"/>
          </a:xfrm>
          <a:prstGeom prst="rect">
            <a:avLst/>
          </a:prstGeom>
        </p:spPr>
      </p:pic>
      <p:pic>
        <p:nvPicPr>
          <p:cNvPr id="10" name="Picture 9">
            <a:extLst>
              <a:ext uri="{FF2B5EF4-FFF2-40B4-BE49-F238E27FC236}">
                <a16:creationId xmlns:a16="http://schemas.microsoft.com/office/drawing/2014/main" id="{0A7227BD-4164-F9D6-C363-B87AF0F8AFE2}"/>
              </a:ext>
            </a:extLst>
          </p:cNvPr>
          <p:cNvPicPr>
            <a:picLocks noChangeAspect="1"/>
          </p:cNvPicPr>
          <p:nvPr/>
        </p:nvPicPr>
        <p:blipFill>
          <a:blip r:embed="rId17"/>
          <a:stretch>
            <a:fillRect/>
          </a:stretch>
        </p:blipFill>
        <p:spPr>
          <a:xfrm>
            <a:off x="4198098" y="3320304"/>
            <a:ext cx="3243353" cy="25605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4739" fill="hold"/>
                                        <p:tgtEl>
                                          <p:spTgt spid="17"/>
                                        </p:tgtEl>
                                      </p:cBhvr>
                                    </p:cmd>
                                  </p:childTnLst>
                                </p:cTn>
                              </p:par>
                              <p:par>
                                <p:cTn id="7" presetID="10"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fade">
                                      <p:cBhvr>
                                        <p:cTn id="9" dur="500"/>
                                        <p:tgtEl>
                                          <p:spTgt spid="15"/>
                                        </p:tgtEl>
                                      </p:cBhvr>
                                    </p:animEffect>
                                  </p:childTnLst>
                                </p:cTn>
                              </p:par>
                              <p:par>
                                <p:cTn id="10" presetID="26" presetClass="emph" presetSubtype="0" repeatCount="indefinite" fill="hold" nodeType="withEffect">
                                  <p:stCondLst>
                                    <p:cond delay="0"/>
                                  </p:stCondLst>
                                  <p:childTnLst>
                                    <p:animEffect transition="out" filter="fade">
                                      <p:cBhvr>
                                        <p:cTn id="11" dur="2000" tmFilter="0, 0; .2, .5; .8, .5; 1, 0"/>
                                        <p:tgtEl>
                                          <p:spTgt spid="37"/>
                                        </p:tgtEl>
                                      </p:cBhvr>
                                    </p:animEffect>
                                    <p:animScale>
                                      <p:cBhvr>
                                        <p:cTn id="12" dur="1000" autoRev="1" fill="hold"/>
                                        <p:tgtEl>
                                          <p:spTgt spid="37"/>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1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542011"/>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8"/>
          <p:cNvPicPr>
            <a:picLocks noChangeAspect="1"/>
          </p:cNvPicPr>
          <p:nvPr/>
        </p:nvPicPr>
        <p:blipFill>
          <a:blip r:embed="rId2"/>
          <a:srcRect l="5801" t="35046" r="4094" b="30939"/>
          <a:stretch>
            <a:fillRect/>
          </a:stretch>
        </p:blipFill>
        <p:spPr>
          <a:xfrm>
            <a:off x="-152400" y="-233867"/>
            <a:ext cx="12749790" cy="2707280"/>
          </a:xfrm>
          <a:prstGeom prst="rect">
            <a:avLst/>
          </a:prstGeom>
        </p:spPr>
      </p:pic>
      <p:pic>
        <p:nvPicPr>
          <p:cNvPr id="5" name="Picture 5"/>
          <p:cNvPicPr>
            <a:picLocks noChangeAspect="1"/>
          </p:cNvPicPr>
          <p:nvPr/>
        </p:nvPicPr>
        <p:blipFill rotWithShape="1">
          <a:blip r:embed="rId3"/>
          <a:srcRect l="8846" t="34435" r="15452" b="50832"/>
          <a:stretch/>
        </p:blipFill>
        <p:spPr>
          <a:xfrm>
            <a:off x="-57150" y="5881733"/>
            <a:ext cx="12242800" cy="1340119"/>
          </a:xfrm>
          <a:prstGeom prst="rect">
            <a:avLst/>
          </a:prstGeom>
        </p:spPr>
      </p:pic>
      <p:pic>
        <p:nvPicPr>
          <p:cNvPr id="14" name="Picture 6"/>
          <p:cNvPicPr>
            <a:picLocks noChangeAspect="1"/>
          </p:cNvPicPr>
          <p:nvPr/>
        </p:nvPicPr>
        <p:blipFill>
          <a:blip r:embed="rId4"/>
          <a:srcRect l="13162" t="11393" b="31764"/>
          <a:stretch>
            <a:fillRect/>
          </a:stretch>
        </p:blipFill>
        <p:spPr>
          <a:xfrm>
            <a:off x="4249626" y="100055"/>
            <a:ext cx="7936024" cy="2922076"/>
          </a:xfrm>
          <a:prstGeom prst="rect">
            <a:avLst/>
          </a:prstGeom>
        </p:spPr>
      </p:pic>
      <p:pic>
        <p:nvPicPr>
          <p:cNvPr id="15" name="Picture 6"/>
          <p:cNvPicPr>
            <a:picLocks noChangeAspect="1"/>
          </p:cNvPicPr>
          <p:nvPr/>
        </p:nvPicPr>
        <p:blipFill>
          <a:blip r:embed="rId4"/>
          <a:srcRect l="13162" t="11393" b="31764"/>
          <a:stretch>
            <a:fillRect/>
          </a:stretch>
        </p:blipFill>
        <p:spPr>
          <a:xfrm flipH="1">
            <a:off x="-1463873" y="3362"/>
            <a:ext cx="7936024" cy="2922076"/>
          </a:xfrm>
          <a:prstGeom prst="rect">
            <a:avLst/>
          </a:prstGeom>
        </p:spPr>
      </p:pic>
      <p:pic>
        <p:nvPicPr>
          <p:cNvPr id="17" name="Picture 16"/>
          <p:cNvPicPr>
            <a:picLocks noChangeAspect="1"/>
          </p:cNvPicPr>
          <p:nvPr/>
        </p:nvPicPr>
        <p:blipFill rotWithShape="1">
          <a:blip r:embed="rId5" cstate="print">
            <a:extLst>
              <a:ext uri="{28A0092B-C50C-407E-A947-70E740481C1C}">
                <a14:useLocalDpi xmlns:a14="http://schemas.microsoft.com/office/drawing/2010/main" val="0"/>
              </a:ext>
            </a:extLst>
          </a:blip>
          <a:srcRect l="6465" r="6035" b="9204"/>
          <a:stretch/>
        </p:blipFill>
        <p:spPr>
          <a:xfrm>
            <a:off x="-57150" y="-204203"/>
            <a:ext cx="12270109" cy="7161952"/>
          </a:xfrm>
          <a:prstGeom prst="rect">
            <a:avLst/>
          </a:prstGeom>
        </p:spPr>
      </p:pic>
      <p:pic>
        <p:nvPicPr>
          <p:cNvPr id="3" name="Picture 2"/>
          <p:cNvPicPr>
            <a:picLocks noChangeAspect="1"/>
          </p:cNvPicPr>
          <p:nvPr/>
        </p:nvPicPr>
        <p:blipFill rotWithShape="1">
          <a:blip r:embed="rId6" cstate="print">
            <a:extLst>
              <a:ext uri="{28A0092B-C50C-407E-A947-70E740481C1C}">
                <a14:useLocalDpi xmlns:a14="http://schemas.microsoft.com/office/drawing/2010/main" val="0"/>
              </a:ext>
            </a:extLst>
          </a:blip>
          <a:srcRect l="6364" t="45234" r="6091" b="26716"/>
          <a:stretch/>
        </p:blipFill>
        <p:spPr>
          <a:xfrm>
            <a:off x="-152400" y="4861425"/>
            <a:ext cx="12365359" cy="1555939"/>
          </a:xfrm>
          <a:prstGeom prst="rect">
            <a:avLst/>
          </a:prstGeom>
        </p:spPr>
      </p:pic>
      <p:grpSp>
        <p:nvGrpSpPr>
          <p:cNvPr id="18" name="Group 17"/>
          <p:cNvGrpSpPr/>
          <p:nvPr/>
        </p:nvGrpSpPr>
        <p:grpSpPr>
          <a:xfrm>
            <a:off x="-435429" y="94257"/>
            <a:ext cx="12420599" cy="1514616"/>
            <a:chOff x="-396025" y="173453"/>
            <a:chExt cx="14374480" cy="2557560"/>
          </a:xfrm>
        </p:grpSpPr>
        <p:sp>
          <p:nvSpPr>
            <p:cNvPr id="19" name="Rounded Rectangle 18"/>
            <p:cNvSpPr/>
            <p:nvPr/>
          </p:nvSpPr>
          <p:spPr>
            <a:xfrm>
              <a:off x="1263117" y="439696"/>
              <a:ext cx="12715338" cy="2092857"/>
            </a:xfrm>
            <a:prstGeom prst="roundRect">
              <a:avLst/>
            </a:prstGeom>
            <a:solidFill>
              <a:schemeClr val="bg1"/>
            </a:solidFill>
            <a:ln w="41275">
              <a:solidFill>
                <a:schemeClr val="tx1">
                  <a:alpha val="99000"/>
                </a:scheme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TextBox 19"/>
            <p:cNvSpPr txBox="1"/>
            <p:nvPr/>
          </p:nvSpPr>
          <p:spPr>
            <a:xfrm>
              <a:off x="1574433" y="496272"/>
              <a:ext cx="12000884" cy="2234741"/>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a:ea typeface="+mn-ea"/>
                  <a:cs typeface="+mn-cs"/>
                </a:rPr>
                <a:t>Dựa vào thông tin dưới đây, nêu một số việc làm để phòng tránh bão?</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6025" y="173453"/>
              <a:ext cx="2773250" cy="1559953"/>
            </a:xfrm>
            <a:prstGeom prst="rect">
              <a:avLst/>
            </a:prstGeom>
          </p:spPr>
        </p:pic>
      </p:grpSp>
      <p:pic>
        <p:nvPicPr>
          <p:cNvPr id="4" name="Picture 3">
            <a:extLst>
              <a:ext uri="{FF2B5EF4-FFF2-40B4-BE49-F238E27FC236}">
                <a16:creationId xmlns:a16="http://schemas.microsoft.com/office/drawing/2014/main" id="{8315A5D2-4302-FED5-CB79-BA6CE313FCA2}"/>
              </a:ext>
            </a:extLst>
          </p:cNvPr>
          <p:cNvPicPr>
            <a:picLocks noChangeAspect="1"/>
          </p:cNvPicPr>
          <p:nvPr/>
        </p:nvPicPr>
        <p:blipFill>
          <a:blip r:embed="rId8"/>
          <a:stretch>
            <a:fillRect/>
          </a:stretch>
        </p:blipFill>
        <p:spPr>
          <a:xfrm>
            <a:off x="2819401" y="1765761"/>
            <a:ext cx="6444342" cy="5211982"/>
          </a:xfrm>
          <a:prstGeom prst="rect">
            <a:avLst/>
          </a:prstGeom>
        </p:spPr>
      </p:pic>
    </p:spTree>
    <p:extLst>
      <p:ext uri="{BB962C8B-B14F-4D97-AF65-F5344CB8AC3E}">
        <p14:creationId xmlns:p14="http://schemas.microsoft.com/office/powerpoint/2010/main" val="186928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682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7DD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0800" y="403583"/>
            <a:ext cx="12242800" cy="2935319"/>
          </a:xfrm>
          <a:prstGeom prst="rect">
            <a:avLst/>
          </a:prstGeom>
        </p:spPr>
      </p:pic>
      <p:pic>
        <p:nvPicPr>
          <p:cNvPr id="3" name="Picture 3"/>
          <p:cNvPicPr>
            <a:picLocks noChangeAspect="1"/>
          </p:cNvPicPr>
          <p:nvPr/>
        </p:nvPicPr>
        <p:blipFill rotWithShape="1">
          <a:blip r:embed="rId4"/>
          <a:srcRect l="5020" t="28869" r="13765" b="46559"/>
          <a:stretch/>
        </p:blipFill>
        <p:spPr>
          <a:xfrm>
            <a:off x="-62089" y="53852"/>
            <a:ext cx="12242800" cy="2066156"/>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800" y="1740457"/>
            <a:ext cx="12231511" cy="3183351"/>
          </a:xfrm>
          <a:prstGeom prst="rect">
            <a:avLst/>
          </a:prstGeom>
        </p:spPr>
      </p:pic>
      <p:pic>
        <p:nvPicPr>
          <p:cNvPr id="5" name="Picture 5"/>
          <p:cNvPicPr>
            <a:picLocks noChangeAspect="1"/>
          </p:cNvPicPr>
          <p:nvPr/>
        </p:nvPicPr>
        <p:blipFill>
          <a:blip r:embed="rId7"/>
          <a:srcRect t="30892" b="40293"/>
          <a:stretch>
            <a:fillRect/>
          </a:stretch>
        </p:blipFill>
        <p:spPr>
          <a:xfrm>
            <a:off x="-91944" y="3417458"/>
            <a:ext cx="12349840" cy="3440542"/>
          </a:xfrm>
          <a:prstGeom prst="rect">
            <a:avLst/>
          </a:prstGeom>
        </p:spPr>
      </p:pic>
      <p:pic>
        <p:nvPicPr>
          <p:cNvPr id="6" name="Picture 6"/>
          <p:cNvPicPr>
            <a:picLocks noChangeAspect="1"/>
          </p:cNvPicPr>
          <p:nvPr/>
        </p:nvPicPr>
        <p:blipFill>
          <a:blip r:embed="rId8"/>
          <a:srcRect t="40721" r="78632" b="41633"/>
          <a:stretch>
            <a:fillRect/>
          </a:stretch>
        </p:blipFill>
        <p:spPr>
          <a:xfrm>
            <a:off x="-825329" y="5157659"/>
            <a:ext cx="3806024" cy="1767907"/>
          </a:xfrm>
          <a:prstGeom prst="rect">
            <a:avLst/>
          </a:prstGeom>
        </p:spPr>
      </p:pic>
      <p:pic>
        <p:nvPicPr>
          <p:cNvPr id="7" name="Picture 7"/>
          <p:cNvPicPr>
            <a:picLocks noChangeAspect="1"/>
          </p:cNvPicPr>
          <p:nvPr/>
        </p:nvPicPr>
        <p:blipFill>
          <a:blip r:embed="rId8"/>
          <a:srcRect l="27834" t="37996" r="50266" b="33989"/>
          <a:stretch>
            <a:fillRect/>
          </a:stretch>
        </p:blipFill>
        <p:spPr>
          <a:xfrm>
            <a:off x="3714080" y="4625331"/>
            <a:ext cx="3943262" cy="2837500"/>
          </a:xfrm>
          <a:prstGeom prst="rect">
            <a:avLst/>
          </a:prstGeom>
        </p:spPr>
      </p:pic>
      <p:pic>
        <p:nvPicPr>
          <p:cNvPr id="8" name="Picture 8"/>
          <p:cNvPicPr>
            <a:picLocks noChangeAspect="1"/>
          </p:cNvPicPr>
          <p:nvPr/>
        </p:nvPicPr>
        <p:blipFill>
          <a:blip r:embed="rId8"/>
          <a:srcRect l="78533" t="36334" r="4348" b="48274"/>
          <a:stretch>
            <a:fillRect/>
          </a:stretch>
        </p:blipFill>
        <p:spPr>
          <a:xfrm>
            <a:off x="8145663" y="4806936"/>
            <a:ext cx="4035048" cy="2040778"/>
          </a:xfrm>
          <a:prstGeom prst="rect">
            <a:avLst/>
          </a:prstGeom>
        </p:spPr>
      </p:pic>
      <p:pic>
        <p:nvPicPr>
          <p:cNvPr id="9" name="Picture 9"/>
          <p:cNvPicPr>
            <a:picLocks noChangeAspect="1"/>
          </p:cNvPicPr>
          <p:nvPr/>
        </p:nvPicPr>
        <p:blipFill>
          <a:blip r:embed="rId9"/>
          <a:srcRect l="9522" t="43333" r="6943" b="26438"/>
          <a:stretch>
            <a:fillRect/>
          </a:stretch>
        </p:blipFill>
        <p:spPr>
          <a:xfrm>
            <a:off x="-28746" y="-1886314"/>
            <a:ext cx="12209457" cy="2485214"/>
          </a:xfrm>
          <a:prstGeom prst="rect">
            <a:avLst/>
          </a:prstGeom>
        </p:spPr>
      </p:pic>
      <p:pic>
        <p:nvPicPr>
          <p:cNvPr id="20" name="Picture 7"/>
          <p:cNvPicPr>
            <a:picLocks noChangeAspect="1"/>
          </p:cNvPicPr>
          <p:nvPr/>
        </p:nvPicPr>
        <p:blipFill>
          <a:blip r:embed="rId10"/>
          <a:srcRect l="6153" t="29477" r="5299" b="17625"/>
          <a:stretch>
            <a:fillRect/>
          </a:stretch>
        </p:blipFill>
        <p:spPr>
          <a:xfrm>
            <a:off x="6107289" y="1893046"/>
            <a:ext cx="6096000" cy="2048434"/>
          </a:xfrm>
          <a:prstGeom prst="rect">
            <a:avLst/>
          </a:prstGeom>
        </p:spPr>
      </p:pic>
      <p:pic>
        <p:nvPicPr>
          <p:cNvPr id="37" name="Picture 36"/>
          <p:cNvPicPr>
            <a:picLocks noChangeAspect="1"/>
          </p:cNvPicPr>
          <p:nvPr/>
        </p:nvPicPr>
        <p:blipFill rotWithShape="1">
          <a:blip r:embed="rId11" cstate="print">
            <a:extLst>
              <a:ext uri="{28A0092B-C50C-407E-A947-70E740481C1C}">
                <a14:useLocalDpi xmlns:a14="http://schemas.microsoft.com/office/drawing/2010/main" val="0"/>
              </a:ext>
            </a:extLst>
          </a:blip>
          <a:srcRect l="6465" r="6035" b="9204"/>
          <a:stretch/>
        </p:blipFill>
        <p:spPr>
          <a:xfrm>
            <a:off x="-59072" y="-591224"/>
            <a:ext cx="12270109" cy="7161952"/>
          </a:xfrm>
          <a:prstGeom prst="rect">
            <a:avLst/>
          </a:prstGeom>
        </p:spPr>
      </p:pic>
      <p:pic>
        <p:nvPicPr>
          <p:cNvPr id="15" name="Picture 1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4267200" y="1262954"/>
            <a:ext cx="2957443" cy="5137846"/>
          </a:xfrm>
          <a:prstGeom prst="rect">
            <a:avLst/>
          </a:prstGeom>
        </p:spPr>
      </p:pic>
      <p:pic>
        <p:nvPicPr>
          <p:cNvPr id="11" name="Picture 10">
            <a:extLst>
              <a:ext uri="{FF2B5EF4-FFF2-40B4-BE49-F238E27FC236}">
                <a16:creationId xmlns:a16="http://schemas.microsoft.com/office/drawing/2014/main" id="{A5C172B1-A395-A3F3-EB2F-580C8D5AC95C}"/>
              </a:ext>
            </a:extLst>
          </p:cNvPr>
          <p:cNvPicPr>
            <a:picLocks noChangeAspect="1"/>
          </p:cNvPicPr>
          <p:nvPr/>
        </p:nvPicPr>
        <p:blipFill>
          <a:blip r:embed="rId14"/>
          <a:stretch>
            <a:fillRect/>
          </a:stretch>
        </p:blipFill>
        <p:spPr>
          <a:xfrm>
            <a:off x="4294184" y="3544631"/>
            <a:ext cx="3036071" cy="2017951"/>
          </a:xfrm>
          <a:prstGeom prst="rect">
            <a:avLst/>
          </a:prstGeom>
        </p:spPr>
      </p:pic>
    </p:spTree>
    <p:extLst>
      <p:ext uri="{BB962C8B-B14F-4D97-AF65-F5344CB8AC3E}">
        <p14:creationId xmlns:p14="http://schemas.microsoft.com/office/powerpoint/2010/main" val="494210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26" presetClass="emph" presetSubtype="0" repeatCount="indefinite" fill="hold" nodeType="withEffect">
                                  <p:stCondLst>
                                    <p:cond delay="0"/>
                                  </p:stCondLst>
                                  <p:childTnLst>
                                    <p:animEffect transition="out" filter="fade">
                                      <p:cBhvr>
                                        <p:cTn id="9" dur="2000" tmFilter="0, 0; .2, .5; .8, .5; 1, 0"/>
                                        <p:tgtEl>
                                          <p:spTgt spid="37"/>
                                        </p:tgtEl>
                                      </p:cBhvr>
                                    </p:animEffect>
                                    <p:animScale>
                                      <p:cBhvr>
                                        <p:cTn id="10" dur="1000" autoRev="1" fill="hold"/>
                                        <p:tgtEl>
                                          <p:spTgt spid="37"/>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0" y="1"/>
            <a:ext cx="12192000" cy="6114459"/>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0800" y="2687295"/>
            <a:ext cx="12242800" cy="2935319"/>
          </a:xfrm>
          <a:prstGeom prst="rect">
            <a:avLst/>
          </a:prstGeom>
        </p:spPr>
      </p:pic>
      <p:pic>
        <p:nvPicPr>
          <p:cNvPr id="3" name="Picture 3"/>
          <p:cNvPicPr>
            <a:picLocks noChangeAspect="1"/>
          </p:cNvPicPr>
          <p:nvPr/>
        </p:nvPicPr>
        <p:blipFill rotWithShape="1">
          <a:blip r:embed="rId5"/>
          <a:srcRect l="5020" t="28869" r="13765" b="46559"/>
          <a:stretch/>
        </p:blipFill>
        <p:spPr>
          <a:xfrm>
            <a:off x="-50800" y="2187133"/>
            <a:ext cx="12242800" cy="2066156"/>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9511" y="3243091"/>
            <a:ext cx="12231511" cy="3066479"/>
          </a:xfrm>
          <a:prstGeom prst="rect">
            <a:avLst/>
          </a:prstGeom>
        </p:spPr>
      </p:pic>
      <p:pic>
        <p:nvPicPr>
          <p:cNvPr id="5" name="Picture 5"/>
          <p:cNvPicPr>
            <a:picLocks noChangeAspect="1"/>
          </p:cNvPicPr>
          <p:nvPr/>
        </p:nvPicPr>
        <p:blipFill>
          <a:blip r:embed="rId8"/>
          <a:srcRect t="30892" b="40293"/>
          <a:stretch>
            <a:fillRect/>
          </a:stretch>
        </p:blipFill>
        <p:spPr>
          <a:xfrm>
            <a:off x="-17457" y="5347302"/>
            <a:ext cx="12349840" cy="1510699"/>
          </a:xfrm>
          <a:prstGeom prst="rect">
            <a:avLst/>
          </a:prstGeom>
        </p:spPr>
      </p:pic>
      <p:pic>
        <p:nvPicPr>
          <p:cNvPr id="6" name="Picture 6"/>
          <p:cNvPicPr>
            <a:picLocks noChangeAspect="1"/>
          </p:cNvPicPr>
          <p:nvPr/>
        </p:nvPicPr>
        <p:blipFill>
          <a:blip r:embed="rId9"/>
          <a:srcRect t="40721" r="78632" b="41633"/>
          <a:stretch>
            <a:fillRect/>
          </a:stretch>
        </p:blipFill>
        <p:spPr>
          <a:xfrm>
            <a:off x="-812800" y="5129887"/>
            <a:ext cx="3806024" cy="1767907"/>
          </a:xfrm>
          <a:prstGeom prst="rect">
            <a:avLst/>
          </a:prstGeom>
        </p:spPr>
      </p:pic>
      <p:pic>
        <p:nvPicPr>
          <p:cNvPr id="9" name="Picture 9"/>
          <p:cNvPicPr>
            <a:picLocks noChangeAspect="1"/>
          </p:cNvPicPr>
          <p:nvPr/>
        </p:nvPicPr>
        <p:blipFill>
          <a:blip r:embed="rId10"/>
          <a:srcRect l="9522" t="43333" r="6943" b="26438"/>
          <a:stretch>
            <a:fillRect/>
          </a:stretch>
        </p:blipFill>
        <p:spPr>
          <a:xfrm>
            <a:off x="-50800" y="295953"/>
            <a:ext cx="12209457" cy="2485214"/>
          </a:xfrm>
          <a:prstGeom prst="rect">
            <a:avLst/>
          </a:prstGeom>
        </p:spPr>
      </p:pic>
      <p:pic>
        <p:nvPicPr>
          <p:cNvPr id="10" name="Picture 10"/>
          <p:cNvPicPr>
            <a:picLocks noChangeAspect="1"/>
          </p:cNvPicPr>
          <p:nvPr/>
        </p:nvPicPr>
        <p:blipFill rotWithShape="1">
          <a:blip r:embed="rId11"/>
          <a:srcRect t="51672" b="33647"/>
          <a:stretch/>
        </p:blipFill>
        <p:spPr>
          <a:xfrm>
            <a:off x="52734" y="-25400"/>
            <a:ext cx="12209457" cy="1008243"/>
          </a:xfrm>
          <a:prstGeom prst="rect">
            <a:avLst/>
          </a:prstGeom>
        </p:spPr>
      </p:pic>
      <p:sp>
        <p:nvSpPr>
          <p:cNvPr id="23" name="Rounded Rectangle 22"/>
          <p:cNvSpPr/>
          <p:nvPr/>
        </p:nvSpPr>
        <p:spPr>
          <a:xfrm>
            <a:off x="3226676" y="450834"/>
            <a:ext cx="8736724" cy="1758966"/>
          </a:xfrm>
          <a:prstGeom prst="roundRect">
            <a:avLst/>
          </a:prstGeom>
          <a:solidFill>
            <a:schemeClr val="bg1"/>
          </a:solidFill>
          <a:ln w="41275">
            <a:solidFill>
              <a:srgbClr val="ADA335">
                <a:alpha val="99000"/>
              </a:srgb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457200" marR="0" lvl="0" indent="-457200" algn="just" defTabSz="60963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b="1"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Nêu những việc làm để phòng tránh bão ở gia đình và địa phương em. Trong đó, em đã thực hiện những việc nào?</a:t>
            </a:r>
            <a:endParaRPr kumimoji="0" lang="en-US" sz="3600" b="1"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endParaRPr>
          </a:p>
        </p:txBody>
      </p:sp>
      <p:pic>
        <p:nvPicPr>
          <p:cNvPr id="8" name="Picture 8"/>
          <p:cNvPicPr>
            <a:picLocks noChangeAspect="1"/>
          </p:cNvPicPr>
          <p:nvPr/>
        </p:nvPicPr>
        <p:blipFill>
          <a:blip r:embed="rId9"/>
          <a:srcRect l="78533" t="36334" r="4348" b="48274"/>
          <a:stretch>
            <a:fillRect/>
          </a:stretch>
        </p:blipFill>
        <p:spPr>
          <a:xfrm>
            <a:off x="8156952" y="4876440"/>
            <a:ext cx="4035048" cy="2040778"/>
          </a:xfrm>
          <a:prstGeom prst="rect">
            <a:avLst/>
          </a:prstGeom>
        </p:spPr>
      </p:pic>
      <p:pic>
        <p:nvPicPr>
          <p:cNvPr id="48" name="Picture 4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1" y="2343151"/>
            <a:ext cx="3741682" cy="3131602"/>
          </a:xfrm>
          <a:prstGeom prst="rect">
            <a:avLst/>
          </a:prstGeom>
        </p:spPr>
      </p:pic>
    </p:spTree>
    <p:extLst>
      <p:ext uri="{BB962C8B-B14F-4D97-AF65-F5344CB8AC3E}">
        <p14:creationId xmlns:p14="http://schemas.microsoft.com/office/powerpoint/2010/main" val="420872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267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Ứng phó khi gặp bão_ Kỹ năng sống POKI">
            <a:hlinkClick r:id="" action="ppaction://media"/>
            <a:extLst>
              <a:ext uri="{FF2B5EF4-FFF2-40B4-BE49-F238E27FC236}">
                <a16:creationId xmlns:a16="http://schemas.microsoft.com/office/drawing/2014/main" id="{9FD20456-2301-FB96-7830-A1BA9A7459A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580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95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pic>
        <p:nvPicPr>
          <p:cNvPr id="39" name="Picture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62868" y="3378431"/>
            <a:ext cx="2504550" cy="2096184"/>
          </a:xfrm>
          <a:prstGeom prst="rect">
            <a:avLst/>
          </a:prstGeom>
        </p:spPr>
      </p:pic>
      <p:sp>
        <p:nvSpPr>
          <p:cNvPr id="17" name="Freeform 8"/>
          <p:cNvSpPr/>
          <p:nvPr/>
        </p:nvSpPr>
        <p:spPr bwMode="auto">
          <a:xfrm>
            <a:off x="2764971" y="0"/>
            <a:ext cx="9427029" cy="6193971"/>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60960" tIns="30480" rIns="60960" bIns="30480" numCol="1" anchor="t" anchorCtr="0" compatLnSpc="1"/>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9" name="Rectangle 18"/>
          <p:cNvSpPr/>
          <p:nvPr/>
        </p:nvSpPr>
        <p:spPr>
          <a:xfrm>
            <a:off x="4149730" y="1428269"/>
            <a:ext cx="6746869" cy="452431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Nước ta thường hay có bão. Cơn bão càng lớn, thiệt hại về người và của càng nhiều. Vì vậy, cần tích cực phòng chống bão bằng cách theo dõi bản tin thời tiết, tìm cách bảo vệ nhà cửa, sản xuất, đề phòng khan hiếm thức ăn và nước uống, đ</a:t>
            </a:r>
            <a:r>
              <a:rPr kumimoji="0" lang="en-US" sz="32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ề</a:t>
            </a:r>
            <a:r>
              <a:rPr kumimoji="0" lang="vi-VN" sz="32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phòng tai nạn do bão gây ra (nên cắt điện, không ra k</a:t>
            </a:r>
            <a:r>
              <a:rPr kumimoji="0" lang="en-US" sz="32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h</a:t>
            </a:r>
            <a:r>
              <a:rPr kumimoji="0" lang="vi-VN" sz="32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ơi, phải đến nơi trú ẩn an toàn,...).</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6136803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32" presetClass="emph" presetSubtype="0" repeatCount="indefinite" fill="hold" nodeType="withEffect">
                                  <p:stCondLst>
                                    <p:cond delay="0"/>
                                  </p:stCondLst>
                                  <p:childTnLst>
                                    <p:animRot by="120000">
                                      <p:cBhvr>
                                        <p:cTn id="9" dur="200" fill="hold">
                                          <p:stCondLst>
                                            <p:cond delay="0"/>
                                          </p:stCondLst>
                                        </p:cTn>
                                        <p:tgtEl>
                                          <p:spTgt spid="39"/>
                                        </p:tgtEl>
                                        <p:attrNameLst>
                                          <p:attrName>r</p:attrName>
                                        </p:attrNameLst>
                                      </p:cBhvr>
                                    </p:animRot>
                                    <p:animRot by="-240000">
                                      <p:cBhvr>
                                        <p:cTn id="10" dur="400" fill="hold">
                                          <p:stCondLst>
                                            <p:cond delay="400"/>
                                          </p:stCondLst>
                                        </p:cTn>
                                        <p:tgtEl>
                                          <p:spTgt spid="39"/>
                                        </p:tgtEl>
                                        <p:attrNameLst>
                                          <p:attrName>r</p:attrName>
                                        </p:attrNameLst>
                                      </p:cBhvr>
                                    </p:animRot>
                                    <p:animRot by="240000">
                                      <p:cBhvr>
                                        <p:cTn id="11" dur="400" fill="hold">
                                          <p:stCondLst>
                                            <p:cond delay="800"/>
                                          </p:stCondLst>
                                        </p:cTn>
                                        <p:tgtEl>
                                          <p:spTgt spid="39"/>
                                        </p:tgtEl>
                                        <p:attrNameLst>
                                          <p:attrName>r</p:attrName>
                                        </p:attrNameLst>
                                      </p:cBhvr>
                                    </p:animRot>
                                    <p:animRot by="-240000">
                                      <p:cBhvr>
                                        <p:cTn id="12" dur="400" fill="hold">
                                          <p:stCondLst>
                                            <p:cond delay="1200"/>
                                          </p:stCondLst>
                                        </p:cTn>
                                        <p:tgtEl>
                                          <p:spTgt spid="39"/>
                                        </p:tgtEl>
                                        <p:attrNameLst>
                                          <p:attrName>r</p:attrName>
                                        </p:attrNameLst>
                                      </p:cBhvr>
                                    </p:animRot>
                                    <p:animRot by="120000">
                                      <p:cBhvr>
                                        <p:cTn id="13" dur="400" fill="hold">
                                          <p:stCondLst>
                                            <p:cond delay="1600"/>
                                          </p:stCondLst>
                                        </p:cTn>
                                        <p:tgtEl>
                                          <p:spTgt spid="39"/>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721" t="2344" r="623"/>
          <a:stretch>
            <a:fillRect/>
          </a:stretch>
        </p:blipFill>
        <p:spPr>
          <a:xfrm>
            <a:off x="0" y="0"/>
            <a:ext cx="12192000" cy="6858000"/>
          </a:xfrm>
          <a:prstGeom prst="rect">
            <a:avLst/>
          </a:prstGeom>
        </p:spPr>
      </p:pic>
      <p:grpSp>
        <p:nvGrpSpPr>
          <p:cNvPr id="3" name="Group 3"/>
          <p:cNvGrpSpPr/>
          <p:nvPr/>
        </p:nvGrpSpPr>
        <p:grpSpPr>
          <a:xfrm>
            <a:off x="1651000" y="-838200"/>
            <a:ext cx="8890000" cy="8890000"/>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6" name="Picture 6"/>
          <p:cNvPicPr>
            <a:picLocks noChangeAspect="1"/>
          </p:cNvPicPr>
          <p:nvPr/>
        </p:nvPicPr>
        <p:blipFill>
          <a:blip r:embed="rId3"/>
          <a:srcRect/>
          <a:stretch>
            <a:fillRect/>
          </a:stretch>
        </p:blipFill>
        <p:spPr>
          <a:xfrm>
            <a:off x="1564850" y="3318264"/>
            <a:ext cx="9138919" cy="5140642"/>
          </a:xfrm>
          <a:prstGeom prst="rect">
            <a:avLst/>
          </a:prstGeom>
        </p:spPr>
      </p:pic>
      <p:pic>
        <p:nvPicPr>
          <p:cNvPr id="7" name="Picture 7"/>
          <p:cNvPicPr>
            <a:picLocks noChangeAspect="1"/>
          </p:cNvPicPr>
          <p:nvPr/>
        </p:nvPicPr>
        <p:blipFill>
          <a:blip r:embed="rId4"/>
          <a:srcRect l="11001" t="30962" r="13970" b="32828"/>
          <a:stretch>
            <a:fillRect/>
          </a:stretch>
        </p:blipFill>
        <p:spPr>
          <a:xfrm>
            <a:off x="-181935" y="3762954"/>
            <a:ext cx="12555869" cy="3408445"/>
          </a:xfrm>
          <a:prstGeom prst="rect">
            <a:avLst/>
          </a:prstGeom>
        </p:spPr>
      </p:pic>
      <p:pic>
        <p:nvPicPr>
          <p:cNvPr id="8" name="Picture 8"/>
          <p:cNvPicPr>
            <a:picLocks noChangeAspect="1"/>
          </p:cNvPicPr>
          <p:nvPr/>
        </p:nvPicPr>
        <p:blipFill>
          <a:blip r:embed="rId5"/>
          <a:srcRect r="66324" b="70079"/>
          <a:stretch>
            <a:fillRect/>
          </a:stretch>
        </p:blipFill>
        <p:spPr>
          <a:xfrm>
            <a:off x="-3332" y="-105860"/>
            <a:ext cx="4799321" cy="2398570"/>
          </a:xfrm>
          <a:prstGeom prst="rect">
            <a:avLst/>
          </a:prstGeom>
        </p:spPr>
      </p:pic>
      <p:pic>
        <p:nvPicPr>
          <p:cNvPr id="11" name="Picture 10"/>
          <p:cNvPicPr>
            <a:picLocks noChangeAspect="1"/>
          </p:cNvPicPr>
          <p:nvPr/>
        </p:nvPicPr>
        <p:blipFill rotWithShape="1">
          <a:blip r:embed="rId6" cstate="print">
            <a:extLst>
              <a:ext uri="{28A0092B-C50C-407E-A947-70E740481C1C}">
                <a14:useLocalDpi xmlns:a14="http://schemas.microsoft.com/office/drawing/2010/main" val="0"/>
              </a:ext>
            </a:extLst>
          </a:blip>
          <a:srcRect l="6465" r="6035" b="9204"/>
          <a:stretch/>
        </p:blipFill>
        <p:spPr>
          <a:xfrm>
            <a:off x="12858" y="-296283"/>
            <a:ext cx="12270109" cy="7161952"/>
          </a:xfrm>
          <a:prstGeom prst="rect">
            <a:avLst/>
          </a:prstGeom>
        </p:spPr>
      </p:pic>
      <p:pic>
        <p:nvPicPr>
          <p:cNvPr id="12" name="Picture 6"/>
          <p:cNvPicPr>
            <a:picLocks noChangeAspect="1"/>
          </p:cNvPicPr>
          <p:nvPr/>
        </p:nvPicPr>
        <p:blipFill>
          <a:blip r:embed="rId7"/>
          <a:srcRect l="13162" t="11393" b="31764"/>
          <a:stretch>
            <a:fillRect/>
          </a:stretch>
        </p:blipFill>
        <p:spPr>
          <a:xfrm>
            <a:off x="4790157" y="787947"/>
            <a:ext cx="7936024" cy="2922076"/>
          </a:xfrm>
          <a:prstGeom prst="rect">
            <a:avLst/>
          </a:prstGeom>
        </p:spPr>
      </p:pic>
      <p:pic>
        <p:nvPicPr>
          <p:cNvPr id="5" name="Picture 5"/>
          <p:cNvPicPr>
            <a:picLocks noChangeAspect="1"/>
          </p:cNvPicPr>
          <p:nvPr/>
        </p:nvPicPr>
        <p:blipFill>
          <a:blip r:embed="rId8"/>
          <a:srcRect t="8032" b="59222"/>
          <a:stretch>
            <a:fillRect/>
          </a:stretch>
        </p:blipFill>
        <p:spPr>
          <a:xfrm>
            <a:off x="-430356" y="-1600905"/>
            <a:ext cx="14165807" cy="2609245"/>
          </a:xfrm>
          <a:prstGeom prst="rect">
            <a:avLst/>
          </a:prstGeom>
        </p:spPr>
      </p:pic>
      <p:pic>
        <p:nvPicPr>
          <p:cNvPr id="13" name="Picture 12">
            <a:extLst>
              <a:ext uri="{FF2B5EF4-FFF2-40B4-BE49-F238E27FC236}">
                <a16:creationId xmlns:a16="http://schemas.microsoft.com/office/drawing/2014/main" id="{C83FF0DE-79D5-ABE7-CECB-59073A466DF6}"/>
              </a:ext>
            </a:extLst>
          </p:cNvPr>
          <p:cNvPicPr>
            <a:picLocks noChangeAspect="1"/>
          </p:cNvPicPr>
          <p:nvPr/>
        </p:nvPicPr>
        <p:blipFill>
          <a:blip r:embed="rId9"/>
          <a:stretch>
            <a:fillRect/>
          </a:stretch>
        </p:blipFill>
        <p:spPr>
          <a:xfrm>
            <a:off x="2961597" y="1968534"/>
            <a:ext cx="6840305" cy="2139881"/>
          </a:xfrm>
          <a:prstGeom prst="rect">
            <a:avLst/>
          </a:prstGeom>
        </p:spPr>
      </p:pic>
    </p:spTree>
    <p:extLst>
      <p:ext uri="{BB962C8B-B14F-4D97-AF65-F5344CB8AC3E}">
        <p14:creationId xmlns:p14="http://schemas.microsoft.com/office/powerpoint/2010/main" val="183673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2000" tmFilter="0, 0; .2, .5; .8, .5; 1, 0"/>
                                        <p:tgtEl>
                                          <p:spTgt spid="11"/>
                                        </p:tgtEl>
                                      </p:cBhvr>
                                    </p:animEffect>
                                    <p:animScale>
                                      <p:cBhvr>
                                        <p:cTn id="7" dur="1000" autoRev="1" fill="hold"/>
                                        <p:tgtEl>
                                          <p:spTgt spid="11"/>
                                        </p:tgtEl>
                                      </p:cBhvr>
                                      <p:by x="105000" y="105000"/>
                                    </p:animScale>
                                  </p:childTnLst>
                                </p:cTn>
                              </p:par>
                              <p:par>
                                <p:cTn id="8" presetID="64" presetClass="path" presetSubtype="0" repeatCount="indefinite" accel="50000" decel="50000" fill="hold" nodeType="withEffect">
                                  <p:stCondLst>
                                    <p:cond delay="0"/>
                                  </p:stCondLst>
                                  <p:childTnLst>
                                    <p:animMotion origin="layout" path="M 4.02778E-6 -2.09877E-6 L 4.02778E-6 0.69861 " pathEditMode="relative" rAng="0" ptsTypes="AA">
                                      <p:cBhvr>
                                        <p:cTn id="9" dur="3000" fill="hold"/>
                                        <p:tgtEl>
                                          <p:spTgt spid="12"/>
                                        </p:tgtEl>
                                        <p:attrNameLst>
                                          <p:attrName>ppt_x</p:attrName>
                                          <p:attrName>ppt_y</p:attrName>
                                        </p:attrNameLst>
                                      </p:cBhvr>
                                      <p:rCtr x="0" y="34923"/>
                                    </p:animMotion>
                                  </p:childTnLst>
                                </p:cTn>
                              </p:par>
                              <p:par>
                                <p:cTn id="10" presetID="32" presetClass="emph" presetSubtype="0" repeatCount="indefinite" fill="hold" nodeType="withEffect">
                                  <p:stCondLst>
                                    <p:cond delay="0"/>
                                  </p:stCondLst>
                                  <p:childTnLst>
                                    <p:animRot by="120000">
                                      <p:cBhvr>
                                        <p:cTn id="11" dur="300" fill="hold">
                                          <p:stCondLst>
                                            <p:cond delay="0"/>
                                          </p:stCondLst>
                                        </p:cTn>
                                        <p:tgtEl>
                                          <p:spTgt spid="7"/>
                                        </p:tgtEl>
                                        <p:attrNameLst>
                                          <p:attrName>r</p:attrName>
                                        </p:attrNameLst>
                                      </p:cBhvr>
                                    </p:animRot>
                                    <p:animRot by="-240000">
                                      <p:cBhvr>
                                        <p:cTn id="12" dur="600" fill="hold">
                                          <p:stCondLst>
                                            <p:cond delay="600"/>
                                          </p:stCondLst>
                                        </p:cTn>
                                        <p:tgtEl>
                                          <p:spTgt spid="7"/>
                                        </p:tgtEl>
                                        <p:attrNameLst>
                                          <p:attrName>r</p:attrName>
                                        </p:attrNameLst>
                                      </p:cBhvr>
                                    </p:animRot>
                                    <p:animRot by="240000">
                                      <p:cBhvr>
                                        <p:cTn id="13" dur="600" fill="hold">
                                          <p:stCondLst>
                                            <p:cond delay="1200"/>
                                          </p:stCondLst>
                                        </p:cTn>
                                        <p:tgtEl>
                                          <p:spTgt spid="7"/>
                                        </p:tgtEl>
                                        <p:attrNameLst>
                                          <p:attrName>r</p:attrName>
                                        </p:attrNameLst>
                                      </p:cBhvr>
                                    </p:animRot>
                                    <p:animRot by="-240000">
                                      <p:cBhvr>
                                        <p:cTn id="14" dur="600" fill="hold">
                                          <p:stCondLst>
                                            <p:cond delay="1800"/>
                                          </p:stCondLst>
                                        </p:cTn>
                                        <p:tgtEl>
                                          <p:spTgt spid="7"/>
                                        </p:tgtEl>
                                        <p:attrNameLst>
                                          <p:attrName>r</p:attrName>
                                        </p:attrNameLst>
                                      </p:cBhvr>
                                    </p:animRot>
                                    <p:animRot by="120000">
                                      <p:cBhvr>
                                        <p:cTn id="15" dur="600" fill="hold">
                                          <p:stCondLst>
                                            <p:cond delay="2400"/>
                                          </p:stCondLst>
                                        </p:cTn>
                                        <p:tgtEl>
                                          <p:spTgt spid="7"/>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5"/>
          <a:srcRect/>
          <a:stretch>
            <a:fillRect/>
          </a:stretch>
        </p:blipFill>
        <p:spPr>
          <a:xfrm>
            <a:off x="0" y="0"/>
            <a:ext cx="12192000" cy="6858000"/>
          </a:xfrm>
          <a:prstGeom prst="rect">
            <a:avLst/>
          </a:prstGeom>
        </p:spPr>
      </p:pic>
      <p:sp>
        <p:nvSpPr>
          <p:cNvPr id="5" name="Rectangle: Rounded Corners 6">
            <a:extLst>
              <a:ext uri="{FF2B5EF4-FFF2-40B4-BE49-F238E27FC236}">
                <a16:creationId xmlns:a16="http://schemas.microsoft.com/office/drawing/2014/main" id="{29DC1B5B-5601-48CA-AABC-BA7D6DF1F2B2}"/>
              </a:ext>
            </a:extLst>
          </p:cNvPr>
          <p:cNvSpPr/>
          <p:nvPr/>
        </p:nvSpPr>
        <p:spPr>
          <a:xfrm>
            <a:off x="558800" y="406400"/>
            <a:ext cx="11074400" cy="6045200"/>
          </a:xfrm>
          <a:prstGeom prst="roundRect">
            <a:avLst>
              <a:gd name="adj" fmla="val 5203"/>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grpSp>
        <p:nvGrpSpPr>
          <p:cNvPr id="28" name="Group 27"/>
          <p:cNvGrpSpPr/>
          <p:nvPr/>
        </p:nvGrpSpPr>
        <p:grpSpPr>
          <a:xfrm>
            <a:off x="3607626" y="2946160"/>
            <a:ext cx="2342093" cy="1851912"/>
            <a:chOff x="6365845" y="2586499"/>
            <a:chExt cx="5521081" cy="4365564"/>
          </a:xfrm>
        </p:grpSpPr>
        <p:sp>
          <p:nvSpPr>
            <p:cNvPr id="29" name="Rectangle 28"/>
            <p:cNvSpPr/>
            <p:nvPr/>
          </p:nvSpPr>
          <p:spPr>
            <a:xfrm>
              <a:off x="6365845" y="2608663"/>
              <a:ext cx="5521081" cy="434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30" name="Picture 29"/>
            <p:cNvPicPr>
              <a:picLocks noChangeAspect="1"/>
            </p:cNvPicPr>
            <p:nvPr/>
          </p:nvPicPr>
          <p:blipFill>
            <a:blip r:embed="rId6">
              <a:extLst>
                <a:ext uri="{28A0092B-C50C-407E-A947-70E740481C1C}">
                  <a14:useLocalDpi xmlns:a14="http://schemas.microsoft.com/office/drawing/2010/main" val="0"/>
                </a:ext>
              </a:extLst>
            </a:blip>
            <a:srcRect/>
            <a:stretch/>
          </p:blipFill>
          <p:spPr>
            <a:xfrm>
              <a:off x="6606882" y="2586499"/>
              <a:ext cx="5075027" cy="4005352"/>
            </a:xfrm>
            <a:prstGeom prst="rect">
              <a:avLst/>
            </a:prstGeom>
          </p:spPr>
        </p:pic>
      </p:grpSp>
      <p:grpSp>
        <p:nvGrpSpPr>
          <p:cNvPr id="31" name="Group 30"/>
          <p:cNvGrpSpPr/>
          <p:nvPr/>
        </p:nvGrpSpPr>
        <p:grpSpPr>
          <a:xfrm>
            <a:off x="6265118" y="2955562"/>
            <a:ext cx="2342093" cy="1842510"/>
            <a:chOff x="10563659" y="2176068"/>
            <a:chExt cx="5521081" cy="4343400"/>
          </a:xfrm>
        </p:grpSpPr>
        <p:sp>
          <p:nvSpPr>
            <p:cNvPr id="32" name="Rectangle 31"/>
            <p:cNvSpPr/>
            <p:nvPr/>
          </p:nvSpPr>
          <p:spPr>
            <a:xfrm>
              <a:off x="10563659" y="2176068"/>
              <a:ext cx="5521081" cy="434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33" name="Picture 32"/>
            <p:cNvPicPr>
              <a:picLocks noChangeAspect="1"/>
            </p:cNvPicPr>
            <p:nvPr/>
          </p:nvPicPr>
          <p:blipFill>
            <a:blip r:embed="rId7">
              <a:extLst>
                <a:ext uri="{28A0092B-C50C-407E-A947-70E740481C1C}">
                  <a14:useLocalDpi xmlns:a14="http://schemas.microsoft.com/office/drawing/2010/main" val="0"/>
                </a:ext>
              </a:extLst>
            </a:blip>
            <a:srcRect/>
            <a:stretch/>
          </p:blipFill>
          <p:spPr>
            <a:xfrm>
              <a:off x="10826301" y="2418505"/>
              <a:ext cx="4973493" cy="3925217"/>
            </a:xfrm>
            <a:prstGeom prst="rect">
              <a:avLst/>
            </a:prstGeom>
          </p:spPr>
        </p:pic>
      </p:grpSp>
      <p:grpSp>
        <p:nvGrpSpPr>
          <p:cNvPr id="34" name="Group 33"/>
          <p:cNvGrpSpPr/>
          <p:nvPr/>
        </p:nvGrpSpPr>
        <p:grpSpPr>
          <a:xfrm>
            <a:off x="8922032" y="2955562"/>
            <a:ext cx="2342093" cy="1842510"/>
            <a:chOff x="12423608" y="4403596"/>
            <a:chExt cx="5521081" cy="4343400"/>
          </a:xfrm>
        </p:grpSpPr>
        <p:sp>
          <p:nvSpPr>
            <p:cNvPr id="35" name="Rectangle 34"/>
            <p:cNvSpPr/>
            <p:nvPr/>
          </p:nvSpPr>
          <p:spPr>
            <a:xfrm>
              <a:off x="12423608" y="4403596"/>
              <a:ext cx="5521081" cy="434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36" name="Picture 35"/>
            <p:cNvPicPr>
              <a:picLocks noChangeAspect="1"/>
            </p:cNvPicPr>
            <p:nvPr/>
          </p:nvPicPr>
          <p:blipFill>
            <a:blip r:embed="rId8">
              <a:extLst>
                <a:ext uri="{28A0092B-C50C-407E-A947-70E740481C1C}">
                  <a14:useLocalDpi xmlns:a14="http://schemas.microsoft.com/office/drawing/2010/main" val="0"/>
                </a:ext>
              </a:extLst>
            </a:blip>
            <a:srcRect/>
            <a:stretch/>
          </p:blipFill>
          <p:spPr>
            <a:xfrm>
              <a:off x="12520237" y="4509233"/>
              <a:ext cx="5299042" cy="4198813"/>
            </a:xfrm>
            <a:prstGeom prst="rect">
              <a:avLst/>
            </a:prstGeom>
          </p:spPr>
        </p:pic>
      </p:grpSp>
      <p:grpSp>
        <p:nvGrpSpPr>
          <p:cNvPr id="37" name="Group 36"/>
          <p:cNvGrpSpPr/>
          <p:nvPr/>
        </p:nvGrpSpPr>
        <p:grpSpPr>
          <a:xfrm>
            <a:off x="945144" y="2955562"/>
            <a:ext cx="2342093" cy="1842510"/>
            <a:chOff x="1788968" y="2678634"/>
            <a:chExt cx="3513139" cy="2763765"/>
          </a:xfrm>
        </p:grpSpPr>
        <p:sp>
          <p:nvSpPr>
            <p:cNvPr id="26" name="Rectangle 25"/>
            <p:cNvSpPr/>
            <p:nvPr/>
          </p:nvSpPr>
          <p:spPr>
            <a:xfrm>
              <a:off x="1788968" y="2678634"/>
              <a:ext cx="3513139" cy="27637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7" name="Picture 26"/>
            <p:cNvPicPr>
              <a:picLocks noChangeAspect="1"/>
            </p:cNvPicPr>
            <p:nvPr/>
          </p:nvPicPr>
          <p:blipFill>
            <a:blip r:embed="rId9">
              <a:extLst>
                <a:ext uri="{28A0092B-C50C-407E-A947-70E740481C1C}">
                  <a14:useLocalDpi xmlns:a14="http://schemas.microsoft.com/office/drawing/2010/main" val="0"/>
                </a:ext>
              </a:extLst>
            </a:blip>
            <a:srcRect/>
            <a:stretch/>
          </p:blipFill>
          <p:spPr>
            <a:xfrm>
              <a:off x="1870182" y="2717280"/>
              <a:ext cx="3401682" cy="2700336"/>
            </a:xfrm>
            <a:prstGeom prst="rect">
              <a:avLst/>
            </a:prstGeom>
          </p:spPr>
        </p:pic>
      </p:grpSp>
      <p:sp>
        <p:nvSpPr>
          <p:cNvPr id="39" name="Rectangle 38"/>
          <p:cNvSpPr/>
          <p:nvPr/>
        </p:nvSpPr>
        <p:spPr>
          <a:xfrm>
            <a:off x="924152" y="2960729"/>
            <a:ext cx="2342093" cy="184251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6667" b="0" i="0" u="none" strike="noStrike" kern="1200" cap="none" spc="0" normalizeH="0" baseline="0" noProof="0" dirty="0">
                <a:ln>
                  <a:noFill/>
                </a:ln>
                <a:solidFill>
                  <a:srgbClr val="FF0000"/>
                </a:solidFill>
                <a:effectLst/>
                <a:uLnTx/>
                <a:uFillTx/>
                <a:latin typeface="#9Slide03 BoosterNextFYBlack" panose="02000A03000000020004" pitchFamily="2" charset="0"/>
                <a:ea typeface="+mn-ea"/>
                <a:cs typeface="+mn-cs"/>
              </a:rPr>
              <a:t>1</a:t>
            </a:r>
          </a:p>
        </p:txBody>
      </p:sp>
      <p:sp>
        <p:nvSpPr>
          <p:cNvPr id="45" name="Rectangle 44"/>
          <p:cNvSpPr/>
          <p:nvPr/>
        </p:nvSpPr>
        <p:spPr>
          <a:xfrm>
            <a:off x="3589231" y="2949844"/>
            <a:ext cx="2342093" cy="184251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6667" b="0" i="0" u="none" strike="noStrike" kern="1200" cap="none" spc="0" normalizeH="0" baseline="0" noProof="0" dirty="0">
                <a:ln>
                  <a:noFill/>
                </a:ln>
                <a:solidFill>
                  <a:srgbClr val="FF0000"/>
                </a:solidFill>
                <a:effectLst/>
                <a:uLnTx/>
                <a:uFillTx/>
                <a:latin typeface="#9Slide03 BoosterNextFYBlack" panose="02000A03000000020004" pitchFamily="2" charset="0"/>
                <a:ea typeface="+mn-ea"/>
                <a:cs typeface="+mn-cs"/>
              </a:rPr>
              <a:t>2</a:t>
            </a:r>
          </a:p>
        </p:txBody>
      </p:sp>
      <p:sp>
        <p:nvSpPr>
          <p:cNvPr id="46" name="Rectangle 45"/>
          <p:cNvSpPr/>
          <p:nvPr/>
        </p:nvSpPr>
        <p:spPr>
          <a:xfrm>
            <a:off x="6282399" y="2948564"/>
            <a:ext cx="2342093" cy="184251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6667" b="0" i="0" u="none" strike="noStrike" kern="1200" cap="none" spc="0" normalizeH="0" baseline="0" noProof="0" dirty="0">
                <a:ln>
                  <a:noFill/>
                </a:ln>
                <a:solidFill>
                  <a:srgbClr val="FF0000"/>
                </a:solidFill>
                <a:effectLst/>
                <a:uLnTx/>
                <a:uFillTx/>
                <a:latin typeface="#9Slide03 BoosterNextFYBlack" panose="02000A03000000020004" pitchFamily="2" charset="0"/>
                <a:ea typeface="+mn-ea"/>
                <a:cs typeface="+mn-cs"/>
              </a:rPr>
              <a:t>3</a:t>
            </a:r>
          </a:p>
        </p:txBody>
      </p:sp>
      <p:sp>
        <p:nvSpPr>
          <p:cNvPr id="47" name="Rectangle 46"/>
          <p:cNvSpPr/>
          <p:nvPr/>
        </p:nvSpPr>
        <p:spPr>
          <a:xfrm>
            <a:off x="8922032" y="2958090"/>
            <a:ext cx="2342093" cy="184251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6667" b="0" i="0" u="none" strike="noStrike" kern="1200" cap="none" spc="0" normalizeH="0" baseline="0" noProof="0" dirty="0">
                <a:ln>
                  <a:noFill/>
                </a:ln>
                <a:solidFill>
                  <a:srgbClr val="FF0000"/>
                </a:solidFill>
                <a:effectLst/>
                <a:uLnTx/>
                <a:uFillTx/>
                <a:latin typeface="#9Slide03 BoosterNextFYBlack" panose="02000A03000000020004" pitchFamily="2" charset="0"/>
                <a:ea typeface="+mn-ea"/>
                <a:cs typeface="+mn-cs"/>
              </a:rPr>
              <a:t>4</a:t>
            </a:r>
          </a:p>
        </p:txBody>
      </p:sp>
      <p:pic>
        <p:nvPicPr>
          <p:cNvPr id="48" name="Picture 47"/>
          <p:cNvPicPr>
            <a:picLocks noChangeAspect="1"/>
          </p:cNvPicPr>
          <p:nvPr/>
        </p:nvPicPr>
        <p:blipFill>
          <a:blip r:embed="rId10">
            <a:extLst>
              <a:ext uri="{28A0092B-C50C-407E-A947-70E740481C1C}">
                <a14:useLocalDpi xmlns:a14="http://schemas.microsoft.com/office/drawing/2010/main" val="0"/>
              </a:ext>
            </a:extLst>
          </a:blip>
          <a:srcRect l="11416" r="11416"/>
          <a:stretch/>
        </p:blipFill>
        <p:spPr>
          <a:xfrm>
            <a:off x="1415144" y="5059028"/>
            <a:ext cx="1447800" cy="960000"/>
          </a:xfrm>
          <a:prstGeom prst="rect">
            <a:avLst/>
          </a:prstGeom>
        </p:spPr>
      </p:pic>
      <p:pic>
        <p:nvPicPr>
          <p:cNvPr id="51" name="Picture 50"/>
          <p:cNvPicPr>
            <a:picLocks noChangeAspect="1"/>
          </p:cNvPicPr>
          <p:nvPr/>
        </p:nvPicPr>
        <p:blipFill>
          <a:blip r:embed="rId11">
            <a:extLst>
              <a:ext uri="{28A0092B-C50C-407E-A947-70E740481C1C}">
                <a14:useLocalDpi xmlns:a14="http://schemas.microsoft.com/office/drawing/2010/main" val="0"/>
              </a:ext>
            </a:extLst>
          </a:blip>
          <a:srcRect l="16458" r="16458"/>
          <a:stretch/>
        </p:blipFill>
        <p:spPr>
          <a:xfrm>
            <a:off x="9405257" y="4963778"/>
            <a:ext cx="1328057" cy="960000"/>
          </a:xfrm>
          <a:prstGeom prst="rect">
            <a:avLst/>
          </a:prstGeom>
        </p:spPr>
      </p:pic>
      <p:grpSp>
        <p:nvGrpSpPr>
          <p:cNvPr id="55" name="Group 54"/>
          <p:cNvGrpSpPr/>
          <p:nvPr/>
        </p:nvGrpSpPr>
        <p:grpSpPr>
          <a:xfrm>
            <a:off x="943202" y="1682654"/>
            <a:ext cx="10239769" cy="774178"/>
            <a:chOff x="-47916" y="127470"/>
            <a:chExt cx="17532964" cy="1888038"/>
          </a:xfrm>
        </p:grpSpPr>
        <p:sp>
          <p:nvSpPr>
            <p:cNvPr id="56" name="Rounded Rectangle 55"/>
            <p:cNvSpPr/>
            <p:nvPr/>
          </p:nvSpPr>
          <p:spPr>
            <a:xfrm>
              <a:off x="-47916" y="127470"/>
              <a:ext cx="17532964" cy="1888038"/>
            </a:xfrm>
            <a:prstGeom prst="roundRect">
              <a:avLst/>
            </a:prstGeom>
            <a:solidFill>
              <a:schemeClr val="bg1"/>
            </a:solidFill>
            <a:ln w="41275">
              <a:solidFill>
                <a:schemeClr val="tx1">
                  <a:alpha val="99000"/>
                </a:scheme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57" name="TextBox 56"/>
            <p:cNvSpPr txBox="1"/>
            <p:nvPr/>
          </p:nvSpPr>
          <p:spPr>
            <a:xfrm>
              <a:off x="1633355" y="252503"/>
              <a:ext cx="13164264" cy="1476482"/>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Hãy</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dự</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đoán</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cấp</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gió</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dựa</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vào</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hình</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ảnh</a:t>
              </a:r>
              <a:endPar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endParaRPr>
            </a:p>
          </p:txBody>
        </p:sp>
      </p:grpSp>
      <p:pic>
        <p:nvPicPr>
          <p:cNvPr id="61" name="59c3c5f04723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764328" y="893919"/>
            <a:ext cx="812800" cy="812800"/>
          </a:xfrm>
          <a:prstGeom prst="rect">
            <a:avLst/>
          </a:prstGeom>
        </p:spPr>
      </p:pic>
      <p:pic>
        <p:nvPicPr>
          <p:cNvPr id="62" name="59c3c5f04723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865928" y="995519"/>
            <a:ext cx="812800" cy="812800"/>
          </a:xfrm>
          <a:prstGeom prst="rect">
            <a:avLst/>
          </a:prstGeom>
        </p:spPr>
      </p:pic>
      <p:pic>
        <p:nvPicPr>
          <p:cNvPr id="63" name="59c3c5f04723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967528" y="1097119"/>
            <a:ext cx="812800" cy="812800"/>
          </a:xfrm>
          <a:prstGeom prst="rect">
            <a:avLst/>
          </a:prstGeom>
        </p:spPr>
      </p:pic>
      <p:pic>
        <p:nvPicPr>
          <p:cNvPr id="64" name="59c3c5f04723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3069128" y="1198719"/>
            <a:ext cx="812800" cy="812800"/>
          </a:xfrm>
          <a:prstGeom prst="rect">
            <a:avLst/>
          </a:prstGeom>
        </p:spPr>
      </p:pic>
      <p:pic>
        <p:nvPicPr>
          <p:cNvPr id="40" name="Picture 39"/>
          <p:cNvPicPr>
            <a:picLocks noChangeAspect="1"/>
          </p:cNvPicPr>
          <p:nvPr/>
        </p:nvPicPr>
        <p:blipFill>
          <a:blip r:embed="rId13">
            <a:extLst>
              <a:ext uri="{28A0092B-C50C-407E-A947-70E740481C1C}">
                <a14:useLocalDpi xmlns:a14="http://schemas.microsoft.com/office/drawing/2010/main" val="0"/>
              </a:ext>
            </a:extLst>
          </a:blip>
          <a:srcRect l="10101" r="10101"/>
          <a:stretch/>
        </p:blipFill>
        <p:spPr>
          <a:xfrm>
            <a:off x="4027715" y="5005605"/>
            <a:ext cx="1436914" cy="960000"/>
          </a:xfrm>
          <a:prstGeom prst="rect">
            <a:avLst/>
          </a:prstGeom>
        </p:spPr>
      </p:pic>
      <p:pic>
        <p:nvPicPr>
          <p:cNvPr id="42" name="Picture 41"/>
          <p:cNvPicPr>
            <a:picLocks noChangeAspect="1"/>
          </p:cNvPicPr>
          <p:nvPr/>
        </p:nvPicPr>
        <p:blipFill>
          <a:blip r:embed="rId14">
            <a:extLst>
              <a:ext uri="{28A0092B-C50C-407E-A947-70E740481C1C}">
                <a14:useLocalDpi xmlns:a14="http://schemas.microsoft.com/office/drawing/2010/main" val="0"/>
              </a:ext>
            </a:extLst>
          </a:blip>
          <a:srcRect l="15143" r="15143"/>
          <a:stretch/>
        </p:blipFill>
        <p:spPr>
          <a:xfrm>
            <a:off x="6727371" y="4992353"/>
            <a:ext cx="1447799" cy="960000"/>
          </a:xfrm>
          <a:prstGeom prst="rect">
            <a:avLst/>
          </a:prstGeom>
        </p:spPr>
      </p:pic>
      <p:pic>
        <p:nvPicPr>
          <p:cNvPr id="6" name="Picture 5">
            <a:extLst>
              <a:ext uri="{FF2B5EF4-FFF2-40B4-BE49-F238E27FC236}">
                <a16:creationId xmlns:a16="http://schemas.microsoft.com/office/drawing/2014/main" id="{96A06DAB-BDD2-9BB3-B3EA-483BA0B87A2E}"/>
              </a:ext>
            </a:extLst>
          </p:cNvPr>
          <p:cNvPicPr>
            <a:picLocks noChangeAspect="1"/>
          </p:cNvPicPr>
          <p:nvPr/>
        </p:nvPicPr>
        <p:blipFill>
          <a:blip r:embed="rId15"/>
          <a:stretch>
            <a:fillRect/>
          </a:stretch>
        </p:blipFill>
        <p:spPr>
          <a:xfrm>
            <a:off x="2990192" y="447989"/>
            <a:ext cx="6383065" cy="1542422"/>
          </a:xfrm>
          <a:prstGeom prst="rect">
            <a:avLst/>
          </a:prstGeom>
        </p:spPr>
      </p:pic>
      <p:pic>
        <p:nvPicPr>
          <p:cNvPr id="7" name="59c3c5f047238">
            <a:hlinkClick r:id="" action="ppaction://media"/>
            <a:extLst>
              <a:ext uri="{FF2B5EF4-FFF2-40B4-BE49-F238E27FC236}">
                <a16:creationId xmlns:a16="http://schemas.microsoft.com/office/drawing/2014/main" id="{64E8D198-F848-AA2F-5CF2-DF7A659C9E82}"/>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992928" y="2515890"/>
            <a:ext cx="812800" cy="812800"/>
          </a:xfrm>
          <a:prstGeom prst="rect">
            <a:avLst/>
          </a:prstGeom>
        </p:spPr>
      </p:pic>
    </p:spTree>
    <p:extLst>
      <p:ext uri="{BB962C8B-B14F-4D97-AF65-F5344CB8AC3E}">
        <p14:creationId xmlns:p14="http://schemas.microsoft.com/office/powerpoint/2010/main" val="314047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par>
                                <p:cTn id="13" presetID="10" presetClass="entr" presetSubtype="0" fill="hold" grpId="1" nodeType="with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500"/>
                                        <p:tgtEl>
                                          <p:spTgt spid="45"/>
                                        </p:tgtEl>
                                      </p:cBhvr>
                                    </p:animEffect>
                                  </p:childTnLst>
                                </p:cTn>
                              </p:par>
                              <p:par>
                                <p:cTn id="16" presetID="10" presetClass="entr" presetSubtype="0" fill="hold" grpId="1" nodeType="withEffect">
                                  <p:stCondLst>
                                    <p:cond delay="0"/>
                                  </p:stCondLst>
                                  <p:childTnLst>
                                    <p:set>
                                      <p:cBhvr>
                                        <p:cTn id="17" dur="1" fill="hold">
                                          <p:stCondLst>
                                            <p:cond delay="0"/>
                                          </p:stCondLst>
                                        </p:cTn>
                                        <p:tgtEl>
                                          <p:spTgt spid="46"/>
                                        </p:tgtEl>
                                        <p:attrNameLst>
                                          <p:attrName>style.visibility</p:attrName>
                                        </p:attrNameLst>
                                      </p:cBhvr>
                                      <p:to>
                                        <p:strVal val="visible"/>
                                      </p:to>
                                    </p:set>
                                    <p:animEffect transition="in" filter="fade">
                                      <p:cBhvr>
                                        <p:cTn id="18" dur="500"/>
                                        <p:tgtEl>
                                          <p:spTgt spid="46"/>
                                        </p:tgtEl>
                                      </p:cBhvr>
                                    </p:animEffect>
                                  </p:childTnLst>
                                </p:cTn>
                              </p:par>
                              <p:par>
                                <p:cTn id="19" presetID="10" presetClass="entr" presetSubtype="0" fill="hold" grpId="1" nodeType="with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fade">
                                      <p:cBhvr>
                                        <p:cTn id="21" dur="500"/>
                                        <p:tgtEl>
                                          <p:spTgt spid="47"/>
                                        </p:tgtEl>
                                      </p:cBhvr>
                                    </p:animEffect>
                                  </p:childTnLst>
                                </p:cTn>
                              </p:par>
                              <p:par>
                                <p:cTn id="22" presetID="10"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par>
                                <p:cTn id="25" presetID="10"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par>
                                <p:cTn id="28" presetID="10" presetClass="entr" presetSubtype="0" fill="hold"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par>
                                <p:cTn id="31" presetID="10"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4" fill="hold" display="0">
                  <p:stCondLst>
                    <p:cond delay="indefinite"/>
                  </p:stCondLst>
                  <p:endCondLst>
                    <p:cond evt="onStopAudio" delay="0">
                      <p:tgtEl>
                        <p:sldTgt/>
                      </p:tgtEl>
                    </p:cond>
                  </p:endCondLst>
                </p:cTn>
                <p:tgtEl>
                  <p:spTgt spid="61"/>
                </p:tgtEl>
              </p:cMediaNode>
            </p:audio>
            <p:audio>
              <p:cMediaNode vol="100000">
                <p:cTn id="35" fill="hold" display="0">
                  <p:stCondLst>
                    <p:cond delay="indefinite"/>
                  </p:stCondLst>
                  <p:endCondLst>
                    <p:cond evt="onStopAudio" delay="0">
                      <p:tgtEl>
                        <p:sldTgt/>
                      </p:tgtEl>
                    </p:cond>
                  </p:endCondLst>
                </p:cTn>
                <p:tgtEl>
                  <p:spTgt spid="62"/>
                </p:tgtEl>
              </p:cMediaNode>
            </p:audio>
            <p:audio>
              <p:cMediaNode vol="100000">
                <p:cTn id="36" fill="hold" display="0">
                  <p:stCondLst>
                    <p:cond delay="indefinite"/>
                  </p:stCondLst>
                  <p:endCondLst>
                    <p:cond evt="onStopAudio" delay="0">
                      <p:tgtEl>
                        <p:sldTgt/>
                      </p:tgtEl>
                    </p:cond>
                  </p:endCondLst>
                </p:cTn>
                <p:tgtEl>
                  <p:spTgt spid="63"/>
                </p:tgtEl>
              </p:cMediaNode>
            </p:audio>
            <p:audio>
              <p:cMediaNode vol="100000">
                <p:cTn id="37" fill="hold" display="0">
                  <p:stCondLst>
                    <p:cond delay="indefinite"/>
                  </p:stCondLst>
                  <p:endCondLst>
                    <p:cond evt="onStopAudio" delay="0">
                      <p:tgtEl>
                        <p:sldTgt/>
                      </p:tgtEl>
                    </p:cond>
                  </p:endCondLst>
                </p:cTn>
                <p:tgtEl>
                  <p:spTgt spid="64"/>
                </p:tgtEl>
              </p:cMediaNode>
            </p:audio>
            <p:seq concurrent="1" nextAc="seek">
              <p:cTn id="38" restart="whenNotActive" fill="hold" evtFilter="cancelBubble" nodeType="interactiveSeq">
                <p:stCondLst>
                  <p:cond evt="onClick" delay="0">
                    <p:tgtEl>
                      <p:spTgt spid="39"/>
                    </p:tgtEl>
                  </p:cond>
                </p:stCondLst>
                <p:endSync evt="end" delay="0">
                  <p:rtn val="all"/>
                </p:endSync>
                <p:childTnLst>
                  <p:par>
                    <p:cTn id="39" fill="hold">
                      <p:stCondLst>
                        <p:cond delay="0"/>
                      </p:stCondLst>
                      <p:childTnLst>
                        <p:par>
                          <p:cTn id="40" fill="hold">
                            <p:stCondLst>
                              <p:cond delay="0"/>
                            </p:stCondLst>
                            <p:childTnLst>
                              <p:par>
                                <p:cTn id="41" presetID="16" presetClass="exit" presetSubtype="21" fill="hold" grpId="0" nodeType="clickEffect">
                                  <p:stCondLst>
                                    <p:cond delay="0"/>
                                  </p:stCondLst>
                                  <p:childTnLst>
                                    <p:animEffect transition="out" filter="barn(inVertical)">
                                      <p:cBhvr>
                                        <p:cTn id="42" dur="500"/>
                                        <p:tgtEl>
                                          <p:spTgt spid="39"/>
                                        </p:tgtEl>
                                      </p:cBhvr>
                                    </p:animEffect>
                                    <p:set>
                                      <p:cBhvr>
                                        <p:cTn id="43"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4" restart="whenNotActive" fill="hold" evtFilter="cancelBubble" nodeType="interactiveSeq">
                <p:stCondLst>
                  <p:cond evt="onClick" delay="0">
                    <p:tgtEl>
                      <p:spTgt spid="45"/>
                    </p:tgtEl>
                  </p:cond>
                </p:stCondLst>
                <p:endSync evt="end" delay="0">
                  <p:rtn val="all"/>
                </p:endSync>
                <p:childTnLst>
                  <p:par>
                    <p:cTn id="45" fill="hold">
                      <p:stCondLst>
                        <p:cond delay="0"/>
                      </p:stCondLst>
                      <p:childTnLst>
                        <p:par>
                          <p:cTn id="46" fill="hold">
                            <p:stCondLst>
                              <p:cond delay="0"/>
                            </p:stCondLst>
                            <p:childTnLst>
                              <p:par>
                                <p:cTn id="47" presetID="16" presetClass="exit" presetSubtype="21" fill="hold" grpId="0" nodeType="clickEffect">
                                  <p:stCondLst>
                                    <p:cond delay="0"/>
                                  </p:stCondLst>
                                  <p:childTnLst>
                                    <p:animEffect transition="out" filter="barn(inVertical)">
                                      <p:cBhvr>
                                        <p:cTn id="48" dur="500"/>
                                        <p:tgtEl>
                                          <p:spTgt spid="45"/>
                                        </p:tgtEl>
                                      </p:cBhvr>
                                    </p:animEffect>
                                    <p:set>
                                      <p:cBhvr>
                                        <p:cTn id="4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50" restart="whenNotActive" fill="hold" evtFilter="cancelBubble" nodeType="interactiveSeq">
                <p:stCondLst>
                  <p:cond evt="onClick" delay="0">
                    <p:tgtEl>
                      <p:spTgt spid="46"/>
                    </p:tgtEl>
                  </p:cond>
                </p:stCondLst>
                <p:endSync evt="end" delay="0">
                  <p:rtn val="all"/>
                </p:endSync>
                <p:childTnLst>
                  <p:par>
                    <p:cTn id="51" fill="hold">
                      <p:stCondLst>
                        <p:cond delay="0"/>
                      </p:stCondLst>
                      <p:childTnLst>
                        <p:par>
                          <p:cTn id="52" fill="hold">
                            <p:stCondLst>
                              <p:cond delay="0"/>
                            </p:stCondLst>
                            <p:childTnLst>
                              <p:par>
                                <p:cTn id="53" presetID="16" presetClass="exit" presetSubtype="21" fill="hold" grpId="0" nodeType="clickEffect">
                                  <p:stCondLst>
                                    <p:cond delay="0"/>
                                  </p:stCondLst>
                                  <p:childTnLst>
                                    <p:animEffect transition="out" filter="barn(inVertical)">
                                      <p:cBhvr>
                                        <p:cTn id="54" dur="500"/>
                                        <p:tgtEl>
                                          <p:spTgt spid="46"/>
                                        </p:tgtEl>
                                      </p:cBhvr>
                                    </p:animEffect>
                                    <p:set>
                                      <p:cBhvr>
                                        <p:cTn id="55"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56" restart="whenNotActive" fill="hold" evtFilter="cancelBubble" nodeType="interactiveSeq">
                <p:stCondLst>
                  <p:cond evt="onClick" delay="0">
                    <p:tgtEl>
                      <p:spTgt spid="47"/>
                    </p:tgtEl>
                  </p:cond>
                </p:stCondLst>
                <p:endSync evt="end" delay="0">
                  <p:rtn val="all"/>
                </p:endSync>
                <p:childTnLst>
                  <p:par>
                    <p:cTn id="57" fill="hold">
                      <p:stCondLst>
                        <p:cond delay="0"/>
                      </p:stCondLst>
                      <p:childTnLst>
                        <p:par>
                          <p:cTn id="58" fill="hold">
                            <p:stCondLst>
                              <p:cond delay="0"/>
                            </p:stCondLst>
                            <p:childTnLst>
                              <p:par>
                                <p:cTn id="59" presetID="16" presetClass="exit" presetSubtype="21" fill="hold" grpId="0" nodeType="clickEffect">
                                  <p:stCondLst>
                                    <p:cond delay="0"/>
                                  </p:stCondLst>
                                  <p:childTnLst>
                                    <p:animEffect transition="out" filter="barn(inVertical)">
                                      <p:cBhvr>
                                        <p:cTn id="60" dur="500"/>
                                        <p:tgtEl>
                                          <p:spTgt spid="47"/>
                                        </p:tgtEl>
                                      </p:cBhvr>
                                    </p:animEffect>
                                    <p:set>
                                      <p:cBhvr>
                                        <p:cTn id="61"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62" restart="whenNotActive" fill="hold" evtFilter="cancelBubble" nodeType="interactiveSeq">
                <p:stCondLst>
                  <p:cond evt="onClick" delay="0">
                    <p:tgtEl>
                      <p:spTgt spid="37"/>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fade">
                                      <p:cBhvr>
                                        <p:cTn id="67" dur="500"/>
                                        <p:tgtEl>
                                          <p:spTgt spid="48"/>
                                        </p:tgtEl>
                                      </p:cBhvr>
                                    </p:animEffect>
                                  </p:childTnLst>
                                </p:cTn>
                              </p:par>
                              <p:par>
                                <p:cTn id="68" presetID="1" presetClass="mediacall" presetSubtype="0" fill="hold" nodeType="withEffect">
                                  <p:stCondLst>
                                    <p:cond delay="0"/>
                                  </p:stCondLst>
                                  <p:childTnLst>
                                    <p:cmd type="call" cmd="playFrom(0.0)">
                                      <p:cBhvr>
                                        <p:cTn id="69" dur="4576" fill="hold"/>
                                        <p:tgtEl>
                                          <p:spTgt spid="64"/>
                                        </p:tgtEl>
                                      </p:cBhvr>
                                    </p:cmd>
                                  </p:childTnLst>
                                </p:cTn>
                              </p:par>
                            </p:childTnLst>
                          </p:cTn>
                        </p:par>
                      </p:childTnLst>
                    </p:cTn>
                  </p:par>
                </p:childTnLst>
              </p:cTn>
              <p:nextCondLst>
                <p:cond evt="onClick" delay="0">
                  <p:tgtEl>
                    <p:spTgt spid="37"/>
                  </p:tgtEl>
                </p:cond>
              </p:nextCondLst>
            </p:seq>
            <p:seq concurrent="1" nextAc="seek">
              <p:cTn id="70" restart="whenNotActive" fill="hold" evtFilter="cancelBubble" nodeType="interactiveSeq">
                <p:stCondLst>
                  <p:cond evt="onClick" delay="0">
                    <p:tgtEl>
                      <p:spTgt spid="28"/>
                    </p:tgtEl>
                  </p:cond>
                </p:stCondLst>
                <p:endSync evt="end" delay="0">
                  <p:rtn val="all"/>
                </p:endSync>
                <p:childTnLst>
                  <p:par>
                    <p:cTn id="71" fill="hold">
                      <p:stCondLst>
                        <p:cond delay="0"/>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fade">
                                      <p:cBhvr>
                                        <p:cTn id="75" dur="500"/>
                                        <p:tgtEl>
                                          <p:spTgt spid="40"/>
                                        </p:tgtEl>
                                      </p:cBhvr>
                                    </p:animEffect>
                                  </p:childTnLst>
                                </p:cTn>
                              </p:par>
                              <p:par>
                                <p:cTn id="76" presetID="1" presetClass="mediacall" presetSubtype="0" fill="hold" nodeType="withEffect">
                                  <p:stCondLst>
                                    <p:cond delay="0"/>
                                  </p:stCondLst>
                                  <p:childTnLst>
                                    <p:cmd type="call" cmd="playFrom(0.0)">
                                      <p:cBhvr>
                                        <p:cTn id="77" dur="4576" fill="hold"/>
                                        <p:tgtEl>
                                          <p:spTgt spid="62"/>
                                        </p:tgtEl>
                                      </p:cBhvr>
                                    </p:cmd>
                                  </p:childTnLst>
                                </p:cTn>
                              </p:par>
                            </p:childTnLst>
                          </p:cTn>
                        </p:par>
                      </p:childTnLst>
                    </p:cTn>
                  </p:par>
                </p:childTnLst>
              </p:cTn>
              <p:nextCondLst>
                <p:cond evt="onClick" delay="0">
                  <p:tgtEl>
                    <p:spTgt spid="28"/>
                  </p:tgtEl>
                </p:cond>
              </p:nextCondLst>
            </p:seq>
            <p:seq concurrent="1" nextAc="seek">
              <p:cTn id="78" restart="whenNotActive" fill="hold" evtFilter="cancelBubble" nodeType="interactiveSeq">
                <p:stCondLst>
                  <p:cond evt="onClick" delay="0">
                    <p:tgtEl>
                      <p:spTgt spid="34"/>
                    </p:tgtEl>
                  </p:cond>
                </p:stCondLst>
                <p:endSync evt="end" delay="0">
                  <p:rtn val="all"/>
                </p:endSync>
                <p:childTnLst>
                  <p:par>
                    <p:cTn id="79" fill="hold">
                      <p:stCondLst>
                        <p:cond delay="0"/>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51"/>
                                        </p:tgtEl>
                                        <p:attrNameLst>
                                          <p:attrName>style.visibility</p:attrName>
                                        </p:attrNameLst>
                                      </p:cBhvr>
                                      <p:to>
                                        <p:strVal val="visible"/>
                                      </p:to>
                                    </p:set>
                                    <p:animEffect transition="in" filter="fade">
                                      <p:cBhvr>
                                        <p:cTn id="83" dur="500"/>
                                        <p:tgtEl>
                                          <p:spTgt spid="51"/>
                                        </p:tgtEl>
                                      </p:cBhvr>
                                    </p:animEffect>
                                  </p:childTnLst>
                                </p:cTn>
                              </p:par>
                              <p:par>
                                <p:cTn id="84" presetID="1" presetClass="mediacall" presetSubtype="0" fill="hold" nodeType="withEffect">
                                  <p:stCondLst>
                                    <p:cond delay="0"/>
                                  </p:stCondLst>
                                  <p:childTnLst>
                                    <p:cmd type="call" cmd="playFrom(0.0)">
                                      <p:cBhvr>
                                        <p:cTn id="85" dur="4576" fill="hold"/>
                                        <p:tgtEl>
                                          <p:spTgt spid="61"/>
                                        </p:tgtEl>
                                      </p:cBhvr>
                                    </p:cmd>
                                  </p:childTnLst>
                                </p:cTn>
                              </p:par>
                            </p:childTnLst>
                          </p:cTn>
                        </p:par>
                      </p:childTnLst>
                    </p:cTn>
                  </p:par>
                </p:childTnLst>
              </p:cTn>
              <p:nextCondLst>
                <p:cond evt="onClick" delay="0">
                  <p:tgtEl>
                    <p:spTgt spid="34"/>
                  </p:tgtEl>
                </p:cond>
              </p:nextCondLst>
            </p:seq>
            <p:seq concurrent="1" nextAc="seek">
              <p:cTn id="86" restart="whenNotActive" fill="hold" evtFilter="cancelBubble" nodeType="interactiveSeq">
                <p:stCondLst>
                  <p:cond evt="onClick" delay="0">
                    <p:tgtEl>
                      <p:spTgt spid="31"/>
                    </p:tgtEl>
                  </p:cond>
                </p:stCondLst>
                <p:endSync evt="end" delay="0">
                  <p:rtn val="all"/>
                </p:endSync>
                <p:childTnLst>
                  <p:par>
                    <p:cTn id="87" fill="hold">
                      <p:stCondLst>
                        <p:cond delay="0"/>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42"/>
                                        </p:tgtEl>
                                        <p:attrNameLst>
                                          <p:attrName>style.visibility</p:attrName>
                                        </p:attrNameLst>
                                      </p:cBhvr>
                                      <p:to>
                                        <p:strVal val="visible"/>
                                      </p:to>
                                    </p:set>
                                    <p:animEffect transition="in" filter="fade">
                                      <p:cBhvr>
                                        <p:cTn id="91" dur="500"/>
                                        <p:tgtEl>
                                          <p:spTgt spid="42"/>
                                        </p:tgtEl>
                                      </p:cBhvr>
                                    </p:animEffect>
                                  </p:childTnLst>
                                </p:cTn>
                              </p:par>
                              <p:par>
                                <p:cTn id="92" presetID="1" presetClass="mediacall" presetSubtype="0" fill="hold" nodeType="withEffect">
                                  <p:stCondLst>
                                    <p:cond delay="0"/>
                                  </p:stCondLst>
                                  <p:childTnLst>
                                    <p:cmd type="call" cmd="playFrom(0.0)">
                                      <p:cBhvr>
                                        <p:cTn id="93" dur="4576" fill="hold"/>
                                        <p:tgtEl>
                                          <p:spTgt spid="7"/>
                                        </p:tgtEl>
                                      </p:cBhvr>
                                    </p:cmd>
                                  </p:childTnLst>
                                </p:cTn>
                              </p:par>
                            </p:childTnLst>
                          </p:cTn>
                        </p:par>
                      </p:childTnLst>
                    </p:cTn>
                  </p:par>
                </p:childTnLst>
              </p:cTn>
              <p:nextCondLst>
                <p:cond evt="onClick" delay="0">
                  <p:tgtEl>
                    <p:spTgt spid="31"/>
                  </p:tgtEl>
                </p:cond>
              </p:nextCondLst>
            </p:seq>
            <p:audio>
              <p:cMediaNode vol="100000">
                <p:cTn id="94" fill="hold" display="0">
                  <p:stCondLst>
                    <p:cond delay="indefinite"/>
                  </p:stCondLst>
                  <p:endCondLst>
                    <p:cond evt="onStopAudio" delay="0">
                      <p:tgtEl>
                        <p:sldTgt/>
                      </p:tgtEl>
                    </p:cond>
                  </p:endCondLst>
                </p:cTn>
                <p:tgtEl>
                  <p:spTgt spid="7"/>
                </p:tgtEl>
              </p:cMediaNode>
            </p:audio>
          </p:childTnLst>
        </p:cTn>
      </p:par>
    </p:tnLst>
    <p:bldLst>
      <p:bldP spid="39" grpId="0" animBg="1"/>
      <p:bldP spid="39" grpId="1" animBg="1"/>
      <p:bldP spid="45" grpId="0" animBg="1"/>
      <p:bldP spid="45" grpId="1" animBg="1"/>
      <p:bldP spid="46" grpId="0" animBg="1"/>
      <p:bldP spid="46" grpId="1" animBg="1"/>
      <p:bldP spid="47" grpId="0" animBg="1"/>
      <p:bldP spid="47"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sp>
        <p:nvSpPr>
          <p:cNvPr id="5" name="Rectangle: Rounded Corners 4">
            <a:extLst>
              <a:ext uri="{FF2B5EF4-FFF2-40B4-BE49-F238E27FC236}">
                <a16:creationId xmlns:a16="http://schemas.microsoft.com/office/drawing/2014/main" id="{D66D221B-4442-B581-C470-01AD0DCFFBBB}"/>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Ôn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tập</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kiến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thức</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học</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6" name="Rectangle: Rounded Corners 5">
            <a:extLst>
              <a:ext uri="{FF2B5EF4-FFF2-40B4-BE49-F238E27FC236}">
                <a16:creationId xmlns:a16="http://schemas.microsoft.com/office/drawing/2014/main" id="{F9BC6802-EEDA-27B5-0CD7-1A7C45457C7F}"/>
              </a:ext>
            </a:extLst>
          </p:cNvPr>
          <p:cNvSpPr/>
          <p:nvPr/>
        </p:nvSpPr>
        <p:spPr>
          <a:xfrm>
            <a:off x="643762" y="3515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vi-VN"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Đọc trước nội dung bài </a:t>
            </a:r>
            <a:r>
              <a:rPr kumimoji="0" lang="en-US" sz="4800" b="0"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r>
              <a:rPr kumimoji="0" lang="vi-VN"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7" name="Picture 2">
            <a:extLst>
              <a:ext uri="{FF2B5EF4-FFF2-40B4-BE49-F238E27FC236}">
                <a16:creationId xmlns:a16="http://schemas.microsoft.com/office/drawing/2014/main" id="{7AA03DB2-9EB6-F02D-F91E-3DD8834A06E9}"/>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F766173B-38EF-7D81-8988-D4E4ABA7455E}"/>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834476" y="378410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6D12F77-466A-AE5F-52E4-AAA1DA63B251}"/>
              </a:ext>
            </a:extLst>
          </p:cNvPr>
          <p:cNvPicPr>
            <a:picLocks noChangeAspect="1"/>
          </p:cNvPicPr>
          <p:nvPr/>
        </p:nvPicPr>
        <p:blipFill>
          <a:blip r:embed="rId5"/>
          <a:stretch>
            <a:fillRect/>
          </a:stretch>
        </p:blipFill>
        <p:spPr>
          <a:xfrm>
            <a:off x="3303010" y="196537"/>
            <a:ext cx="6005080" cy="1359526"/>
          </a:xfrm>
          <a:prstGeom prst="rect">
            <a:avLst/>
          </a:prstGeom>
        </p:spPr>
      </p:pic>
    </p:spTree>
    <p:extLst>
      <p:ext uri="{BB962C8B-B14F-4D97-AF65-F5344CB8AC3E}">
        <p14:creationId xmlns:p14="http://schemas.microsoft.com/office/powerpoint/2010/main" val="275126226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par>
                                <p:cTn id="11" presetID="22" presetClass="entr" presetSubtype="8" fill="hold" nodeType="withEffect">
                                  <p:stCondLst>
                                    <p:cond delay="10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par>
                                <p:cTn id="14" presetID="22" presetClass="entr" presetSubtype="8" fill="hold" nodeType="withEffect">
                                  <p:stCondLst>
                                    <p:cond delay="10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542011"/>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8"/>
          <p:cNvPicPr>
            <a:picLocks noChangeAspect="1"/>
          </p:cNvPicPr>
          <p:nvPr/>
        </p:nvPicPr>
        <p:blipFill>
          <a:blip r:embed="rId2"/>
          <a:srcRect l="5801" t="35046" r="4094" b="30939"/>
          <a:stretch>
            <a:fillRect/>
          </a:stretch>
        </p:blipFill>
        <p:spPr>
          <a:xfrm>
            <a:off x="-152400" y="-233867"/>
            <a:ext cx="12749790" cy="2707280"/>
          </a:xfrm>
          <a:prstGeom prst="rect">
            <a:avLst/>
          </a:prstGeom>
        </p:spPr>
      </p:pic>
      <p:pic>
        <p:nvPicPr>
          <p:cNvPr id="5" name="Picture 5"/>
          <p:cNvPicPr>
            <a:picLocks noChangeAspect="1"/>
          </p:cNvPicPr>
          <p:nvPr/>
        </p:nvPicPr>
        <p:blipFill rotWithShape="1">
          <a:blip r:embed="rId3"/>
          <a:srcRect l="8846" t="34435" r="15452" b="50832"/>
          <a:stretch/>
        </p:blipFill>
        <p:spPr>
          <a:xfrm>
            <a:off x="-57150" y="5881733"/>
            <a:ext cx="12242800" cy="1340119"/>
          </a:xfrm>
          <a:prstGeom prst="rect">
            <a:avLst/>
          </a:prstGeom>
        </p:spPr>
      </p:pic>
      <p:pic>
        <p:nvPicPr>
          <p:cNvPr id="7" name="Picture 7"/>
          <p:cNvPicPr>
            <a:picLocks noChangeAspect="1"/>
          </p:cNvPicPr>
          <p:nvPr/>
        </p:nvPicPr>
        <p:blipFill>
          <a:blip r:embed="rId4"/>
          <a:srcRect l="6153" t="29477" r="5299" b="17625"/>
          <a:stretch>
            <a:fillRect/>
          </a:stretch>
        </p:blipFill>
        <p:spPr>
          <a:xfrm>
            <a:off x="6102945" y="4430360"/>
            <a:ext cx="6096000" cy="2048434"/>
          </a:xfrm>
          <a:prstGeom prst="rect">
            <a:avLst/>
          </a:prstGeom>
        </p:spPr>
      </p:pic>
      <p:pic>
        <p:nvPicPr>
          <p:cNvPr id="14" name="Picture 6"/>
          <p:cNvPicPr>
            <a:picLocks noChangeAspect="1"/>
          </p:cNvPicPr>
          <p:nvPr/>
        </p:nvPicPr>
        <p:blipFill>
          <a:blip r:embed="rId5"/>
          <a:srcRect l="13162" t="11393" b="31764"/>
          <a:stretch>
            <a:fillRect/>
          </a:stretch>
        </p:blipFill>
        <p:spPr>
          <a:xfrm>
            <a:off x="4249626" y="100055"/>
            <a:ext cx="7936024" cy="2922076"/>
          </a:xfrm>
          <a:prstGeom prst="rect">
            <a:avLst/>
          </a:prstGeom>
        </p:spPr>
      </p:pic>
      <p:pic>
        <p:nvPicPr>
          <p:cNvPr id="15" name="Picture 6"/>
          <p:cNvPicPr>
            <a:picLocks noChangeAspect="1"/>
          </p:cNvPicPr>
          <p:nvPr/>
        </p:nvPicPr>
        <p:blipFill>
          <a:blip r:embed="rId5"/>
          <a:srcRect l="13162" t="11393" b="31764"/>
          <a:stretch>
            <a:fillRect/>
          </a:stretch>
        </p:blipFill>
        <p:spPr>
          <a:xfrm flipH="1">
            <a:off x="-1463873" y="3362"/>
            <a:ext cx="7936024" cy="2922076"/>
          </a:xfrm>
          <a:prstGeom prst="rect">
            <a:avLst/>
          </a:prstGeom>
        </p:spPr>
      </p:pic>
      <p:pic>
        <p:nvPicPr>
          <p:cNvPr id="17" name="Picture 16"/>
          <p:cNvPicPr>
            <a:picLocks noChangeAspect="1"/>
          </p:cNvPicPr>
          <p:nvPr/>
        </p:nvPicPr>
        <p:blipFill rotWithShape="1">
          <a:blip r:embed="rId6" cstate="print">
            <a:extLst>
              <a:ext uri="{28A0092B-C50C-407E-A947-70E740481C1C}">
                <a14:useLocalDpi xmlns:a14="http://schemas.microsoft.com/office/drawing/2010/main" val="0"/>
              </a:ext>
            </a:extLst>
          </a:blip>
          <a:srcRect l="6465" r="6035" b="9204"/>
          <a:stretch/>
        </p:blipFill>
        <p:spPr>
          <a:xfrm>
            <a:off x="-96119" y="145269"/>
            <a:ext cx="12270109" cy="7161952"/>
          </a:xfrm>
          <a:prstGeom prst="rect">
            <a:avLst/>
          </a:prstGeom>
        </p:spPr>
      </p:pic>
      <p:pic>
        <p:nvPicPr>
          <p:cNvPr id="2" name="Picture 1"/>
          <p:cNvPicPr>
            <a:picLocks noChangeAspect="1"/>
          </p:cNvPicPr>
          <p:nvPr/>
        </p:nvPicPr>
        <p:blipFill rotWithShape="1">
          <a:blip r:embed="rId7" cstate="print">
            <a:extLst>
              <a:ext uri="{28A0092B-C50C-407E-A947-70E740481C1C}">
                <a14:useLocalDpi xmlns:a14="http://schemas.microsoft.com/office/drawing/2010/main" val="0"/>
              </a:ext>
            </a:extLst>
          </a:blip>
          <a:srcRect l="25383" t="10165" r="30448" b="22425"/>
          <a:stretch/>
        </p:blipFill>
        <p:spPr>
          <a:xfrm>
            <a:off x="3914775" y="-250135"/>
            <a:ext cx="5362575" cy="1497910"/>
          </a:xfrm>
          <a:prstGeom prst="rect">
            <a:avLst/>
          </a:prstGeom>
        </p:spPr>
      </p:pic>
      <p:grpSp>
        <p:nvGrpSpPr>
          <p:cNvPr id="18" name="Group 17"/>
          <p:cNvGrpSpPr/>
          <p:nvPr/>
        </p:nvGrpSpPr>
        <p:grpSpPr>
          <a:xfrm>
            <a:off x="758825" y="1542542"/>
            <a:ext cx="9890124" cy="1457835"/>
            <a:chOff x="-396025" y="173453"/>
            <a:chExt cx="14835186" cy="2186752"/>
          </a:xfrm>
        </p:grpSpPr>
        <p:sp>
          <p:nvSpPr>
            <p:cNvPr id="19" name="Rounded Rectangle 18"/>
            <p:cNvSpPr/>
            <p:nvPr/>
          </p:nvSpPr>
          <p:spPr>
            <a:xfrm>
              <a:off x="1263117" y="439696"/>
              <a:ext cx="13176044" cy="1920509"/>
            </a:xfrm>
            <a:prstGeom prst="roundRect">
              <a:avLst/>
            </a:prstGeom>
            <a:solidFill>
              <a:schemeClr val="bg1"/>
            </a:solidFill>
            <a:ln w="41275">
              <a:solidFill>
                <a:schemeClr val="tx1">
                  <a:alpha val="99000"/>
                </a:scheme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p:cNvSpPr txBox="1"/>
            <p:nvPr/>
          </p:nvSpPr>
          <p:spPr>
            <a:xfrm>
              <a:off x="1574432" y="496271"/>
              <a:ext cx="12707568" cy="180049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Nhận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biết</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được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khí</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chuyển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động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gây</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ra</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gió</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nguyên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nhân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làm</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khí</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chuyển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động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khối</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khí</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nóng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bốc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lên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cao</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khối</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khí</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lạnh</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tới</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thay</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thế</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a:t>
              </a:r>
            </a:p>
          </p:txBody>
        </p:sp>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6025" y="173453"/>
              <a:ext cx="2773250" cy="1559953"/>
            </a:xfrm>
            <a:prstGeom prst="rect">
              <a:avLst/>
            </a:prstGeom>
          </p:spPr>
        </p:pic>
      </p:grpSp>
      <p:pic>
        <p:nvPicPr>
          <p:cNvPr id="3" name="Picture 2">
            <a:extLst>
              <a:ext uri="{FF2B5EF4-FFF2-40B4-BE49-F238E27FC236}">
                <a16:creationId xmlns:a16="http://schemas.microsoft.com/office/drawing/2014/main" id="{18355298-3640-4D9B-A930-D92139EE5140}"/>
              </a:ext>
            </a:extLst>
          </p:cNvPr>
          <p:cNvPicPr>
            <a:picLocks noChangeAspect="1"/>
          </p:cNvPicPr>
          <p:nvPr/>
        </p:nvPicPr>
        <p:blipFill>
          <a:blip r:embed="rId9"/>
          <a:stretch>
            <a:fillRect/>
          </a:stretch>
        </p:blipFill>
        <p:spPr>
          <a:xfrm>
            <a:off x="4269676" y="403058"/>
            <a:ext cx="4395597" cy="908383"/>
          </a:xfrm>
          <a:prstGeom prst="rect">
            <a:avLst/>
          </a:prstGeom>
        </p:spPr>
      </p:pic>
      <p:grpSp>
        <p:nvGrpSpPr>
          <p:cNvPr id="4" name="Group 3">
            <a:extLst>
              <a:ext uri="{FF2B5EF4-FFF2-40B4-BE49-F238E27FC236}">
                <a16:creationId xmlns:a16="http://schemas.microsoft.com/office/drawing/2014/main" id="{4241B287-52F2-A31F-0071-CC0EC21BB0F3}"/>
              </a:ext>
            </a:extLst>
          </p:cNvPr>
          <p:cNvGrpSpPr/>
          <p:nvPr/>
        </p:nvGrpSpPr>
        <p:grpSpPr>
          <a:xfrm>
            <a:off x="692150" y="3304667"/>
            <a:ext cx="9890124" cy="1457835"/>
            <a:chOff x="-396025" y="173453"/>
            <a:chExt cx="14835186" cy="2186752"/>
          </a:xfrm>
        </p:grpSpPr>
        <p:sp>
          <p:nvSpPr>
            <p:cNvPr id="6" name="Rounded Rectangle 18">
              <a:extLst>
                <a:ext uri="{FF2B5EF4-FFF2-40B4-BE49-F238E27FC236}">
                  <a16:creationId xmlns:a16="http://schemas.microsoft.com/office/drawing/2014/main" id="{002F72DB-CB4E-30B3-67B1-30F237666B0C}"/>
                </a:ext>
              </a:extLst>
            </p:cNvPr>
            <p:cNvSpPr/>
            <p:nvPr/>
          </p:nvSpPr>
          <p:spPr>
            <a:xfrm>
              <a:off x="1263117" y="439696"/>
              <a:ext cx="13176044" cy="1920509"/>
            </a:xfrm>
            <a:prstGeom prst="roundRect">
              <a:avLst/>
            </a:prstGeom>
            <a:solidFill>
              <a:schemeClr val="bg1"/>
            </a:solidFill>
            <a:ln w="41275">
              <a:solidFill>
                <a:schemeClr val="tx1">
                  <a:alpha val="99000"/>
                </a:scheme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ABECF3F9-23BA-8FB0-B814-230F24D540B4}"/>
                </a:ext>
              </a:extLst>
            </p:cNvPr>
            <p:cNvSpPr txBox="1"/>
            <p:nvPr/>
          </p:nvSpPr>
          <p:spPr>
            <a:xfrm>
              <a:off x="1574432" y="496271"/>
              <a:ext cx="12707568" cy="180049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Nhận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xét</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so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sánh</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được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mức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độ</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mạnh</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của</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gió</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thổi</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qua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quan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sát</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thực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tế</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hoặc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tranh</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ảnh</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video clip;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nêu</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thực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hiện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được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một</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số</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việc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cần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làm</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để</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phòng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tránh</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bão</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a:t>
              </a:r>
            </a:p>
          </p:txBody>
        </p:sp>
        <p:pic>
          <p:nvPicPr>
            <p:cNvPr id="11" name="Picture 10">
              <a:extLst>
                <a:ext uri="{FF2B5EF4-FFF2-40B4-BE49-F238E27FC236}">
                  <a16:creationId xmlns:a16="http://schemas.microsoft.com/office/drawing/2014/main" id="{21855EB6-1AE2-0297-9C57-7C77A343AFA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6025" y="173453"/>
              <a:ext cx="2773250" cy="1559953"/>
            </a:xfrm>
            <a:prstGeom prst="rect">
              <a:avLst/>
            </a:prstGeom>
          </p:spPr>
        </p:pic>
      </p:grpSp>
    </p:spTree>
    <p:extLst>
      <p:ext uri="{BB962C8B-B14F-4D97-AF65-F5344CB8AC3E}">
        <p14:creationId xmlns:p14="http://schemas.microsoft.com/office/powerpoint/2010/main" val="249052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nodeType="withEffect">
                                  <p:stCondLst>
                                    <p:cond delay="0"/>
                                  </p:stCondLst>
                                  <p:childTnLst>
                                    <p:animMotion origin="layout" path="M 1.66667E-6 -3.45679E-6 L 1.66667E-6 0.69861 " pathEditMode="relative" rAng="0" ptsTypes="AA">
                                      <p:cBhvr>
                                        <p:cTn id="6" dur="3000" fill="hold"/>
                                        <p:tgtEl>
                                          <p:spTgt spid="14"/>
                                        </p:tgtEl>
                                        <p:attrNameLst>
                                          <p:attrName>ppt_x</p:attrName>
                                          <p:attrName>ppt_y</p:attrName>
                                        </p:attrNameLst>
                                      </p:cBhvr>
                                      <p:rCtr x="0" y="34923"/>
                                    </p:animMotion>
                                  </p:childTnLst>
                                </p:cTn>
                              </p:par>
                              <p:par>
                                <p:cTn id="7" presetID="64" presetClass="path" presetSubtype="0" repeatCount="indefinite" accel="50000" decel="50000" fill="hold" nodeType="withEffect">
                                  <p:stCondLst>
                                    <p:cond delay="0"/>
                                  </p:stCondLst>
                                  <p:childTnLst>
                                    <p:animMotion origin="layout" path="M -1.94444E-6 4.07407E-6 L -1.94444E-6 0.69861 " pathEditMode="relative" rAng="0" ptsTypes="AA">
                                      <p:cBhvr>
                                        <p:cTn id="8" dur="3000" fill="hold"/>
                                        <p:tgtEl>
                                          <p:spTgt spid="15"/>
                                        </p:tgtEl>
                                        <p:attrNameLst>
                                          <p:attrName>ppt_x</p:attrName>
                                          <p:attrName>ppt_y</p:attrName>
                                        </p:attrNameLst>
                                      </p:cBhvr>
                                      <p:rCtr x="0" y="34923"/>
                                    </p:animMotion>
                                  </p:childTnLst>
                                </p:cTn>
                              </p:par>
                              <p:par>
                                <p:cTn id="9" presetID="26" presetClass="emph" presetSubtype="0" repeatCount="indefinite" fill="hold" nodeType="withEffect">
                                  <p:stCondLst>
                                    <p:cond delay="0"/>
                                  </p:stCondLst>
                                  <p:childTnLst>
                                    <p:animEffect transition="out" filter="fade">
                                      <p:cBhvr>
                                        <p:cTn id="10" dur="2000" tmFilter="0, 0; .2, .5; .8, .5; 1, 0"/>
                                        <p:tgtEl>
                                          <p:spTgt spid="17"/>
                                        </p:tgtEl>
                                      </p:cBhvr>
                                    </p:animEffect>
                                    <p:animScale>
                                      <p:cBhvr>
                                        <p:cTn id="11" dur="1000" autoRev="1" fill="hold"/>
                                        <p:tgtEl>
                                          <p:spTgt spid="17"/>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anim calcmode="lin" valueType="num">
                                      <p:cBhvr>
                                        <p:cTn id="17" dur="500" fill="hold"/>
                                        <p:tgtEl>
                                          <p:spTgt spid="18"/>
                                        </p:tgtEl>
                                        <p:attrNameLst>
                                          <p:attrName>ppt_x</p:attrName>
                                        </p:attrNameLst>
                                      </p:cBhvr>
                                      <p:tavLst>
                                        <p:tav tm="0">
                                          <p:val>
                                            <p:strVal val="#ppt_x"/>
                                          </p:val>
                                        </p:tav>
                                        <p:tav tm="100000">
                                          <p:val>
                                            <p:strVal val="#ppt_x"/>
                                          </p:val>
                                        </p:tav>
                                      </p:tavLst>
                                    </p:anim>
                                    <p:anim calcmode="lin" valueType="num">
                                      <p:cBhvr>
                                        <p:cTn id="18"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anim calcmode="lin" valueType="num">
                                      <p:cBhvr>
                                        <p:cTn id="24" dur="500" fill="hold"/>
                                        <p:tgtEl>
                                          <p:spTgt spid="4"/>
                                        </p:tgtEl>
                                        <p:attrNameLst>
                                          <p:attrName>ppt_x</p:attrName>
                                        </p:attrNameLst>
                                      </p:cBhvr>
                                      <p:tavLst>
                                        <p:tav tm="0">
                                          <p:val>
                                            <p:strVal val="#ppt_x"/>
                                          </p:val>
                                        </p:tav>
                                        <p:tav tm="100000">
                                          <p:val>
                                            <p:strVal val="#ppt_x"/>
                                          </p:val>
                                        </p:tav>
                                      </p:tavLst>
                                    </p:anim>
                                    <p:anim calcmode="lin" valueType="num">
                                      <p:cBhvr>
                                        <p:cTn id="25"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1"/>
            <a:ext cx="12192000" cy="6114459"/>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p:cNvPicPr>
            <a:picLocks noChangeAspect="1"/>
          </p:cNvPicPr>
          <p:nvPr/>
        </p:nvPicPr>
        <p:blipFill>
          <a:blip r:embed="rId3"/>
          <a:srcRect l="5191" t="32546" r="5349" b="34975"/>
          <a:stretch>
            <a:fillRect/>
          </a:stretch>
        </p:blipFill>
        <p:spPr>
          <a:xfrm>
            <a:off x="-261113" y="1629007"/>
            <a:ext cx="12609333" cy="2575068"/>
          </a:xfrm>
          <a:prstGeom prst="rect">
            <a:avLst/>
          </a:prstGeom>
        </p:spPr>
      </p:pic>
      <p:pic>
        <p:nvPicPr>
          <p:cNvPr id="3" name="Picture 3"/>
          <p:cNvPicPr>
            <a:picLocks noChangeAspect="1"/>
          </p:cNvPicPr>
          <p:nvPr/>
        </p:nvPicPr>
        <p:blipFill>
          <a:blip r:embed="rId4"/>
          <a:srcRect t="8196"/>
          <a:stretch>
            <a:fillRect/>
          </a:stretch>
        </p:blipFill>
        <p:spPr>
          <a:xfrm>
            <a:off x="150236" y="1216948"/>
            <a:ext cx="12197984" cy="6298974"/>
          </a:xfrm>
          <a:prstGeom prst="rect">
            <a:avLst/>
          </a:prstGeom>
        </p:spPr>
      </p:pic>
      <p:pic>
        <p:nvPicPr>
          <p:cNvPr id="4" name="Picture 4"/>
          <p:cNvPicPr>
            <a:picLocks noChangeAspect="1"/>
          </p:cNvPicPr>
          <p:nvPr/>
        </p:nvPicPr>
        <p:blipFill rotWithShape="1">
          <a:blip r:embed="rId5"/>
          <a:srcRect t="48984" r="10628" b="35307"/>
          <a:stretch/>
        </p:blipFill>
        <p:spPr>
          <a:xfrm>
            <a:off x="-78111" y="-25400"/>
            <a:ext cx="12348220" cy="1220903"/>
          </a:xfrm>
          <a:prstGeom prst="rect">
            <a:avLst/>
          </a:prstGeom>
        </p:spPr>
      </p:pic>
      <p:pic>
        <p:nvPicPr>
          <p:cNvPr id="5" name="Picture 5"/>
          <p:cNvPicPr>
            <a:picLocks noChangeAspect="1"/>
          </p:cNvPicPr>
          <p:nvPr/>
        </p:nvPicPr>
        <p:blipFill>
          <a:blip r:embed="rId6"/>
          <a:srcRect r="66324" b="70079"/>
          <a:stretch>
            <a:fillRect/>
          </a:stretch>
        </p:blipFill>
        <p:spPr>
          <a:xfrm>
            <a:off x="0" y="0"/>
            <a:ext cx="3077580" cy="1538091"/>
          </a:xfrm>
          <a:prstGeom prst="rect">
            <a:avLst/>
          </a:prstGeom>
        </p:spPr>
      </p:pic>
      <p:grpSp>
        <p:nvGrpSpPr>
          <p:cNvPr id="7" name="Group 7"/>
          <p:cNvGrpSpPr/>
          <p:nvPr/>
        </p:nvGrpSpPr>
        <p:grpSpPr>
          <a:xfrm>
            <a:off x="2025645" y="0"/>
            <a:ext cx="8035817" cy="8035817"/>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9" name="Picture 9"/>
          <p:cNvPicPr>
            <a:picLocks noChangeAspect="1"/>
          </p:cNvPicPr>
          <p:nvPr/>
        </p:nvPicPr>
        <p:blipFill>
          <a:blip r:embed="rId7"/>
          <a:srcRect t="50848"/>
          <a:stretch>
            <a:fillRect/>
          </a:stretch>
        </p:blipFill>
        <p:spPr>
          <a:xfrm>
            <a:off x="0" y="3429000"/>
            <a:ext cx="12192000" cy="3370783"/>
          </a:xfrm>
          <a:prstGeom prst="rect">
            <a:avLst/>
          </a:prstGeom>
        </p:spPr>
      </p:pic>
      <p:pic>
        <p:nvPicPr>
          <p:cNvPr id="10" name="Picture 10"/>
          <p:cNvPicPr>
            <a:picLocks noChangeAspect="1"/>
          </p:cNvPicPr>
          <p:nvPr/>
        </p:nvPicPr>
        <p:blipFill rotWithShape="1">
          <a:blip r:embed="rId8"/>
          <a:srcRect r="15288"/>
          <a:stretch/>
        </p:blipFill>
        <p:spPr>
          <a:xfrm>
            <a:off x="614191" y="1992779"/>
            <a:ext cx="6076131" cy="4034631"/>
          </a:xfrm>
          <a:prstGeom prst="rect">
            <a:avLst/>
          </a:prstGeom>
        </p:spPr>
      </p:pic>
      <p:pic>
        <p:nvPicPr>
          <p:cNvPr id="6" name="Picture 6"/>
          <p:cNvPicPr>
            <a:picLocks noChangeAspect="1"/>
          </p:cNvPicPr>
          <p:nvPr/>
        </p:nvPicPr>
        <p:blipFill>
          <a:blip r:embed="rId9"/>
          <a:srcRect l="13162" t="11393" b="31764"/>
          <a:stretch>
            <a:fillRect/>
          </a:stretch>
        </p:blipFill>
        <p:spPr>
          <a:xfrm>
            <a:off x="4500157" y="73420"/>
            <a:ext cx="7936024" cy="2922076"/>
          </a:xfrm>
          <a:prstGeom prst="rect">
            <a:avLst/>
          </a:prstGeom>
        </p:spPr>
      </p:pic>
      <p:pic>
        <p:nvPicPr>
          <p:cNvPr id="13" name="Picture 12"/>
          <p:cNvPicPr>
            <a:picLocks noChangeAspect="1"/>
          </p:cNvPicPr>
          <p:nvPr/>
        </p:nvPicPr>
        <p:blipFill rotWithShape="1">
          <a:blip r:embed="rId10" cstate="print">
            <a:extLst>
              <a:ext uri="{28A0092B-C50C-407E-A947-70E740481C1C}">
                <a14:useLocalDpi xmlns:a14="http://schemas.microsoft.com/office/drawing/2010/main" val="0"/>
              </a:ext>
            </a:extLst>
          </a:blip>
          <a:srcRect l="6465" r="6035" b="9204"/>
          <a:stretch/>
        </p:blipFill>
        <p:spPr>
          <a:xfrm>
            <a:off x="-426233" y="250295"/>
            <a:ext cx="12270109" cy="7161952"/>
          </a:xfrm>
          <a:prstGeom prst="rect">
            <a:avLst/>
          </a:prstGeom>
        </p:spPr>
      </p:pic>
      <p:pic>
        <p:nvPicPr>
          <p:cNvPr id="15" name="Picture 14">
            <a:extLst>
              <a:ext uri="{FF2B5EF4-FFF2-40B4-BE49-F238E27FC236}">
                <a16:creationId xmlns:a16="http://schemas.microsoft.com/office/drawing/2014/main" id="{698F34DA-255C-A5AA-5D96-FB823CA8F38E}"/>
              </a:ext>
            </a:extLst>
          </p:cNvPr>
          <p:cNvPicPr>
            <a:picLocks noChangeAspect="1"/>
          </p:cNvPicPr>
          <p:nvPr/>
        </p:nvPicPr>
        <p:blipFill>
          <a:blip r:embed="rId11"/>
          <a:stretch>
            <a:fillRect/>
          </a:stretch>
        </p:blipFill>
        <p:spPr>
          <a:xfrm>
            <a:off x="3169944" y="1359436"/>
            <a:ext cx="5553937" cy="2389839"/>
          </a:xfrm>
          <a:prstGeom prst="rect">
            <a:avLst/>
          </a:prstGeom>
        </p:spPr>
      </p:pic>
    </p:spTree>
    <p:extLst>
      <p:ext uri="{BB962C8B-B14F-4D97-AF65-F5344CB8AC3E}">
        <p14:creationId xmlns:p14="http://schemas.microsoft.com/office/powerpoint/2010/main" val="1992092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nodeType="withEffect">
                                  <p:stCondLst>
                                    <p:cond delay="0"/>
                                  </p:stCondLst>
                                  <p:childTnLst>
                                    <p:animMotion origin="layout" path="M -1.25E-6 -1.11111E-6 L -1.25E-6 0.69861 " pathEditMode="relative" rAng="0" ptsTypes="AA">
                                      <p:cBhvr>
                                        <p:cTn id="6" dur="3000" fill="hold"/>
                                        <p:tgtEl>
                                          <p:spTgt spid="6"/>
                                        </p:tgtEl>
                                        <p:attrNameLst>
                                          <p:attrName>ppt_x</p:attrName>
                                          <p:attrName>ppt_y</p:attrName>
                                        </p:attrNameLst>
                                      </p:cBhvr>
                                      <p:rCtr x="0" y="34923"/>
                                    </p:animMotion>
                                  </p:childTnLst>
                                </p:cTn>
                              </p:par>
                              <p:par>
                                <p:cTn id="7" presetID="32" presetClass="emph" presetSubtype="0" repeatCount="indefinite" fill="hold" nodeType="withEffect">
                                  <p:stCondLst>
                                    <p:cond delay="0"/>
                                  </p:stCondLst>
                                  <p:childTnLst>
                                    <p:animRot by="120000">
                                      <p:cBhvr>
                                        <p:cTn id="8" dur="200" fill="hold">
                                          <p:stCondLst>
                                            <p:cond delay="0"/>
                                          </p:stCondLst>
                                        </p:cTn>
                                        <p:tgtEl>
                                          <p:spTgt spid="5"/>
                                        </p:tgtEl>
                                        <p:attrNameLst>
                                          <p:attrName>r</p:attrName>
                                        </p:attrNameLst>
                                      </p:cBhvr>
                                    </p:animRot>
                                    <p:animRot by="-240000">
                                      <p:cBhvr>
                                        <p:cTn id="9" dur="400" fill="hold">
                                          <p:stCondLst>
                                            <p:cond delay="400"/>
                                          </p:stCondLst>
                                        </p:cTn>
                                        <p:tgtEl>
                                          <p:spTgt spid="5"/>
                                        </p:tgtEl>
                                        <p:attrNameLst>
                                          <p:attrName>r</p:attrName>
                                        </p:attrNameLst>
                                      </p:cBhvr>
                                    </p:animRot>
                                    <p:animRot by="240000">
                                      <p:cBhvr>
                                        <p:cTn id="10" dur="400" fill="hold">
                                          <p:stCondLst>
                                            <p:cond delay="800"/>
                                          </p:stCondLst>
                                        </p:cTn>
                                        <p:tgtEl>
                                          <p:spTgt spid="5"/>
                                        </p:tgtEl>
                                        <p:attrNameLst>
                                          <p:attrName>r</p:attrName>
                                        </p:attrNameLst>
                                      </p:cBhvr>
                                    </p:animRot>
                                    <p:animRot by="-240000">
                                      <p:cBhvr>
                                        <p:cTn id="11" dur="400" fill="hold">
                                          <p:stCondLst>
                                            <p:cond delay="1200"/>
                                          </p:stCondLst>
                                        </p:cTn>
                                        <p:tgtEl>
                                          <p:spTgt spid="5"/>
                                        </p:tgtEl>
                                        <p:attrNameLst>
                                          <p:attrName>r</p:attrName>
                                        </p:attrNameLst>
                                      </p:cBhvr>
                                    </p:animRot>
                                    <p:animRot by="120000">
                                      <p:cBhvr>
                                        <p:cTn id="12" dur="400" fill="hold">
                                          <p:stCondLst>
                                            <p:cond delay="1600"/>
                                          </p:stCondLst>
                                        </p:cTn>
                                        <p:tgtEl>
                                          <p:spTgt spid="5"/>
                                        </p:tgtEl>
                                        <p:attrNameLst>
                                          <p:attrName>r</p:attrName>
                                        </p:attrNameLst>
                                      </p:cBhvr>
                                    </p:animRot>
                                  </p:childTnLst>
                                </p:cTn>
                              </p:par>
                              <p:par>
                                <p:cTn id="13" presetID="26" presetClass="emph" presetSubtype="0" repeatCount="indefinite" fill="hold" nodeType="withEffect">
                                  <p:stCondLst>
                                    <p:cond delay="0"/>
                                  </p:stCondLst>
                                  <p:childTnLst>
                                    <p:animEffect transition="out" filter="fade">
                                      <p:cBhvr>
                                        <p:cTn id="14" dur="2000" tmFilter="0, 0; .2, .5; .8, .5; 1, 0"/>
                                        <p:tgtEl>
                                          <p:spTgt spid="13"/>
                                        </p:tgtEl>
                                      </p:cBhvr>
                                    </p:animEffect>
                                    <p:animScale>
                                      <p:cBhvr>
                                        <p:cTn id="15" dur="1000" autoRev="1" fill="hold"/>
                                        <p:tgtEl>
                                          <p:spTgt spid="13"/>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7DD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800" y="403583"/>
            <a:ext cx="12242800" cy="2935319"/>
          </a:xfrm>
          <a:prstGeom prst="rect">
            <a:avLst/>
          </a:prstGeom>
        </p:spPr>
      </p:pic>
      <p:pic>
        <p:nvPicPr>
          <p:cNvPr id="3" name="Picture 3"/>
          <p:cNvPicPr>
            <a:picLocks noChangeAspect="1"/>
          </p:cNvPicPr>
          <p:nvPr/>
        </p:nvPicPr>
        <p:blipFill rotWithShape="1">
          <a:blip r:embed="rId6"/>
          <a:srcRect l="5020" t="28869" r="13765" b="46559"/>
          <a:stretch/>
        </p:blipFill>
        <p:spPr>
          <a:xfrm>
            <a:off x="-62089" y="53852"/>
            <a:ext cx="12242800" cy="2066156"/>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0800" y="1740457"/>
            <a:ext cx="12231511" cy="3183351"/>
          </a:xfrm>
          <a:prstGeom prst="rect">
            <a:avLst/>
          </a:prstGeom>
        </p:spPr>
      </p:pic>
      <p:pic>
        <p:nvPicPr>
          <p:cNvPr id="5" name="Picture 5"/>
          <p:cNvPicPr>
            <a:picLocks noChangeAspect="1"/>
          </p:cNvPicPr>
          <p:nvPr/>
        </p:nvPicPr>
        <p:blipFill>
          <a:blip r:embed="rId9"/>
          <a:srcRect t="30892" b="40293"/>
          <a:stretch>
            <a:fillRect/>
          </a:stretch>
        </p:blipFill>
        <p:spPr>
          <a:xfrm>
            <a:off x="-91944" y="3417458"/>
            <a:ext cx="12349840" cy="3440542"/>
          </a:xfrm>
          <a:prstGeom prst="rect">
            <a:avLst/>
          </a:prstGeom>
        </p:spPr>
      </p:pic>
      <p:pic>
        <p:nvPicPr>
          <p:cNvPr id="6" name="Picture 6"/>
          <p:cNvPicPr>
            <a:picLocks noChangeAspect="1"/>
          </p:cNvPicPr>
          <p:nvPr/>
        </p:nvPicPr>
        <p:blipFill>
          <a:blip r:embed="rId10"/>
          <a:srcRect t="40721" r="78632" b="41633"/>
          <a:stretch>
            <a:fillRect/>
          </a:stretch>
        </p:blipFill>
        <p:spPr>
          <a:xfrm>
            <a:off x="-825329" y="5157659"/>
            <a:ext cx="3806024" cy="1767907"/>
          </a:xfrm>
          <a:prstGeom prst="rect">
            <a:avLst/>
          </a:prstGeom>
        </p:spPr>
      </p:pic>
      <p:pic>
        <p:nvPicPr>
          <p:cNvPr id="7" name="Picture 7"/>
          <p:cNvPicPr>
            <a:picLocks noChangeAspect="1"/>
          </p:cNvPicPr>
          <p:nvPr/>
        </p:nvPicPr>
        <p:blipFill>
          <a:blip r:embed="rId10"/>
          <a:srcRect l="27834" t="37996" r="50266" b="33989"/>
          <a:stretch>
            <a:fillRect/>
          </a:stretch>
        </p:blipFill>
        <p:spPr>
          <a:xfrm>
            <a:off x="3714080" y="4625331"/>
            <a:ext cx="3943262" cy="2837500"/>
          </a:xfrm>
          <a:prstGeom prst="rect">
            <a:avLst/>
          </a:prstGeom>
        </p:spPr>
      </p:pic>
      <p:pic>
        <p:nvPicPr>
          <p:cNvPr id="8" name="Picture 8"/>
          <p:cNvPicPr>
            <a:picLocks noChangeAspect="1"/>
          </p:cNvPicPr>
          <p:nvPr/>
        </p:nvPicPr>
        <p:blipFill>
          <a:blip r:embed="rId10"/>
          <a:srcRect l="78533" t="36334" r="4348" b="48274"/>
          <a:stretch>
            <a:fillRect/>
          </a:stretch>
        </p:blipFill>
        <p:spPr>
          <a:xfrm>
            <a:off x="8145663" y="4806936"/>
            <a:ext cx="4035048" cy="2040778"/>
          </a:xfrm>
          <a:prstGeom prst="rect">
            <a:avLst/>
          </a:prstGeom>
        </p:spPr>
      </p:pic>
      <p:pic>
        <p:nvPicPr>
          <p:cNvPr id="9" name="Picture 9"/>
          <p:cNvPicPr>
            <a:picLocks noChangeAspect="1"/>
          </p:cNvPicPr>
          <p:nvPr/>
        </p:nvPicPr>
        <p:blipFill>
          <a:blip r:embed="rId11"/>
          <a:srcRect l="9522" t="43333" r="6943" b="26438"/>
          <a:stretch>
            <a:fillRect/>
          </a:stretch>
        </p:blipFill>
        <p:spPr>
          <a:xfrm>
            <a:off x="-28746" y="-1886314"/>
            <a:ext cx="12209457" cy="2485214"/>
          </a:xfrm>
          <a:prstGeom prst="rect">
            <a:avLst/>
          </a:prstGeom>
        </p:spPr>
      </p:pic>
      <p:pic>
        <p:nvPicPr>
          <p:cNvPr id="20" name="Picture 7"/>
          <p:cNvPicPr>
            <a:picLocks noChangeAspect="1"/>
          </p:cNvPicPr>
          <p:nvPr/>
        </p:nvPicPr>
        <p:blipFill>
          <a:blip r:embed="rId12"/>
          <a:srcRect l="6153" t="29477" r="5299" b="17625"/>
          <a:stretch>
            <a:fillRect/>
          </a:stretch>
        </p:blipFill>
        <p:spPr>
          <a:xfrm>
            <a:off x="6107289" y="1893046"/>
            <a:ext cx="6096000" cy="2048434"/>
          </a:xfrm>
          <a:prstGeom prst="rect">
            <a:avLst/>
          </a:prstGeom>
        </p:spPr>
      </p:pic>
      <p:pic>
        <p:nvPicPr>
          <p:cNvPr id="37" name="Picture 36"/>
          <p:cNvPicPr>
            <a:picLocks noChangeAspect="1"/>
          </p:cNvPicPr>
          <p:nvPr/>
        </p:nvPicPr>
        <p:blipFill rotWithShape="1">
          <a:blip r:embed="rId13" cstate="print">
            <a:extLst>
              <a:ext uri="{28A0092B-C50C-407E-A947-70E740481C1C}">
                <a14:useLocalDpi xmlns:a14="http://schemas.microsoft.com/office/drawing/2010/main" val="0"/>
              </a:ext>
            </a:extLst>
          </a:blip>
          <a:srcRect l="6465" r="6035" b="9204"/>
          <a:stretch/>
        </p:blipFill>
        <p:spPr>
          <a:xfrm>
            <a:off x="-59072" y="-591224"/>
            <a:ext cx="12270109" cy="7161952"/>
          </a:xfrm>
          <a:prstGeom prst="rect">
            <a:avLst/>
          </a:prstGeom>
        </p:spPr>
      </p:pic>
      <p:pic>
        <p:nvPicPr>
          <p:cNvPr id="15" name="Picture 1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4267200" y="1262954"/>
            <a:ext cx="2957443" cy="5137846"/>
          </a:xfrm>
          <a:prstGeom prst="rect">
            <a:avLst/>
          </a:prstGeom>
        </p:spPr>
      </p:pic>
      <p:pic>
        <p:nvPicPr>
          <p:cNvPr id="17" name="Cartoon Music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3209925" y="7107767"/>
            <a:ext cx="324908" cy="324909"/>
          </a:xfrm>
          <a:prstGeom prst="rect">
            <a:avLst/>
          </a:prstGeom>
        </p:spPr>
      </p:pic>
      <p:pic>
        <p:nvPicPr>
          <p:cNvPr id="10" name="Picture 9">
            <a:extLst>
              <a:ext uri="{FF2B5EF4-FFF2-40B4-BE49-F238E27FC236}">
                <a16:creationId xmlns:a16="http://schemas.microsoft.com/office/drawing/2014/main" id="{0A7227BD-4164-F9D6-C363-B87AF0F8AFE2}"/>
              </a:ext>
            </a:extLst>
          </p:cNvPr>
          <p:cNvPicPr>
            <a:picLocks noChangeAspect="1"/>
          </p:cNvPicPr>
          <p:nvPr/>
        </p:nvPicPr>
        <p:blipFill>
          <a:blip r:embed="rId17"/>
          <a:stretch>
            <a:fillRect/>
          </a:stretch>
        </p:blipFill>
        <p:spPr>
          <a:xfrm>
            <a:off x="4198098" y="3320304"/>
            <a:ext cx="3243353" cy="25605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4739" fill="hold"/>
                                        <p:tgtEl>
                                          <p:spTgt spid="17"/>
                                        </p:tgtEl>
                                      </p:cBhvr>
                                    </p:cmd>
                                  </p:childTnLst>
                                </p:cTn>
                              </p:par>
                              <p:par>
                                <p:cTn id="7" presetID="10"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fade">
                                      <p:cBhvr>
                                        <p:cTn id="9" dur="500"/>
                                        <p:tgtEl>
                                          <p:spTgt spid="15"/>
                                        </p:tgtEl>
                                      </p:cBhvr>
                                    </p:animEffect>
                                  </p:childTnLst>
                                </p:cTn>
                              </p:par>
                              <p:par>
                                <p:cTn id="10" presetID="26" presetClass="emph" presetSubtype="0" repeatCount="indefinite" fill="hold" nodeType="withEffect">
                                  <p:stCondLst>
                                    <p:cond delay="0"/>
                                  </p:stCondLst>
                                  <p:childTnLst>
                                    <p:animEffect transition="out" filter="fade">
                                      <p:cBhvr>
                                        <p:cTn id="11" dur="2000" tmFilter="0, 0; .2, .5; .8, .5; 1, 0"/>
                                        <p:tgtEl>
                                          <p:spTgt spid="37"/>
                                        </p:tgtEl>
                                      </p:cBhvr>
                                    </p:animEffect>
                                    <p:animScale>
                                      <p:cBhvr>
                                        <p:cTn id="12" dur="1000" autoRev="1" fill="hold"/>
                                        <p:tgtEl>
                                          <p:spTgt spid="37"/>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1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239815" y="3636956"/>
            <a:ext cx="1286247" cy="1919162"/>
          </a:xfrm>
          <a:prstGeom prst="rect">
            <a:avLst/>
          </a:prstGeom>
        </p:spPr>
      </p:pic>
      <p:pic>
        <p:nvPicPr>
          <p:cNvPr id="6" name="Picture 5"/>
          <p:cNvPicPr>
            <a:picLocks noChangeAspect="1"/>
          </p:cNvPicPr>
          <p:nvPr/>
        </p:nvPicPr>
        <p:blipFill>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val="0"/>
              </a:ext>
            </a:extLst>
          </a:blip>
          <a:stretch>
            <a:fillRect/>
          </a:stretch>
        </p:blipFill>
        <p:spPr>
          <a:xfrm>
            <a:off x="8333468" y="3085497"/>
            <a:ext cx="1103433" cy="2214720"/>
          </a:xfrm>
          <a:prstGeom prst="rect">
            <a:avLst/>
          </a:prstGeom>
        </p:spPr>
      </p:pic>
      <p:pic>
        <p:nvPicPr>
          <p:cNvPr id="7" name="Picture 6"/>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tretch>
            <a:fillRect/>
          </a:stretch>
        </p:blipFill>
        <p:spPr>
          <a:xfrm rot="20806303">
            <a:off x="1884742" y="4745839"/>
            <a:ext cx="1262742" cy="1884091"/>
          </a:xfrm>
          <a:prstGeom prst="rect">
            <a:avLst/>
          </a:prstGeom>
        </p:spPr>
      </p:pic>
      <p:pic>
        <p:nvPicPr>
          <p:cNvPr id="8" name="Picture 7"/>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600930" y="2032727"/>
            <a:ext cx="1000507" cy="2008135"/>
          </a:xfrm>
          <a:prstGeom prst="rect">
            <a:avLst/>
          </a:prstGeom>
        </p:spPr>
      </p:pic>
      <p:pic>
        <p:nvPicPr>
          <p:cNvPr id="9" name="Picture 8"/>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val="0"/>
              </a:ext>
            </a:extLst>
          </a:blip>
          <a:stretch>
            <a:fillRect/>
          </a:stretch>
        </p:blipFill>
        <p:spPr>
          <a:xfrm rot="20935412" flipH="1">
            <a:off x="3760288" y="2808508"/>
            <a:ext cx="1069503" cy="1971234"/>
          </a:xfrm>
          <a:prstGeom prst="rect">
            <a:avLst/>
          </a:prstGeom>
        </p:spPr>
      </p:pic>
      <p:pic>
        <p:nvPicPr>
          <p:cNvPr id="10" name="Picture 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685925" y="2657228"/>
            <a:ext cx="9326360" cy="4926270"/>
          </a:xfrm>
          <a:prstGeom prst="rect">
            <a:avLst/>
          </a:prstGeom>
        </p:spPr>
      </p:pic>
      <p:pic>
        <p:nvPicPr>
          <p:cNvPr id="11" name="bao bien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548214" y="819150"/>
            <a:ext cx="609600" cy="609600"/>
          </a:xfrm>
          <a:prstGeom prst="rect">
            <a:avLst/>
          </a:prstGeom>
        </p:spPr>
      </p:pic>
      <p:pic>
        <p:nvPicPr>
          <p:cNvPr id="12" name="Picture 11" descr="C:\Users\ADMIN\Desktop\Tai nguyen thiet ke tro choi\Angry birds epic birds\1505573783630 (2).png">
            <a:hlinkClick r:id="rId17" action="ppaction://hlinksldjump"/>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316154" y="5007400"/>
            <a:ext cx="1069648" cy="58563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491462" y="395406"/>
            <a:ext cx="7870231"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FF00"/>
                </a:solidFill>
                <a:effectLst/>
                <a:uLnTx/>
                <a:uFillTx/>
                <a:latin typeface="Calibri" panose="020F0502020204030204"/>
                <a:ea typeface="+mn-ea"/>
                <a:cs typeface="Arial" panose="020B0604020202020204" pitchFamily="34" charset="0"/>
              </a:rPr>
              <a:t>GIẢI CỨU NGƯ DÂN</a:t>
            </a:r>
          </a:p>
        </p:txBody>
      </p:sp>
    </p:spTree>
    <p:extLst>
      <p:ext uri="{BB962C8B-B14F-4D97-AF65-F5344CB8AC3E}">
        <p14:creationId xmlns:p14="http://schemas.microsoft.com/office/powerpoint/2010/main" val="3725853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1"/>
                                        </p:tgtEl>
                                      </p:cBhvr>
                                    </p:cmd>
                                  </p:childTnLst>
                                </p:cTn>
                              </p:par>
                              <p:par>
                                <p:cTn id="7" presetID="42"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1000"/>
                                        <p:tgtEl>
                                          <p:spTgt spid="12"/>
                                        </p:tgtEl>
                                      </p:cBhvr>
                                    </p:animEffect>
                                    <p:anim calcmode="lin" valueType="num">
                                      <p:cBhvr>
                                        <p:cTn id="10" dur="1000" fill="hold"/>
                                        <p:tgtEl>
                                          <p:spTgt spid="12"/>
                                        </p:tgtEl>
                                        <p:attrNameLst>
                                          <p:attrName>ppt_x</p:attrName>
                                        </p:attrNameLst>
                                      </p:cBhvr>
                                      <p:tavLst>
                                        <p:tav tm="0">
                                          <p:val>
                                            <p:strVal val="#ppt_x"/>
                                          </p:val>
                                        </p:tav>
                                        <p:tav tm="100000">
                                          <p:val>
                                            <p:strVal val="#ppt_x"/>
                                          </p:val>
                                        </p:tav>
                                      </p:tavLst>
                                    </p:anim>
                                    <p:anim calcmode="lin" valueType="num">
                                      <p:cBhvr>
                                        <p:cTn id="11" dur="1000" fill="hold"/>
                                        <p:tgtEl>
                                          <p:spTgt spid="12"/>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8">
                <p:cTn id="17" repeatCount="indefinite" fill="hold" display="0">
                  <p:stCondLst>
                    <p:cond delay="indefinite"/>
                  </p:stCondLst>
                  <p:endCondLst>
                    <p:cond evt="onStopAudio" delay="0">
                      <p:tgtEl>
                        <p:sldTgt/>
                      </p:tgtEl>
                    </p:cond>
                  </p:endCondLst>
                </p:cTn>
                <p:tgtEl>
                  <p:spTgt spid="11"/>
                </p:tgtEl>
              </p:cMediaNode>
            </p:audio>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Picture 2" descr="HÃ¬nh áº£nh cÃ³ liÃªn qua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817" y1="1163" x2="327" y2="2558"/>
                        <a14:backgroundMark x1="99183" y1="1628" x2="99837" y2="4186"/>
                      </a14:backgroundRemoval>
                    </a14:imgEffect>
                  </a14:imgLayer>
                </a14:imgProps>
              </a:ext>
              <a:ext uri="{28A0092B-C50C-407E-A947-70E740481C1C}">
                <a14:useLocalDpi xmlns:a14="http://schemas.microsoft.com/office/drawing/2010/main" val="0"/>
              </a:ext>
            </a:extLst>
          </a:blip>
          <a:srcRect/>
          <a:stretch>
            <a:fillRect/>
          </a:stretch>
        </p:blipFill>
        <p:spPr bwMode="auto">
          <a:xfrm>
            <a:off x="1528988" y="452437"/>
            <a:ext cx="10015312" cy="595312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180284" y="927169"/>
            <a:ext cx="8411515" cy="507831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5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ngư</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dân</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đang</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gặp</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nguy</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hiểm</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giữa</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cơn</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bão</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Hãy</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giúp</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Đội</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cứu</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hộ</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cứu</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các</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ngư</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dân</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bằng</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cách</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trả</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lời</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đúng</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các</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câu</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hỏi</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230515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Picture 24"/>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rot="185759">
            <a:off x="6848045" y="1167993"/>
            <a:ext cx="7199169" cy="6033449"/>
          </a:xfrm>
          <a:prstGeom prst="rect">
            <a:avLst/>
          </a:prstGeom>
        </p:spPr>
      </p:pic>
      <p:pic>
        <p:nvPicPr>
          <p:cNvPr id="26" name="Picture 25"/>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553890" y="3408356"/>
            <a:ext cx="1286247" cy="1919162"/>
          </a:xfrm>
          <a:prstGeom prst="rect">
            <a:avLst/>
          </a:prstGeom>
        </p:spPr>
      </p:pic>
      <p:pic>
        <p:nvPicPr>
          <p:cNvPr id="27" name="Picture 26"/>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647543" y="2856897"/>
            <a:ext cx="1103433" cy="2214720"/>
          </a:xfrm>
          <a:prstGeom prst="rect">
            <a:avLst/>
          </a:prstGeom>
        </p:spPr>
      </p:pic>
      <p:pic>
        <p:nvPicPr>
          <p:cNvPr id="28" name="Picture 27"/>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val="0"/>
              </a:ext>
            </a:extLst>
          </a:blip>
          <a:stretch>
            <a:fillRect/>
          </a:stretch>
        </p:blipFill>
        <p:spPr>
          <a:xfrm rot="20806303">
            <a:off x="198817" y="4517239"/>
            <a:ext cx="1262742" cy="1884091"/>
          </a:xfrm>
          <a:prstGeom prst="rect">
            <a:avLst/>
          </a:prstGeom>
        </p:spPr>
      </p:pic>
      <p:pic>
        <p:nvPicPr>
          <p:cNvPr id="29" name="Picture 28"/>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915005" y="1804127"/>
            <a:ext cx="1000507" cy="2008135"/>
          </a:xfrm>
          <a:prstGeom prst="rect">
            <a:avLst/>
          </a:prstGeom>
        </p:spPr>
      </p:pic>
      <p:pic>
        <p:nvPicPr>
          <p:cNvPr id="30" name="Picture 29"/>
          <p:cNvPicPr>
            <a:picLocks noChangeAspect="1"/>
          </p:cNvPicPr>
          <p:nvPr/>
        </p:nvPicPr>
        <p:blipFill>
          <a:blip r:embed="rId14" cstate="print">
            <a:extLst>
              <a:ext uri="{BEBA8EAE-BF5A-486C-A8C5-ECC9F3942E4B}">
                <a14:imgProps xmlns:a14="http://schemas.microsoft.com/office/drawing/2010/main">
                  <a14:imgLayer r:embed="rId15">
                    <a14:imgEffect>
                      <a14:brightnessContrast bright="-20000"/>
                    </a14:imgEffect>
                  </a14:imgLayer>
                </a14:imgProps>
              </a:ext>
              <a:ext uri="{28A0092B-C50C-407E-A947-70E740481C1C}">
                <a14:useLocalDpi xmlns:a14="http://schemas.microsoft.com/office/drawing/2010/main" val="0"/>
              </a:ext>
            </a:extLst>
          </a:blip>
          <a:stretch>
            <a:fillRect/>
          </a:stretch>
        </p:blipFill>
        <p:spPr>
          <a:xfrm rot="20935412" flipH="1">
            <a:off x="2074363" y="2579908"/>
            <a:ext cx="1069503" cy="1971234"/>
          </a:xfrm>
          <a:prstGeom prst="rect">
            <a:avLst/>
          </a:prstGeom>
        </p:spPr>
      </p:pic>
      <p:pic>
        <p:nvPicPr>
          <p:cNvPr id="31" name="Picture 30"/>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0" y="2428628"/>
            <a:ext cx="9326360" cy="4926270"/>
          </a:xfrm>
          <a:prstGeom prst="rect">
            <a:avLst/>
          </a:prstGeom>
        </p:spPr>
      </p:pic>
      <p:pic>
        <p:nvPicPr>
          <p:cNvPr id="32" name="Picture 31">
            <a:hlinkClick r:id="rId17" action="ppaction://hlinksldjump"/>
          </p:cNvPr>
          <p:cNvPicPr>
            <a:picLocks noChangeAspect="1"/>
          </p:cNvPicPr>
          <p:nvPr/>
        </p:nvPicPr>
        <p:blipFill>
          <a:blip r:embed="rId18" cstate="print">
            <a:extLst>
              <a:ext uri="{BEBA8EAE-BF5A-486C-A8C5-ECC9F3942E4B}">
                <a14:imgProps xmlns:a14="http://schemas.microsoft.com/office/drawing/2010/main">
                  <a14:imgLayer r:embed="rId19">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509104" y="5727227"/>
            <a:ext cx="994005" cy="994005"/>
          </a:xfrm>
          <a:prstGeom prst="rect">
            <a:avLst/>
          </a:prstGeom>
        </p:spPr>
      </p:pic>
      <p:pic>
        <p:nvPicPr>
          <p:cNvPr id="33" name="Picture 32">
            <a:hlinkClick r:id="rId20" action="ppaction://hlinksldjump"/>
          </p:cNvPr>
          <p:cNvPicPr>
            <a:picLocks noChangeAspect="1"/>
          </p:cNvPicPr>
          <p:nvPr/>
        </p:nvPicPr>
        <p:blipFill>
          <a:blip r:embed="rId21" cstate="print">
            <a:extLst>
              <a:ext uri="{BEBA8EAE-BF5A-486C-A8C5-ECC9F3942E4B}">
                <a14:imgProps xmlns:a14="http://schemas.microsoft.com/office/drawing/2010/main">
                  <a14:imgLayer r:embed="rId2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765893" y="5494511"/>
            <a:ext cx="1179611" cy="1179611"/>
          </a:xfrm>
          <a:prstGeom prst="rect">
            <a:avLst/>
          </a:prstGeom>
        </p:spPr>
      </p:pic>
      <p:pic>
        <p:nvPicPr>
          <p:cNvPr id="34" name="Picture 33">
            <a:hlinkClick r:id="rId23" action="ppaction://hlinksldjump"/>
          </p:cNvPr>
          <p:cNvPicPr>
            <a:picLocks noChangeAspect="1"/>
          </p:cNvPicPr>
          <p:nvPr/>
        </p:nvPicPr>
        <p:blipFill>
          <a:blip r:embed="rId24" cstate="print">
            <a:extLst>
              <a:ext uri="{BEBA8EAE-BF5A-486C-A8C5-ECC9F3942E4B}">
                <a14:imgProps xmlns:a14="http://schemas.microsoft.com/office/drawing/2010/main">
                  <a14:imgLayer r:embed="rId2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3267401" y="5124287"/>
            <a:ext cx="1333625" cy="1333625"/>
          </a:xfrm>
          <a:prstGeom prst="rect">
            <a:avLst/>
          </a:prstGeom>
        </p:spPr>
      </p:pic>
      <p:pic>
        <p:nvPicPr>
          <p:cNvPr id="35" name="Picture 34">
            <a:hlinkClick r:id="rId26" action="ppaction://hlinksldjump"/>
          </p:cNvPr>
          <p:cNvPicPr>
            <a:picLocks noChangeAspect="1"/>
          </p:cNvPicPr>
          <p:nvPr/>
        </p:nvPicPr>
        <p:blipFill>
          <a:blip r:embed="rId27" cstate="print">
            <a:extLst>
              <a:ext uri="{BEBA8EAE-BF5A-486C-A8C5-ECC9F3942E4B}">
                <a14:imgProps xmlns:a14="http://schemas.microsoft.com/office/drawing/2010/main">
                  <a14:imgLayer r:embed="rId28">
                    <a14:imgEffect>
                      <a14:backgroundRemoval t="0" b="100000" l="0" r="100000">
                        <a14:foregroundMark x1="92200" y1="58000" x2="82000" y2="77600"/>
                        <a14:foregroundMark x1="92200" y1="61000" x2="85000" y2="75000"/>
                        <a14:foregroundMark x1="52000" y1="37000" x2="53000" y2="59400"/>
                      </a14:backgroundRemoval>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4855292" y="4757529"/>
            <a:ext cx="1478863" cy="1478863"/>
          </a:xfrm>
          <a:prstGeom prst="rect">
            <a:avLst/>
          </a:prstGeom>
        </p:spPr>
      </p:pic>
      <p:pic>
        <p:nvPicPr>
          <p:cNvPr id="36" name="Picture 35">
            <a:hlinkClick r:id="rId29" action="ppaction://hlinksldjump"/>
          </p:cNvPr>
          <p:cNvPicPr>
            <a:picLocks noChangeAspect="1"/>
          </p:cNvPicPr>
          <p:nvPr/>
        </p:nvPicPr>
        <p:blipFill>
          <a:blip r:embed="rId30" cstate="print">
            <a:extLst>
              <a:ext uri="{BEBA8EAE-BF5A-486C-A8C5-ECC9F3942E4B}">
                <a14:imgProps xmlns:a14="http://schemas.microsoft.com/office/drawing/2010/main">
                  <a14:imgLayer r:embed="rId31">
                    <a14:imgEffect>
                      <a14:backgroundRemoval t="0" b="95800" l="0" r="100000">
                        <a14:foregroundMark x1="48400" y1="89000" x2="72400" y2="83800"/>
                        <a14:foregroundMark x1="86400" y1="70800" x2="77600" y2="80600"/>
                        <a14:foregroundMark x1="92800" y1="58400" x2="87600" y2="70600"/>
                        <a14:foregroundMark x1="88200" y1="29000" x2="91600" y2="40000"/>
                        <a14:foregroundMark x1="39600" y1="10400" x2="22600" y2="19400"/>
                        <a14:foregroundMark x1="91600" y1="39800" x2="93200" y2="54800"/>
                        <a14:foregroundMark x1="58200" y1="34400" x2="45200" y2="36400"/>
                        <a14:foregroundMark x1="45400" y1="34200" x2="43600" y2="47000"/>
                        <a14:foregroundMark x1="47000" y1="46200" x2="55000" y2="45800"/>
                        <a14:foregroundMark x1="57400" y1="48400" x2="58200" y2="57800"/>
                        <a14:foregroundMark x1="56400" y1="60400" x2="50000" y2="62400"/>
                        <a14:foregroundMark x1="42400" y1="59000" x2="46800" y2="62000"/>
                      </a14:backgroundRemoval>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6376981" y="4290549"/>
            <a:ext cx="1585270" cy="1585270"/>
          </a:xfrm>
          <a:prstGeom prst="rect">
            <a:avLst/>
          </a:prstGeom>
        </p:spPr>
      </p:pic>
      <p:sp>
        <p:nvSpPr>
          <p:cNvPr id="2" name="Arrow: Right 1">
            <a:hlinkClick r:id="rId32" action="ppaction://hlinksldjump"/>
            <a:extLst>
              <a:ext uri="{FF2B5EF4-FFF2-40B4-BE49-F238E27FC236}">
                <a16:creationId xmlns:a16="http://schemas.microsoft.com/office/drawing/2014/main" id="{7DD4B442-9D54-403C-829D-6BA960983A87}"/>
              </a:ext>
            </a:extLst>
          </p:cNvPr>
          <p:cNvSpPr/>
          <p:nvPr/>
        </p:nvSpPr>
        <p:spPr>
          <a:xfrm>
            <a:off x="11000509" y="6236392"/>
            <a:ext cx="1052946" cy="4848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218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5"/>
                                        </p:tgtEl>
                                        <p:attrNameLst>
                                          <p:attrName>r</p:attrName>
                                        </p:attrNameLst>
                                      </p:cBhvr>
                                    </p:animRot>
                                    <p:animRot by="-240000">
                                      <p:cBhvr>
                                        <p:cTn id="7" dur="600" fill="hold">
                                          <p:stCondLst>
                                            <p:cond delay="600"/>
                                          </p:stCondLst>
                                        </p:cTn>
                                        <p:tgtEl>
                                          <p:spTgt spid="25"/>
                                        </p:tgtEl>
                                        <p:attrNameLst>
                                          <p:attrName>r</p:attrName>
                                        </p:attrNameLst>
                                      </p:cBhvr>
                                    </p:animRot>
                                    <p:animRot by="240000">
                                      <p:cBhvr>
                                        <p:cTn id="8" dur="600" fill="hold">
                                          <p:stCondLst>
                                            <p:cond delay="1200"/>
                                          </p:stCondLst>
                                        </p:cTn>
                                        <p:tgtEl>
                                          <p:spTgt spid="25"/>
                                        </p:tgtEl>
                                        <p:attrNameLst>
                                          <p:attrName>r</p:attrName>
                                        </p:attrNameLst>
                                      </p:cBhvr>
                                    </p:animRot>
                                    <p:animRot by="-240000">
                                      <p:cBhvr>
                                        <p:cTn id="9" dur="600" fill="hold">
                                          <p:stCondLst>
                                            <p:cond delay="1800"/>
                                          </p:stCondLst>
                                        </p:cTn>
                                        <p:tgtEl>
                                          <p:spTgt spid="25"/>
                                        </p:tgtEl>
                                        <p:attrNameLst>
                                          <p:attrName>r</p:attrName>
                                        </p:attrNameLst>
                                      </p:cBhvr>
                                    </p:animRot>
                                    <p:animRot by="120000">
                                      <p:cBhvr>
                                        <p:cTn id="10" dur="600" fill="hold">
                                          <p:stCondLst>
                                            <p:cond delay="2400"/>
                                          </p:stCondLst>
                                        </p:cTn>
                                        <p:tgtEl>
                                          <p:spTgt spid="2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7"/>
                                        </p:tgtEl>
                                        <p:attrNameLst>
                                          <p:attrName>r</p:attrName>
                                        </p:attrNameLst>
                                      </p:cBhvr>
                                    </p:animRot>
                                    <p:animRot by="-240000">
                                      <p:cBhvr>
                                        <p:cTn id="13" dur="600" fill="hold">
                                          <p:stCondLst>
                                            <p:cond delay="600"/>
                                          </p:stCondLst>
                                        </p:cTn>
                                        <p:tgtEl>
                                          <p:spTgt spid="27"/>
                                        </p:tgtEl>
                                        <p:attrNameLst>
                                          <p:attrName>r</p:attrName>
                                        </p:attrNameLst>
                                      </p:cBhvr>
                                    </p:animRot>
                                    <p:animRot by="240000">
                                      <p:cBhvr>
                                        <p:cTn id="14" dur="600" fill="hold">
                                          <p:stCondLst>
                                            <p:cond delay="1200"/>
                                          </p:stCondLst>
                                        </p:cTn>
                                        <p:tgtEl>
                                          <p:spTgt spid="27"/>
                                        </p:tgtEl>
                                        <p:attrNameLst>
                                          <p:attrName>r</p:attrName>
                                        </p:attrNameLst>
                                      </p:cBhvr>
                                    </p:animRot>
                                    <p:animRot by="-240000">
                                      <p:cBhvr>
                                        <p:cTn id="15" dur="600" fill="hold">
                                          <p:stCondLst>
                                            <p:cond delay="1800"/>
                                          </p:stCondLst>
                                        </p:cTn>
                                        <p:tgtEl>
                                          <p:spTgt spid="27"/>
                                        </p:tgtEl>
                                        <p:attrNameLst>
                                          <p:attrName>r</p:attrName>
                                        </p:attrNameLst>
                                      </p:cBhvr>
                                    </p:animRot>
                                    <p:animRot by="120000">
                                      <p:cBhvr>
                                        <p:cTn id="16" dur="600" fill="hold">
                                          <p:stCondLst>
                                            <p:cond delay="2400"/>
                                          </p:stCondLst>
                                        </p:cTn>
                                        <p:tgtEl>
                                          <p:spTgt spid="27"/>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26"/>
                                        </p:tgtEl>
                                        <p:attrNameLst>
                                          <p:attrName>r</p:attrName>
                                        </p:attrNameLst>
                                      </p:cBhvr>
                                    </p:animRot>
                                    <p:animRot by="-240000">
                                      <p:cBhvr>
                                        <p:cTn id="19" dur="600" fill="hold">
                                          <p:stCondLst>
                                            <p:cond delay="600"/>
                                          </p:stCondLst>
                                        </p:cTn>
                                        <p:tgtEl>
                                          <p:spTgt spid="26"/>
                                        </p:tgtEl>
                                        <p:attrNameLst>
                                          <p:attrName>r</p:attrName>
                                        </p:attrNameLst>
                                      </p:cBhvr>
                                    </p:animRot>
                                    <p:animRot by="240000">
                                      <p:cBhvr>
                                        <p:cTn id="20" dur="600" fill="hold">
                                          <p:stCondLst>
                                            <p:cond delay="1200"/>
                                          </p:stCondLst>
                                        </p:cTn>
                                        <p:tgtEl>
                                          <p:spTgt spid="26"/>
                                        </p:tgtEl>
                                        <p:attrNameLst>
                                          <p:attrName>r</p:attrName>
                                        </p:attrNameLst>
                                      </p:cBhvr>
                                    </p:animRot>
                                    <p:animRot by="-240000">
                                      <p:cBhvr>
                                        <p:cTn id="21" dur="600" fill="hold">
                                          <p:stCondLst>
                                            <p:cond delay="1800"/>
                                          </p:stCondLst>
                                        </p:cTn>
                                        <p:tgtEl>
                                          <p:spTgt spid="26"/>
                                        </p:tgtEl>
                                        <p:attrNameLst>
                                          <p:attrName>r</p:attrName>
                                        </p:attrNameLst>
                                      </p:cBhvr>
                                    </p:animRot>
                                    <p:animRot by="120000">
                                      <p:cBhvr>
                                        <p:cTn id="22" dur="600" fill="hold">
                                          <p:stCondLst>
                                            <p:cond delay="2400"/>
                                          </p:stCondLst>
                                        </p:cTn>
                                        <p:tgtEl>
                                          <p:spTgt spid="2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28"/>
                                        </p:tgtEl>
                                        <p:attrNameLst>
                                          <p:attrName>r</p:attrName>
                                        </p:attrNameLst>
                                      </p:cBhvr>
                                    </p:animRot>
                                    <p:animRot by="-240000">
                                      <p:cBhvr>
                                        <p:cTn id="25" dur="600" fill="hold">
                                          <p:stCondLst>
                                            <p:cond delay="600"/>
                                          </p:stCondLst>
                                        </p:cTn>
                                        <p:tgtEl>
                                          <p:spTgt spid="28"/>
                                        </p:tgtEl>
                                        <p:attrNameLst>
                                          <p:attrName>r</p:attrName>
                                        </p:attrNameLst>
                                      </p:cBhvr>
                                    </p:animRot>
                                    <p:animRot by="240000">
                                      <p:cBhvr>
                                        <p:cTn id="26" dur="600" fill="hold">
                                          <p:stCondLst>
                                            <p:cond delay="1200"/>
                                          </p:stCondLst>
                                        </p:cTn>
                                        <p:tgtEl>
                                          <p:spTgt spid="28"/>
                                        </p:tgtEl>
                                        <p:attrNameLst>
                                          <p:attrName>r</p:attrName>
                                        </p:attrNameLst>
                                      </p:cBhvr>
                                    </p:animRot>
                                    <p:animRot by="-240000">
                                      <p:cBhvr>
                                        <p:cTn id="27" dur="600" fill="hold">
                                          <p:stCondLst>
                                            <p:cond delay="1800"/>
                                          </p:stCondLst>
                                        </p:cTn>
                                        <p:tgtEl>
                                          <p:spTgt spid="28"/>
                                        </p:tgtEl>
                                        <p:attrNameLst>
                                          <p:attrName>r</p:attrName>
                                        </p:attrNameLst>
                                      </p:cBhvr>
                                    </p:animRot>
                                    <p:animRot by="120000">
                                      <p:cBhvr>
                                        <p:cTn id="28" dur="600" fill="hold">
                                          <p:stCondLst>
                                            <p:cond delay="2400"/>
                                          </p:stCondLst>
                                        </p:cTn>
                                        <p:tgtEl>
                                          <p:spTgt spid="28"/>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300" fill="hold">
                                          <p:stCondLst>
                                            <p:cond delay="0"/>
                                          </p:stCondLst>
                                        </p:cTn>
                                        <p:tgtEl>
                                          <p:spTgt spid="30"/>
                                        </p:tgtEl>
                                        <p:attrNameLst>
                                          <p:attrName>r</p:attrName>
                                        </p:attrNameLst>
                                      </p:cBhvr>
                                    </p:animRot>
                                    <p:animRot by="-240000">
                                      <p:cBhvr>
                                        <p:cTn id="31" dur="600" fill="hold">
                                          <p:stCondLst>
                                            <p:cond delay="600"/>
                                          </p:stCondLst>
                                        </p:cTn>
                                        <p:tgtEl>
                                          <p:spTgt spid="30"/>
                                        </p:tgtEl>
                                        <p:attrNameLst>
                                          <p:attrName>r</p:attrName>
                                        </p:attrNameLst>
                                      </p:cBhvr>
                                    </p:animRot>
                                    <p:animRot by="240000">
                                      <p:cBhvr>
                                        <p:cTn id="32" dur="600" fill="hold">
                                          <p:stCondLst>
                                            <p:cond delay="1200"/>
                                          </p:stCondLst>
                                        </p:cTn>
                                        <p:tgtEl>
                                          <p:spTgt spid="30"/>
                                        </p:tgtEl>
                                        <p:attrNameLst>
                                          <p:attrName>r</p:attrName>
                                        </p:attrNameLst>
                                      </p:cBhvr>
                                    </p:animRot>
                                    <p:animRot by="-240000">
                                      <p:cBhvr>
                                        <p:cTn id="33" dur="600" fill="hold">
                                          <p:stCondLst>
                                            <p:cond delay="1800"/>
                                          </p:stCondLst>
                                        </p:cTn>
                                        <p:tgtEl>
                                          <p:spTgt spid="30"/>
                                        </p:tgtEl>
                                        <p:attrNameLst>
                                          <p:attrName>r</p:attrName>
                                        </p:attrNameLst>
                                      </p:cBhvr>
                                    </p:animRot>
                                    <p:animRot by="120000">
                                      <p:cBhvr>
                                        <p:cTn id="34" dur="600" fill="hold">
                                          <p:stCondLst>
                                            <p:cond delay="2400"/>
                                          </p:stCondLst>
                                        </p:cTn>
                                        <p:tgtEl>
                                          <p:spTgt spid="30"/>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300" fill="hold">
                                          <p:stCondLst>
                                            <p:cond delay="0"/>
                                          </p:stCondLst>
                                        </p:cTn>
                                        <p:tgtEl>
                                          <p:spTgt spid="29"/>
                                        </p:tgtEl>
                                        <p:attrNameLst>
                                          <p:attrName>r</p:attrName>
                                        </p:attrNameLst>
                                      </p:cBhvr>
                                    </p:animRot>
                                    <p:animRot by="-240000">
                                      <p:cBhvr>
                                        <p:cTn id="37" dur="600" fill="hold">
                                          <p:stCondLst>
                                            <p:cond delay="600"/>
                                          </p:stCondLst>
                                        </p:cTn>
                                        <p:tgtEl>
                                          <p:spTgt spid="29"/>
                                        </p:tgtEl>
                                        <p:attrNameLst>
                                          <p:attrName>r</p:attrName>
                                        </p:attrNameLst>
                                      </p:cBhvr>
                                    </p:animRot>
                                    <p:animRot by="240000">
                                      <p:cBhvr>
                                        <p:cTn id="38" dur="600" fill="hold">
                                          <p:stCondLst>
                                            <p:cond delay="1200"/>
                                          </p:stCondLst>
                                        </p:cTn>
                                        <p:tgtEl>
                                          <p:spTgt spid="29"/>
                                        </p:tgtEl>
                                        <p:attrNameLst>
                                          <p:attrName>r</p:attrName>
                                        </p:attrNameLst>
                                      </p:cBhvr>
                                    </p:animRot>
                                    <p:animRot by="-240000">
                                      <p:cBhvr>
                                        <p:cTn id="39" dur="600" fill="hold">
                                          <p:stCondLst>
                                            <p:cond delay="1800"/>
                                          </p:stCondLst>
                                        </p:cTn>
                                        <p:tgtEl>
                                          <p:spTgt spid="29"/>
                                        </p:tgtEl>
                                        <p:attrNameLst>
                                          <p:attrName>r</p:attrName>
                                        </p:attrNameLst>
                                      </p:cBhvr>
                                    </p:animRot>
                                    <p:animRot by="120000">
                                      <p:cBhvr>
                                        <p:cTn id="40" dur="600" fill="hold">
                                          <p:stCondLst>
                                            <p:cond delay="2400"/>
                                          </p:stCondLst>
                                        </p:cTn>
                                        <p:tgtEl>
                                          <p:spTgt spid="29"/>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300" fill="hold">
                                          <p:stCondLst>
                                            <p:cond delay="0"/>
                                          </p:stCondLst>
                                        </p:cTn>
                                        <p:tgtEl>
                                          <p:spTgt spid="31"/>
                                        </p:tgtEl>
                                        <p:attrNameLst>
                                          <p:attrName>r</p:attrName>
                                        </p:attrNameLst>
                                      </p:cBhvr>
                                    </p:animRot>
                                    <p:animRot by="-240000">
                                      <p:cBhvr>
                                        <p:cTn id="43" dur="600" fill="hold">
                                          <p:stCondLst>
                                            <p:cond delay="600"/>
                                          </p:stCondLst>
                                        </p:cTn>
                                        <p:tgtEl>
                                          <p:spTgt spid="31"/>
                                        </p:tgtEl>
                                        <p:attrNameLst>
                                          <p:attrName>r</p:attrName>
                                        </p:attrNameLst>
                                      </p:cBhvr>
                                    </p:animRot>
                                    <p:animRot by="240000">
                                      <p:cBhvr>
                                        <p:cTn id="44" dur="600" fill="hold">
                                          <p:stCondLst>
                                            <p:cond delay="1200"/>
                                          </p:stCondLst>
                                        </p:cTn>
                                        <p:tgtEl>
                                          <p:spTgt spid="31"/>
                                        </p:tgtEl>
                                        <p:attrNameLst>
                                          <p:attrName>r</p:attrName>
                                        </p:attrNameLst>
                                      </p:cBhvr>
                                    </p:animRot>
                                    <p:animRot by="-240000">
                                      <p:cBhvr>
                                        <p:cTn id="45" dur="600" fill="hold">
                                          <p:stCondLst>
                                            <p:cond delay="1800"/>
                                          </p:stCondLst>
                                        </p:cTn>
                                        <p:tgtEl>
                                          <p:spTgt spid="31"/>
                                        </p:tgtEl>
                                        <p:attrNameLst>
                                          <p:attrName>r</p:attrName>
                                        </p:attrNameLst>
                                      </p:cBhvr>
                                    </p:animRot>
                                    <p:animRot by="120000">
                                      <p:cBhvr>
                                        <p:cTn id="46" dur="600" fill="hold">
                                          <p:stCondLst>
                                            <p:cond delay="2400"/>
                                          </p:stCondLst>
                                        </p:cTn>
                                        <p:tgtEl>
                                          <p:spTgt spid="31"/>
                                        </p:tgtEl>
                                        <p:attrNameLst>
                                          <p:attrName>r</p:attrName>
                                        </p:attrNameLst>
                                      </p:cBhvr>
                                    </p:animRot>
                                  </p:childTnLst>
                                </p:cTn>
                              </p:par>
                              <p:par>
                                <p:cTn id="47" presetID="32" presetClass="emph" presetSubtype="0" repeatCount="indefinite" fill="hold" nodeType="withEffect">
                                  <p:stCondLst>
                                    <p:cond delay="0"/>
                                  </p:stCondLst>
                                  <p:childTnLst>
                                    <p:animRot by="120000">
                                      <p:cBhvr>
                                        <p:cTn id="48" dur="300" fill="hold">
                                          <p:stCondLst>
                                            <p:cond delay="0"/>
                                          </p:stCondLst>
                                        </p:cTn>
                                        <p:tgtEl>
                                          <p:spTgt spid="32"/>
                                        </p:tgtEl>
                                        <p:attrNameLst>
                                          <p:attrName>r</p:attrName>
                                        </p:attrNameLst>
                                      </p:cBhvr>
                                    </p:animRot>
                                    <p:animRot by="-240000">
                                      <p:cBhvr>
                                        <p:cTn id="49" dur="600" fill="hold">
                                          <p:stCondLst>
                                            <p:cond delay="600"/>
                                          </p:stCondLst>
                                        </p:cTn>
                                        <p:tgtEl>
                                          <p:spTgt spid="32"/>
                                        </p:tgtEl>
                                        <p:attrNameLst>
                                          <p:attrName>r</p:attrName>
                                        </p:attrNameLst>
                                      </p:cBhvr>
                                    </p:animRot>
                                    <p:animRot by="240000">
                                      <p:cBhvr>
                                        <p:cTn id="50" dur="600" fill="hold">
                                          <p:stCondLst>
                                            <p:cond delay="1200"/>
                                          </p:stCondLst>
                                        </p:cTn>
                                        <p:tgtEl>
                                          <p:spTgt spid="32"/>
                                        </p:tgtEl>
                                        <p:attrNameLst>
                                          <p:attrName>r</p:attrName>
                                        </p:attrNameLst>
                                      </p:cBhvr>
                                    </p:animRot>
                                    <p:animRot by="-240000">
                                      <p:cBhvr>
                                        <p:cTn id="51" dur="600" fill="hold">
                                          <p:stCondLst>
                                            <p:cond delay="1800"/>
                                          </p:stCondLst>
                                        </p:cTn>
                                        <p:tgtEl>
                                          <p:spTgt spid="32"/>
                                        </p:tgtEl>
                                        <p:attrNameLst>
                                          <p:attrName>r</p:attrName>
                                        </p:attrNameLst>
                                      </p:cBhvr>
                                    </p:animRot>
                                    <p:animRot by="120000">
                                      <p:cBhvr>
                                        <p:cTn id="52" dur="600" fill="hold">
                                          <p:stCondLst>
                                            <p:cond delay="2400"/>
                                          </p:stCondLst>
                                        </p:cTn>
                                        <p:tgtEl>
                                          <p:spTgt spid="32"/>
                                        </p:tgtEl>
                                        <p:attrNameLst>
                                          <p:attrName>r</p:attrName>
                                        </p:attrNameLst>
                                      </p:cBhvr>
                                    </p:animRot>
                                  </p:childTnLst>
                                </p:cTn>
                              </p:par>
                              <p:par>
                                <p:cTn id="53" presetID="32" presetClass="emph" presetSubtype="0" repeatCount="indefinite" fill="hold" nodeType="withEffect">
                                  <p:stCondLst>
                                    <p:cond delay="0"/>
                                  </p:stCondLst>
                                  <p:childTnLst>
                                    <p:animRot by="120000">
                                      <p:cBhvr>
                                        <p:cTn id="54" dur="300" fill="hold">
                                          <p:stCondLst>
                                            <p:cond delay="0"/>
                                          </p:stCondLst>
                                        </p:cTn>
                                        <p:tgtEl>
                                          <p:spTgt spid="33"/>
                                        </p:tgtEl>
                                        <p:attrNameLst>
                                          <p:attrName>r</p:attrName>
                                        </p:attrNameLst>
                                      </p:cBhvr>
                                    </p:animRot>
                                    <p:animRot by="-240000">
                                      <p:cBhvr>
                                        <p:cTn id="55" dur="600" fill="hold">
                                          <p:stCondLst>
                                            <p:cond delay="600"/>
                                          </p:stCondLst>
                                        </p:cTn>
                                        <p:tgtEl>
                                          <p:spTgt spid="33"/>
                                        </p:tgtEl>
                                        <p:attrNameLst>
                                          <p:attrName>r</p:attrName>
                                        </p:attrNameLst>
                                      </p:cBhvr>
                                    </p:animRot>
                                    <p:animRot by="240000">
                                      <p:cBhvr>
                                        <p:cTn id="56" dur="600" fill="hold">
                                          <p:stCondLst>
                                            <p:cond delay="1200"/>
                                          </p:stCondLst>
                                        </p:cTn>
                                        <p:tgtEl>
                                          <p:spTgt spid="33"/>
                                        </p:tgtEl>
                                        <p:attrNameLst>
                                          <p:attrName>r</p:attrName>
                                        </p:attrNameLst>
                                      </p:cBhvr>
                                    </p:animRot>
                                    <p:animRot by="-240000">
                                      <p:cBhvr>
                                        <p:cTn id="57" dur="600" fill="hold">
                                          <p:stCondLst>
                                            <p:cond delay="1800"/>
                                          </p:stCondLst>
                                        </p:cTn>
                                        <p:tgtEl>
                                          <p:spTgt spid="33"/>
                                        </p:tgtEl>
                                        <p:attrNameLst>
                                          <p:attrName>r</p:attrName>
                                        </p:attrNameLst>
                                      </p:cBhvr>
                                    </p:animRot>
                                    <p:animRot by="120000">
                                      <p:cBhvr>
                                        <p:cTn id="58" dur="600" fill="hold">
                                          <p:stCondLst>
                                            <p:cond delay="2400"/>
                                          </p:stCondLst>
                                        </p:cTn>
                                        <p:tgtEl>
                                          <p:spTgt spid="33"/>
                                        </p:tgtEl>
                                        <p:attrNameLst>
                                          <p:attrName>r</p:attrName>
                                        </p:attrNameLst>
                                      </p:cBhvr>
                                    </p:animRot>
                                  </p:childTnLst>
                                </p:cTn>
                              </p:par>
                              <p:par>
                                <p:cTn id="59" presetID="32" presetClass="emph" presetSubtype="0" repeatCount="indefinite" fill="hold" nodeType="withEffect">
                                  <p:stCondLst>
                                    <p:cond delay="0"/>
                                  </p:stCondLst>
                                  <p:childTnLst>
                                    <p:animRot by="120000">
                                      <p:cBhvr>
                                        <p:cTn id="60" dur="300" fill="hold">
                                          <p:stCondLst>
                                            <p:cond delay="0"/>
                                          </p:stCondLst>
                                        </p:cTn>
                                        <p:tgtEl>
                                          <p:spTgt spid="34"/>
                                        </p:tgtEl>
                                        <p:attrNameLst>
                                          <p:attrName>r</p:attrName>
                                        </p:attrNameLst>
                                      </p:cBhvr>
                                    </p:animRot>
                                    <p:animRot by="-240000">
                                      <p:cBhvr>
                                        <p:cTn id="61" dur="600" fill="hold">
                                          <p:stCondLst>
                                            <p:cond delay="600"/>
                                          </p:stCondLst>
                                        </p:cTn>
                                        <p:tgtEl>
                                          <p:spTgt spid="34"/>
                                        </p:tgtEl>
                                        <p:attrNameLst>
                                          <p:attrName>r</p:attrName>
                                        </p:attrNameLst>
                                      </p:cBhvr>
                                    </p:animRot>
                                    <p:animRot by="240000">
                                      <p:cBhvr>
                                        <p:cTn id="62" dur="600" fill="hold">
                                          <p:stCondLst>
                                            <p:cond delay="1200"/>
                                          </p:stCondLst>
                                        </p:cTn>
                                        <p:tgtEl>
                                          <p:spTgt spid="34"/>
                                        </p:tgtEl>
                                        <p:attrNameLst>
                                          <p:attrName>r</p:attrName>
                                        </p:attrNameLst>
                                      </p:cBhvr>
                                    </p:animRot>
                                    <p:animRot by="-240000">
                                      <p:cBhvr>
                                        <p:cTn id="63" dur="600" fill="hold">
                                          <p:stCondLst>
                                            <p:cond delay="1800"/>
                                          </p:stCondLst>
                                        </p:cTn>
                                        <p:tgtEl>
                                          <p:spTgt spid="34"/>
                                        </p:tgtEl>
                                        <p:attrNameLst>
                                          <p:attrName>r</p:attrName>
                                        </p:attrNameLst>
                                      </p:cBhvr>
                                    </p:animRot>
                                    <p:animRot by="120000">
                                      <p:cBhvr>
                                        <p:cTn id="64" dur="600" fill="hold">
                                          <p:stCondLst>
                                            <p:cond delay="2400"/>
                                          </p:stCondLst>
                                        </p:cTn>
                                        <p:tgtEl>
                                          <p:spTgt spid="34"/>
                                        </p:tgtEl>
                                        <p:attrNameLst>
                                          <p:attrName>r</p:attrName>
                                        </p:attrNameLst>
                                      </p:cBhvr>
                                    </p:animRot>
                                  </p:childTnLst>
                                </p:cTn>
                              </p:par>
                              <p:par>
                                <p:cTn id="65" presetID="32" presetClass="emph" presetSubtype="0" repeatCount="indefinite" fill="hold" nodeType="withEffect">
                                  <p:stCondLst>
                                    <p:cond delay="0"/>
                                  </p:stCondLst>
                                  <p:childTnLst>
                                    <p:animRot by="120000">
                                      <p:cBhvr>
                                        <p:cTn id="66" dur="300" fill="hold">
                                          <p:stCondLst>
                                            <p:cond delay="0"/>
                                          </p:stCondLst>
                                        </p:cTn>
                                        <p:tgtEl>
                                          <p:spTgt spid="35"/>
                                        </p:tgtEl>
                                        <p:attrNameLst>
                                          <p:attrName>r</p:attrName>
                                        </p:attrNameLst>
                                      </p:cBhvr>
                                    </p:animRot>
                                    <p:animRot by="-240000">
                                      <p:cBhvr>
                                        <p:cTn id="67" dur="600" fill="hold">
                                          <p:stCondLst>
                                            <p:cond delay="600"/>
                                          </p:stCondLst>
                                        </p:cTn>
                                        <p:tgtEl>
                                          <p:spTgt spid="35"/>
                                        </p:tgtEl>
                                        <p:attrNameLst>
                                          <p:attrName>r</p:attrName>
                                        </p:attrNameLst>
                                      </p:cBhvr>
                                    </p:animRot>
                                    <p:animRot by="240000">
                                      <p:cBhvr>
                                        <p:cTn id="68" dur="600" fill="hold">
                                          <p:stCondLst>
                                            <p:cond delay="1200"/>
                                          </p:stCondLst>
                                        </p:cTn>
                                        <p:tgtEl>
                                          <p:spTgt spid="35"/>
                                        </p:tgtEl>
                                        <p:attrNameLst>
                                          <p:attrName>r</p:attrName>
                                        </p:attrNameLst>
                                      </p:cBhvr>
                                    </p:animRot>
                                    <p:animRot by="-240000">
                                      <p:cBhvr>
                                        <p:cTn id="69" dur="600" fill="hold">
                                          <p:stCondLst>
                                            <p:cond delay="1800"/>
                                          </p:stCondLst>
                                        </p:cTn>
                                        <p:tgtEl>
                                          <p:spTgt spid="35"/>
                                        </p:tgtEl>
                                        <p:attrNameLst>
                                          <p:attrName>r</p:attrName>
                                        </p:attrNameLst>
                                      </p:cBhvr>
                                    </p:animRot>
                                    <p:animRot by="120000">
                                      <p:cBhvr>
                                        <p:cTn id="70" dur="600" fill="hold">
                                          <p:stCondLst>
                                            <p:cond delay="2400"/>
                                          </p:stCondLst>
                                        </p:cTn>
                                        <p:tgtEl>
                                          <p:spTgt spid="35"/>
                                        </p:tgtEl>
                                        <p:attrNameLst>
                                          <p:attrName>r</p:attrName>
                                        </p:attrNameLst>
                                      </p:cBhvr>
                                    </p:animRot>
                                  </p:childTnLst>
                                </p:cTn>
                              </p:par>
                              <p:par>
                                <p:cTn id="71" presetID="32" presetClass="emph" presetSubtype="0" repeatCount="indefinite" fill="hold" nodeType="withEffect">
                                  <p:stCondLst>
                                    <p:cond delay="0"/>
                                  </p:stCondLst>
                                  <p:childTnLst>
                                    <p:animRot by="120000">
                                      <p:cBhvr>
                                        <p:cTn id="72" dur="300" fill="hold">
                                          <p:stCondLst>
                                            <p:cond delay="0"/>
                                          </p:stCondLst>
                                        </p:cTn>
                                        <p:tgtEl>
                                          <p:spTgt spid="36"/>
                                        </p:tgtEl>
                                        <p:attrNameLst>
                                          <p:attrName>r</p:attrName>
                                        </p:attrNameLst>
                                      </p:cBhvr>
                                    </p:animRot>
                                    <p:animRot by="-240000">
                                      <p:cBhvr>
                                        <p:cTn id="73" dur="600" fill="hold">
                                          <p:stCondLst>
                                            <p:cond delay="600"/>
                                          </p:stCondLst>
                                        </p:cTn>
                                        <p:tgtEl>
                                          <p:spTgt spid="36"/>
                                        </p:tgtEl>
                                        <p:attrNameLst>
                                          <p:attrName>r</p:attrName>
                                        </p:attrNameLst>
                                      </p:cBhvr>
                                    </p:animRot>
                                    <p:animRot by="240000">
                                      <p:cBhvr>
                                        <p:cTn id="74" dur="600" fill="hold">
                                          <p:stCondLst>
                                            <p:cond delay="1200"/>
                                          </p:stCondLst>
                                        </p:cTn>
                                        <p:tgtEl>
                                          <p:spTgt spid="36"/>
                                        </p:tgtEl>
                                        <p:attrNameLst>
                                          <p:attrName>r</p:attrName>
                                        </p:attrNameLst>
                                      </p:cBhvr>
                                    </p:animRot>
                                    <p:animRot by="-240000">
                                      <p:cBhvr>
                                        <p:cTn id="75" dur="600" fill="hold">
                                          <p:stCondLst>
                                            <p:cond delay="1800"/>
                                          </p:stCondLst>
                                        </p:cTn>
                                        <p:tgtEl>
                                          <p:spTgt spid="36"/>
                                        </p:tgtEl>
                                        <p:attrNameLst>
                                          <p:attrName>r</p:attrName>
                                        </p:attrNameLst>
                                      </p:cBhvr>
                                    </p:animRot>
                                    <p:animRot by="120000">
                                      <p:cBhvr>
                                        <p:cTn id="76" dur="600" fill="hold">
                                          <p:stCondLst>
                                            <p:cond delay="2400"/>
                                          </p:stCondLst>
                                        </p:cTn>
                                        <p:tgtEl>
                                          <p:spTgt spid="36"/>
                                        </p:tgtEl>
                                        <p:attrNameLst>
                                          <p:attrName>r</p:attrName>
                                        </p:attrNameLst>
                                      </p:cBhvr>
                                    </p:animRot>
                                  </p:childTnLst>
                                </p:cTn>
                              </p:par>
                              <p:par>
                                <p:cTn id="77" presetID="2" presetClass="entr" presetSubtype="2" fill="hold" nodeType="with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additive="base">
                                        <p:cTn id="79" dur="5000" fill="hold"/>
                                        <p:tgtEl>
                                          <p:spTgt spid="25"/>
                                        </p:tgtEl>
                                        <p:attrNameLst>
                                          <p:attrName>ppt_x</p:attrName>
                                        </p:attrNameLst>
                                      </p:cBhvr>
                                      <p:tavLst>
                                        <p:tav tm="0">
                                          <p:val>
                                            <p:strVal val="1+#ppt_w/2"/>
                                          </p:val>
                                        </p:tav>
                                        <p:tav tm="100000">
                                          <p:val>
                                            <p:strVal val="#ppt_x"/>
                                          </p:val>
                                        </p:tav>
                                      </p:tavLst>
                                    </p:anim>
                                    <p:anim calcmode="lin" valueType="num">
                                      <p:cBhvr additive="base">
                                        <p:cTn id="80" dur="50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81" restart="whenNotActive" fill="hold" evtFilter="cancelBubble" nodeType="interactiveSeq">
                <p:stCondLst>
                  <p:cond evt="onClick" delay="0">
                    <p:tgtEl>
                      <p:spTgt spid="32"/>
                    </p:tgtEl>
                  </p:cond>
                </p:stCondLst>
                <p:endSync evt="end" delay="0">
                  <p:rtn val="all"/>
                </p:endSync>
                <p:childTnLst>
                  <p:par>
                    <p:cTn id="82" fill="hold">
                      <p:stCondLst>
                        <p:cond delay="0"/>
                      </p:stCondLst>
                      <p:childTnLst>
                        <p:par>
                          <p:cTn id="83" fill="hold">
                            <p:stCondLst>
                              <p:cond delay="0"/>
                            </p:stCondLst>
                            <p:childTnLst>
                              <p:par>
                                <p:cTn id="84" presetID="1" presetClass="exit" presetSubtype="0" fill="hold" nodeType="withEffect">
                                  <p:stCondLst>
                                    <p:cond delay="100"/>
                                  </p:stCondLst>
                                  <p:childTnLst>
                                    <p:set>
                                      <p:cBhvr>
                                        <p:cTn id="85" dur="1" fill="hold">
                                          <p:stCondLst>
                                            <p:cond delay="0"/>
                                          </p:stCondLst>
                                        </p:cTn>
                                        <p:tgtEl>
                                          <p:spTgt spid="32"/>
                                        </p:tgtEl>
                                        <p:attrNameLst>
                                          <p:attrName>style.visibility</p:attrName>
                                        </p:attrNameLst>
                                      </p:cBhvr>
                                      <p:to>
                                        <p:strVal val="hidden"/>
                                      </p:to>
                                    </p:set>
                                  </p:childTnLst>
                                </p:cTn>
                              </p:par>
                            </p:childTnLst>
                          </p:cTn>
                        </p:par>
                        <p:par>
                          <p:cTn id="86" fill="hold">
                            <p:stCondLst>
                              <p:cond delay="100"/>
                            </p:stCondLst>
                            <p:childTnLst>
                              <p:par>
                                <p:cTn id="87" presetID="1" presetClass="exit" presetSubtype="0" fill="hold" nodeType="afterEffect">
                                  <p:stCondLst>
                                    <p:cond delay="0"/>
                                  </p:stCondLst>
                                  <p:childTnLst>
                                    <p:set>
                                      <p:cBhvr>
                                        <p:cTn id="88"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89" restart="whenNotActive" fill="hold" evtFilter="cancelBubble" nodeType="interactiveSeq">
                <p:stCondLst>
                  <p:cond evt="onClick" delay="0">
                    <p:tgtEl>
                      <p:spTgt spid="33"/>
                    </p:tgtEl>
                  </p:cond>
                </p:stCondLst>
                <p:endSync evt="end" delay="0">
                  <p:rtn val="all"/>
                </p:endSync>
                <p:childTnLst>
                  <p:par>
                    <p:cTn id="90" fill="hold">
                      <p:stCondLst>
                        <p:cond delay="0"/>
                      </p:stCondLst>
                      <p:childTnLst>
                        <p:par>
                          <p:cTn id="91" fill="hold">
                            <p:stCondLst>
                              <p:cond delay="0"/>
                            </p:stCondLst>
                            <p:childTnLst>
                              <p:par>
                                <p:cTn id="92" presetID="1" presetClass="exit" presetSubtype="0" fill="hold" nodeType="withEffect">
                                  <p:stCondLst>
                                    <p:cond delay="100"/>
                                  </p:stCondLst>
                                  <p:childTnLst>
                                    <p:set>
                                      <p:cBhvr>
                                        <p:cTn id="93" dur="1" fill="hold">
                                          <p:stCondLst>
                                            <p:cond delay="0"/>
                                          </p:stCondLst>
                                        </p:cTn>
                                        <p:tgtEl>
                                          <p:spTgt spid="33"/>
                                        </p:tgtEl>
                                        <p:attrNameLst>
                                          <p:attrName>style.visibility</p:attrName>
                                        </p:attrNameLst>
                                      </p:cBhvr>
                                      <p:to>
                                        <p:strVal val="hidden"/>
                                      </p:to>
                                    </p:set>
                                  </p:childTnLst>
                                </p:cTn>
                              </p:par>
                            </p:childTnLst>
                          </p:cTn>
                        </p:par>
                        <p:par>
                          <p:cTn id="94" fill="hold">
                            <p:stCondLst>
                              <p:cond delay="100"/>
                            </p:stCondLst>
                            <p:childTnLst>
                              <p:par>
                                <p:cTn id="95" presetID="1" presetClass="exit" presetSubtype="0" fill="hold" nodeType="afterEffect">
                                  <p:stCondLst>
                                    <p:cond delay="0"/>
                                  </p:stCondLst>
                                  <p:childTnLst>
                                    <p:set>
                                      <p:cBhvr>
                                        <p:cTn id="96"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97" restart="whenNotActive" fill="hold" evtFilter="cancelBubble" nodeType="interactiveSeq">
                <p:stCondLst>
                  <p:cond evt="onClick" delay="0">
                    <p:tgtEl>
                      <p:spTgt spid="34"/>
                    </p:tgtEl>
                  </p:cond>
                </p:stCondLst>
                <p:endSync evt="end" delay="0">
                  <p:rtn val="all"/>
                </p:endSync>
                <p:childTnLst>
                  <p:par>
                    <p:cTn id="98" fill="hold">
                      <p:stCondLst>
                        <p:cond delay="0"/>
                      </p:stCondLst>
                      <p:childTnLst>
                        <p:par>
                          <p:cTn id="99" fill="hold">
                            <p:stCondLst>
                              <p:cond delay="0"/>
                            </p:stCondLst>
                            <p:childTnLst>
                              <p:par>
                                <p:cTn id="100" presetID="1" presetClass="exit" presetSubtype="0" fill="hold" nodeType="withEffect">
                                  <p:stCondLst>
                                    <p:cond delay="100"/>
                                  </p:stCondLst>
                                  <p:childTnLst>
                                    <p:set>
                                      <p:cBhvr>
                                        <p:cTn id="101" dur="1" fill="hold">
                                          <p:stCondLst>
                                            <p:cond delay="0"/>
                                          </p:stCondLst>
                                        </p:cTn>
                                        <p:tgtEl>
                                          <p:spTgt spid="34"/>
                                        </p:tgtEl>
                                        <p:attrNameLst>
                                          <p:attrName>style.visibility</p:attrName>
                                        </p:attrNameLst>
                                      </p:cBhvr>
                                      <p:to>
                                        <p:strVal val="hidden"/>
                                      </p:to>
                                    </p:set>
                                  </p:childTnLst>
                                </p:cTn>
                              </p:par>
                            </p:childTnLst>
                          </p:cTn>
                        </p:par>
                        <p:par>
                          <p:cTn id="102" fill="hold">
                            <p:stCondLst>
                              <p:cond delay="100"/>
                            </p:stCondLst>
                            <p:childTnLst>
                              <p:par>
                                <p:cTn id="103" presetID="1" presetClass="exit" presetSubtype="0" fill="hold" nodeType="afterEffect">
                                  <p:stCondLst>
                                    <p:cond delay="0"/>
                                  </p:stCondLst>
                                  <p:childTnLst>
                                    <p:set>
                                      <p:cBhvr>
                                        <p:cTn id="104"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05" restart="whenNotActive" fill="hold" evtFilter="cancelBubble" nodeType="interactiveSeq">
                <p:stCondLst>
                  <p:cond evt="onClick" delay="0">
                    <p:tgtEl>
                      <p:spTgt spid="35"/>
                    </p:tgtEl>
                  </p:cond>
                </p:stCondLst>
                <p:endSync evt="end" delay="0">
                  <p:rtn val="all"/>
                </p:endSync>
                <p:childTnLst>
                  <p:par>
                    <p:cTn id="106" fill="hold">
                      <p:stCondLst>
                        <p:cond delay="0"/>
                      </p:stCondLst>
                      <p:childTnLst>
                        <p:par>
                          <p:cTn id="107" fill="hold">
                            <p:stCondLst>
                              <p:cond delay="0"/>
                            </p:stCondLst>
                            <p:childTnLst>
                              <p:par>
                                <p:cTn id="108" presetID="1" presetClass="exit" presetSubtype="0" fill="hold" nodeType="withEffect">
                                  <p:stCondLst>
                                    <p:cond delay="100"/>
                                  </p:stCondLst>
                                  <p:childTnLst>
                                    <p:set>
                                      <p:cBhvr>
                                        <p:cTn id="109" dur="1" fill="hold">
                                          <p:stCondLst>
                                            <p:cond delay="0"/>
                                          </p:stCondLst>
                                        </p:cTn>
                                        <p:tgtEl>
                                          <p:spTgt spid="35"/>
                                        </p:tgtEl>
                                        <p:attrNameLst>
                                          <p:attrName>style.visibility</p:attrName>
                                        </p:attrNameLst>
                                      </p:cBhvr>
                                      <p:to>
                                        <p:strVal val="hidden"/>
                                      </p:to>
                                    </p:set>
                                  </p:childTnLst>
                                </p:cTn>
                              </p:par>
                            </p:childTnLst>
                          </p:cTn>
                        </p:par>
                        <p:par>
                          <p:cTn id="110" fill="hold">
                            <p:stCondLst>
                              <p:cond delay="100"/>
                            </p:stCondLst>
                            <p:childTnLst>
                              <p:par>
                                <p:cTn id="111" presetID="1" presetClass="exit" presetSubtype="0" fill="hold" nodeType="afterEffect">
                                  <p:stCondLst>
                                    <p:cond delay="0"/>
                                  </p:stCondLst>
                                  <p:childTnLst>
                                    <p:set>
                                      <p:cBhvr>
                                        <p:cTn id="112"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113" restart="whenNotActive" fill="hold" evtFilter="cancelBubble" nodeType="interactiveSeq">
                <p:stCondLst>
                  <p:cond evt="onClick" delay="0">
                    <p:tgtEl>
                      <p:spTgt spid="36"/>
                    </p:tgtEl>
                  </p:cond>
                </p:stCondLst>
                <p:endSync evt="end" delay="0">
                  <p:rtn val="all"/>
                </p:endSync>
                <p:childTnLst>
                  <p:par>
                    <p:cTn id="114" fill="hold">
                      <p:stCondLst>
                        <p:cond delay="0"/>
                      </p:stCondLst>
                      <p:childTnLst>
                        <p:par>
                          <p:cTn id="115" fill="hold">
                            <p:stCondLst>
                              <p:cond delay="0"/>
                            </p:stCondLst>
                            <p:childTnLst>
                              <p:par>
                                <p:cTn id="116" presetID="1" presetClass="exit" presetSubtype="0" fill="hold" nodeType="withEffect">
                                  <p:stCondLst>
                                    <p:cond delay="100"/>
                                  </p:stCondLst>
                                  <p:childTnLst>
                                    <p:set>
                                      <p:cBhvr>
                                        <p:cTn id="117" dur="1" fill="hold">
                                          <p:stCondLst>
                                            <p:cond delay="0"/>
                                          </p:stCondLst>
                                        </p:cTn>
                                        <p:tgtEl>
                                          <p:spTgt spid="36"/>
                                        </p:tgtEl>
                                        <p:attrNameLst>
                                          <p:attrName>style.visibility</p:attrName>
                                        </p:attrNameLst>
                                      </p:cBhvr>
                                      <p:to>
                                        <p:strVal val="hidden"/>
                                      </p:to>
                                    </p:set>
                                  </p:childTnLst>
                                </p:cTn>
                              </p:par>
                            </p:childTnLst>
                          </p:cTn>
                        </p:par>
                        <p:par>
                          <p:cTn id="118" fill="hold">
                            <p:stCondLst>
                              <p:cond delay="100"/>
                            </p:stCondLst>
                            <p:childTnLst>
                              <p:par>
                                <p:cTn id="119" presetID="1" presetClass="exit" presetSubtype="0" fill="hold" nodeType="afterEffect">
                                  <p:stCondLst>
                                    <p:cond delay="0"/>
                                  </p:stCondLst>
                                  <p:childTnLst>
                                    <p:set>
                                      <p:cBhvr>
                                        <p:cTn id="120"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21" restart="whenNotActive" fill="hold" evtFilter="cancelBubble" nodeType="interactiveSeq">
                <p:stCondLst>
                  <p:cond evt="onClick" delay="0">
                    <p:tgtEl>
                      <p:spTgt spid="31"/>
                    </p:tgtEl>
                  </p:cond>
                </p:stCondLst>
                <p:endSync evt="end" delay="0">
                  <p:rtn val="all"/>
                </p:endSync>
                <p:childTnLst>
                  <p:par>
                    <p:cTn id="122" fill="hold">
                      <p:stCondLst>
                        <p:cond delay="0"/>
                      </p:stCondLst>
                      <p:childTnLst>
                        <p:par>
                          <p:cTn id="123" fill="hold">
                            <p:stCondLst>
                              <p:cond delay="0"/>
                            </p:stCondLst>
                            <p:childTnLst>
                              <p:par>
                                <p:cTn id="124" presetID="2" presetClass="exit" presetSubtype="4" fill="hold" nodeType="clickEffect">
                                  <p:stCondLst>
                                    <p:cond delay="0"/>
                                  </p:stCondLst>
                                  <p:childTnLst>
                                    <p:anim calcmode="lin" valueType="num">
                                      <p:cBhvr additive="base">
                                        <p:cTn id="125" dur="5000"/>
                                        <p:tgtEl>
                                          <p:spTgt spid="31"/>
                                        </p:tgtEl>
                                        <p:attrNameLst>
                                          <p:attrName>ppt_x</p:attrName>
                                        </p:attrNameLst>
                                      </p:cBhvr>
                                      <p:tavLst>
                                        <p:tav tm="0">
                                          <p:val>
                                            <p:strVal val="ppt_x"/>
                                          </p:val>
                                        </p:tav>
                                        <p:tav tm="100000">
                                          <p:val>
                                            <p:strVal val="ppt_x"/>
                                          </p:val>
                                        </p:tav>
                                      </p:tavLst>
                                    </p:anim>
                                    <p:anim calcmode="lin" valueType="num">
                                      <p:cBhvr additive="base">
                                        <p:cTn id="126" dur="5000"/>
                                        <p:tgtEl>
                                          <p:spTgt spid="31"/>
                                        </p:tgtEl>
                                        <p:attrNameLst>
                                          <p:attrName>ppt_y</p:attrName>
                                        </p:attrNameLst>
                                      </p:cBhvr>
                                      <p:tavLst>
                                        <p:tav tm="0">
                                          <p:val>
                                            <p:strVal val="ppt_y"/>
                                          </p:val>
                                        </p:tav>
                                        <p:tav tm="100000">
                                          <p:val>
                                            <p:strVal val="1+ppt_h/2"/>
                                          </p:val>
                                        </p:tav>
                                      </p:tavLst>
                                    </p:anim>
                                    <p:set>
                                      <p:cBhvr>
                                        <p:cTn id="127" dur="1" fill="hold">
                                          <p:stCondLst>
                                            <p:cond delay="4999"/>
                                          </p:stCondLst>
                                        </p:cTn>
                                        <p:tgtEl>
                                          <p:spTgt spid="31"/>
                                        </p:tgtEl>
                                        <p:attrNameLst>
                                          <p:attrName>style.visibility</p:attrName>
                                        </p:attrNameLst>
                                      </p:cBhvr>
                                      <p:to>
                                        <p:strVal val="hidden"/>
                                      </p:to>
                                    </p:set>
                                  </p:childTnLst>
                                </p:cTn>
                              </p:par>
                            </p:childTnLst>
                          </p:cTn>
                        </p:par>
                        <p:par>
                          <p:cTn id="128" fill="hold">
                            <p:stCondLst>
                              <p:cond delay="5000"/>
                            </p:stCondLst>
                            <p:childTnLst>
                              <p:par>
                                <p:cTn id="129" presetID="42" presetClass="path" presetSubtype="0" accel="50000" decel="50000" fill="hold" nodeType="afterEffect">
                                  <p:stCondLst>
                                    <p:cond delay="0"/>
                                  </p:stCondLst>
                                  <p:childTnLst>
                                    <p:animMotion origin="layout" path="M -1.04167E-6 4.81481E-6 L -1.26706 0.05439 " pathEditMode="relative" rAng="0" ptsTypes="AA">
                                      <p:cBhvr>
                                        <p:cTn id="130" dur="15000" fill="hold"/>
                                        <p:tgtEl>
                                          <p:spTgt spid="25"/>
                                        </p:tgtEl>
                                        <p:attrNameLst>
                                          <p:attrName>ppt_x</p:attrName>
                                          <p:attrName>ppt_y</p:attrName>
                                        </p:attrNameLst>
                                      </p:cBhvr>
                                      <p:rCtr x="-63359" y="2708"/>
                                    </p:animMotion>
                                  </p:childTnLst>
                                </p:cTn>
                              </p:par>
                            </p:childTnLst>
                          </p:cTn>
                        </p:par>
                      </p:childTnLst>
                    </p:cTn>
                  </p:par>
                </p:childTnLst>
              </p:cTn>
              <p:nextCondLst>
                <p:cond evt="onClick" delay="0">
                  <p:tgtEl>
                    <p:spTgt spid="3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HÃ¬nh áº£nh cÃ³ liÃªn qua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817" y1="1163" x2="327" y2="2558"/>
                        <a14:backgroundMark x1="99183" y1="1628" x2="99837" y2="4186"/>
                      </a14:backgroundRemoval>
                    </a14:imgEffect>
                  </a14:imgLayer>
                </a14:imgProps>
              </a:ext>
              <a:ext uri="{28A0092B-C50C-407E-A947-70E740481C1C}">
                <a14:useLocalDpi xmlns:a14="http://schemas.microsoft.com/office/drawing/2010/main" val="0"/>
              </a:ext>
            </a:extLst>
          </a:blip>
          <a:srcRect/>
          <a:stretch>
            <a:fillRect/>
          </a:stretch>
        </p:blipFill>
        <p:spPr bwMode="auto">
          <a:xfrm>
            <a:off x="1869394" y="145832"/>
            <a:ext cx="8453211" cy="41958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Ã¬nh áº£nh cÃ³ liÃªn quan"/>
          <p:cNvPicPr>
            <a:picLocks noChangeAspect="1" noChangeArrowheads="1"/>
          </p:cNvPicPr>
          <p:nvPr/>
        </p:nvPicPr>
        <p:blipFill>
          <a:blip r:embed="rId5">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490" y1="2791" x2="0" y2="1628"/>
                        <a14:backgroundMark x1="99020" y1="2326" x2="99510" y2="1860"/>
                      </a14:backgroundRemoval>
                    </a14:imgEffect>
                  </a14:imgLayer>
                </a14:imgProps>
              </a:ext>
              <a:ext uri="{28A0092B-C50C-407E-A947-70E740481C1C}">
                <a14:useLocalDpi xmlns:a14="http://schemas.microsoft.com/office/drawing/2010/main" val="0"/>
              </a:ext>
            </a:extLst>
          </a:blip>
          <a:srcRect/>
          <a:stretch>
            <a:fillRect/>
          </a:stretch>
        </p:blipFill>
        <p:spPr bwMode="auto">
          <a:xfrm rot="10800000">
            <a:off x="3552206" y="4487474"/>
            <a:ext cx="4893632" cy="22246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3600" b="95200" l="0" r="95000">
                        <a14:foregroundMark x1="12000" y1="66000" x2="19200" y2="78400"/>
                        <a14:foregroundMark x1="21800" y1="81200" x2="30400" y2="86600"/>
                        <a14:foregroundMark x1="44000" y1="88400" x2="65800" y2="86800"/>
                        <a14:foregroundMark x1="83000" y1="75200" x2="65400" y2="86200"/>
                        <a14:foregroundMark x1="89800" y1="65600" x2="82200" y2="76000"/>
                        <a14:foregroundMark x1="92400" y1="54000" x2="90400" y2="64200"/>
                        <a14:foregroundMark x1="82000" y1="19800" x2="90800" y2="38800"/>
                        <a14:foregroundMark x1="60600" y1="10000" x2="29200" y2="14200"/>
                        <a14:foregroundMark x1="87400" y1="26400" x2="92600" y2="51200"/>
                        <a14:foregroundMark x1="91800" y1="40600" x2="92600" y2="51600"/>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248900" y="4914900"/>
            <a:ext cx="1943100" cy="1943100"/>
          </a:xfrm>
          <a:prstGeom prst="rect">
            <a:avLst/>
          </a:prstGeom>
        </p:spPr>
      </p:pic>
      <p:sp>
        <p:nvSpPr>
          <p:cNvPr id="7" name="TextBox 6"/>
          <p:cNvSpPr txBox="1"/>
          <p:nvPr/>
        </p:nvSpPr>
        <p:spPr>
          <a:xfrm>
            <a:off x="2825862" y="747371"/>
            <a:ext cx="6787585"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srgbClr val="FFFF00"/>
                </a:solidFill>
                <a:effectLst/>
                <a:uLnTx/>
                <a:uFillTx/>
                <a:latin typeface="Calibri" panose="020F0502020204030204"/>
                <a:ea typeface="+mn-ea"/>
                <a:cs typeface="+mn-cs"/>
              </a:rPr>
              <a:t>Ban ngày trên đất liền nóng hơn </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hay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lạnh</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hơn</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vi-VN" sz="5400" b="1" i="0" u="none" strike="noStrike" kern="1200" cap="none" spc="0" normalizeH="0" baseline="0" noProof="0" dirty="0">
                <a:ln>
                  <a:noFill/>
                </a:ln>
                <a:solidFill>
                  <a:srgbClr val="FFFF00"/>
                </a:solidFill>
                <a:effectLst/>
                <a:uLnTx/>
                <a:uFillTx/>
                <a:latin typeface="Calibri" panose="020F0502020204030204"/>
                <a:ea typeface="+mn-ea"/>
                <a:cs typeface="+mn-cs"/>
              </a:rPr>
              <a:t>trên biển</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a:t>
            </a:r>
            <a:endParaRPr kumimoji="0" lang="vi-VN" sz="5400" b="1" i="0" u="none" strike="noStrike" kern="1200" cap="none" spc="0" normalizeH="0" baseline="0" noProof="0" dirty="0" err="1">
              <a:ln>
                <a:noFill/>
              </a:ln>
              <a:solidFill>
                <a:srgbClr val="FFFF00"/>
              </a:solidFill>
              <a:effectLst/>
              <a:uLnTx/>
              <a:uFillTx/>
              <a:latin typeface="Calibri" panose="020F0502020204030204"/>
              <a:ea typeface="+mn-ea"/>
              <a:cs typeface="+mn-cs"/>
            </a:endParaRPr>
          </a:p>
        </p:txBody>
      </p:sp>
      <p:sp>
        <p:nvSpPr>
          <p:cNvPr id="9" name="TextBox 8"/>
          <p:cNvSpPr txBox="1"/>
          <p:nvPr/>
        </p:nvSpPr>
        <p:spPr>
          <a:xfrm>
            <a:off x="4573787" y="5138156"/>
            <a:ext cx="3052439"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FFFF"/>
                </a:solidFill>
                <a:effectLst/>
                <a:uLnTx/>
                <a:uFillTx/>
                <a:latin typeface="Calibri" panose="020F0502020204030204"/>
                <a:ea typeface="+mn-ea"/>
                <a:cs typeface="+mn-cs"/>
              </a:rPr>
              <a:t>Nóng</a:t>
            </a:r>
            <a:r>
              <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FF"/>
                </a:solidFill>
                <a:effectLst/>
                <a:uLnTx/>
                <a:uFillTx/>
                <a:latin typeface="Calibri" panose="020F0502020204030204"/>
                <a:ea typeface="+mn-ea"/>
                <a:cs typeface="+mn-cs"/>
              </a:rPr>
              <a:t>hơn</a:t>
            </a:r>
            <a:endPar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2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HÃ¬nh áº£nh cÃ³ liÃªn qua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817" y1="1163" x2="327" y2="2558"/>
                        <a14:backgroundMark x1="99183" y1="1628" x2="99837" y2="4186"/>
                      </a14:backgroundRemoval>
                    </a14:imgEffect>
                  </a14:imgLayer>
                </a14:imgProps>
              </a:ext>
              <a:ext uri="{28A0092B-C50C-407E-A947-70E740481C1C}">
                <a14:useLocalDpi xmlns:a14="http://schemas.microsoft.com/office/drawing/2010/main" val="0"/>
              </a:ext>
            </a:extLst>
          </a:blip>
          <a:srcRect/>
          <a:stretch>
            <a:fillRect/>
          </a:stretch>
        </p:blipFill>
        <p:spPr bwMode="auto">
          <a:xfrm>
            <a:off x="1869394" y="145832"/>
            <a:ext cx="8453211" cy="41958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Ã¬nh áº£nh cÃ³ liÃªn quan"/>
          <p:cNvPicPr>
            <a:picLocks noChangeAspect="1" noChangeArrowheads="1"/>
          </p:cNvPicPr>
          <p:nvPr/>
        </p:nvPicPr>
        <p:blipFill>
          <a:blip r:embed="rId5">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490" y1="2791" x2="0" y2="1628"/>
                        <a14:backgroundMark x1="99020" y1="2326" x2="99510" y2="1860"/>
                      </a14:backgroundRemoval>
                    </a14:imgEffect>
                  </a14:imgLayer>
                </a14:imgProps>
              </a:ext>
              <a:ext uri="{28A0092B-C50C-407E-A947-70E740481C1C}">
                <a14:useLocalDpi xmlns:a14="http://schemas.microsoft.com/office/drawing/2010/main" val="0"/>
              </a:ext>
            </a:extLst>
          </a:blip>
          <a:srcRect/>
          <a:stretch>
            <a:fillRect/>
          </a:stretch>
        </p:blipFill>
        <p:spPr bwMode="auto">
          <a:xfrm rot="10800000">
            <a:off x="3552206" y="4487474"/>
            <a:ext cx="4893632" cy="22246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3600" b="95200" l="0" r="95000">
                        <a14:foregroundMark x1="12000" y1="66000" x2="19200" y2="78400"/>
                        <a14:foregroundMark x1="21800" y1="81200" x2="30400" y2="86600"/>
                        <a14:foregroundMark x1="44000" y1="88400" x2="65800" y2="86800"/>
                        <a14:foregroundMark x1="83000" y1="75200" x2="65400" y2="86200"/>
                        <a14:foregroundMark x1="89800" y1="65600" x2="82200" y2="76000"/>
                        <a14:foregroundMark x1="92400" y1="54000" x2="90400" y2="64200"/>
                        <a14:foregroundMark x1="82000" y1="19800" x2="90800" y2="38800"/>
                        <a14:foregroundMark x1="60600" y1="10000" x2="29200" y2="14200"/>
                        <a14:foregroundMark x1="87400" y1="26400" x2="92600" y2="51200"/>
                        <a14:foregroundMark x1="91800" y1="40600" x2="92600" y2="51600"/>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248900" y="4914900"/>
            <a:ext cx="1943100" cy="1943100"/>
          </a:xfrm>
          <a:prstGeom prst="rect">
            <a:avLst/>
          </a:prstGeom>
        </p:spPr>
      </p:pic>
      <p:sp>
        <p:nvSpPr>
          <p:cNvPr id="7" name="TextBox 6"/>
          <p:cNvSpPr txBox="1"/>
          <p:nvPr/>
        </p:nvSpPr>
        <p:spPr>
          <a:xfrm>
            <a:off x="2514127" y="966505"/>
            <a:ext cx="7146234"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srgbClr val="FFFF00"/>
                </a:solidFill>
                <a:effectLst/>
                <a:uLnTx/>
                <a:uFillTx/>
                <a:latin typeface="Calibri" panose="020F0502020204030204"/>
                <a:ea typeface="+mn-ea"/>
                <a:cs typeface="+mn-cs"/>
              </a:rPr>
              <a:t>Ban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đêm</a:t>
            </a:r>
            <a:r>
              <a:rPr kumimoji="0" lang="vi-VN" sz="5400" b="1" i="0" u="none" strike="noStrike" kern="1200" cap="none" spc="0" normalizeH="0" baseline="0" noProof="0" dirty="0">
                <a:ln>
                  <a:noFill/>
                </a:ln>
                <a:solidFill>
                  <a:srgbClr val="FFFF00"/>
                </a:solidFill>
                <a:effectLst/>
                <a:uLnTx/>
                <a:uFillTx/>
                <a:latin typeface="Calibri" panose="020F0502020204030204"/>
                <a:ea typeface="+mn-ea"/>
                <a:cs typeface="+mn-cs"/>
              </a:rPr>
              <a:t> trên đất liền nóng hơn hay lạnh hơn trên biển?</a:t>
            </a:r>
          </a:p>
        </p:txBody>
      </p:sp>
      <p:sp>
        <p:nvSpPr>
          <p:cNvPr id="9" name="TextBox 8"/>
          <p:cNvSpPr txBox="1"/>
          <p:nvPr/>
        </p:nvSpPr>
        <p:spPr>
          <a:xfrm>
            <a:off x="4808752" y="5187852"/>
            <a:ext cx="2901756"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FFFF"/>
                </a:solidFill>
                <a:effectLst/>
                <a:uLnTx/>
                <a:uFillTx/>
                <a:latin typeface="Calibri" panose="020F0502020204030204"/>
                <a:ea typeface="+mn-ea"/>
                <a:cs typeface="+mn-cs"/>
              </a:rPr>
              <a:t>Lạnh</a:t>
            </a:r>
            <a:r>
              <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FF"/>
                </a:solidFill>
                <a:effectLst/>
                <a:uLnTx/>
                <a:uFillTx/>
                <a:latin typeface="Calibri" panose="020F0502020204030204"/>
                <a:ea typeface="+mn-ea"/>
                <a:cs typeface="+mn-cs"/>
              </a:rPr>
              <a:t>hơn</a:t>
            </a:r>
            <a:endPar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817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631</Words>
  <Application>Microsoft Office PowerPoint</Application>
  <PresentationFormat>Widescreen</PresentationFormat>
  <Paragraphs>48</Paragraphs>
  <Slides>30</Slides>
  <Notes>8</Notes>
  <HiddenSlides>0</HiddenSlides>
  <MMClips>10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30</vt:i4>
      </vt:variant>
    </vt:vector>
  </HeadingPairs>
  <TitlesOfParts>
    <vt:vector size="44" baseType="lpstr">
      <vt:lpstr>微软雅黑</vt:lpstr>
      <vt:lpstr>#9Slide03 BoosterNextFYBlack</vt:lpstr>
      <vt:lpstr>Arial</vt:lpstr>
      <vt:lpstr>Calibri</vt:lpstr>
      <vt:lpstr>Calibri Light</vt:lpstr>
      <vt:lpstr>Cambria</vt:lpstr>
      <vt:lpstr>Georgia</vt:lpstr>
      <vt:lpstr>Tahoma</vt:lpstr>
      <vt:lpstr>1_Office Theme</vt:lpstr>
      <vt:lpstr>2_Office Theme</vt:lpstr>
      <vt:lpstr>3_Office Theme</vt:lpstr>
      <vt:lpstr>1_Simple Light</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14</cp:revision>
  <dcterms:created xsi:type="dcterms:W3CDTF">2023-09-09T08:25:54Z</dcterms:created>
  <dcterms:modified xsi:type="dcterms:W3CDTF">2023-09-09T09:22:48Z</dcterms:modified>
</cp:coreProperties>
</file>