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3.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4.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4" r:id="rId2"/>
    <p:sldMasterId id="2147483667" r:id="rId3"/>
    <p:sldMasterId id="2147483670" r:id="rId4"/>
    <p:sldMasterId id="2147483683" r:id="rId5"/>
  </p:sldMasterIdLst>
  <p:notesMasterIdLst>
    <p:notesMasterId r:id="rId47"/>
  </p:notesMasterIdLst>
  <p:sldIdLst>
    <p:sldId id="378" r:id="rId6"/>
    <p:sldId id="326" r:id="rId7"/>
    <p:sldId id="271" r:id="rId8"/>
    <p:sldId id="272" r:id="rId9"/>
    <p:sldId id="403" r:id="rId10"/>
    <p:sldId id="303" r:id="rId11"/>
    <p:sldId id="276" r:id="rId12"/>
    <p:sldId id="277" r:id="rId13"/>
    <p:sldId id="278" r:id="rId14"/>
    <p:sldId id="387" r:id="rId15"/>
    <p:sldId id="388" r:id="rId16"/>
    <p:sldId id="380" r:id="rId17"/>
    <p:sldId id="379" r:id="rId18"/>
    <p:sldId id="389" r:id="rId19"/>
    <p:sldId id="404" r:id="rId20"/>
    <p:sldId id="405" r:id="rId21"/>
    <p:sldId id="406" r:id="rId22"/>
    <p:sldId id="407" r:id="rId23"/>
    <p:sldId id="373" r:id="rId24"/>
    <p:sldId id="412" r:id="rId25"/>
    <p:sldId id="397" r:id="rId26"/>
    <p:sldId id="408" r:id="rId27"/>
    <p:sldId id="409" r:id="rId28"/>
    <p:sldId id="265" r:id="rId29"/>
    <p:sldId id="411" r:id="rId30"/>
    <p:sldId id="410" r:id="rId31"/>
    <p:sldId id="413" r:id="rId32"/>
    <p:sldId id="414" r:id="rId33"/>
    <p:sldId id="415" r:id="rId34"/>
    <p:sldId id="416" r:id="rId35"/>
    <p:sldId id="401" r:id="rId36"/>
    <p:sldId id="417" r:id="rId37"/>
    <p:sldId id="418" r:id="rId38"/>
    <p:sldId id="419" r:id="rId39"/>
    <p:sldId id="420" r:id="rId40"/>
    <p:sldId id="421" r:id="rId41"/>
    <p:sldId id="424" r:id="rId42"/>
    <p:sldId id="318" r:id="rId43"/>
    <p:sldId id="425" r:id="rId44"/>
    <p:sldId id="426" r:id="rId45"/>
    <p:sldId id="427"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1" d="100"/>
          <a:sy n="81" d="100"/>
        </p:scale>
        <p:origin x="60" y="19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slideMaster" Target="slideMasters/slideMaster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presProps" Target="presProps.xml"/><Relationship Id="rId8" Type="http://schemas.openxmlformats.org/officeDocument/2006/relationships/slide" Target="slides/slide3.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75C193-92C9-4C44-9298-16A66DB159C8}" type="datetimeFigureOut">
              <a:rPr lang="en-US" smtClean="0"/>
              <a:t>12/10/2023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E0F1E1-DDA9-4B8E-A12E-BE3A4FECCF78}" type="slidenum">
              <a:rPr lang="en-US" smtClean="0"/>
              <a:t>‹#›</a:t>
            </a:fld>
            <a:endParaRPr lang="en-US"/>
          </a:p>
        </p:txBody>
      </p:sp>
    </p:spTree>
    <p:extLst>
      <p:ext uri="{BB962C8B-B14F-4D97-AF65-F5344CB8AC3E}">
        <p14:creationId xmlns:p14="http://schemas.microsoft.com/office/powerpoint/2010/main" val="29752206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653706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099853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078471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98521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5463040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42204850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33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0863785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5667417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39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099853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326279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558450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1431507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994939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9133552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19</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8855486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20</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432627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1088502" rtl="0" eaLnBrk="1" fontAlgn="auto" latinLnBrk="0" hangingPunct="1">
              <a:lnSpc>
                <a:spcPct val="100000"/>
              </a:lnSpc>
              <a:spcBef>
                <a:spcPts val="0"/>
              </a:spcBef>
              <a:spcAft>
                <a:spcPts val="0"/>
              </a:spcAft>
              <a:buClrTx/>
              <a:buSzTx/>
              <a:buFontTx/>
              <a:buNone/>
              <a:tabLst/>
              <a:defRPr/>
            </a:pPr>
            <a:fld id="{74AC173A-3DA8-4893-B28A-1E15F55C330A}" type="slidenum">
              <a:rPr kumimoji="0" lang="zh-CN" altLang="en-US" sz="1200" b="0" i="0" u="none" strike="noStrike" kern="1200" cap="none" spc="0" normalizeH="0" baseline="0" noProof="0" smtClean="0">
                <a:ln>
                  <a:noFill/>
                </a:ln>
                <a:solidFill>
                  <a:prstClr val="black"/>
                </a:solidFill>
                <a:effectLst/>
                <a:uLnTx/>
                <a:uFillTx/>
                <a:latin typeface="Calibri"/>
                <a:ea typeface="宋体" panose="02010600030101010101" pitchFamily="2" charset="-122"/>
                <a:cs typeface="+mn-cs"/>
              </a:rPr>
              <a:pPr marL="0" marR="0" lvl="0" indent="0" algn="r" defTabSz="1088502" rtl="0" eaLnBrk="1" fontAlgn="auto" latinLnBrk="0" hangingPunct="1">
                <a:lnSpc>
                  <a:spcPct val="100000"/>
                </a:lnSpc>
                <a:spcBef>
                  <a:spcPts val="0"/>
                </a:spcBef>
                <a:spcAft>
                  <a:spcPts val="0"/>
                </a:spcAft>
                <a:buClrTx/>
                <a:buSzTx/>
                <a:buFontTx/>
                <a:buNone/>
                <a:tabLst/>
                <a:defRPr/>
              </a:pPr>
              <a:t>21</a:t>
            </a:fld>
            <a:endParaRPr kumimoji="0" lang="zh-CN" altLang="en-US" sz="1200" b="0" i="0" u="none" strike="noStrike" kern="1200" cap="none" spc="0" normalizeH="0" baseline="0" noProof="0">
              <a:ln>
                <a:noFill/>
              </a:ln>
              <a:solidFill>
                <a:prstClr val="black"/>
              </a:solidFill>
              <a:effectLst/>
              <a:uLnTx/>
              <a:uFillTx/>
              <a:latin typeface="Calibri"/>
              <a:ea typeface="宋体" panose="02010600030101010101" pitchFamily="2" charset="-122"/>
              <a:cs typeface="+mn-cs"/>
            </a:endParaRPr>
          </a:p>
        </p:txBody>
      </p:sp>
    </p:spTree>
    <p:extLst>
      <p:ext uri="{BB962C8B-B14F-4D97-AF65-F5344CB8AC3E}">
        <p14:creationId xmlns:p14="http://schemas.microsoft.com/office/powerpoint/2010/main" val="23563998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82962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413341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512506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2123721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7128516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4774215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7706488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279391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897920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6791215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994931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3_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4427477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186637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3_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757328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1_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908805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DAAA666-8B71-4593-9E7C-6B27FA0934D5}" type="datetimeFigureOut">
              <a:rPr lang="zh-CN" altLang="en-US"/>
              <a:pPr>
                <a:defRPr/>
              </a:pPr>
              <a:t>2023/10/12</a:t>
            </a:fld>
            <a:endParaRPr lang="zh-CN" altLang="en-US"/>
          </a:p>
        </p:txBody>
      </p:sp>
      <p:sp>
        <p:nvSpPr>
          <p:cNvPr id="3" name="Footer Placeholder 4"/>
          <p:cNvSpPr>
            <a:spLocks noGrp="1"/>
          </p:cNvSpPr>
          <p:nvPr>
            <p:ph type="ftr" sz="quarter" idx="11"/>
          </p:nvPr>
        </p:nvSpPr>
        <p:spPr/>
        <p:txBody>
          <a:bodyPr/>
          <a:lstStyle>
            <a:lvl1pPr>
              <a:defRPr/>
            </a:lvl1pPr>
          </a:lstStyle>
          <a:p>
            <a:pPr>
              <a:defRPr/>
            </a:pPr>
            <a:endParaRPr lang="zh-CN" altLang="en-US"/>
          </a:p>
        </p:txBody>
      </p:sp>
      <p:sp>
        <p:nvSpPr>
          <p:cNvPr id="4" name="Slide Number Placeholder 5"/>
          <p:cNvSpPr>
            <a:spLocks noGrp="1"/>
          </p:cNvSpPr>
          <p:nvPr>
            <p:ph type="sldNum" sz="quarter" idx="12"/>
          </p:nvPr>
        </p:nvSpPr>
        <p:spPr/>
        <p:txBody>
          <a:bodyPr/>
          <a:lstStyle>
            <a:lvl1pPr>
              <a:defRPr/>
            </a:lvl1pPr>
          </a:lstStyle>
          <a:p>
            <a:pPr>
              <a:defRPr/>
            </a:pPr>
            <a:fld id="{71321ADE-6C70-478D-AF10-ECD509C7094F}" type="slidenum">
              <a:rPr lang="zh-CN" altLang="en-US"/>
              <a:pPr>
                <a:defRPr/>
              </a:pPr>
              <a:t>‹#›</a:t>
            </a:fld>
            <a:endParaRPr lang="zh-CN" altLang="en-US"/>
          </a:p>
        </p:txBody>
      </p:sp>
    </p:spTree>
    <p:extLst>
      <p:ext uri="{BB962C8B-B14F-4D97-AF65-F5344CB8AC3E}">
        <p14:creationId xmlns:p14="http://schemas.microsoft.com/office/powerpoint/2010/main" val="280263770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41_两栏内容">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35241386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956662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0445667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371423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070332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51667313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43942627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5" Type="http://schemas.openxmlformats.org/officeDocument/2006/relationships/image" Target="../media/image2.png"/><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7.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4.pn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theme" Target="../theme/theme4.xml"/><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0" Type="http://schemas.openxmlformats.org/officeDocument/2006/relationships/slideLayout" Target="../slideLayouts/slideLayout17.xml"/><Relationship Id="rId4" Type="http://schemas.openxmlformats.org/officeDocument/2006/relationships/slideLayout" Target="../slideLayouts/slideLayout11.xml"/><Relationship Id="rId9"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22.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image" Target="../media/image1.jpeg"/><Relationship Id="rId5" Type="http://schemas.openxmlformats.org/officeDocument/2006/relationships/theme" Target="../theme/theme5.xml"/><Relationship Id="rId4"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3BA4E24-E647-42BB-BCF6-100202554B4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rot="5400000">
            <a:off x="2666999" y="-2666999"/>
            <a:ext cx="6858000" cy="12191998"/>
          </a:xfrm>
          <a:prstGeom prst="rect">
            <a:avLst/>
          </a:prstGeom>
        </p:spPr>
      </p:pic>
      <p:sp>
        <p:nvSpPr>
          <p:cNvPr id="3" name="矩形 2">
            <a:extLst>
              <a:ext uri="{FF2B5EF4-FFF2-40B4-BE49-F238E27FC236}">
                <a16:creationId xmlns:a16="http://schemas.microsoft.com/office/drawing/2014/main" id="{5B0888AF-9003-45B9-81D2-EFB1D7E6532E}"/>
              </a:ext>
            </a:extLst>
          </p:cNvPr>
          <p:cNvSpPr/>
          <p:nvPr userDrawn="1"/>
        </p:nvSpPr>
        <p:spPr>
          <a:xfrm>
            <a:off x="298601" y="261381"/>
            <a:ext cx="11594797" cy="6335237"/>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pic>
        <p:nvPicPr>
          <p:cNvPr id="5" name="Picture 4" descr="A white circle with leaves and blue text&#10;&#10;Description automatically generated">
            <a:extLst>
              <a:ext uri="{FF2B5EF4-FFF2-40B4-BE49-F238E27FC236}">
                <a16:creationId xmlns:a16="http://schemas.microsoft.com/office/drawing/2014/main" id="{40836877-97AB-F29A-20FC-933B5D144177}"/>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12553950" y="342900"/>
            <a:ext cx="1295400" cy="1295400"/>
          </a:xfrm>
          <a:prstGeom prst="rect">
            <a:avLst/>
          </a:prstGeom>
        </p:spPr>
      </p:pic>
    </p:spTree>
    <p:extLst>
      <p:ext uri="{BB962C8B-B14F-4D97-AF65-F5344CB8AC3E}">
        <p14:creationId xmlns:p14="http://schemas.microsoft.com/office/powerpoint/2010/main" val="24605219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1088284" rtl="0" eaLnBrk="1" latinLnBrk="0" hangingPunct="1">
        <a:spcBef>
          <a:spcPct val="0"/>
        </a:spcBef>
        <a:buNone/>
        <a:defRPr sz="5199" kern="1200">
          <a:solidFill>
            <a:schemeClr val="tx1"/>
          </a:solidFill>
          <a:latin typeface="+mj-lt"/>
          <a:ea typeface="+mj-ea"/>
          <a:cs typeface="+mj-cs"/>
        </a:defRPr>
      </a:lvl1pPr>
    </p:titleStyle>
    <p:bodyStyle>
      <a:lvl1pPr marL="408106" indent="-408106" algn="l" defTabSz="1088284" rtl="0" eaLnBrk="1" latinLnBrk="0" hangingPunct="1">
        <a:spcBef>
          <a:spcPct val="20000"/>
        </a:spcBef>
        <a:buFont typeface="Arial" pitchFamily="34" charset="0"/>
        <a:buChar char="•"/>
        <a:defRPr sz="3799" kern="1200">
          <a:solidFill>
            <a:schemeClr val="tx1"/>
          </a:solidFill>
          <a:latin typeface="+mn-lt"/>
          <a:ea typeface="+mn-ea"/>
          <a:cs typeface="+mn-cs"/>
        </a:defRPr>
      </a:lvl1pPr>
      <a:lvl2pPr marL="884231" indent="-340089" algn="l" defTabSz="1088284" rtl="0" eaLnBrk="1" latinLnBrk="0" hangingPunct="1">
        <a:spcBef>
          <a:spcPct val="20000"/>
        </a:spcBef>
        <a:buFont typeface="Arial" pitchFamily="34" charset="0"/>
        <a:buChar char="–"/>
        <a:defRPr sz="3299" kern="1200">
          <a:solidFill>
            <a:schemeClr val="tx1"/>
          </a:solidFill>
          <a:latin typeface="+mn-lt"/>
          <a:ea typeface="+mn-ea"/>
          <a:cs typeface="+mn-cs"/>
        </a:defRPr>
      </a:lvl2pPr>
      <a:lvl3pPr marL="1360355" indent="-272071" algn="l" defTabSz="1088284" rtl="0" eaLnBrk="1" latinLnBrk="0" hangingPunct="1">
        <a:spcBef>
          <a:spcPct val="20000"/>
        </a:spcBef>
        <a:buFont typeface="Arial" pitchFamily="34" charset="0"/>
        <a:buChar char="•"/>
        <a:defRPr sz="2899" kern="1200">
          <a:solidFill>
            <a:schemeClr val="tx1"/>
          </a:solidFill>
          <a:latin typeface="+mn-lt"/>
          <a:ea typeface="+mn-ea"/>
          <a:cs typeface="+mn-cs"/>
        </a:defRPr>
      </a:lvl3pPr>
      <a:lvl4pPr marL="1904497"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8639"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2781"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6923"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066"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207"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zh-CN"/>
      </a:defPPr>
      <a:lvl1pPr marL="0" algn="l" defTabSz="1088284" rtl="0" eaLnBrk="1" latinLnBrk="0" hangingPunct="1">
        <a:defRPr sz="2100" kern="1200">
          <a:solidFill>
            <a:schemeClr val="tx1"/>
          </a:solidFill>
          <a:latin typeface="+mn-lt"/>
          <a:ea typeface="+mn-ea"/>
          <a:cs typeface="+mn-cs"/>
        </a:defRPr>
      </a:lvl1pPr>
      <a:lvl2pPr marL="544142" algn="l" defTabSz="1088284" rtl="0" eaLnBrk="1" latinLnBrk="0" hangingPunct="1">
        <a:defRPr sz="2100" kern="1200">
          <a:solidFill>
            <a:schemeClr val="tx1"/>
          </a:solidFill>
          <a:latin typeface="+mn-lt"/>
          <a:ea typeface="+mn-ea"/>
          <a:cs typeface="+mn-cs"/>
        </a:defRPr>
      </a:lvl2pPr>
      <a:lvl3pPr marL="1088284" algn="l" defTabSz="1088284" rtl="0" eaLnBrk="1" latinLnBrk="0" hangingPunct="1">
        <a:defRPr sz="2100" kern="1200">
          <a:solidFill>
            <a:schemeClr val="tx1"/>
          </a:solidFill>
          <a:latin typeface="+mn-lt"/>
          <a:ea typeface="+mn-ea"/>
          <a:cs typeface="+mn-cs"/>
        </a:defRPr>
      </a:lvl3pPr>
      <a:lvl4pPr marL="1632426" algn="l" defTabSz="1088284" rtl="0" eaLnBrk="1" latinLnBrk="0" hangingPunct="1">
        <a:defRPr sz="2100" kern="1200">
          <a:solidFill>
            <a:schemeClr val="tx1"/>
          </a:solidFill>
          <a:latin typeface="+mn-lt"/>
          <a:ea typeface="+mn-ea"/>
          <a:cs typeface="+mn-cs"/>
        </a:defRPr>
      </a:lvl4pPr>
      <a:lvl5pPr marL="2176569" algn="l" defTabSz="1088284" rtl="0" eaLnBrk="1" latinLnBrk="0" hangingPunct="1">
        <a:defRPr sz="2100" kern="1200">
          <a:solidFill>
            <a:schemeClr val="tx1"/>
          </a:solidFill>
          <a:latin typeface="+mn-lt"/>
          <a:ea typeface="+mn-ea"/>
          <a:cs typeface="+mn-cs"/>
        </a:defRPr>
      </a:lvl5pPr>
      <a:lvl6pPr marL="2720710" algn="l" defTabSz="1088284" rtl="0" eaLnBrk="1" latinLnBrk="0" hangingPunct="1">
        <a:defRPr sz="2100" kern="1200">
          <a:solidFill>
            <a:schemeClr val="tx1"/>
          </a:solidFill>
          <a:latin typeface="+mn-lt"/>
          <a:ea typeface="+mn-ea"/>
          <a:cs typeface="+mn-cs"/>
        </a:defRPr>
      </a:lvl6pPr>
      <a:lvl7pPr marL="3264852" algn="l" defTabSz="1088284" rtl="0" eaLnBrk="1" latinLnBrk="0" hangingPunct="1">
        <a:defRPr sz="2100" kern="1200">
          <a:solidFill>
            <a:schemeClr val="tx1"/>
          </a:solidFill>
          <a:latin typeface="+mn-lt"/>
          <a:ea typeface="+mn-ea"/>
          <a:cs typeface="+mn-cs"/>
        </a:defRPr>
      </a:lvl7pPr>
      <a:lvl8pPr marL="3808994" algn="l" defTabSz="1088284" rtl="0" eaLnBrk="1" latinLnBrk="0" hangingPunct="1">
        <a:defRPr sz="2100" kern="1200">
          <a:solidFill>
            <a:schemeClr val="tx1"/>
          </a:solidFill>
          <a:latin typeface="+mn-lt"/>
          <a:ea typeface="+mn-ea"/>
          <a:cs typeface="+mn-cs"/>
        </a:defRPr>
      </a:lvl8pPr>
      <a:lvl9pPr marL="4353136" algn="l" defTabSz="1088284" rtl="0" eaLnBrk="1" latinLnBrk="0" hangingPunct="1">
        <a:defRPr sz="21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F34DD42E-11C0-411E-A1DA-71557E534A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75" y="0"/>
            <a:ext cx="12188025" cy="6858000"/>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8E935DCA-3B02-4F28-25A5-9ADB98DD360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553950" y="342900"/>
            <a:ext cx="1295400" cy="1295400"/>
          </a:xfrm>
          <a:prstGeom prst="rect">
            <a:avLst/>
          </a:prstGeom>
        </p:spPr>
      </p:pic>
    </p:spTree>
    <p:extLst>
      <p:ext uri="{BB962C8B-B14F-4D97-AF65-F5344CB8AC3E}">
        <p14:creationId xmlns:p14="http://schemas.microsoft.com/office/powerpoint/2010/main" val="2574243541"/>
      </p:ext>
    </p:extLst>
  </p:cSld>
  <p:clrMap bg1="lt1" tx1="dk1" bg2="lt2" tx2="dk2" accent1="accent1" accent2="accent2" accent3="accent3" accent4="accent4" accent5="accent5" accent6="accent6" hlink="hlink" folHlink="folHlink"/>
  <p:sldLayoutIdLst>
    <p:sldLayoutId id="2147483665" r:id="rId1"/>
    <p:sldLayoutId id="2147483666"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F34DD42E-11C0-411E-A1DA-71557E534A5B}"/>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975" y="0"/>
            <a:ext cx="12188025" cy="6858000"/>
          </a:xfrm>
          <a:prstGeom prst="rect">
            <a:avLst/>
          </a:prstGeom>
        </p:spPr>
      </p:pic>
      <p:pic>
        <p:nvPicPr>
          <p:cNvPr id="2" name="Picture 1" descr="A white circle with leaves and blue text&#10;&#10;Description automatically generated">
            <a:extLst>
              <a:ext uri="{FF2B5EF4-FFF2-40B4-BE49-F238E27FC236}">
                <a16:creationId xmlns:a16="http://schemas.microsoft.com/office/drawing/2014/main" id="{F4076B5A-2EE3-5F05-19A0-336D34C47DFF}"/>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12553950" y="342900"/>
            <a:ext cx="1295400" cy="1295400"/>
          </a:xfrm>
          <a:prstGeom prst="rect">
            <a:avLst/>
          </a:prstGeom>
        </p:spPr>
      </p:pic>
    </p:spTree>
    <p:extLst>
      <p:ext uri="{BB962C8B-B14F-4D97-AF65-F5344CB8AC3E}">
        <p14:creationId xmlns:p14="http://schemas.microsoft.com/office/powerpoint/2010/main" val="1214308847"/>
      </p:ext>
    </p:extLst>
  </p:cSld>
  <p:clrMap bg1="lt1" tx1="dk1" bg2="lt2" tx2="dk2" accent1="accent1" accent2="accent2" accent3="accent3" accent4="accent4" accent5="accent5" accent6="accent6" hlink="hlink" folHlink="folHlink"/>
  <p:sldLayoutIdLst>
    <p:sldLayoutId id="2147483668" r:id="rId1"/>
    <p:sldLayoutId id="2147483669" r:id="rId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Tree>
    <p:extLst>
      <p:ext uri="{BB962C8B-B14F-4D97-AF65-F5344CB8AC3E}">
        <p14:creationId xmlns:p14="http://schemas.microsoft.com/office/powerpoint/2010/main" val="2875618331"/>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63BA4E24-E647-42BB-BCF6-100202554B4D}"/>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rot="5400000">
            <a:off x="2666999" y="-2667001"/>
            <a:ext cx="6858000" cy="12192002"/>
          </a:xfrm>
          <a:prstGeom prst="rect">
            <a:avLst/>
          </a:prstGeom>
        </p:spPr>
      </p:pic>
      <p:sp>
        <p:nvSpPr>
          <p:cNvPr id="3" name="矩形 2">
            <a:extLst>
              <a:ext uri="{FF2B5EF4-FFF2-40B4-BE49-F238E27FC236}">
                <a16:creationId xmlns:a16="http://schemas.microsoft.com/office/drawing/2014/main" id="{5B0888AF-9003-45B9-81D2-EFB1D7E6532E}"/>
              </a:ext>
            </a:extLst>
          </p:cNvPr>
          <p:cNvSpPr/>
          <p:nvPr userDrawn="1"/>
        </p:nvSpPr>
        <p:spPr>
          <a:xfrm>
            <a:off x="298601" y="261381"/>
            <a:ext cx="11594797" cy="6335237"/>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371360824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ctr" defTabSz="1088284" rtl="0" eaLnBrk="1" latinLnBrk="0" hangingPunct="1">
        <a:spcBef>
          <a:spcPct val="0"/>
        </a:spcBef>
        <a:buNone/>
        <a:defRPr sz="5199" kern="1200">
          <a:solidFill>
            <a:schemeClr val="tx1"/>
          </a:solidFill>
          <a:latin typeface="+mj-lt"/>
          <a:ea typeface="+mj-ea"/>
          <a:cs typeface="+mj-cs"/>
        </a:defRPr>
      </a:lvl1pPr>
    </p:titleStyle>
    <p:bodyStyle>
      <a:lvl1pPr marL="408106" indent="-408106" algn="l" defTabSz="1088284" rtl="0" eaLnBrk="1" latinLnBrk="0" hangingPunct="1">
        <a:spcBef>
          <a:spcPct val="20000"/>
        </a:spcBef>
        <a:buFont typeface="Arial" pitchFamily="34" charset="0"/>
        <a:buChar char="•"/>
        <a:defRPr sz="3799" kern="1200">
          <a:solidFill>
            <a:schemeClr val="tx1"/>
          </a:solidFill>
          <a:latin typeface="+mn-lt"/>
          <a:ea typeface="+mn-ea"/>
          <a:cs typeface="+mn-cs"/>
        </a:defRPr>
      </a:lvl1pPr>
      <a:lvl2pPr marL="884231" indent="-340089" algn="l" defTabSz="1088284" rtl="0" eaLnBrk="1" latinLnBrk="0" hangingPunct="1">
        <a:spcBef>
          <a:spcPct val="20000"/>
        </a:spcBef>
        <a:buFont typeface="Arial" pitchFamily="34" charset="0"/>
        <a:buChar char="–"/>
        <a:defRPr sz="3299" kern="1200">
          <a:solidFill>
            <a:schemeClr val="tx1"/>
          </a:solidFill>
          <a:latin typeface="+mn-lt"/>
          <a:ea typeface="+mn-ea"/>
          <a:cs typeface="+mn-cs"/>
        </a:defRPr>
      </a:lvl2pPr>
      <a:lvl3pPr marL="1360355" indent="-272071" algn="l" defTabSz="1088284" rtl="0" eaLnBrk="1" latinLnBrk="0" hangingPunct="1">
        <a:spcBef>
          <a:spcPct val="20000"/>
        </a:spcBef>
        <a:buFont typeface="Arial" pitchFamily="34" charset="0"/>
        <a:buChar char="•"/>
        <a:defRPr sz="2899" kern="1200">
          <a:solidFill>
            <a:schemeClr val="tx1"/>
          </a:solidFill>
          <a:latin typeface="+mn-lt"/>
          <a:ea typeface="+mn-ea"/>
          <a:cs typeface="+mn-cs"/>
        </a:defRPr>
      </a:lvl3pPr>
      <a:lvl4pPr marL="1904497"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8639"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2781"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6923"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066"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5207" indent="-272071" algn="l" defTabSz="1088284"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zh-CN"/>
      </a:defPPr>
      <a:lvl1pPr marL="0" algn="l" defTabSz="1088284" rtl="0" eaLnBrk="1" latinLnBrk="0" hangingPunct="1">
        <a:defRPr sz="2100" kern="1200">
          <a:solidFill>
            <a:schemeClr val="tx1"/>
          </a:solidFill>
          <a:latin typeface="+mn-lt"/>
          <a:ea typeface="+mn-ea"/>
          <a:cs typeface="+mn-cs"/>
        </a:defRPr>
      </a:lvl1pPr>
      <a:lvl2pPr marL="544142" algn="l" defTabSz="1088284" rtl="0" eaLnBrk="1" latinLnBrk="0" hangingPunct="1">
        <a:defRPr sz="2100" kern="1200">
          <a:solidFill>
            <a:schemeClr val="tx1"/>
          </a:solidFill>
          <a:latin typeface="+mn-lt"/>
          <a:ea typeface="+mn-ea"/>
          <a:cs typeface="+mn-cs"/>
        </a:defRPr>
      </a:lvl2pPr>
      <a:lvl3pPr marL="1088284" algn="l" defTabSz="1088284" rtl="0" eaLnBrk="1" latinLnBrk="0" hangingPunct="1">
        <a:defRPr sz="2100" kern="1200">
          <a:solidFill>
            <a:schemeClr val="tx1"/>
          </a:solidFill>
          <a:latin typeface="+mn-lt"/>
          <a:ea typeface="+mn-ea"/>
          <a:cs typeface="+mn-cs"/>
        </a:defRPr>
      </a:lvl3pPr>
      <a:lvl4pPr marL="1632426" algn="l" defTabSz="1088284" rtl="0" eaLnBrk="1" latinLnBrk="0" hangingPunct="1">
        <a:defRPr sz="2100" kern="1200">
          <a:solidFill>
            <a:schemeClr val="tx1"/>
          </a:solidFill>
          <a:latin typeface="+mn-lt"/>
          <a:ea typeface="+mn-ea"/>
          <a:cs typeface="+mn-cs"/>
        </a:defRPr>
      </a:lvl4pPr>
      <a:lvl5pPr marL="2176569" algn="l" defTabSz="1088284" rtl="0" eaLnBrk="1" latinLnBrk="0" hangingPunct="1">
        <a:defRPr sz="2100" kern="1200">
          <a:solidFill>
            <a:schemeClr val="tx1"/>
          </a:solidFill>
          <a:latin typeface="+mn-lt"/>
          <a:ea typeface="+mn-ea"/>
          <a:cs typeface="+mn-cs"/>
        </a:defRPr>
      </a:lvl5pPr>
      <a:lvl6pPr marL="2720710" algn="l" defTabSz="1088284" rtl="0" eaLnBrk="1" latinLnBrk="0" hangingPunct="1">
        <a:defRPr sz="2100" kern="1200">
          <a:solidFill>
            <a:schemeClr val="tx1"/>
          </a:solidFill>
          <a:latin typeface="+mn-lt"/>
          <a:ea typeface="+mn-ea"/>
          <a:cs typeface="+mn-cs"/>
        </a:defRPr>
      </a:lvl6pPr>
      <a:lvl7pPr marL="3264852" algn="l" defTabSz="1088284" rtl="0" eaLnBrk="1" latinLnBrk="0" hangingPunct="1">
        <a:defRPr sz="2100" kern="1200">
          <a:solidFill>
            <a:schemeClr val="tx1"/>
          </a:solidFill>
          <a:latin typeface="+mn-lt"/>
          <a:ea typeface="+mn-ea"/>
          <a:cs typeface="+mn-cs"/>
        </a:defRPr>
      </a:lvl7pPr>
      <a:lvl8pPr marL="3808994" algn="l" defTabSz="1088284" rtl="0" eaLnBrk="1" latinLnBrk="0" hangingPunct="1">
        <a:defRPr sz="2100" kern="1200">
          <a:solidFill>
            <a:schemeClr val="tx1"/>
          </a:solidFill>
          <a:latin typeface="+mn-lt"/>
          <a:ea typeface="+mn-ea"/>
          <a:cs typeface="+mn-cs"/>
        </a:defRPr>
      </a:lvl8pPr>
      <a:lvl9pPr marL="4353136" algn="l" defTabSz="1088284"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5.png"/><Relationship Id="rId7"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0.png"/><Relationship Id="rId7" Type="http://schemas.openxmlformats.org/officeDocument/2006/relationships/image" Target="../media/image51.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13.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5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62.png"/></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4.png"/></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3.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65.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9.emf"/><Relationship Id="rId2" Type="http://schemas.openxmlformats.org/officeDocument/2006/relationships/image" Target="../media/image68.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26.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1.png"/><Relationship Id="rId18" Type="http://schemas.microsoft.com/office/2007/relationships/hdphoto" Target="../media/hdphoto7.wdp"/><Relationship Id="rId3" Type="http://schemas.openxmlformats.org/officeDocument/2006/relationships/image" Target="../media/image15.jpeg"/><Relationship Id="rId7" Type="http://schemas.microsoft.com/office/2007/relationships/hdphoto" Target="../media/hdphoto2.wdp"/><Relationship Id="rId12" Type="http://schemas.openxmlformats.org/officeDocument/2006/relationships/image" Target="../media/image20.png"/><Relationship Id="rId17" Type="http://schemas.openxmlformats.org/officeDocument/2006/relationships/image" Target="../media/image23.png"/><Relationship Id="rId2" Type="http://schemas.openxmlformats.org/officeDocument/2006/relationships/image" Target="../media/image14.jpg"/><Relationship Id="rId16" Type="http://schemas.microsoft.com/office/2007/relationships/hdphoto" Target="../media/hdphoto6.wdp"/><Relationship Id="rId1" Type="http://schemas.openxmlformats.org/officeDocument/2006/relationships/slideLayout" Target="../slideLayouts/slideLayout7.xml"/><Relationship Id="rId6" Type="http://schemas.openxmlformats.org/officeDocument/2006/relationships/image" Target="../media/image17.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22.png"/><Relationship Id="rId10" Type="http://schemas.openxmlformats.org/officeDocument/2006/relationships/image" Target="../media/image19.png"/><Relationship Id="rId4" Type="http://schemas.openxmlformats.org/officeDocument/2006/relationships/image" Target="../media/image16.png"/><Relationship Id="rId9" Type="http://schemas.microsoft.com/office/2007/relationships/hdphoto" Target="../media/hdphoto3.wdp"/><Relationship Id="rId14" Type="http://schemas.microsoft.com/office/2007/relationships/hdphoto" Target="../media/hdphoto5.wdp"/></Relationships>
</file>

<file path=ppt/slides/_rels/slide3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50.png"/><Relationship Id="rId7"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78.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71.svg"/><Relationship Id="rId2" Type="http://schemas.openxmlformats.org/officeDocument/2006/relationships/image" Target="../media/image70.png"/><Relationship Id="rId1" Type="http://schemas.openxmlformats.org/officeDocument/2006/relationships/slideLayout" Target="../slideLayouts/slideLayout2.xml"/><Relationship Id="rId4" Type="http://schemas.openxmlformats.org/officeDocument/2006/relationships/image" Target="../media/image72.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8" Type="http://schemas.openxmlformats.org/officeDocument/2006/relationships/image" Target="../media/image85.png"/><Relationship Id="rId13" Type="http://schemas.openxmlformats.org/officeDocument/2006/relationships/image" Target="../media/image89.png"/><Relationship Id="rId3" Type="http://schemas.openxmlformats.org/officeDocument/2006/relationships/image" Target="../media/image80.png"/><Relationship Id="rId7" Type="http://schemas.openxmlformats.org/officeDocument/2006/relationships/image" Target="../media/image84.png"/><Relationship Id="rId12" Type="http://schemas.openxmlformats.org/officeDocument/2006/relationships/image" Target="../media/image69.emf"/><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83.png"/><Relationship Id="rId11" Type="http://schemas.openxmlformats.org/officeDocument/2006/relationships/image" Target="../media/image88.png"/><Relationship Id="rId5" Type="http://schemas.openxmlformats.org/officeDocument/2006/relationships/image" Target="../media/image82.png"/><Relationship Id="rId10" Type="http://schemas.openxmlformats.org/officeDocument/2006/relationships/image" Target="../media/image87.png"/><Relationship Id="rId4" Type="http://schemas.openxmlformats.org/officeDocument/2006/relationships/image" Target="../media/image81.png"/><Relationship Id="rId9" Type="http://schemas.openxmlformats.org/officeDocument/2006/relationships/image" Target="../media/image86.jpg"/><Relationship Id="rId14" Type="http://schemas.microsoft.com/office/2007/relationships/hdphoto" Target="../media/hdphoto20.wdp"/></Relationships>
</file>

<file path=ppt/slides/_rels/slide3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4.xml.rels><?xml version="1.0" encoding="UTF-8" standalone="yes"?>
<Relationships xmlns="http://schemas.openxmlformats.org/package/2006/relationships"><Relationship Id="rId8" Type="http://schemas.microsoft.com/office/2007/relationships/hdphoto" Target="../media/hdphoto10.wdp"/><Relationship Id="rId3" Type="http://schemas.openxmlformats.org/officeDocument/2006/relationships/image" Target="../media/image25.png"/><Relationship Id="rId7" Type="http://schemas.openxmlformats.org/officeDocument/2006/relationships/image" Target="../media/image27.png"/><Relationship Id="rId12" Type="http://schemas.microsoft.com/office/2007/relationships/hdphoto" Target="../media/hdphoto12.wdp"/><Relationship Id="rId2" Type="http://schemas.openxmlformats.org/officeDocument/2006/relationships/image" Target="../media/image24.jpeg"/><Relationship Id="rId1" Type="http://schemas.openxmlformats.org/officeDocument/2006/relationships/slideLayout" Target="../slideLayouts/slideLayout7.xml"/><Relationship Id="rId6" Type="http://schemas.microsoft.com/office/2007/relationships/hdphoto" Target="../media/hdphoto9.wdp"/><Relationship Id="rId11" Type="http://schemas.openxmlformats.org/officeDocument/2006/relationships/image" Target="../media/image29.png"/><Relationship Id="rId5" Type="http://schemas.openxmlformats.org/officeDocument/2006/relationships/image" Target="../media/image26.png"/><Relationship Id="rId10" Type="http://schemas.microsoft.com/office/2007/relationships/hdphoto" Target="../media/hdphoto11.wdp"/><Relationship Id="rId4" Type="http://schemas.microsoft.com/office/2007/relationships/hdphoto" Target="../media/hdphoto8.wdp"/><Relationship Id="rId9" Type="http://schemas.openxmlformats.org/officeDocument/2006/relationships/image" Target="../media/image28.png"/></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21.xml"/><Relationship Id="rId2" Type="http://schemas.openxmlformats.org/officeDocument/2006/relationships/video" Target="../media/media7.mp4"/><Relationship Id="rId1" Type="http://schemas.microsoft.com/office/2007/relationships/media" Target="../media/media7.mp4"/><Relationship Id="rId4" Type="http://schemas.openxmlformats.org/officeDocument/2006/relationships/image" Target="../media/image91.png"/></Relationships>
</file>

<file path=ppt/slides/_rels/slide41.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93.png"/></Relationships>
</file>

<file path=ppt/slides/_rels/slide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slideLayout" Target="../slideLayouts/slideLayout5.xml"/><Relationship Id="rId7" Type="http://schemas.openxmlformats.org/officeDocument/2006/relationships/image" Target="../media/image33.png"/><Relationship Id="rId12" Type="http://schemas.openxmlformats.org/officeDocument/2006/relationships/image" Target="../media/image3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32.png"/><Relationship Id="rId11" Type="http://schemas.openxmlformats.org/officeDocument/2006/relationships/image" Target="../media/image37.png"/><Relationship Id="rId5" Type="http://schemas.openxmlformats.org/officeDocument/2006/relationships/image" Target="../media/image31.png"/><Relationship Id="rId10" Type="http://schemas.openxmlformats.org/officeDocument/2006/relationships/image" Target="../media/image36.png"/><Relationship Id="rId4" Type="http://schemas.openxmlformats.org/officeDocument/2006/relationships/image" Target="../media/image30.jpg"/><Relationship Id="rId9" Type="http://schemas.openxmlformats.org/officeDocument/2006/relationships/image" Target="../media/image35.png"/></Relationships>
</file>

<file path=ppt/slides/_rels/slide6.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7.png"/><Relationship Id="rId18" Type="http://schemas.microsoft.com/office/2007/relationships/hdphoto" Target="../media/hdphoto12.wdp"/><Relationship Id="rId26" Type="http://schemas.openxmlformats.org/officeDocument/2006/relationships/image" Target="../media/image42.png"/><Relationship Id="rId3" Type="http://schemas.microsoft.com/office/2007/relationships/media" Target="../media/media3.mp3"/><Relationship Id="rId21" Type="http://schemas.microsoft.com/office/2007/relationships/hdphoto" Target="../media/hdphoto13.wdp"/><Relationship Id="rId7" Type="http://schemas.openxmlformats.org/officeDocument/2006/relationships/slideLayout" Target="../slideLayouts/slideLayout5.xml"/><Relationship Id="rId12" Type="http://schemas.microsoft.com/office/2007/relationships/hdphoto" Target="../media/hdphoto9.wdp"/><Relationship Id="rId17" Type="http://schemas.openxmlformats.org/officeDocument/2006/relationships/image" Target="../media/image29.png"/><Relationship Id="rId25" Type="http://schemas.microsoft.com/office/2007/relationships/hdphoto" Target="../media/hdphoto15.wdp"/><Relationship Id="rId2" Type="http://schemas.openxmlformats.org/officeDocument/2006/relationships/audio" Target="../media/media2.mp3"/><Relationship Id="rId16" Type="http://schemas.microsoft.com/office/2007/relationships/hdphoto" Target="../media/hdphoto11.wdp"/><Relationship Id="rId20" Type="http://schemas.openxmlformats.org/officeDocument/2006/relationships/image" Target="../media/image39.png"/><Relationship Id="rId1" Type="http://schemas.microsoft.com/office/2007/relationships/media" Target="../media/media2.mp3"/><Relationship Id="rId6" Type="http://schemas.microsoft.com/office/2007/relationships/media" Target="../media/media4.mp3"/><Relationship Id="rId11" Type="http://schemas.openxmlformats.org/officeDocument/2006/relationships/image" Target="../media/image26.png"/><Relationship Id="rId24" Type="http://schemas.openxmlformats.org/officeDocument/2006/relationships/image" Target="../media/image41.png"/><Relationship Id="rId5" Type="http://schemas.openxmlformats.org/officeDocument/2006/relationships/audio" Target="NULL" TargetMode="External"/><Relationship Id="rId15" Type="http://schemas.openxmlformats.org/officeDocument/2006/relationships/image" Target="../media/image28.png"/><Relationship Id="rId23" Type="http://schemas.microsoft.com/office/2007/relationships/hdphoto" Target="../media/hdphoto14.wdp"/><Relationship Id="rId10" Type="http://schemas.microsoft.com/office/2007/relationships/hdphoto" Target="../media/hdphoto8.wdp"/><Relationship Id="rId19" Type="http://schemas.openxmlformats.org/officeDocument/2006/relationships/image" Target="../media/image37.png"/><Relationship Id="rId4" Type="http://schemas.openxmlformats.org/officeDocument/2006/relationships/audio" Target="../media/media3.mp3"/><Relationship Id="rId9" Type="http://schemas.openxmlformats.org/officeDocument/2006/relationships/image" Target="../media/image25.png"/><Relationship Id="rId14" Type="http://schemas.microsoft.com/office/2007/relationships/hdphoto" Target="../media/hdphoto10.wdp"/><Relationship Id="rId22" Type="http://schemas.openxmlformats.org/officeDocument/2006/relationships/image" Target="../media/image40.png"/><Relationship Id="rId27" Type="http://schemas.microsoft.com/office/2007/relationships/hdphoto" Target="../media/hdphoto16.wdp"/></Relationships>
</file>

<file path=ppt/slides/_rels/slide7.xml.rels><?xml version="1.0" encoding="UTF-8" standalone="yes"?>
<Relationships xmlns="http://schemas.openxmlformats.org/package/2006/relationships"><Relationship Id="rId8" Type="http://schemas.openxmlformats.org/officeDocument/2006/relationships/image" Target="../media/image24.jpeg"/><Relationship Id="rId13" Type="http://schemas.openxmlformats.org/officeDocument/2006/relationships/image" Target="../media/image28.png"/><Relationship Id="rId18" Type="http://schemas.openxmlformats.org/officeDocument/2006/relationships/image" Target="../media/image44.png"/><Relationship Id="rId3" Type="http://schemas.microsoft.com/office/2007/relationships/media" Target="../media/media3.mp3"/><Relationship Id="rId21" Type="http://schemas.microsoft.com/office/2007/relationships/hdphoto" Target="../media/hdphoto14.wdp"/><Relationship Id="rId7" Type="http://schemas.openxmlformats.org/officeDocument/2006/relationships/slideLayout" Target="../slideLayouts/slideLayout5.xml"/><Relationship Id="rId12" Type="http://schemas.microsoft.com/office/2007/relationships/hdphoto" Target="../media/hdphoto10.wdp"/><Relationship Id="rId17" Type="http://schemas.microsoft.com/office/2007/relationships/hdphoto" Target="../media/hdphoto17.wdp"/><Relationship Id="rId25" Type="http://schemas.openxmlformats.org/officeDocument/2006/relationships/image" Target="../media/image36.png"/><Relationship Id="rId2" Type="http://schemas.openxmlformats.org/officeDocument/2006/relationships/audio" Target="../media/media2.mp3"/><Relationship Id="rId16" Type="http://schemas.openxmlformats.org/officeDocument/2006/relationships/image" Target="../media/image43.png"/><Relationship Id="rId20" Type="http://schemas.openxmlformats.org/officeDocument/2006/relationships/image" Target="../media/image40.png"/><Relationship Id="rId1" Type="http://schemas.microsoft.com/office/2007/relationships/media" Target="../media/media2.mp3"/><Relationship Id="rId6" Type="http://schemas.microsoft.com/office/2007/relationships/media" Target="../media/media4.mp3"/><Relationship Id="rId11" Type="http://schemas.openxmlformats.org/officeDocument/2006/relationships/image" Target="../media/image27.png"/><Relationship Id="rId24" Type="http://schemas.openxmlformats.org/officeDocument/2006/relationships/image" Target="../media/image34.png"/><Relationship Id="rId5" Type="http://schemas.openxmlformats.org/officeDocument/2006/relationships/audio" Target="NULL" TargetMode="External"/><Relationship Id="rId15" Type="http://schemas.openxmlformats.org/officeDocument/2006/relationships/image" Target="../media/image37.png"/><Relationship Id="rId23" Type="http://schemas.microsoft.com/office/2007/relationships/hdphoto" Target="../media/hdphoto16.wdp"/><Relationship Id="rId10" Type="http://schemas.microsoft.com/office/2007/relationships/hdphoto" Target="../media/hdphoto8.wdp"/><Relationship Id="rId19" Type="http://schemas.microsoft.com/office/2007/relationships/hdphoto" Target="../media/hdphoto18.wdp"/><Relationship Id="rId4" Type="http://schemas.openxmlformats.org/officeDocument/2006/relationships/audio" Target="../media/media3.mp3"/><Relationship Id="rId9" Type="http://schemas.openxmlformats.org/officeDocument/2006/relationships/image" Target="../media/image25.png"/><Relationship Id="rId14" Type="http://schemas.microsoft.com/office/2007/relationships/hdphoto" Target="../media/hdphoto11.wdp"/><Relationship Id="rId22" Type="http://schemas.openxmlformats.org/officeDocument/2006/relationships/image" Target="../media/image42.png"/></Relationships>
</file>

<file path=ppt/slides/_rels/slide8.xml.rels><?xml version="1.0" encoding="UTF-8" standalone="yes"?>
<Relationships xmlns="http://schemas.openxmlformats.org/package/2006/relationships"><Relationship Id="rId8" Type="http://schemas.openxmlformats.org/officeDocument/2006/relationships/image" Target="../media/image24.jpeg"/><Relationship Id="rId13" Type="http://schemas.microsoft.com/office/2007/relationships/hdphoto" Target="../media/hdphoto19.wdp"/><Relationship Id="rId18" Type="http://schemas.openxmlformats.org/officeDocument/2006/relationships/image" Target="../media/image46.png"/><Relationship Id="rId3" Type="http://schemas.microsoft.com/office/2007/relationships/media" Target="../media/media3.mp3"/><Relationship Id="rId7" Type="http://schemas.openxmlformats.org/officeDocument/2006/relationships/slideLayout" Target="../slideLayouts/slideLayout5.xml"/><Relationship Id="rId12" Type="http://schemas.openxmlformats.org/officeDocument/2006/relationships/image" Target="../media/image45.png"/><Relationship Id="rId17" Type="http://schemas.microsoft.com/office/2007/relationships/hdphoto" Target="../media/hdphoto18.wdp"/><Relationship Id="rId2" Type="http://schemas.openxmlformats.org/officeDocument/2006/relationships/audio" Target="../media/media2.mp3"/><Relationship Id="rId16" Type="http://schemas.openxmlformats.org/officeDocument/2006/relationships/image" Target="../media/image44.png"/><Relationship Id="rId1" Type="http://schemas.microsoft.com/office/2007/relationships/media" Target="../media/media2.mp3"/><Relationship Id="rId6" Type="http://schemas.microsoft.com/office/2007/relationships/media" Target="../media/media4.mp3"/><Relationship Id="rId11" Type="http://schemas.openxmlformats.org/officeDocument/2006/relationships/image" Target="../media/image37.png"/><Relationship Id="rId5" Type="http://schemas.openxmlformats.org/officeDocument/2006/relationships/audio" Target="NULL" TargetMode="External"/><Relationship Id="rId15" Type="http://schemas.microsoft.com/office/2007/relationships/hdphoto" Target="../media/hdphoto17.wdp"/><Relationship Id="rId10" Type="http://schemas.microsoft.com/office/2007/relationships/hdphoto" Target="../media/hdphoto8.wdp"/><Relationship Id="rId19" Type="http://schemas.openxmlformats.org/officeDocument/2006/relationships/image" Target="../media/image47.png"/><Relationship Id="rId4" Type="http://schemas.openxmlformats.org/officeDocument/2006/relationships/audio" Target="../media/media3.mp3"/><Relationship Id="rId9" Type="http://schemas.openxmlformats.org/officeDocument/2006/relationships/image" Target="../media/image25.png"/><Relationship Id="rId14" Type="http://schemas.openxmlformats.org/officeDocument/2006/relationships/image" Target="../media/image43.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13" Type="http://schemas.microsoft.com/office/2007/relationships/hdphoto" Target="../media/hdphoto7.wdp"/><Relationship Id="rId18" Type="http://schemas.microsoft.com/office/2007/relationships/hdphoto" Target="../media/hdphoto6.wdp"/><Relationship Id="rId3" Type="http://schemas.openxmlformats.org/officeDocument/2006/relationships/image" Target="../media/image15.jpeg"/><Relationship Id="rId7" Type="http://schemas.microsoft.com/office/2007/relationships/hdphoto" Target="../media/hdphoto2.wdp"/><Relationship Id="rId12" Type="http://schemas.openxmlformats.org/officeDocument/2006/relationships/image" Target="../media/image23.png"/><Relationship Id="rId17" Type="http://schemas.openxmlformats.org/officeDocument/2006/relationships/image" Target="../media/image22.png"/><Relationship Id="rId2" Type="http://schemas.openxmlformats.org/officeDocument/2006/relationships/image" Target="../media/image14.jpg"/><Relationship Id="rId16" Type="http://schemas.microsoft.com/office/2007/relationships/hdphoto" Target="../media/hdphoto5.wdp"/><Relationship Id="rId1" Type="http://schemas.openxmlformats.org/officeDocument/2006/relationships/slideLayout" Target="../slideLayouts/slideLayout5.xml"/><Relationship Id="rId6" Type="http://schemas.openxmlformats.org/officeDocument/2006/relationships/image" Target="../media/image17.png"/><Relationship Id="rId11" Type="http://schemas.microsoft.com/office/2007/relationships/hdphoto" Target="../media/hdphoto4.wdp"/><Relationship Id="rId5" Type="http://schemas.microsoft.com/office/2007/relationships/hdphoto" Target="../media/hdphoto1.wdp"/><Relationship Id="rId15" Type="http://schemas.openxmlformats.org/officeDocument/2006/relationships/image" Target="../media/image21.png"/><Relationship Id="rId10" Type="http://schemas.openxmlformats.org/officeDocument/2006/relationships/image" Target="../media/image19.png"/><Relationship Id="rId4" Type="http://schemas.openxmlformats.org/officeDocument/2006/relationships/image" Target="../media/image16.png"/><Relationship Id="rId9" Type="http://schemas.microsoft.com/office/2007/relationships/hdphoto" Target="../media/hdphoto3.wdp"/><Relationship Id="rId1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45931"/>
          <a:stretch/>
        </p:blipFill>
        <p:spPr>
          <a:xfrm flipV="1">
            <a:off x="392464" y="343267"/>
            <a:ext cx="11456942" cy="6185909"/>
          </a:xfrm>
          <a:prstGeom prst="rect">
            <a:avLst/>
          </a:prstGeom>
        </p:spPr>
      </p:pic>
      <p:grpSp>
        <p:nvGrpSpPr>
          <p:cNvPr id="10" name="组合 9">
            <a:extLst>
              <a:ext uri="{FF2B5EF4-FFF2-40B4-BE49-F238E27FC236}">
                <a16:creationId xmlns:a16="http://schemas.microsoft.com/office/drawing/2014/main" id="{DA63829C-9592-4948-A730-DA52E52E983B}"/>
              </a:ext>
            </a:extLst>
          </p:cNvPr>
          <p:cNvGrpSpPr/>
          <p:nvPr/>
        </p:nvGrpSpPr>
        <p:grpSpPr>
          <a:xfrm>
            <a:off x="224515" y="193940"/>
            <a:ext cx="11742970" cy="6470119"/>
            <a:chOff x="298562" y="333450"/>
            <a:chExt cx="11745688" cy="6471617"/>
          </a:xfrm>
        </p:grpSpPr>
        <p:sp>
          <p:nvSpPr>
            <p:cNvPr id="9" name="矩形 8">
              <a:extLst>
                <a:ext uri="{FF2B5EF4-FFF2-40B4-BE49-F238E27FC236}">
                  <a16:creationId xmlns:a16="http://schemas.microsoft.com/office/drawing/2014/main" id="{C2A056D6-543C-4AC9-B432-4049588CC9CC}"/>
                </a:ext>
              </a:extLst>
            </p:cNvPr>
            <p:cNvSpPr/>
            <p:nvPr/>
          </p:nvSpPr>
          <p:spPr>
            <a:xfrm>
              <a:off x="450962" y="468363"/>
              <a:ext cx="11593288" cy="6336704"/>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284"/>
              <a:endParaRPr lang="zh-CN" altLang="en-US" sz="2100">
                <a:solidFill>
                  <a:prstClr val="white"/>
                </a:solidFill>
                <a:latin typeface="Calibri"/>
                <a:ea typeface="宋体" panose="02010600030101010101" pitchFamily="2" charset="-122"/>
              </a:endParaRPr>
            </a:p>
          </p:txBody>
        </p:sp>
        <p:sp>
          <p:nvSpPr>
            <p:cNvPr id="16" name="矩形 15">
              <a:extLst>
                <a:ext uri="{FF2B5EF4-FFF2-40B4-BE49-F238E27FC236}">
                  <a16:creationId xmlns:a16="http://schemas.microsoft.com/office/drawing/2014/main" id="{C9705317-84EC-410E-9BB9-1BA1B9527555}"/>
                </a:ext>
              </a:extLst>
            </p:cNvPr>
            <p:cNvSpPr/>
            <p:nvPr/>
          </p:nvSpPr>
          <p:spPr>
            <a:xfrm>
              <a:off x="298562" y="333450"/>
              <a:ext cx="11593288" cy="6336704"/>
            </a:xfrm>
            <a:prstGeom prst="rect">
              <a:avLst/>
            </a:prstGeom>
            <a:noFill/>
            <a:ln w="254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284"/>
              <a:endParaRPr lang="zh-CN" altLang="en-US" sz="2100">
                <a:solidFill>
                  <a:prstClr val="white"/>
                </a:solidFill>
                <a:latin typeface="Calibri"/>
                <a:ea typeface="宋体" panose="02010600030101010101" pitchFamily="2" charset="-122"/>
              </a:endParaRPr>
            </a:p>
          </p:txBody>
        </p:sp>
      </p:grpSp>
      <p:pic>
        <p:nvPicPr>
          <p:cNvPr id="12" name="图片 11">
            <a:extLst>
              <a:ext uri="{FF2B5EF4-FFF2-40B4-BE49-F238E27FC236}">
                <a16:creationId xmlns:a16="http://schemas.microsoft.com/office/drawing/2014/main" id="{8FBD3990-6A28-40A7-A22E-7C01DD580E1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331" t="79391" r="68898" b="-386"/>
          <a:stretch/>
        </p:blipFill>
        <p:spPr>
          <a:xfrm>
            <a:off x="258801" y="193940"/>
            <a:ext cx="1367835" cy="1609218"/>
          </a:xfrm>
          <a:prstGeom prst="rect">
            <a:avLst/>
          </a:prstGeom>
        </p:spPr>
      </p:pic>
      <p:pic>
        <p:nvPicPr>
          <p:cNvPr id="13" name="图片 12">
            <a:extLst>
              <a:ext uri="{FF2B5EF4-FFF2-40B4-BE49-F238E27FC236}">
                <a16:creationId xmlns:a16="http://schemas.microsoft.com/office/drawing/2014/main" id="{B78F3D14-87BF-430F-AA02-0F90BF9F2FE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334" t="71383" r="75068" b="21269"/>
          <a:stretch/>
        </p:blipFill>
        <p:spPr>
          <a:xfrm>
            <a:off x="10980176" y="5665280"/>
            <a:ext cx="987309" cy="863896"/>
          </a:xfrm>
          <a:prstGeom prst="rect">
            <a:avLst/>
          </a:prstGeom>
        </p:spPr>
      </p:pic>
      <p:pic>
        <p:nvPicPr>
          <p:cNvPr id="27"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6879" y="-20601"/>
            <a:ext cx="7116608" cy="7116608"/>
          </a:xfrm>
          <a:prstGeom prst="rect">
            <a:avLst/>
          </a:prstGeom>
        </p:spPr>
      </p:pic>
      <p:pic>
        <p:nvPicPr>
          <p:cNvPr id="5" name="Picture 4">
            <a:extLst>
              <a:ext uri="{FF2B5EF4-FFF2-40B4-BE49-F238E27FC236}">
                <a16:creationId xmlns:a16="http://schemas.microsoft.com/office/drawing/2014/main" id="{0D407C8A-CEDE-D1CA-0048-F5B22D985F6C}"/>
              </a:ext>
            </a:extLst>
          </p:cNvPr>
          <p:cNvPicPr>
            <a:picLocks noChangeAspect="1"/>
          </p:cNvPicPr>
          <p:nvPr/>
        </p:nvPicPr>
        <p:blipFill>
          <a:blip r:embed="rId7"/>
          <a:stretch>
            <a:fillRect/>
          </a:stretch>
        </p:blipFill>
        <p:spPr>
          <a:xfrm>
            <a:off x="7344717" y="468645"/>
            <a:ext cx="2584928" cy="859611"/>
          </a:xfrm>
          <a:prstGeom prst="rect">
            <a:avLst/>
          </a:prstGeom>
        </p:spPr>
      </p:pic>
      <p:pic>
        <p:nvPicPr>
          <p:cNvPr id="6" name="Picture 5">
            <a:extLst>
              <a:ext uri="{FF2B5EF4-FFF2-40B4-BE49-F238E27FC236}">
                <a16:creationId xmlns:a16="http://schemas.microsoft.com/office/drawing/2014/main" id="{029A51A0-8EE9-05C1-9EF8-7A2543A84FE5}"/>
              </a:ext>
            </a:extLst>
          </p:cNvPr>
          <p:cNvPicPr>
            <a:picLocks noChangeAspect="1"/>
          </p:cNvPicPr>
          <p:nvPr/>
        </p:nvPicPr>
        <p:blipFill>
          <a:blip r:embed="rId8"/>
          <a:stretch>
            <a:fillRect/>
          </a:stretch>
        </p:blipFill>
        <p:spPr>
          <a:xfrm>
            <a:off x="5205378" y="1233416"/>
            <a:ext cx="6986622" cy="3987130"/>
          </a:xfrm>
          <a:prstGeom prst="rect">
            <a:avLst/>
          </a:prstGeom>
        </p:spPr>
      </p:pic>
      <p:sp>
        <p:nvSpPr>
          <p:cNvPr id="7" name="TextBox 6">
            <a:extLst>
              <a:ext uri="{FF2B5EF4-FFF2-40B4-BE49-F238E27FC236}">
                <a16:creationId xmlns:a16="http://schemas.microsoft.com/office/drawing/2014/main" id="{E5D5B32A-9DB1-E90E-2460-60EDDFF3AC89}"/>
              </a:ext>
            </a:extLst>
          </p:cNvPr>
          <p:cNvSpPr txBox="1"/>
          <p:nvPr/>
        </p:nvSpPr>
        <p:spPr>
          <a:xfrm>
            <a:off x="7931889" y="4763387"/>
            <a:ext cx="2615609" cy="830997"/>
          </a:xfrm>
          <a:prstGeom prst="rect">
            <a:avLst/>
          </a:prstGeom>
          <a:noFill/>
        </p:spPr>
        <p:txBody>
          <a:bodyPr wrap="square" rtlCol="0">
            <a:spAutoFit/>
          </a:bodyPr>
          <a:lstStyle/>
          <a:p>
            <a:r>
              <a:rPr lang="en-US" sz="4800" b="1" dirty="0">
                <a:solidFill>
                  <a:srgbClr val="FFFF00"/>
                </a:solidFill>
              </a:rPr>
              <a:t>(</a:t>
            </a:r>
            <a:r>
              <a:rPr lang="en-US" sz="4800" b="1" dirty="0" err="1">
                <a:solidFill>
                  <a:srgbClr val="FFFF00"/>
                </a:solidFill>
              </a:rPr>
              <a:t>Tiết</a:t>
            </a:r>
            <a:r>
              <a:rPr lang="en-US" sz="4800" b="1" dirty="0">
                <a:solidFill>
                  <a:srgbClr val="FFFF00"/>
                </a:solidFill>
              </a:rPr>
              <a:t> 2)</a:t>
            </a:r>
          </a:p>
        </p:txBody>
      </p:sp>
    </p:spTree>
    <p:extLst>
      <p:ext uri="{BB962C8B-B14F-4D97-AF65-F5344CB8AC3E}">
        <p14:creationId xmlns:p14="http://schemas.microsoft.com/office/powerpoint/2010/main" val="1311985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wipe(down)">
                                      <p:cBhvr>
                                        <p:cTn id="2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t="45931"/>
          <a:stretch/>
        </p:blipFill>
        <p:spPr>
          <a:xfrm flipV="1">
            <a:off x="392464" y="343267"/>
            <a:ext cx="11456942" cy="6185909"/>
          </a:xfrm>
          <a:prstGeom prst="rect">
            <a:avLst/>
          </a:prstGeom>
        </p:spPr>
      </p:pic>
      <p:grpSp>
        <p:nvGrpSpPr>
          <p:cNvPr id="10" name="组合 9">
            <a:extLst>
              <a:ext uri="{FF2B5EF4-FFF2-40B4-BE49-F238E27FC236}">
                <a16:creationId xmlns:a16="http://schemas.microsoft.com/office/drawing/2014/main" id="{DA63829C-9592-4948-A730-DA52E52E983B}"/>
              </a:ext>
            </a:extLst>
          </p:cNvPr>
          <p:cNvGrpSpPr/>
          <p:nvPr/>
        </p:nvGrpSpPr>
        <p:grpSpPr>
          <a:xfrm>
            <a:off x="224515" y="193940"/>
            <a:ext cx="11742970" cy="6470119"/>
            <a:chOff x="298562" y="333450"/>
            <a:chExt cx="11745688" cy="6471617"/>
          </a:xfrm>
        </p:grpSpPr>
        <p:sp>
          <p:nvSpPr>
            <p:cNvPr id="9" name="矩形 8">
              <a:extLst>
                <a:ext uri="{FF2B5EF4-FFF2-40B4-BE49-F238E27FC236}">
                  <a16:creationId xmlns:a16="http://schemas.microsoft.com/office/drawing/2014/main" id="{C2A056D6-543C-4AC9-B432-4049588CC9CC}"/>
                </a:ext>
              </a:extLst>
            </p:cNvPr>
            <p:cNvSpPr/>
            <p:nvPr/>
          </p:nvSpPr>
          <p:spPr>
            <a:xfrm>
              <a:off x="450962" y="468363"/>
              <a:ext cx="11593288" cy="6336704"/>
            </a:xfrm>
            <a:prstGeom prst="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284"/>
              <a:endParaRPr lang="zh-CN" altLang="en-US" sz="2100">
                <a:solidFill>
                  <a:prstClr val="white"/>
                </a:solidFill>
                <a:latin typeface="Calibri"/>
                <a:ea typeface="宋体" panose="02010600030101010101" pitchFamily="2" charset="-122"/>
              </a:endParaRPr>
            </a:p>
          </p:txBody>
        </p:sp>
        <p:sp>
          <p:nvSpPr>
            <p:cNvPr id="16" name="矩形 15">
              <a:extLst>
                <a:ext uri="{FF2B5EF4-FFF2-40B4-BE49-F238E27FC236}">
                  <a16:creationId xmlns:a16="http://schemas.microsoft.com/office/drawing/2014/main" id="{C9705317-84EC-410E-9BB9-1BA1B9527555}"/>
                </a:ext>
              </a:extLst>
            </p:cNvPr>
            <p:cNvSpPr/>
            <p:nvPr/>
          </p:nvSpPr>
          <p:spPr>
            <a:xfrm>
              <a:off x="298562" y="333450"/>
              <a:ext cx="11593288" cy="6336704"/>
            </a:xfrm>
            <a:prstGeom prst="rect">
              <a:avLst/>
            </a:prstGeom>
            <a:noFill/>
            <a:ln w="25400">
              <a:solidFill>
                <a:schemeClr val="bg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088284"/>
              <a:endParaRPr lang="zh-CN" altLang="en-US" sz="2100">
                <a:solidFill>
                  <a:prstClr val="white"/>
                </a:solidFill>
                <a:latin typeface="Calibri"/>
                <a:ea typeface="宋体" panose="02010600030101010101" pitchFamily="2" charset="-122"/>
              </a:endParaRPr>
            </a:p>
          </p:txBody>
        </p:sp>
      </p:grpSp>
      <p:pic>
        <p:nvPicPr>
          <p:cNvPr id="12" name="图片 11">
            <a:extLst>
              <a:ext uri="{FF2B5EF4-FFF2-40B4-BE49-F238E27FC236}">
                <a16:creationId xmlns:a16="http://schemas.microsoft.com/office/drawing/2014/main" id="{8FBD3990-6A28-40A7-A22E-7C01DD580E1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331" t="79391" r="68898" b="-386"/>
          <a:stretch/>
        </p:blipFill>
        <p:spPr>
          <a:xfrm>
            <a:off x="258801" y="193940"/>
            <a:ext cx="1367835" cy="1609218"/>
          </a:xfrm>
          <a:prstGeom prst="rect">
            <a:avLst/>
          </a:prstGeom>
        </p:spPr>
      </p:pic>
      <p:pic>
        <p:nvPicPr>
          <p:cNvPr id="13" name="图片 12">
            <a:extLst>
              <a:ext uri="{FF2B5EF4-FFF2-40B4-BE49-F238E27FC236}">
                <a16:creationId xmlns:a16="http://schemas.microsoft.com/office/drawing/2014/main" id="{B78F3D14-87BF-430F-AA02-0F90BF9F2FE6}"/>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334" t="71383" r="75068" b="21269"/>
          <a:stretch/>
        </p:blipFill>
        <p:spPr>
          <a:xfrm>
            <a:off x="10980176" y="5665280"/>
            <a:ext cx="987309" cy="863896"/>
          </a:xfrm>
          <a:prstGeom prst="rect">
            <a:avLst/>
          </a:prstGeom>
        </p:spPr>
      </p:pic>
      <p:pic>
        <p:nvPicPr>
          <p:cNvPr id="27" name="图片 2"/>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6879" y="-20601"/>
            <a:ext cx="7116608" cy="7116608"/>
          </a:xfrm>
          <a:prstGeom prst="rect">
            <a:avLst/>
          </a:prstGeom>
        </p:spPr>
      </p:pic>
      <p:grpSp>
        <p:nvGrpSpPr>
          <p:cNvPr id="3" name="Group 2"/>
          <p:cNvGrpSpPr/>
          <p:nvPr/>
        </p:nvGrpSpPr>
        <p:grpSpPr>
          <a:xfrm>
            <a:off x="5016130" y="1709861"/>
            <a:ext cx="6735625" cy="3467891"/>
            <a:chOff x="5015086" y="1741666"/>
            <a:chExt cx="6737184" cy="3468694"/>
          </a:xfrm>
        </p:grpSpPr>
        <p:sp>
          <p:nvSpPr>
            <p:cNvPr id="11" name="TextBox 10"/>
            <p:cNvSpPr txBox="1"/>
            <p:nvPr/>
          </p:nvSpPr>
          <p:spPr>
            <a:xfrm>
              <a:off x="5087094" y="1794040"/>
              <a:ext cx="6665176" cy="3416320"/>
            </a:xfrm>
            <a:prstGeom prst="rect">
              <a:avLst/>
            </a:prstGeom>
            <a:noFill/>
          </p:spPr>
          <p:txBody>
            <a:bodyPr wrap="square" rtlCol="0">
              <a:spAutoFit/>
            </a:bodyPr>
            <a:lstStyle/>
            <a:p>
              <a:pPr algn="ctr" defTabSz="1088284"/>
              <a:r>
                <a:rPr lang="en-US" sz="7199" b="1" dirty="0">
                  <a:solidFill>
                    <a:prstClr val="black"/>
                  </a:solidFill>
                  <a:effectLst>
                    <a:outerShdw blurRad="38100" dist="38100" dir="2700000" algn="tl">
                      <a:srgbClr val="000000">
                        <a:alpha val="43137"/>
                      </a:srgbClr>
                    </a:outerShdw>
                  </a:effectLst>
                  <a:latin typeface="UTM American Sans" panose="02040603050506020204" pitchFamily="18" charset="0"/>
                </a:rPr>
                <a:t>BẢO VỆ</a:t>
              </a:r>
            </a:p>
            <a:p>
              <a:pPr algn="ctr" defTabSz="1088284"/>
              <a:r>
                <a:rPr lang="en-US" sz="7199" b="1" dirty="0">
                  <a:solidFill>
                    <a:prstClr val="black"/>
                  </a:solidFill>
                  <a:effectLst>
                    <a:outerShdw blurRad="38100" dist="38100" dir="2700000" algn="tl">
                      <a:srgbClr val="000000">
                        <a:alpha val="43137"/>
                      </a:srgbClr>
                    </a:outerShdw>
                  </a:effectLst>
                  <a:latin typeface="UTM American Sans" panose="02040603050506020204" pitchFamily="18" charset="0"/>
                </a:rPr>
                <a:t>BẦU KHÔNG KHÍ</a:t>
              </a:r>
            </a:p>
            <a:p>
              <a:pPr algn="ctr" defTabSz="1088284"/>
              <a:r>
                <a:rPr lang="en-US" sz="7199" b="1" dirty="0">
                  <a:solidFill>
                    <a:prstClr val="black"/>
                  </a:solidFill>
                  <a:effectLst>
                    <a:outerShdw blurRad="38100" dist="38100" dir="2700000" algn="tl">
                      <a:srgbClr val="000000">
                        <a:alpha val="43137"/>
                      </a:srgbClr>
                    </a:outerShdw>
                  </a:effectLst>
                  <a:latin typeface="UTM American Sans" panose="02040603050506020204" pitchFamily="18" charset="0"/>
                </a:rPr>
                <a:t>TRONG SẠCH</a:t>
              </a:r>
            </a:p>
          </p:txBody>
        </p:sp>
        <p:sp>
          <p:nvSpPr>
            <p:cNvPr id="14" name="TextBox 13"/>
            <p:cNvSpPr txBox="1"/>
            <p:nvPr/>
          </p:nvSpPr>
          <p:spPr>
            <a:xfrm>
              <a:off x="5015086" y="1741666"/>
              <a:ext cx="6665176" cy="3416320"/>
            </a:xfrm>
            <a:prstGeom prst="rect">
              <a:avLst/>
            </a:prstGeom>
            <a:noFill/>
          </p:spPr>
          <p:txBody>
            <a:bodyPr wrap="square" rtlCol="0">
              <a:spAutoFit/>
            </a:bodyPr>
            <a:lstStyle/>
            <a:p>
              <a:pPr algn="ctr" defTabSz="1088284"/>
              <a:r>
                <a:rPr lang="en-US" sz="7199" b="1" dirty="0">
                  <a:solidFill>
                    <a:srgbClr val="A8E0E6"/>
                  </a:solidFill>
                  <a:latin typeface="UTM American Sans" panose="02040603050506020204" pitchFamily="18" charset="0"/>
                </a:rPr>
                <a:t>BẢO VỆ</a:t>
              </a:r>
            </a:p>
            <a:p>
              <a:pPr algn="ctr" defTabSz="1088284"/>
              <a:r>
                <a:rPr lang="en-US" sz="7199" b="1" dirty="0">
                  <a:solidFill>
                    <a:srgbClr val="A8E0E6"/>
                  </a:solidFill>
                  <a:latin typeface="UTM American Sans" panose="02040603050506020204" pitchFamily="18" charset="0"/>
                </a:rPr>
                <a:t>BẦU KHÔNG KHÍ</a:t>
              </a:r>
            </a:p>
            <a:p>
              <a:pPr algn="ctr" defTabSz="1088284"/>
              <a:r>
                <a:rPr lang="en-US" sz="7199" b="1" dirty="0">
                  <a:solidFill>
                    <a:srgbClr val="A8E0E6"/>
                  </a:solidFill>
                  <a:latin typeface="UTM American Sans" panose="02040603050506020204" pitchFamily="18" charset="0"/>
                </a:rPr>
                <a:t>TRONG SẠCH</a:t>
              </a:r>
            </a:p>
          </p:txBody>
        </p:sp>
      </p:grpSp>
      <p:pic>
        <p:nvPicPr>
          <p:cNvPr id="5" name="Picture 4">
            <a:extLst>
              <a:ext uri="{FF2B5EF4-FFF2-40B4-BE49-F238E27FC236}">
                <a16:creationId xmlns:a16="http://schemas.microsoft.com/office/drawing/2014/main" id="{5284C4C3-11A7-58F8-B41E-F7EDE6B0921E}"/>
              </a:ext>
            </a:extLst>
          </p:cNvPr>
          <p:cNvPicPr>
            <a:picLocks noChangeAspect="1"/>
          </p:cNvPicPr>
          <p:nvPr/>
        </p:nvPicPr>
        <p:blipFill>
          <a:blip r:embed="rId7"/>
          <a:stretch>
            <a:fillRect/>
          </a:stretch>
        </p:blipFill>
        <p:spPr>
          <a:xfrm>
            <a:off x="7206494" y="840784"/>
            <a:ext cx="2584928" cy="859611"/>
          </a:xfrm>
          <a:prstGeom prst="rect">
            <a:avLst/>
          </a:prstGeom>
        </p:spPr>
      </p:pic>
      <p:pic>
        <p:nvPicPr>
          <p:cNvPr id="7" name="Picture 6">
            <a:extLst>
              <a:ext uri="{FF2B5EF4-FFF2-40B4-BE49-F238E27FC236}">
                <a16:creationId xmlns:a16="http://schemas.microsoft.com/office/drawing/2014/main" id="{6A3E4111-CD32-2A28-7374-37E6F3474D28}"/>
              </a:ext>
            </a:extLst>
          </p:cNvPr>
          <p:cNvPicPr>
            <a:picLocks noChangeAspect="1"/>
          </p:cNvPicPr>
          <p:nvPr/>
        </p:nvPicPr>
        <p:blipFill>
          <a:blip r:embed="rId8"/>
          <a:stretch>
            <a:fillRect/>
          </a:stretch>
        </p:blipFill>
        <p:spPr>
          <a:xfrm>
            <a:off x="4584392" y="1659128"/>
            <a:ext cx="1938696" cy="1072989"/>
          </a:xfrm>
          <a:prstGeom prst="rect">
            <a:avLst/>
          </a:prstGeom>
        </p:spPr>
      </p:pic>
    </p:spTree>
    <p:extLst>
      <p:ext uri="{BB962C8B-B14F-4D97-AF65-F5344CB8AC3E}">
        <p14:creationId xmlns:p14="http://schemas.microsoft.com/office/powerpoint/2010/main" val="39002641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 calcmode="lin" valueType="num">
                                      <p:cBhvr>
                                        <p:cTn id="12" dur="500" fill="hold"/>
                                        <p:tgtEl>
                                          <p:spTgt spid="27"/>
                                        </p:tgtEl>
                                        <p:attrNameLst>
                                          <p:attrName>ppt_w</p:attrName>
                                        </p:attrNameLst>
                                      </p:cBhvr>
                                      <p:tavLst>
                                        <p:tav tm="0">
                                          <p:val>
                                            <p:fltVal val="0"/>
                                          </p:val>
                                        </p:tav>
                                        <p:tav tm="100000">
                                          <p:val>
                                            <p:strVal val="#ppt_w"/>
                                          </p:val>
                                        </p:tav>
                                      </p:tavLst>
                                    </p:anim>
                                    <p:anim calcmode="lin" valueType="num">
                                      <p:cBhvr>
                                        <p:cTn id="13" dur="500" fill="hold"/>
                                        <p:tgtEl>
                                          <p:spTgt spid="27"/>
                                        </p:tgtEl>
                                        <p:attrNameLst>
                                          <p:attrName>ppt_h</p:attrName>
                                        </p:attrNameLst>
                                      </p:cBhvr>
                                      <p:tavLst>
                                        <p:tav tm="0">
                                          <p:val>
                                            <p:fltVal val="0"/>
                                          </p:val>
                                        </p:tav>
                                        <p:tav tm="100000">
                                          <p:val>
                                            <p:strVal val="#ppt_h"/>
                                          </p:val>
                                        </p:tav>
                                      </p:tavLst>
                                    </p:anim>
                                    <p:animEffect transition="in" filter="fade">
                                      <p:cBhvr>
                                        <p:cTn id="14" dur="500"/>
                                        <p:tgtEl>
                                          <p:spTgt spid="27"/>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4121" y="448453"/>
            <a:ext cx="5742074" cy="5742074"/>
          </a:xfrm>
          <a:prstGeom prst="rect">
            <a:avLst/>
          </a:prstGeom>
        </p:spPr>
      </p:pic>
      <p:pic>
        <p:nvPicPr>
          <p:cNvPr id="34" name="图片 33">
            <a:extLst>
              <a:ext uri="{FF2B5EF4-FFF2-40B4-BE49-F238E27FC236}">
                <a16:creationId xmlns:a16="http://schemas.microsoft.com/office/drawing/2014/main" id="{6F5A0E23-5120-4F14-B380-7FF0B7293F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331" t="79391" r="68898" b="-386"/>
          <a:stretch/>
        </p:blipFill>
        <p:spPr>
          <a:xfrm>
            <a:off x="237272" y="117399"/>
            <a:ext cx="1367835" cy="1609218"/>
          </a:xfrm>
          <a:prstGeom prst="rect">
            <a:avLst/>
          </a:prstGeom>
        </p:spPr>
      </p:pic>
      <p:pic>
        <p:nvPicPr>
          <p:cNvPr id="35" name="图片 34">
            <a:extLst>
              <a:ext uri="{FF2B5EF4-FFF2-40B4-BE49-F238E27FC236}">
                <a16:creationId xmlns:a16="http://schemas.microsoft.com/office/drawing/2014/main" id="{CF111373-74F5-4336-BC29-32920FD66F5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334" t="71383" r="75068" b="21269"/>
          <a:stretch/>
        </p:blipFill>
        <p:spPr>
          <a:xfrm>
            <a:off x="5180949" y="862721"/>
            <a:ext cx="987309" cy="863896"/>
          </a:xfrm>
          <a:prstGeom prst="rect">
            <a:avLst/>
          </a:prstGeom>
        </p:spPr>
      </p:pic>
      <p:pic>
        <p:nvPicPr>
          <p:cNvPr id="39" name="图片 38">
            <a:extLst>
              <a:ext uri="{FF2B5EF4-FFF2-40B4-BE49-F238E27FC236}">
                <a16:creationId xmlns:a16="http://schemas.microsoft.com/office/drawing/2014/main" id="{53C8C096-7FAE-42EC-8AA9-CF952C99637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334" t="71383" r="75068" b="21269"/>
          <a:stretch/>
        </p:blipFill>
        <p:spPr>
          <a:xfrm>
            <a:off x="9859130" y="5444758"/>
            <a:ext cx="1504397" cy="1316347"/>
          </a:xfrm>
          <a:prstGeom prst="rect">
            <a:avLst/>
          </a:prstGeom>
        </p:spPr>
      </p:pic>
      <p:pic>
        <p:nvPicPr>
          <p:cNvPr id="8" name="图片 38"/>
          <p:cNvPicPr>
            <a:picLocks noChangeAspect="1"/>
          </p:cNvPicPr>
          <p:nvPr/>
        </p:nvPicPr>
        <p:blipFill rotWithShape="1">
          <a:blip r:embed="rId6" cstate="print">
            <a:extLst>
              <a:ext uri="{28A0092B-C50C-407E-A947-70E740481C1C}">
                <a14:useLocalDpi xmlns:a14="http://schemas.microsoft.com/office/drawing/2010/main" val="0"/>
              </a:ext>
            </a:extLst>
          </a:blip>
          <a:srcRect l="12334" t="71383" r="75068" b="21269"/>
          <a:stretch/>
        </p:blipFill>
        <p:spPr>
          <a:xfrm>
            <a:off x="246558" y="5281510"/>
            <a:ext cx="1504397" cy="1316347"/>
          </a:xfrm>
          <a:prstGeom prst="rect">
            <a:avLst/>
          </a:prstGeom>
        </p:spPr>
      </p:pic>
      <p:pic>
        <p:nvPicPr>
          <p:cNvPr id="9" name="图片 38"/>
          <p:cNvPicPr>
            <a:picLocks noChangeAspect="1"/>
          </p:cNvPicPr>
          <p:nvPr/>
        </p:nvPicPr>
        <p:blipFill rotWithShape="1">
          <a:blip r:embed="rId7" cstate="print">
            <a:extLst>
              <a:ext uri="{28A0092B-C50C-407E-A947-70E740481C1C}">
                <a14:useLocalDpi xmlns:a14="http://schemas.microsoft.com/office/drawing/2010/main" val="0"/>
              </a:ext>
            </a:extLst>
          </a:blip>
          <a:srcRect l="12334" t="71383" r="75068" b="21269"/>
          <a:stretch/>
        </p:blipFill>
        <p:spPr>
          <a:xfrm>
            <a:off x="9746472" y="384794"/>
            <a:ext cx="864857" cy="756750"/>
          </a:xfrm>
          <a:prstGeom prst="rect">
            <a:avLst/>
          </a:prstGeom>
        </p:spPr>
      </p:pic>
      <p:pic>
        <p:nvPicPr>
          <p:cNvPr id="10" name="图片 34"/>
          <p:cNvPicPr>
            <a:picLocks noChangeAspect="1"/>
          </p:cNvPicPr>
          <p:nvPr/>
        </p:nvPicPr>
        <p:blipFill rotWithShape="1">
          <a:blip r:embed="rId8" cstate="print">
            <a:extLst>
              <a:ext uri="{28A0092B-C50C-407E-A947-70E740481C1C}">
                <a14:useLocalDpi xmlns:a14="http://schemas.microsoft.com/office/drawing/2010/main" val="0"/>
              </a:ext>
            </a:extLst>
          </a:blip>
          <a:srcRect l="12334" t="71383" r="75068" b="21269"/>
          <a:stretch/>
        </p:blipFill>
        <p:spPr>
          <a:xfrm>
            <a:off x="4847649" y="5012810"/>
            <a:ext cx="869754" cy="761035"/>
          </a:xfrm>
          <a:prstGeom prst="rect">
            <a:avLst/>
          </a:prstGeom>
        </p:spPr>
      </p:pic>
      <p:pic>
        <p:nvPicPr>
          <p:cNvPr id="2" name="Picture 1">
            <a:extLst>
              <a:ext uri="{FF2B5EF4-FFF2-40B4-BE49-F238E27FC236}">
                <a16:creationId xmlns:a16="http://schemas.microsoft.com/office/drawing/2014/main" id="{4FFBA43A-7EA6-5DDE-AACB-501DCA72D5A5}"/>
              </a:ext>
            </a:extLst>
          </p:cNvPr>
          <p:cNvPicPr>
            <a:picLocks noChangeAspect="1"/>
          </p:cNvPicPr>
          <p:nvPr/>
        </p:nvPicPr>
        <p:blipFill>
          <a:blip r:embed="rId9"/>
          <a:stretch>
            <a:fillRect/>
          </a:stretch>
        </p:blipFill>
        <p:spPr>
          <a:xfrm>
            <a:off x="322405" y="1129028"/>
            <a:ext cx="6956139" cy="5895343"/>
          </a:xfrm>
          <a:prstGeom prst="rect">
            <a:avLst/>
          </a:prstGeom>
        </p:spPr>
      </p:pic>
    </p:spTree>
    <p:extLst>
      <p:ext uri="{BB962C8B-B14F-4D97-AF65-F5344CB8AC3E}">
        <p14:creationId xmlns:p14="http://schemas.microsoft.com/office/powerpoint/2010/main" val="42359072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34"/>
                                        </p:tgtEl>
                                        <p:attrNameLst>
                                          <p:attrName>style.visibility</p:attrName>
                                        </p:attrNameLst>
                                      </p:cBhvr>
                                      <p:to>
                                        <p:strVal val="visible"/>
                                      </p:to>
                                    </p:set>
                                    <p:anim calcmode="lin" valueType="num">
                                      <p:cBhvr>
                                        <p:cTn id="7" dur="500" fill="hold"/>
                                        <p:tgtEl>
                                          <p:spTgt spid="34"/>
                                        </p:tgtEl>
                                        <p:attrNameLst>
                                          <p:attrName>ppt_w</p:attrName>
                                        </p:attrNameLst>
                                      </p:cBhvr>
                                      <p:tavLst>
                                        <p:tav tm="0">
                                          <p:val>
                                            <p:fltVal val="0"/>
                                          </p:val>
                                        </p:tav>
                                        <p:tav tm="100000">
                                          <p:val>
                                            <p:strVal val="#ppt_w"/>
                                          </p:val>
                                        </p:tav>
                                      </p:tavLst>
                                    </p:anim>
                                    <p:anim calcmode="lin" valueType="num">
                                      <p:cBhvr>
                                        <p:cTn id="8" dur="500" fill="hold"/>
                                        <p:tgtEl>
                                          <p:spTgt spid="34"/>
                                        </p:tgtEl>
                                        <p:attrNameLst>
                                          <p:attrName>ppt_h</p:attrName>
                                        </p:attrNameLst>
                                      </p:cBhvr>
                                      <p:tavLst>
                                        <p:tav tm="0">
                                          <p:val>
                                            <p:fltVal val="0"/>
                                          </p:val>
                                        </p:tav>
                                        <p:tav tm="100000">
                                          <p:val>
                                            <p:strVal val="#ppt_h"/>
                                          </p:val>
                                        </p:tav>
                                      </p:tavLst>
                                    </p:anim>
                                    <p:animEffect transition="in" filter="fade">
                                      <p:cBhvr>
                                        <p:cTn id="9" dur="500"/>
                                        <p:tgtEl>
                                          <p:spTgt spid="34"/>
                                        </p:tgtEl>
                                      </p:cBhvr>
                                    </p:animEffect>
                                  </p:childTnLst>
                                </p:cTn>
                              </p:par>
                              <p:par>
                                <p:cTn id="10" presetID="53" presetClass="entr" presetSubtype="16" fill="hold" nodeType="withEffect">
                                  <p:stCondLst>
                                    <p:cond delay="0"/>
                                  </p:stCondLst>
                                  <p:childTnLst>
                                    <p:set>
                                      <p:cBhvr>
                                        <p:cTn id="11" dur="1" fill="hold">
                                          <p:stCondLst>
                                            <p:cond delay="0"/>
                                          </p:stCondLst>
                                        </p:cTn>
                                        <p:tgtEl>
                                          <p:spTgt spid="35"/>
                                        </p:tgtEl>
                                        <p:attrNameLst>
                                          <p:attrName>style.visibility</p:attrName>
                                        </p:attrNameLst>
                                      </p:cBhvr>
                                      <p:to>
                                        <p:strVal val="visible"/>
                                      </p:to>
                                    </p:set>
                                    <p:anim calcmode="lin" valueType="num">
                                      <p:cBhvr>
                                        <p:cTn id="12" dur="500" fill="hold"/>
                                        <p:tgtEl>
                                          <p:spTgt spid="35"/>
                                        </p:tgtEl>
                                        <p:attrNameLst>
                                          <p:attrName>ppt_w</p:attrName>
                                        </p:attrNameLst>
                                      </p:cBhvr>
                                      <p:tavLst>
                                        <p:tav tm="0">
                                          <p:val>
                                            <p:fltVal val="0"/>
                                          </p:val>
                                        </p:tav>
                                        <p:tav tm="100000">
                                          <p:val>
                                            <p:strVal val="#ppt_w"/>
                                          </p:val>
                                        </p:tav>
                                      </p:tavLst>
                                    </p:anim>
                                    <p:anim calcmode="lin" valueType="num">
                                      <p:cBhvr>
                                        <p:cTn id="13" dur="500" fill="hold"/>
                                        <p:tgtEl>
                                          <p:spTgt spid="35"/>
                                        </p:tgtEl>
                                        <p:attrNameLst>
                                          <p:attrName>ppt_h</p:attrName>
                                        </p:attrNameLst>
                                      </p:cBhvr>
                                      <p:tavLst>
                                        <p:tav tm="0">
                                          <p:val>
                                            <p:fltVal val="0"/>
                                          </p:val>
                                        </p:tav>
                                        <p:tav tm="100000">
                                          <p:val>
                                            <p:strVal val="#ppt_h"/>
                                          </p:val>
                                        </p:tav>
                                      </p:tavLst>
                                    </p:anim>
                                    <p:animEffect transition="in" filter="fade">
                                      <p:cBhvr>
                                        <p:cTn id="14" dur="500"/>
                                        <p:tgtEl>
                                          <p:spTgt spid="35"/>
                                        </p:tgtEl>
                                      </p:cBhvr>
                                    </p:animEffect>
                                  </p:childTnLst>
                                </p:cTn>
                              </p:par>
                              <p:par>
                                <p:cTn id="15" presetID="53" presetClass="entr" presetSubtype="16" fill="hold" nodeType="withEffect">
                                  <p:stCondLst>
                                    <p:cond delay="0"/>
                                  </p:stCondLst>
                                  <p:childTnLst>
                                    <p:set>
                                      <p:cBhvr>
                                        <p:cTn id="16" dur="1" fill="hold">
                                          <p:stCondLst>
                                            <p:cond delay="0"/>
                                          </p:stCondLst>
                                        </p:cTn>
                                        <p:tgtEl>
                                          <p:spTgt spid="39"/>
                                        </p:tgtEl>
                                        <p:attrNameLst>
                                          <p:attrName>style.visibility</p:attrName>
                                        </p:attrNameLst>
                                      </p:cBhvr>
                                      <p:to>
                                        <p:strVal val="visible"/>
                                      </p:to>
                                    </p:set>
                                    <p:anim calcmode="lin" valueType="num">
                                      <p:cBhvr>
                                        <p:cTn id="17" dur="500" fill="hold"/>
                                        <p:tgtEl>
                                          <p:spTgt spid="39"/>
                                        </p:tgtEl>
                                        <p:attrNameLst>
                                          <p:attrName>ppt_w</p:attrName>
                                        </p:attrNameLst>
                                      </p:cBhvr>
                                      <p:tavLst>
                                        <p:tav tm="0">
                                          <p:val>
                                            <p:fltVal val="0"/>
                                          </p:val>
                                        </p:tav>
                                        <p:tav tm="100000">
                                          <p:val>
                                            <p:strVal val="#ppt_w"/>
                                          </p:val>
                                        </p:tav>
                                      </p:tavLst>
                                    </p:anim>
                                    <p:anim calcmode="lin" valueType="num">
                                      <p:cBhvr>
                                        <p:cTn id="18" dur="500" fill="hold"/>
                                        <p:tgtEl>
                                          <p:spTgt spid="39"/>
                                        </p:tgtEl>
                                        <p:attrNameLst>
                                          <p:attrName>ppt_h</p:attrName>
                                        </p:attrNameLst>
                                      </p:cBhvr>
                                      <p:tavLst>
                                        <p:tav tm="0">
                                          <p:val>
                                            <p:fltVal val="0"/>
                                          </p:val>
                                        </p:tav>
                                        <p:tav tm="100000">
                                          <p:val>
                                            <p:strVal val="#ppt_h"/>
                                          </p:val>
                                        </p:tav>
                                      </p:tavLst>
                                    </p:anim>
                                    <p:animEffect transition="in" filter="fade">
                                      <p:cBhvr>
                                        <p:cTn id="19" dur="500"/>
                                        <p:tgtEl>
                                          <p:spTgt spid="39"/>
                                        </p:tgtEl>
                                      </p:cBhvr>
                                    </p:animEffect>
                                  </p:childTnLst>
                                </p:cTn>
                              </p:par>
                            </p:childTnLst>
                          </p:cTn>
                        </p:par>
                        <p:par>
                          <p:cTn id="20" fill="hold">
                            <p:stCondLst>
                              <p:cond delay="500"/>
                            </p:stCondLst>
                            <p:childTnLst>
                              <p:par>
                                <p:cTn id="21" presetID="14" presetClass="entr" presetSubtype="10" fill="hold" nodeType="afterEffect">
                                  <p:stCondLst>
                                    <p:cond delay="0"/>
                                  </p:stCondLst>
                                  <p:childTnLst>
                                    <p:set>
                                      <p:cBhvr>
                                        <p:cTn id="22" dur="1" fill="hold">
                                          <p:stCondLst>
                                            <p:cond delay="0"/>
                                          </p:stCondLst>
                                        </p:cTn>
                                        <p:tgtEl>
                                          <p:spTgt spid="7"/>
                                        </p:tgtEl>
                                        <p:attrNameLst>
                                          <p:attrName>style.visibility</p:attrName>
                                        </p:attrNameLst>
                                      </p:cBhvr>
                                      <p:to>
                                        <p:strVal val="visible"/>
                                      </p:to>
                                    </p:set>
                                    <p:animEffect transition="in" filter="randombar(horizontal)">
                                      <p:cBhvr>
                                        <p:cTn id="23" dur="500"/>
                                        <p:tgtEl>
                                          <p:spTgt spid="7"/>
                                        </p:tgtEl>
                                      </p:cBhvr>
                                    </p:animEffect>
                                  </p:childTnLst>
                                </p:cTn>
                              </p:par>
                              <p:par>
                                <p:cTn id="24" presetID="53" presetClass="entr" presetSubtype="16"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p:cTn id="26" dur="500" fill="hold"/>
                                        <p:tgtEl>
                                          <p:spTgt spid="8"/>
                                        </p:tgtEl>
                                        <p:attrNameLst>
                                          <p:attrName>ppt_w</p:attrName>
                                        </p:attrNameLst>
                                      </p:cBhvr>
                                      <p:tavLst>
                                        <p:tav tm="0">
                                          <p:val>
                                            <p:fltVal val="0"/>
                                          </p:val>
                                        </p:tav>
                                        <p:tav tm="100000">
                                          <p:val>
                                            <p:strVal val="#ppt_w"/>
                                          </p:val>
                                        </p:tav>
                                      </p:tavLst>
                                    </p:anim>
                                    <p:anim calcmode="lin" valueType="num">
                                      <p:cBhvr>
                                        <p:cTn id="27" dur="500" fill="hold"/>
                                        <p:tgtEl>
                                          <p:spTgt spid="8"/>
                                        </p:tgtEl>
                                        <p:attrNameLst>
                                          <p:attrName>ppt_h</p:attrName>
                                        </p:attrNameLst>
                                      </p:cBhvr>
                                      <p:tavLst>
                                        <p:tav tm="0">
                                          <p:val>
                                            <p:fltVal val="0"/>
                                          </p:val>
                                        </p:tav>
                                        <p:tav tm="100000">
                                          <p:val>
                                            <p:strVal val="#ppt_h"/>
                                          </p:val>
                                        </p:tav>
                                      </p:tavLst>
                                    </p:anim>
                                    <p:animEffect transition="in" filter="fade">
                                      <p:cBhvr>
                                        <p:cTn id="28" dur="500"/>
                                        <p:tgtEl>
                                          <p:spTgt spid="8"/>
                                        </p:tgtEl>
                                      </p:cBhvr>
                                    </p:animEffect>
                                  </p:childTnLst>
                                </p:cTn>
                              </p:par>
                              <p:par>
                                <p:cTn id="29" presetID="53" presetClass="entr" presetSubtype="16"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500" fill="hold"/>
                                        <p:tgtEl>
                                          <p:spTgt spid="9"/>
                                        </p:tgtEl>
                                        <p:attrNameLst>
                                          <p:attrName>ppt_w</p:attrName>
                                        </p:attrNameLst>
                                      </p:cBhvr>
                                      <p:tavLst>
                                        <p:tav tm="0">
                                          <p:val>
                                            <p:fltVal val="0"/>
                                          </p:val>
                                        </p:tav>
                                        <p:tav tm="100000">
                                          <p:val>
                                            <p:strVal val="#ppt_w"/>
                                          </p:val>
                                        </p:tav>
                                      </p:tavLst>
                                    </p:anim>
                                    <p:anim calcmode="lin" valueType="num">
                                      <p:cBhvr>
                                        <p:cTn id="32" dur="500" fill="hold"/>
                                        <p:tgtEl>
                                          <p:spTgt spid="9"/>
                                        </p:tgtEl>
                                        <p:attrNameLst>
                                          <p:attrName>ppt_h</p:attrName>
                                        </p:attrNameLst>
                                      </p:cBhvr>
                                      <p:tavLst>
                                        <p:tav tm="0">
                                          <p:val>
                                            <p:fltVal val="0"/>
                                          </p:val>
                                        </p:tav>
                                        <p:tav tm="100000">
                                          <p:val>
                                            <p:strVal val="#ppt_h"/>
                                          </p:val>
                                        </p:tav>
                                      </p:tavLst>
                                    </p:anim>
                                    <p:animEffect transition="in" filter="fade">
                                      <p:cBhvr>
                                        <p:cTn id="33" dur="500"/>
                                        <p:tgtEl>
                                          <p:spTgt spid="9"/>
                                        </p:tgtEl>
                                      </p:cBhvr>
                                    </p:animEffect>
                                  </p:childTnLst>
                                </p:cTn>
                              </p:par>
                              <p:par>
                                <p:cTn id="34" presetID="53" presetClass="entr" presetSubtype="16" fill="hold" nodeType="withEffect">
                                  <p:stCondLst>
                                    <p:cond delay="0"/>
                                  </p:stCondLst>
                                  <p:childTnLst>
                                    <p:set>
                                      <p:cBhvr>
                                        <p:cTn id="35" dur="1" fill="hold">
                                          <p:stCondLst>
                                            <p:cond delay="0"/>
                                          </p:stCondLst>
                                        </p:cTn>
                                        <p:tgtEl>
                                          <p:spTgt spid="10"/>
                                        </p:tgtEl>
                                        <p:attrNameLst>
                                          <p:attrName>style.visibility</p:attrName>
                                        </p:attrNameLst>
                                      </p:cBhvr>
                                      <p:to>
                                        <p:strVal val="visible"/>
                                      </p:to>
                                    </p:set>
                                    <p:anim calcmode="lin" valueType="num">
                                      <p:cBhvr>
                                        <p:cTn id="36" dur="500" fill="hold"/>
                                        <p:tgtEl>
                                          <p:spTgt spid="10"/>
                                        </p:tgtEl>
                                        <p:attrNameLst>
                                          <p:attrName>ppt_w</p:attrName>
                                        </p:attrNameLst>
                                      </p:cBhvr>
                                      <p:tavLst>
                                        <p:tav tm="0">
                                          <p:val>
                                            <p:fltVal val="0"/>
                                          </p:val>
                                        </p:tav>
                                        <p:tav tm="100000">
                                          <p:val>
                                            <p:strVal val="#ppt_w"/>
                                          </p:val>
                                        </p:tav>
                                      </p:tavLst>
                                    </p:anim>
                                    <p:anim calcmode="lin" valueType="num">
                                      <p:cBhvr>
                                        <p:cTn id="37" dur="500" fill="hold"/>
                                        <p:tgtEl>
                                          <p:spTgt spid="10"/>
                                        </p:tgtEl>
                                        <p:attrNameLst>
                                          <p:attrName>ppt_h</p:attrName>
                                        </p:attrNameLst>
                                      </p:cBhvr>
                                      <p:tavLst>
                                        <p:tav tm="0">
                                          <p:val>
                                            <p:fltVal val="0"/>
                                          </p:val>
                                        </p:tav>
                                        <p:tav tm="100000">
                                          <p:val>
                                            <p:strVal val="#ppt_h"/>
                                          </p:val>
                                        </p:tav>
                                      </p:tavLst>
                                    </p:anim>
                                    <p:animEffect transition="in" filter="fade">
                                      <p:cBhvr>
                                        <p:cTn id="38" dur="500"/>
                                        <p:tgtEl>
                                          <p:spTgt spid="10"/>
                                        </p:tgtEl>
                                      </p:cBhvr>
                                    </p:animEffect>
                                  </p:childTnLst>
                                </p:cTn>
                              </p:par>
                            </p:childTnLst>
                          </p:cTn>
                        </p:par>
                      </p:childTnLst>
                    </p:cTn>
                  </p:par>
                  <p:par>
                    <p:cTn id="39" fill="hold">
                      <p:stCondLst>
                        <p:cond delay="indefinite"/>
                      </p:stCondLst>
                      <p:childTnLst>
                        <p:par>
                          <p:cTn id="40" fill="hold">
                            <p:stCondLst>
                              <p:cond delay="0"/>
                            </p:stCondLst>
                            <p:childTnLst>
                              <p:par>
                                <p:cTn id="41" presetID="53" presetClass="entr" presetSubtype="16" fill="hold" nodeType="clickEffect">
                                  <p:stCondLst>
                                    <p:cond delay="0"/>
                                  </p:stCondLst>
                                  <p:childTnLst>
                                    <p:set>
                                      <p:cBhvr>
                                        <p:cTn id="42" dur="1" fill="hold">
                                          <p:stCondLst>
                                            <p:cond delay="0"/>
                                          </p:stCondLst>
                                        </p:cTn>
                                        <p:tgtEl>
                                          <p:spTgt spid="2"/>
                                        </p:tgtEl>
                                        <p:attrNameLst>
                                          <p:attrName>style.visibility</p:attrName>
                                        </p:attrNameLst>
                                      </p:cBhvr>
                                      <p:to>
                                        <p:strVal val="visible"/>
                                      </p:to>
                                    </p:set>
                                    <p:anim calcmode="lin" valueType="num">
                                      <p:cBhvr>
                                        <p:cTn id="43" dur="500" fill="hold"/>
                                        <p:tgtEl>
                                          <p:spTgt spid="2"/>
                                        </p:tgtEl>
                                        <p:attrNameLst>
                                          <p:attrName>ppt_w</p:attrName>
                                        </p:attrNameLst>
                                      </p:cBhvr>
                                      <p:tavLst>
                                        <p:tav tm="0">
                                          <p:val>
                                            <p:fltVal val="0"/>
                                          </p:val>
                                        </p:tav>
                                        <p:tav tm="100000">
                                          <p:val>
                                            <p:strVal val="#ppt_w"/>
                                          </p:val>
                                        </p:tav>
                                      </p:tavLst>
                                    </p:anim>
                                    <p:anim calcmode="lin" valueType="num">
                                      <p:cBhvr>
                                        <p:cTn id="44" dur="500" fill="hold"/>
                                        <p:tgtEl>
                                          <p:spTgt spid="2"/>
                                        </p:tgtEl>
                                        <p:attrNameLst>
                                          <p:attrName>ppt_h</p:attrName>
                                        </p:attrNameLst>
                                      </p:cBhvr>
                                      <p:tavLst>
                                        <p:tav tm="0">
                                          <p:val>
                                            <p:fltVal val="0"/>
                                          </p:val>
                                        </p:tav>
                                        <p:tav tm="100000">
                                          <p:val>
                                            <p:strVal val="#ppt_h"/>
                                          </p:val>
                                        </p:tav>
                                      </p:tavLst>
                                    </p:anim>
                                    <p:animEffect transition="in" filter="fade">
                                      <p:cBhvr>
                                        <p:cTn id="4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Box 18"/>
          <p:cNvSpPr txBox="1">
            <a:spLocks noChangeArrowheads="1"/>
          </p:cNvSpPr>
          <p:nvPr/>
        </p:nvSpPr>
        <p:spPr bwMode="auto">
          <a:xfrm>
            <a:off x="885826" y="549347"/>
            <a:ext cx="10439400" cy="3415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088284" eaLnBrk="1" hangingPunct="1">
              <a:defRPr/>
            </a:pPr>
            <a:r>
              <a:rPr lang="en-US" altLang="en-US" sz="7199" b="1" dirty="0" err="1">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Hoạt</a:t>
            </a:r>
            <a:r>
              <a:rPr lang="en-US" altLang="en-US" sz="7199"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altLang="en-US" sz="7199" b="1" dirty="0" err="1">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động</a:t>
            </a:r>
            <a:r>
              <a:rPr lang="en-US" altLang="en-US" sz="7199"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5: </a:t>
            </a:r>
            <a:r>
              <a:rPr lang="en-US" altLang="en-US" sz="7199" b="1" dirty="0" err="1">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Tìm</a:t>
            </a:r>
            <a:r>
              <a:rPr lang="en-US" altLang="en-US" sz="7199"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altLang="en-US" sz="7199" b="1" dirty="0" err="1">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hiểu</a:t>
            </a:r>
            <a:r>
              <a:rPr lang="en-US" altLang="en-US" sz="7199"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altLang="en-US" sz="7199" b="1" dirty="0" err="1">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nguyên</a:t>
            </a:r>
            <a:r>
              <a:rPr lang="en-US" altLang="en-US" sz="7199"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altLang="en-US" sz="7199" b="1" dirty="0" err="1">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nhân</a:t>
            </a:r>
            <a:r>
              <a:rPr lang="en-US" altLang="en-US" sz="7199"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altLang="en-US" sz="7199" b="1" dirty="0" err="1">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gây</a:t>
            </a:r>
            <a:r>
              <a:rPr lang="en-US" altLang="en-US" sz="7199"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ô </a:t>
            </a:r>
            <a:r>
              <a:rPr lang="en-US" altLang="en-US" sz="7199" b="1" dirty="0" err="1">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nhiễm</a:t>
            </a:r>
            <a:r>
              <a:rPr lang="en-US" altLang="en-US" sz="7199"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altLang="en-US" sz="7199" b="1" dirty="0" err="1">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không</a:t>
            </a:r>
            <a:r>
              <a:rPr lang="en-US" altLang="en-US" sz="7199"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 </a:t>
            </a:r>
            <a:r>
              <a:rPr lang="en-US" altLang="en-US" sz="7199" b="1" dirty="0" err="1">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khí</a:t>
            </a:r>
            <a:r>
              <a:rPr lang="en-US" altLang="en-US" sz="7199"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a:t>
            </a:r>
          </a:p>
        </p:txBody>
      </p:sp>
      <p:pic>
        <p:nvPicPr>
          <p:cNvPr id="55" name="图片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49523" y="3164199"/>
            <a:ext cx="3923764" cy="3923764"/>
          </a:xfrm>
          <a:prstGeom prst="rect">
            <a:avLst/>
          </a:prstGeom>
        </p:spPr>
      </p:pic>
      <p:pic>
        <p:nvPicPr>
          <p:cNvPr id="56" name="图片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36693" y="3141035"/>
            <a:ext cx="3912480" cy="3912480"/>
          </a:xfrm>
          <a:prstGeom prst="rect">
            <a:avLst/>
          </a:prstGeom>
        </p:spPr>
      </p:pic>
      <p:pic>
        <p:nvPicPr>
          <p:cNvPr id="58" name="图片 2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12191" y="3572983"/>
            <a:ext cx="3311601" cy="3421976"/>
          </a:xfrm>
          <a:prstGeom prst="rect">
            <a:avLst/>
          </a:prstGeom>
        </p:spPr>
      </p:pic>
    </p:spTree>
    <p:extLst>
      <p:ext uri="{BB962C8B-B14F-4D97-AF65-F5344CB8AC3E}">
        <p14:creationId xmlns:p14="http://schemas.microsoft.com/office/powerpoint/2010/main" val="2729226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0"/>
                                        </p:tgtEl>
                                        <p:attrNameLst>
                                          <p:attrName>style.visibility</p:attrName>
                                        </p:attrNameLst>
                                      </p:cBhvr>
                                      <p:to>
                                        <p:strVal val="visible"/>
                                      </p:to>
                                    </p:set>
                                    <p:anim calcmode="discrete" valueType="clr">
                                      <p:cBhvr override="childStyle">
                                        <p:cTn id="7" dur="80"/>
                                        <p:tgtEl>
                                          <p:spTgt spid="5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0"/>
                                        </p:tgtEl>
                                        <p:attrNameLst>
                                          <p:attrName>fillcolor</p:attrName>
                                        </p:attrNameLst>
                                      </p:cBhvr>
                                      <p:tavLst>
                                        <p:tav tm="0">
                                          <p:val>
                                            <p:clrVal>
                                              <a:schemeClr val="accent2"/>
                                            </p:clrVal>
                                          </p:val>
                                        </p:tav>
                                        <p:tav tm="50000">
                                          <p:val>
                                            <p:clrVal>
                                              <a:schemeClr val="hlink"/>
                                            </p:clrVal>
                                          </p:val>
                                        </p:tav>
                                      </p:tavLst>
                                    </p:anim>
                                    <p:set>
                                      <p:cBhvr>
                                        <p:cTn id="9" dur="80"/>
                                        <p:tgtEl>
                                          <p:spTgt spid="5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fade">
                                      <p:cBhvr>
                                        <p:cTn id="14" dur="500"/>
                                        <p:tgtEl>
                                          <p:spTgt spid="56"/>
                                        </p:tgtEl>
                                      </p:cBhvr>
                                    </p:animEffect>
                                  </p:childTnLst>
                                </p:cTn>
                              </p:par>
                              <p:par>
                                <p:cTn id="15" presetID="10" presetClass="entr" presetSubtype="0"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500"/>
                                        <p:tgtEl>
                                          <p:spTgt spid="58"/>
                                        </p:tgtEl>
                                      </p:cBhvr>
                                    </p:animEffect>
                                  </p:childTnLst>
                                </p:cTn>
                              </p:par>
                              <p:par>
                                <p:cTn id="18" presetID="10" presetClass="entr" presetSubtype="0" fill="hold" nodeType="with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E3F3EA-F463-7239-4701-C55F98B5D42F}"/>
              </a:ext>
            </a:extLst>
          </p:cNvPr>
          <p:cNvSpPr txBox="1"/>
          <p:nvPr/>
        </p:nvSpPr>
        <p:spPr>
          <a:xfrm>
            <a:off x="1181100" y="409575"/>
            <a:ext cx="9791700" cy="1077218"/>
          </a:xfrm>
          <a:prstGeom prst="rect">
            <a:avLst/>
          </a:prstGeom>
          <a:noFill/>
        </p:spPr>
        <p:txBody>
          <a:bodyPr wrap="square" rtlCol="0">
            <a:spAutoFit/>
          </a:bodyPr>
          <a:lstStyle/>
          <a:p>
            <a:pPr algn="ctr"/>
            <a:r>
              <a:rPr lang="en-US" sz="3200" b="1" dirty="0">
                <a:solidFill>
                  <a:schemeClr val="bg1"/>
                </a:solidFill>
                <a:latin typeface="+mj-lt"/>
                <a:ea typeface="Arial" panose="020B0604020202020204" pitchFamily="34" charset="0"/>
              </a:rPr>
              <a:t>1. </a:t>
            </a:r>
            <a:r>
              <a:rPr lang="en-US" sz="3200" b="1" dirty="0" err="1">
                <a:solidFill>
                  <a:schemeClr val="bg1"/>
                </a:solidFill>
                <a:latin typeface="+mj-lt"/>
                <a:ea typeface="Arial" panose="020B0604020202020204" pitchFamily="34" charset="0"/>
              </a:rPr>
              <a:t>Nêu</a:t>
            </a:r>
            <a:r>
              <a:rPr lang="en-US" sz="3200" b="1" dirty="0">
                <a:solidFill>
                  <a:schemeClr val="bg1"/>
                </a:solidFill>
                <a:latin typeface="+mj-lt"/>
                <a:ea typeface="Arial" panose="020B0604020202020204" pitchFamily="34" charset="0"/>
              </a:rPr>
              <a:t> </a:t>
            </a:r>
            <a:r>
              <a:rPr lang="en-US" sz="3200" b="1" dirty="0" err="1">
                <a:solidFill>
                  <a:schemeClr val="bg1"/>
                </a:solidFill>
                <a:latin typeface="+mj-lt"/>
                <a:ea typeface="Arial" panose="020B0604020202020204" pitchFamily="34" charset="0"/>
              </a:rPr>
              <a:t>n</a:t>
            </a:r>
            <a:r>
              <a:rPr lang="en-US" sz="3200" b="1" dirty="0" err="1">
                <a:solidFill>
                  <a:schemeClr val="bg1"/>
                </a:solidFill>
                <a:effectLst/>
                <a:latin typeface="+mj-lt"/>
                <a:ea typeface="Arial" panose="020B0604020202020204" pitchFamily="34" charset="0"/>
              </a:rPr>
              <a:t>guyên</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nhân</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làm</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cho</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không</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khí</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bị</a:t>
            </a:r>
            <a:r>
              <a:rPr lang="en-US" sz="3200" b="1" dirty="0">
                <a:solidFill>
                  <a:schemeClr val="bg1"/>
                </a:solidFill>
                <a:effectLst/>
                <a:latin typeface="+mj-lt"/>
                <a:ea typeface="Arial" panose="020B0604020202020204" pitchFamily="34" charset="0"/>
              </a:rPr>
              <a:t> ô </a:t>
            </a:r>
            <a:r>
              <a:rPr lang="en-US" sz="3200" b="1" dirty="0" err="1">
                <a:solidFill>
                  <a:schemeClr val="bg1"/>
                </a:solidFill>
                <a:effectLst/>
                <a:latin typeface="+mj-lt"/>
                <a:ea typeface="Arial" panose="020B0604020202020204" pitchFamily="34" charset="0"/>
              </a:rPr>
              <a:t>nhiễm</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trong</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các</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hình</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vừa</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quan</a:t>
            </a:r>
            <a:r>
              <a:rPr lang="en-US" sz="3200" b="1" dirty="0">
                <a:solidFill>
                  <a:schemeClr val="bg1"/>
                </a:solidFill>
                <a:effectLst/>
                <a:latin typeface="+mj-lt"/>
                <a:ea typeface="Arial" panose="020B0604020202020204" pitchFamily="34" charset="0"/>
              </a:rPr>
              <a:t> </a:t>
            </a:r>
            <a:r>
              <a:rPr lang="en-US" sz="3200" b="1" dirty="0" err="1">
                <a:solidFill>
                  <a:schemeClr val="bg1"/>
                </a:solidFill>
                <a:effectLst/>
                <a:latin typeface="+mj-lt"/>
                <a:ea typeface="Arial" panose="020B0604020202020204" pitchFamily="34" charset="0"/>
              </a:rPr>
              <a:t>sát</a:t>
            </a:r>
            <a:r>
              <a:rPr lang="en-US" sz="3200" b="1" dirty="0">
                <a:solidFill>
                  <a:schemeClr val="bg1"/>
                </a:solidFill>
                <a:effectLst/>
                <a:latin typeface="+mj-lt"/>
                <a:ea typeface="Arial" panose="020B0604020202020204" pitchFamily="34" charset="0"/>
              </a:rPr>
              <a:t>.</a:t>
            </a:r>
            <a:endParaRPr lang="en-US" sz="3200" b="1" dirty="0">
              <a:solidFill>
                <a:schemeClr val="bg1"/>
              </a:solidFill>
              <a:effectLst/>
              <a:latin typeface="+mj-lt"/>
              <a:ea typeface="Times New Roman" panose="02020603050405020304" pitchFamily="18" charset="0"/>
            </a:endParaRPr>
          </a:p>
        </p:txBody>
      </p:sp>
      <p:pic>
        <p:nvPicPr>
          <p:cNvPr id="4" name="Picture 3">
            <a:extLst>
              <a:ext uri="{FF2B5EF4-FFF2-40B4-BE49-F238E27FC236}">
                <a16:creationId xmlns:a16="http://schemas.microsoft.com/office/drawing/2014/main" id="{88583102-3096-8AD6-5205-7F60114EA817}"/>
              </a:ext>
            </a:extLst>
          </p:cNvPr>
          <p:cNvPicPr>
            <a:picLocks noChangeAspect="1"/>
          </p:cNvPicPr>
          <p:nvPr/>
        </p:nvPicPr>
        <p:blipFill>
          <a:blip r:embed="rId3"/>
          <a:stretch>
            <a:fillRect/>
          </a:stretch>
        </p:blipFill>
        <p:spPr>
          <a:xfrm>
            <a:off x="1428750" y="1714500"/>
            <a:ext cx="8915400" cy="434340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100261167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36"/>
          <p:cNvSpPr/>
          <p:nvPr/>
        </p:nvSpPr>
        <p:spPr>
          <a:xfrm>
            <a:off x="5889550" y="1285874"/>
            <a:ext cx="5759307" cy="1181101"/>
          </a:xfrm>
          <a:prstGeom prst="rect">
            <a:avLst/>
          </a:prstGeom>
          <a:solidFill>
            <a:srgbClr val="F5D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defTabSz="1088284">
              <a:defRPr/>
            </a:pPr>
            <a:endParaRPr lang="zh-CN" altLang="en-US" sz="1600" dirty="0">
              <a:solidFill>
                <a:srgbClr val="002060"/>
              </a:solidFill>
              <a:latin typeface="黑体" panose="02010609060101010101" pitchFamily="49" charset="-122"/>
              <a:ea typeface="黑体" panose="02010609060101010101" pitchFamily="49" charset="-122"/>
            </a:endParaRPr>
          </a:p>
        </p:txBody>
      </p:sp>
      <p:sp>
        <p:nvSpPr>
          <p:cNvPr id="4" name="Rectangle 3"/>
          <p:cNvSpPr/>
          <p:nvPr/>
        </p:nvSpPr>
        <p:spPr>
          <a:xfrm>
            <a:off x="5780647" y="1523916"/>
            <a:ext cx="6091415" cy="646203"/>
          </a:xfrm>
          <a:prstGeom prst="rect">
            <a:avLst/>
          </a:prstGeom>
        </p:spPr>
        <p:txBody>
          <a:bodyPr>
            <a:spAutoFit/>
          </a:bodyPr>
          <a:lstStyle/>
          <a:p>
            <a:pPr algn="ctr" defTabSz="1088284">
              <a:defRPr/>
            </a:pPr>
            <a:r>
              <a:rPr lang="en-US" altLang="en-US" sz="3599" b="1" dirty="0" err="1">
                <a:solidFill>
                  <a:srgbClr val="002060"/>
                </a:solidFill>
                <a:latin typeface="Arial" panose="020B0604020202020204" pitchFamily="34" charset="0"/>
                <a:cs typeface="Arial" panose="020B0604020202020204" pitchFamily="34" charset="0"/>
              </a:rPr>
              <a:t>Khói</a:t>
            </a:r>
            <a:r>
              <a:rPr lang="en-US" altLang="en-US" sz="3599" b="1" dirty="0">
                <a:solidFill>
                  <a:srgbClr val="002060"/>
                </a:solidFill>
                <a:latin typeface="Arial" panose="020B0604020202020204" pitchFamily="34" charset="0"/>
                <a:cs typeface="Arial" panose="020B0604020202020204" pitchFamily="34" charset="0"/>
              </a:rPr>
              <a:t> </a:t>
            </a:r>
            <a:r>
              <a:rPr lang="en-US" altLang="en-US" sz="3599" b="1" dirty="0" err="1">
                <a:solidFill>
                  <a:srgbClr val="002060"/>
                </a:solidFill>
                <a:latin typeface="Arial" panose="020B0604020202020204" pitchFamily="34" charset="0"/>
                <a:cs typeface="Arial" panose="020B0604020202020204" pitchFamily="34" charset="0"/>
              </a:rPr>
              <a:t>thải</a:t>
            </a:r>
            <a:r>
              <a:rPr lang="en-US" altLang="en-US" sz="3599" b="1" dirty="0">
                <a:solidFill>
                  <a:srgbClr val="002060"/>
                </a:solidFill>
                <a:latin typeface="Arial" panose="020B0604020202020204" pitchFamily="34" charset="0"/>
                <a:cs typeface="Arial" panose="020B0604020202020204" pitchFamily="34" charset="0"/>
              </a:rPr>
              <a:t> </a:t>
            </a:r>
            <a:r>
              <a:rPr lang="en-US" altLang="en-US" sz="3599" b="1" dirty="0" err="1">
                <a:solidFill>
                  <a:srgbClr val="002060"/>
                </a:solidFill>
                <a:latin typeface="Arial" panose="020B0604020202020204" pitchFamily="34" charset="0"/>
                <a:cs typeface="Arial" panose="020B0604020202020204" pitchFamily="34" charset="0"/>
              </a:rPr>
              <a:t>từ</a:t>
            </a:r>
            <a:r>
              <a:rPr lang="en-US" altLang="en-US" sz="3599" b="1" dirty="0">
                <a:solidFill>
                  <a:srgbClr val="002060"/>
                </a:solidFill>
                <a:latin typeface="Arial" panose="020B0604020202020204" pitchFamily="34" charset="0"/>
                <a:cs typeface="Arial" panose="020B0604020202020204" pitchFamily="34" charset="0"/>
              </a:rPr>
              <a:t> </a:t>
            </a:r>
            <a:r>
              <a:rPr lang="en-US" altLang="en-US" sz="3599" b="1" dirty="0" err="1">
                <a:solidFill>
                  <a:srgbClr val="002060"/>
                </a:solidFill>
                <a:latin typeface="Arial" panose="020B0604020202020204" pitchFamily="34" charset="0"/>
                <a:cs typeface="Arial" panose="020B0604020202020204" pitchFamily="34" charset="0"/>
              </a:rPr>
              <a:t>các</a:t>
            </a:r>
            <a:r>
              <a:rPr lang="en-US" altLang="en-US" sz="3599" b="1" dirty="0">
                <a:solidFill>
                  <a:srgbClr val="002060"/>
                </a:solidFill>
                <a:latin typeface="Arial" panose="020B0604020202020204" pitchFamily="34" charset="0"/>
                <a:cs typeface="Arial" panose="020B0604020202020204" pitchFamily="34" charset="0"/>
              </a:rPr>
              <a:t> </a:t>
            </a:r>
            <a:r>
              <a:rPr lang="en-US" altLang="en-US" sz="3599" b="1" dirty="0" err="1">
                <a:solidFill>
                  <a:srgbClr val="002060"/>
                </a:solidFill>
                <a:latin typeface="Arial" panose="020B0604020202020204" pitchFamily="34" charset="0"/>
                <a:cs typeface="Arial" panose="020B0604020202020204" pitchFamily="34" charset="0"/>
              </a:rPr>
              <a:t>nhà</a:t>
            </a:r>
            <a:r>
              <a:rPr lang="en-US" altLang="en-US" sz="3599" b="1" dirty="0">
                <a:solidFill>
                  <a:srgbClr val="002060"/>
                </a:solidFill>
                <a:latin typeface="Arial" panose="020B0604020202020204" pitchFamily="34" charset="0"/>
                <a:cs typeface="Arial" panose="020B0604020202020204" pitchFamily="34" charset="0"/>
              </a:rPr>
              <a:t> </a:t>
            </a:r>
            <a:r>
              <a:rPr lang="en-US" altLang="en-US" sz="3599" b="1" dirty="0" err="1">
                <a:solidFill>
                  <a:srgbClr val="002060"/>
                </a:solidFill>
                <a:latin typeface="Arial" panose="020B0604020202020204" pitchFamily="34" charset="0"/>
                <a:cs typeface="Arial" panose="020B0604020202020204" pitchFamily="34" charset="0"/>
              </a:rPr>
              <a:t>máy</a:t>
            </a:r>
            <a:r>
              <a:rPr lang="en-US" altLang="en-US" sz="3599" b="1" dirty="0">
                <a:solidFill>
                  <a:srgbClr val="002060"/>
                </a:solidFill>
                <a:latin typeface="Arial" panose="020B0604020202020204" pitchFamily="34" charset="0"/>
                <a:cs typeface="Arial" panose="020B0604020202020204" pitchFamily="34" charset="0"/>
              </a:rPr>
              <a:t>.</a:t>
            </a:r>
            <a:endParaRPr lang="zh-CN" altLang="en-US" sz="3599" dirty="0">
              <a:solidFill>
                <a:srgbClr val="002060"/>
              </a:solidFill>
              <a:latin typeface="黑体" panose="02010609060101010101" pitchFamily="49" charset="-122"/>
              <a:ea typeface="黑体" panose="02010609060101010101" pitchFamily="49" charset="-122"/>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1487" y="1856684"/>
            <a:ext cx="6269116" cy="5001316"/>
          </a:xfrm>
          <a:prstGeom prst="rect">
            <a:avLst/>
          </a:prstGeom>
        </p:spPr>
      </p:pic>
      <p:pic>
        <p:nvPicPr>
          <p:cNvPr id="6" name="Picture 5">
            <a:extLst>
              <a:ext uri="{FF2B5EF4-FFF2-40B4-BE49-F238E27FC236}">
                <a16:creationId xmlns:a16="http://schemas.microsoft.com/office/drawing/2014/main" id="{1AF4B120-395B-83F8-7943-0C64FA1BFFBD}"/>
              </a:ext>
            </a:extLst>
          </p:cNvPr>
          <p:cNvPicPr>
            <a:picLocks noChangeAspect="1"/>
          </p:cNvPicPr>
          <p:nvPr/>
        </p:nvPicPr>
        <p:blipFill>
          <a:blip r:embed="rId3"/>
          <a:stretch>
            <a:fillRect/>
          </a:stretch>
        </p:blipFill>
        <p:spPr>
          <a:xfrm>
            <a:off x="538162" y="2009775"/>
            <a:ext cx="5322402" cy="2666999"/>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8554847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36"/>
          <p:cNvSpPr/>
          <p:nvPr/>
        </p:nvSpPr>
        <p:spPr>
          <a:xfrm>
            <a:off x="5889550" y="1285874"/>
            <a:ext cx="5759307" cy="1181101"/>
          </a:xfrm>
          <a:prstGeom prst="rect">
            <a:avLst/>
          </a:prstGeom>
          <a:solidFill>
            <a:srgbClr val="F5D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284"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cs typeface="+mn-cs"/>
            </a:endParaRPr>
          </a:p>
        </p:txBody>
      </p:sp>
      <p:sp>
        <p:nvSpPr>
          <p:cNvPr id="4" name="Rectangle 3"/>
          <p:cNvSpPr/>
          <p:nvPr/>
        </p:nvSpPr>
        <p:spPr>
          <a:xfrm>
            <a:off x="5780647" y="1523916"/>
            <a:ext cx="6091415" cy="707886"/>
          </a:xfrm>
          <a:prstGeom prst="rect">
            <a:avLst/>
          </a:prstGeom>
        </p:spPr>
        <p:txBody>
          <a:bodyPr>
            <a:spAutoFit/>
          </a:bodyPr>
          <a:lstStyle/>
          <a:p>
            <a:pPr lvl="0" algn="ctr" defTabSz="1088284">
              <a:defRPr/>
            </a:pPr>
            <a:r>
              <a:rPr lang="en-US" altLang="en-US" sz="4000" b="1" dirty="0" err="1">
                <a:solidFill>
                  <a:srgbClr val="002060"/>
                </a:solidFill>
                <a:latin typeface="Arial" panose="020B0604020202020204" pitchFamily="34" charset="0"/>
                <a:cs typeface="Arial" panose="020B0604020202020204" pitchFamily="34" charset="0"/>
              </a:rPr>
              <a:t>Khói</a:t>
            </a:r>
            <a:r>
              <a:rPr lang="en-US" altLang="en-US" sz="4000" b="1" dirty="0">
                <a:solidFill>
                  <a:srgbClr val="002060"/>
                </a:solidFill>
                <a:latin typeface="Arial" panose="020B0604020202020204" pitchFamily="34" charset="0"/>
                <a:cs typeface="Arial" panose="020B0604020202020204" pitchFamily="34" charset="0"/>
              </a:rPr>
              <a:t> do </a:t>
            </a:r>
            <a:r>
              <a:rPr lang="en-US" altLang="en-US" sz="4000" b="1" dirty="0" err="1">
                <a:solidFill>
                  <a:srgbClr val="002060"/>
                </a:solidFill>
                <a:latin typeface="Arial" panose="020B0604020202020204" pitchFamily="34" charset="0"/>
                <a:cs typeface="Arial" panose="020B0604020202020204" pitchFamily="34" charset="0"/>
              </a:rPr>
              <a:t>cháy</a:t>
            </a:r>
            <a:r>
              <a:rPr lang="en-US" altLang="en-US" sz="4000" b="1" dirty="0">
                <a:solidFill>
                  <a:srgbClr val="002060"/>
                </a:solidFill>
                <a:latin typeface="Arial" panose="020B0604020202020204" pitchFamily="34" charset="0"/>
                <a:cs typeface="Arial" panose="020B0604020202020204" pitchFamily="34" charset="0"/>
              </a:rPr>
              <a:t> </a:t>
            </a:r>
            <a:r>
              <a:rPr lang="en-US" altLang="en-US" sz="4000" b="1" dirty="0" err="1">
                <a:solidFill>
                  <a:srgbClr val="002060"/>
                </a:solidFill>
                <a:latin typeface="Arial" panose="020B0604020202020204" pitchFamily="34" charset="0"/>
                <a:cs typeface="Arial" panose="020B0604020202020204" pitchFamily="34" charset="0"/>
              </a:rPr>
              <a:t>rừng</a:t>
            </a:r>
            <a:endParaRPr kumimoji="0" lang="zh-CN" altLang="en-US" sz="40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1487" y="1856684"/>
            <a:ext cx="6269116" cy="5001316"/>
          </a:xfrm>
          <a:prstGeom prst="rect">
            <a:avLst/>
          </a:prstGeom>
        </p:spPr>
      </p:pic>
      <p:pic>
        <p:nvPicPr>
          <p:cNvPr id="5" name="Picture 4">
            <a:extLst>
              <a:ext uri="{FF2B5EF4-FFF2-40B4-BE49-F238E27FC236}">
                <a16:creationId xmlns:a16="http://schemas.microsoft.com/office/drawing/2014/main" id="{73849B7B-89B6-A7AC-F4F2-AE62539CB7C1}"/>
              </a:ext>
            </a:extLst>
          </p:cNvPr>
          <p:cNvPicPr>
            <a:picLocks noChangeAspect="1"/>
          </p:cNvPicPr>
          <p:nvPr/>
        </p:nvPicPr>
        <p:blipFill>
          <a:blip r:embed="rId3"/>
          <a:stretch>
            <a:fillRect/>
          </a:stretch>
        </p:blipFill>
        <p:spPr>
          <a:xfrm>
            <a:off x="661987" y="1790700"/>
            <a:ext cx="4866198" cy="2438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12457865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36"/>
          <p:cNvSpPr/>
          <p:nvPr/>
        </p:nvSpPr>
        <p:spPr>
          <a:xfrm>
            <a:off x="5889550" y="1285874"/>
            <a:ext cx="5759307" cy="1181101"/>
          </a:xfrm>
          <a:prstGeom prst="rect">
            <a:avLst/>
          </a:prstGeom>
          <a:solidFill>
            <a:srgbClr val="F5D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284"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cs typeface="+mn-cs"/>
            </a:endParaRPr>
          </a:p>
        </p:txBody>
      </p:sp>
      <p:sp>
        <p:nvSpPr>
          <p:cNvPr id="4" name="Rectangle 3"/>
          <p:cNvSpPr/>
          <p:nvPr/>
        </p:nvSpPr>
        <p:spPr>
          <a:xfrm>
            <a:off x="5780647" y="1523916"/>
            <a:ext cx="6091415" cy="769441"/>
          </a:xfrm>
          <a:prstGeom prst="rect">
            <a:avLst/>
          </a:prstGeom>
        </p:spPr>
        <p:txBody>
          <a:bodyPr>
            <a:spAutoFit/>
          </a:bodyPr>
          <a:lstStyle/>
          <a:p>
            <a:pPr marL="0" marR="0" lvl="0" indent="0" algn="ctr" defTabSz="1088284" rtl="0" eaLnBrk="1" fontAlgn="auto" latinLnBrk="0" hangingPunct="1">
              <a:lnSpc>
                <a:spcPct val="100000"/>
              </a:lnSpc>
              <a:spcBef>
                <a:spcPts val="0"/>
              </a:spcBef>
              <a:spcAft>
                <a:spcPts val="0"/>
              </a:spcAft>
              <a:buClrTx/>
              <a:buSzTx/>
              <a:buFontTx/>
              <a:buNone/>
              <a:tabLst/>
              <a:defRPr/>
            </a:pPr>
            <a:r>
              <a:rPr kumimoji="0" lang="en-US" altLang="en-US" sz="4400" b="1" i="0" u="none" strike="noStrike" kern="1200" cap="none" spc="0" normalizeH="0" baseline="0" noProof="0" dirty="0" err="1">
                <a:ln>
                  <a:noFill/>
                </a:ln>
                <a:solidFill>
                  <a:srgbClr val="002060"/>
                </a:solidFill>
                <a:effectLst/>
                <a:uLnTx/>
                <a:uFillTx/>
                <a:latin typeface="Arial" panose="020B0604020202020204" pitchFamily="34" charset="0"/>
                <a:cs typeface="Arial" panose="020B0604020202020204" pitchFamily="34" charset="0"/>
              </a:rPr>
              <a:t>Khói</a:t>
            </a:r>
            <a:r>
              <a:rPr kumimoji="0" lang="en-US" altLang="en-US" sz="4400" b="1" i="0" u="none" strike="noStrike" kern="1200" cap="none" spc="0" normalizeH="0" noProof="0" dirty="0">
                <a:ln>
                  <a:noFill/>
                </a:ln>
                <a:solidFill>
                  <a:srgbClr val="002060"/>
                </a:solidFill>
                <a:effectLst/>
                <a:uLnTx/>
                <a:uFillTx/>
                <a:latin typeface="Arial" panose="020B0604020202020204" pitchFamily="34" charset="0"/>
                <a:cs typeface="Arial" panose="020B0604020202020204" pitchFamily="34" charset="0"/>
              </a:rPr>
              <a:t> </a:t>
            </a:r>
            <a:r>
              <a:rPr kumimoji="0" lang="en-US" altLang="en-US" sz="4400" b="1" i="0" u="none" strike="noStrike" kern="1200" cap="none" spc="0" normalizeH="0" noProof="0" dirty="0" err="1">
                <a:ln>
                  <a:noFill/>
                </a:ln>
                <a:solidFill>
                  <a:srgbClr val="002060"/>
                </a:solidFill>
                <a:effectLst/>
                <a:uLnTx/>
                <a:uFillTx/>
                <a:latin typeface="Arial" panose="020B0604020202020204" pitchFamily="34" charset="0"/>
                <a:cs typeface="Arial" panose="020B0604020202020204" pitchFamily="34" charset="0"/>
              </a:rPr>
              <a:t>bụ</a:t>
            </a:r>
            <a:r>
              <a:rPr lang="en-US" altLang="en-US" sz="4400" b="1" dirty="0" err="1">
                <a:solidFill>
                  <a:srgbClr val="002060"/>
                </a:solidFill>
                <a:latin typeface="Arial" panose="020B0604020202020204" pitchFamily="34" charset="0"/>
                <a:cs typeface="Arial" panose="020B0604020202020204" pitchFamily="34" charset="0"/>
              </a:rPr>
              <a:t>i</a:t>
            </a:r>
            <a:r>
              <a:rPr lang="en-US" altLang="en-US" sz="4400" b="1" dirty="0">
                <a:solidFill>
                  <a:srgbClr val="002060"/>
                </a:solidFill>
                <a:latin typeface="Arial" panose="020B0604020202020204" pitchFamily="34" charset="0"/>
                <a:cs typeface="Arial" panose="020B0604020202020204" pitchFamily="34" charset="0"/>
              </a:rPr>
              <a:t> do ô </a:t>
            </a:r>
            <a:r>
              <a:rPr lang="en-US" altLang="en-US" sz="4400" b="1" dirty="0" err="1">
                <a:solidFill>
                  <a:srgbClr val="002060"/>
                </a:solidFill>
                <a:latin typeface="Arial" panose="020B0604020202020204" pitchFamily="34" charset="0"/>
                <a:cs typeface="Arial" panose="020B0604020202020204" pitchFamily="34" charset="0"/>
              </a:rPr>
              <a:t>tô</a:t>
            </a:r>
            <a:endParaRPr kumimoji="0" lang="zh-CN" altLang="en-US" sz="44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1487" y="1856684"/>
            <a:ext cx="6269116" cy="5001316"/>
          </a:xfrm>
          <a:prstGeom prst="rect">
            <a:avLst/>
          </a:prstGeom>
        </p:spPr>
      </p:pic>
      <p:pic>
        <p:nvPicPr>
          <p:cNvPr id="6" name="Picture 5">
            <a:extLst>
              <a:ext uri="{FF2B5EF4-FFF2-40B4-BE49-F238E27FC236}">
                <a16:creationId xmlns:a16="http://schemas.microsoft.com/office/drawing/2014/main" id="{D674F25D-24F3-45B0-7C67-FBC83DC71F0F}"/>
              </a:ext>
            </a:extLst>
          </p:cNvPr>
          <p:cNvPicPr>
            <a:picLocks noChangeAspect="1"/>
          </p:cNvPicPr>
          <p:nvPr/>
        </p:nvPicPr>
        <p:blipFill>
          <a:blip r:embed="rId3"/>
          <a:stretch>
            <a:fillRect/>
          </a:stretch>
        </p:blipFill>
        <p:spPr>
          <a:xfrm>
            <a:off x="590549" y="1419225"/>
            <a:ext cx="4910927" cy="243363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39275094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36"/>
          <p:cNvSpPr/>
          <p:nvPr/>
        </p:nvSpPr>
        <p:spPr>
          <a:xfrm>
            <a:off x="6562725" y="1285874"/>
            <a:ext cx="5086132" cy="1181101"/>
          </a:xfrm>
          <a:prstGeom prst="rect">
            <a:avLst/>
          </a:prstGeom>
          <a:solidFill>
            <a:srgbClr val="F5D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1088284" rtl="0" eaLnBrk="1" fontAlgn="auto" latinLnBrk="0" hangingPunct="1">
              <a:lnSpc>
                <a:spcPct val="100000"/>
              </a:lnSpc>
              <a:spcBef>
                <a:spcPts val="0"/>
              </a:spcBef>
              <a:spcAft>
                <a:spcPts val="0"/>
              </a:spcAft>
              <a:buClrTx/>
              <a:buSzTx/>
              <a:buFontTx/>
              <a:buNone/>
              <a:tabLst/>
              <a:defRPr/>
            </a:pPr>
            <a:endParaRPr kumimoji="0" lang="zh-CN" altLang="en-US" sz="16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cs typeface="+mn-cs"/>
            </a:endParaRPr>
          </a:p>
        </p:txBody>
      </p:sp>
      <p:sp>
        <p:nvSpPr>
          <p:cNvPr id="4" name="Rectangle 3"/>
          <p:cNvSpPr/>
          <p:nvPr/>
        </p:nvSpPr>
        <p:spPr>
          <a:xfrm>
            <a:off x="6100585" y="1400091"/>
            <a:ext cx="6091415" cy="923330"/>
          </a:xfrm>
          <a:prstGeom prst="rect">
            <a:avLst/>
          </a:prstGeom>
        </p:spPr>
        <p:txBody>
          <a:bodyPr>
            <a:spAutoFit/>
          </a:bodyPr>
          <a:lstStyle/>
          <a:p>
            <a:pPr marL="0" marR="0" lvl="0" indent="0" algn="ctr" defTabSz="1088284" rtl="0" eaLnBrk="1" fontAlgn="auto" latinLnBrk="0" hangingPunct="1">
              <a:lnSpc>
                <a:spcPct val="100000"/>
              </a:lnSpc>
              <a:spcBef>
                <a:spcPts val="0"/>
              </a:spcBef>
              <a:spcAft>
                <a:spcPts val="0"/>
              </a:spcAft>
              <a:buClrTx/>
              <a:buSzTx/>
              <a:buFontTx/>
              <a:buNone/>
              <a:tabLst/>
              <a:defRPr/>
            </a:pPr>
            <a:r>
              <a:rPr lang="en-US" altLang="zh-CN" sz="5400" b="1" dirty="0" err="1">
                <a:solidFill>
                  <a:srgbClr val="002060"/>
                </a:solidFill>
                <a:latin typeface="Arial" panose="020B0604020202020204" pitchFamily="34" charset="0"/>
                <a:cs typeface="Arial" panose="020B0604020202020204" pitchFamily="34" charset="0"/>
              </a:rPr>
              <a:t>Rác</a:t>
            </a:r>
            <a:r>
              <a:rPr lang="en-US" altLang="zh-CN" sz="5400" b="1" dirty="0">
                <a:solidFill>
                  <a:srgbClr val="002060"/>
                </a:solidFill>
                <a:latin typeface="Arial" panose="020B0604020202020204" pitchFamily="34" charset="0"/>
                <a:cs typeface="Arial" panose="020B0604020202020204" pitchFamily="34" charset="0"/>
              </a:rPr>
              <a:t> </a:t>
            </a:r>
            <a:r>
              <a:rPr lang="en-US" altLang="zh-CN" sz="5400" b="1" dirty="0" err="1">
                <a:solidFill>
                  <a:srgbClr val="002060"/>
                </a:solidFill>
                <a:latin typeface="Arial" panose="020B0604020202020204" pitchFamily="34" charset="0"/>
                <a:cs typeface="Arial" panose="020B0604020202020204" pitchFamily="34" charset="0"/>
              </a:rPr>
              <a:t>thải</a:t>
            </a:r>
            <a:endParaRPr kumimoji="0" lang="zh-CN" altLang="en-US" sz="5400" b="0" i="0" u="none" strike="noStrike" kern="1200" cap="none" spc="0" normalizeH="0" baseline="0" noProof="0" dirty="0">
              <a:ln>
                <a:noFill/>
              </a:ln>
              <a:solidFill>
                <a:srgbClr val="002060"/>
              </a:solidFill>
              <a:effectLst/>
              <a:uLnTx/>
              <a:uFillTx/>
              <a:latin typeface="黑体" panose="02010609060101010101" pitchFamily="49" charset="-122"/>
              <a:ea typeface="黑体" panose="02010609060101010101" pitchFamily="49" charset="-122"/>
            </a:endParaRPr>
          </a:p>
        </p:txBody>
      </p:sp>
      <p:pic>
        <p:nvPicPr>
          <p:cNvPr id="12" name="Picture 1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01487" y="1856684"/>
            <a:ext cx="6269116" cy="5001316"/>
          </a:xfrm>
          <a:prstGeom prst="rect">
            <a:avLst/>
          </a:prstGeom>
        </p:spPr>
      </p:pic>
      <p:pic>
        <p:nvPicPr>
          <p:cNvPr id="5" name="Picture 4">
            <a:extLst>
              <a:ext uri="{FF2B5EF4-FFF2-40B4-BE49-F238E27FC236}">
                <a16:creationId xmlns:a16="http://schemas.microsoft.com/office/drawing/2014/main" id="{5F0F542B-0F75-C954-138B-81ACDB108506}"/>
              </a:ext>
            </a:extLst>
          </p:cNvPr>
          <p:cNvPicPr>
            <a:picLocks noChangeAspect="1"/>
          </p:cNvPicPr>
          <p:nvPr/>
        </p:nvPicPr>
        <p:blipFill>
          <a:blip r:embed="rId3"/>
          <a:stretch>
            <a:fillRect/>
          </a:stretch>
        </p:blipFill>
        <p:spPr>
          <a:xfrm>
            <a:off x="519112" y="1400175"/>
            <a:ext cx="5011043" cy="246697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19440683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1000"/>
                                        <p:tgtEl>
                                          <p:spTgt spid="12"/>
                                        </p:tgtEl>
                                      </p:cBhvr>
                                    </p:animEffect>
                                    <p:anim calcmode="lin" valueType="num">
                                      <p:cBhvr>
                                        <p:cTn id="18" dur="1000" fill="hold"/>
                                        <p:tgtEl>
                                          <p:spTgt spid="12"/>
                                        </p:tgtEl>
                                        <p:attrNameLst>
                                          <p:attrName>ppt_x</p:attrName>
                                        </p:attrNameLst>
                                      </p:cBhvr>
                                      <p:tavLst>
                                        <p:tav tm="0">
                                          <p:val>
                                            <p:strVal val="#ppt_x"/>
                                          </p:val>
                                        </p:tav>
                                        <p:tav tm="100000">
                                          <p:val>
                                            <p:strVal val="#ppt_x"/>
                                          </p:val>
                                        </p:tav>
                                      </p:tavLst>
                                    </p:anim>
                                    <p:anim calcmode="lin" valueType="num">
                                      <p:cBhvr>
                                        <p:cTn id="1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nguyên nhân gây ô nhiễm không khí  VTV24_480p">
            <a:hlinkClick r:id="" action="ppaction://media"/>
            <a:extLst>
              <a:ext uri="{FF2B5EF4-FFF2-40B4-BE49-F238E27FC236}">
                <a16:creationId xmlns:a16="http://schemas.microsoft.com/office/drawing/2014/main" id="{9D7A9585-96AF-32F6-A8B2-A775424BB28A}"/>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 y="0"/>
            <a:ext cx="12201525" cy="6858000"/>
          </a:xfrm>
          <a:prstGeom prst="rect">
            <a:avLst/>
          </a:prstGeom>
        </p:spPr>
      </p:pic>
    </p:spTree>
    <p:extLst>
      <p:ext uri="{BB962C8B-B14F-4D97-AF65-F5344CB8AC3E}">
        <p14:creationId xmlns:p14="http://schemas.microsoft.com/office/powerpoint/2010/main" val="26628255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852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矩形 36"/>
          <p:cNvSpPr/>
          <p:nvPr/>
        </p:nvSpPr>
        <p:spPr>
          <a:xfrm>
            <a:off x="4238624" y="2181225"/>
            <a:ext cx="7286625" cy="4267200"/>
          </a:xfrm>
          <a:prstGeom prst="rect">
            <a:avLst/>
          </a:prstGeom>
          <a:solidFill>
            <a:srgbClr val="F5DF7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1088284">
              <a:defRPr/>
            </a:pPr>
            <a:r>
              <a:rPr lang="vi-VN" altLang="zh-CN" sz="4000" b="1" dirty="0">
                <a:solidFill>
                  <a:srgbClr val="00747D"/>
                </a:solidFill>
                <a:latin typeface="Calibri" panose="020F0502020204030204" pitchFamily="34" charset="0"/>
                <a:ea typeface="黑体" panose="02010609060101010101" pitchFamily="49" charset="-122"/>
                <a:cs typeface="Calibri" panose="020F0502020204030204" pitchFamily="34" charset="0"/>
              </a:rPr>
              <a:t>Con người, động vật, thực vật sống trong môi trường không khí bị ô nhiễm sẽ bị nhiễm bệnh. Đặc biệt con người sẽ dễ bị nhiễm bệnh phổi hoặc ung thư phổi do hít phải khói bụi chứa các chất độc hại.</a:t>
            </a:r>
            <a:endParaRPr lang="zh-CN" altLang="en-US" sz="4000" b="1" dirty="0">
              <a:solidFill>
                <a:srgbClr val="00747D"/>
              </a:solidFill>
              <a:latin typeface="Calibri" panose="020F0502020204030204" pitchFamily="34" charset="0"/>
              <a:ea typeface="黑体" panose="02010609060101010101" pitchFamily="49" charset="-122"/>
              <a:cs typeface="Calibri" panose="020F0502020204030204"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567" y="2219325"/>
            <a:ext cx="4348449" cy="4348449"/>
          </a:xfrm>
          <a:prstGeom prst="rect">
            <a:avLst/>
          </a:prstGeom>
        </p:spPr>
      </p:pic>
      <p:pic>
        <p:nvPicPr>
          <p:cNvPr id="4" name="Picture 3">
            <a:extLst>
              <a:ext uri="{FF2B5EF4-FFF2-40B4-BE49-F238E27FC236}">
                <a16:creationId xmlns:a16="http://schemas.microsoft.com/office/drawing/2014/main" id="{4FB51417-5B13-05A8-0B43-9607DE3D3965}"/>
              </a:ext>
            </a:extLst>
          </p:cNvPr>
          <p:cNvPicPr>
            <a:picLocks noChangeAspect="1"/>
          </p:cNvPicPr>
          <p:nvPr/>
        </p:nvPicPr>
        <p:blipFill>
          <a:blip r:embed="rId4"/>
          <a:stretch>
            <a:fillRect/>
          </a:stretch>
        </p:blipFill>
        <p:spPr>
          <a:xfrm>
            <a:off x="1613183" y="0"/>
            <a:ext cx="8108383" cy="2658086"/>
          </a:xfrm>
          <a:prstGeom prst="rect">
            <a:avLst/>
          </a:prstGeom>
        </p:spPr>
      </p:pic>
    </p:spTree>
    <p:extLst>
      <p:ext uri="{BB962C8B-B14F-4D97-AF65-F5344CB8AC3E}">
        <p14:creationId xmlns:p14="http://schemas.microsoft.com/office/powerpoint/2010/main" val="30803231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7"/>
                                        </p:tgtEl>
                                        <p:attrNameLst>
                                          <p:attrName>style.visibility</p:attrName>
                                        </p:attrNameLst>
                                      </p:cBhvr>
                                      <p:to>
                                        <p:strVal val="visible"/>
                                      </p:to>
                                    </p:set>
                                    <p:anim calcmode="lin" valueType="num">
                                      <p:cBhvr additive="base">
                                        <p:cTn id="7" dur="500" fill="hold"/>
                                        <p:tgtEl>
                                          <p:spTgt spid="37"/>
                                        </p:tgtEl>
                                        <p:attrNameLst>
                                          <p:attrName>ppt_x</p:attrName>
                                        </p:attrNameLst>
                                      </p:cBhvr>
                                      <p:tavLst>
                                        <p:tav tm="0">
                                          <p:val>
                                            <p:strVal val="#ppt_x"/>
                                          </p:val>
                                        </p:tav>
                                        <p:tav tm="100000">
                                          <p:val>
                                            <p:strVal val="#ppt_x"/>
                                          </p:val>
                                        </p:tav>
                                      </p:tavLst>
                                    </p:anim>
                                    <p:anim calcmode="lin" valueType="num">
                                      <p:cBhvr additive="base">
                                        <p:cTn id="8" dur="500" fill="hold"/>
                                        <p:tgtEl>
                                          <p:spTgt spid="3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C7B62E43-5543-4489-9167-4E74C2B61C2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355" t="11160" r="18504" b="44751"/>
          <a:stretch/>
        </p:blipFill>
        <p:spPr>
          <a:xfrm>
            <a:off x="5660492" y="358922"/>
            <a:ext cx="5759307" cy="5759307"/>
          </a:xfrm>
          <a:prstGeom prst="rect">
            <a:avLst/>
          </a:prstGeom>
        </p:spPr>
      </p:pic>
      <p:pic>
        <p:nvPicPr>
          <p:cNvPr id="34" name="图片 33">
            <a:extLst>
              <a:ext uri="{FF2B5EF4-FFF2-40B4-BE49-F238E27FC236}">
                <a16:creationId xmlns:a16="http://schemas.microsoft.com/office/drawing/2014/main" id="{6F5A0E23-5120-4F14-B380-7FF0B7293F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331" t="79391" r="68898" b="-386"/>
          <a:stretch/>
        </p:blipFill>
        <p:spPr>
          <a:xfrm>
            <a:off x="237272" y="117399"/>
            <a:ext cx="1367835" cy="1609218"/>
          </a:xfrm>
          <a:prstGeom prst="rect">
            <a:avLst/>
          </a:prstGeom>
        </p:spPr>
      </p:pic>
      <p:pic>
        <p:nvPicPr>
          <p:cNvPr id="35" name="图片 34">
            <a:extLst>
              <a:ext uri="{FF2B5EF4-FFF2-40B4-BE49-F238E27FC236}">
                <a16:creationId xmlns:a16="http://schemas.microsoft.com/office/drawing/2014/main" id="{CF111373-74F5-4336-BC29-32920FD66F5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334" t="71383" r="75068" b="21269"/>
          <a:stretch/>
        </p:blipFill>
        <p:spPr>
          <a:xfrm>
            <a:off x="11022004" y="2557644"/>
            <a:ext cx="987309" cy="863896"/>
          </a:xfrm>
          <a:prstGeom prst="rect">
            <a:avLst/>
          </a:prstGeom>
        </p:spPr>
      </p:pic>
      <p:pic>
        <p:nvPicPr>
          <p:cNvPr id="39" name="图片 38">
            <a:extLst>
              <a:ext uri="{FF2B5EF4-FFF2-40B4-BE49-F238E27FC236}">
                <a16:creationId xmlns:a16="http://schemas.microsoft.com/office/drawing/2014/main" id="{53C8C096-7FAE-42EC-8AA9-CF952C99637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334" t="71383" r="75068" b="21269"/>
          <a:stretch/>
        </p:blipFill>
        <p:spPr>
          <a:xfrm>
            <a:off x="5880026" y="5085348"/>
            <a:ext cx="1504397" cy="1316347"/>
          </a:xfrm>
          <a:prstGeom prst="rect">
            <a:avLst/>
          </a:prstGeom>
        </p:spPr>
      </p:pic>
      <p:pic>
        <p:nvPicPr>
          <p:cNvPr id="2" name="Picture 1">
            <a:extLst>
              <a:ext uri="{FF2B5EF4-FFF2-40B4-BE49-F238E27FC236}">
                <a16:creationId xmlns:a16="http://schemas.microsoft.com/office/drawing/2014/main" id="{9CFE3A3D-EA6D-DCF5-2BCC-AB5771ECD14F}"/>
              </a:ext>
            </a:extLst>
          </p:cNvPr>
          <p:cNvPicPr>
            <a:picLocks noChangeAspect="1"/>
          </p:cNvPicPr>
          <p:nvPr/>
        </p:nvPicPr>
        <p:blipFill>
          <a:blip r:embed="rId7"/>
          <a:stretch>
            <a:fillRect/>
          </a:stretch>
        </p:blipFill>
        <p:spPr>
          <a:xfrm>
            <a:off x="0" y="885365"/>
            <a:ext cx="7114649" cy="5895343"/>
          </a:xfrm>
          <a:prstGeom prst="rect">
            <a:avLst/>
          </a:prstGeom>
        </p:spPr>
      </p:pic>
    </p:spTree>
    <p:extLst>
      <p:ext uri="{BB962C8B-B14F-4D97-AF65-F5344CB8AC3E}">
        <p14:creationId xmlns:p14="http://schemas.microsoft.com/office/powerpoint/2010/main" val="182168633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par>
                                <p:cTn id="10" presetID="53" presetClass="entr" presetSubtype="16"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par>
                                <p:cTn id="15" presetID="53" presetClass="entr" presetSubtype="16"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500" fill="hold"/>
                                        <p:tgtEl>
                                          <p:spTgt spid="35"/>
                                        </p:tgtEl>
                                        <p:attrNameLst>
                                          <p:attrName>ppt_w</p:attrName>
                                        </p:attrNameLst>
                                      </p:cBhvr>
                                      <p:tavLst>
                                        <p:tav tm="0">
                                          <p:val>
                                            <p:fltVal val="0"/>
                                          </p:val>
                                        </p:tav>
                                        <p:tav tm="100000">
                                          <p:val>
                                            <p:strVal val="#ppt_w"/>
                                          </p:val>
                                        </p:tav>
                                      </p:tavLst>
                                    </p:anim>
                                    <p:anim calcmode="lin" valueType="num">
                                      <p:cBhvr>
                                        <p:cTn id="18" dur="500" fill="hold"/>
                                        <p:tgtEl>
                                          <p:spTgt spid="35"/>
                                        </p:tgtEl>
                                        <p:attrNameLst>
                                          <p:attrName>ppt_h</p:attrName>
                                        </p:attrNameLst>
                                      </p:cBhvr>
                                      <p:tavLst>
                                        <p:tav tm="0">
                                          <p:val>
                                            <p:fltVal val="0"/>
                                          </p:val>
                                        </p:tav>
                                        <p:tav tm="100000">
                                          <p:val>
                                            <p:strVal val="#ppt_h"/>
                                          </p:val>
                                        </p:tav>
                                      </p:tavLst>
                                    </p:anim>
                                    <p:animEffect transition="in" filter="fade">
                                      <p:cBhvr>
                                        <p:cTn id="19" dur="500"/>
                                        <p:tgtEl>
                                          <p:spTgt spid="35"/>
                                        </p:tgtEl>
                                      </p:cBhvr>
                                    </p:animEffect>
                                  </p:childTnLst>
                                </p:cTn>
                              </p:par>
                              <p:par>
                                <p:cTn id="20" presetID="53" presetClass="entr" presetSubtype="16"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p:cTn id="22" dur="500" fill="hold"/>
                                        <p:tgtEl>
                                          <p:spTgt spid="39"/>
                                        </p:tgtEl>
                                        <p:attrNameLst>
                                          <p:attrName>ppt_w</p:attrName>
                                        </p:attrNameLst>
                                      </p:cBhvr>
                                      <p:tavLst>
                                        <p:tav tm="0">
                                          <p:val>
                                            <p:fltVal val="0"/>
                                          </p:val>
                                        </p:tav>
                                        <p:tav tm="100000">
                                          <p:val>
                                            <p:strVal val="#ppt_w"/>
                                          </p:val>
                                        </p:tav>
                                      </p:tavLst>
                                    </p:anim>
                                    <p:anim calcmode="lin" valueType="num">
                                      <p:cBhvr>
                                        <p:cTn id="23" dur="500" fill="hold"/>
                                        <p:tgtEl>
                                          <p:spTgt spid="39"/>
                                        </p:tgtEl>
                                        <p:attrNameLst>
                                          <p:attrName>ppt_h</p:attrName>
                                        </p:attrNameLst>
                                      </p:cBhvr>
                                      <p:tavLst>
                                        <p:tav tm="0">
                                          <p:val>
                                            <p:fltVal val="0"/>
                                          </p:val>
                                        </p:tav>
                                        <p:tav tm="100000">
                                          <p:val>
                                            <p:strVal val="#ppt_h"/>
                                          </p:val>
                                        </p:tav>
                                      </p:tavLst>
                                    </p:anim>
                                    <p:animEffect transition="in" filter="fade">
                                      <p:cBhvr>
                                        <p:cTn id="24" dur="5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2"/>
                                        </p:tgtEl>
                                        <p:attrNameLst>
                                          <p:attrName>style.visibility</p:attrName>
                                        </p:attrNameLst>
                                      </p:cBhvr>
                                      <p:to>
                                        <p:strVal val="visible"/>
                                      </p:to>
                                    </p:set>
                                    <p:animEffect transition="in" filter="wipe(down)">
                                      <p:cBhvr>
                                        <p:cTn id="2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图片 32">
            <a:extLst>
              <a:ext uri="{FF2B5EF4-FFF2-40B4-BE49-F238E27FC236}">
                <a16:creationId xmlns:a16="http://schemas.microsoft.com/office/drawing/2014/main" id="{C7B62E43-5543-4489-9167-4E74C2B61C23}"/>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5355" t="11160" r="18504" b="44751"/>
          <a:stretch/>
        </p:blipFill>
        <p:spPr>
          <a:xfrm>
            <a:off x="5660492" y="358922"/>
            <a:ext cx="5759307" cy="5759307"/>
          </a:xfrm>
          <a:prstGeom prst="rect">
            <a:avLst/>
          </a:prstGeom>
        </p:spPr>
      </p:pic>
      <p:pic>
        <p:nvPicPr>
          <p:cNvPr id="34" name="图片 33">
            <a:extLst>
              <a:ext uri="{FF2B5EF4-FFF2-40B4-BE49-F238E27FC236}">
                <a16:creationId xmlns:a16="http://schemas.microsoft.com/office/drawing/2014/main" id="{6F5A0E23-5120-4F14-B380-7FF0B7293F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331" t="79391" r="68898" b="-386"/>
          <a:stretch/>
        </p:blipFill>
        <p:spPr>
          <a:xfrm>
            <a:off x="237272" y="117399"/>
            <a:ext cx="1367835" cy="1609218"/>
          </a:xfrm>
          <a:prstGeom prst="rect">
            <a:avLst/>
          </a:prstGeom>
        </p:spPr>
      </p:pic>
      <p:pic>
        <p:nvPicPr>
          <p:cNvPr id="35" name="图片 34">
            <a:extLst>
              <a:ext uri="{FF2B5EF4-FFF2-40B4-BE49-F238E27FC236}">
                <a16:creationId xmlns:a16="http://schemas.microsoft.com/office/drawing/2014/main" id="{CF111373-74F5-4336-BC29-32920FD66F5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334" t="71383" r="75068" b="21269"/>
          <a:stretch/>
        </p:blipFill>
        <p:spPr>
          <a:xfrm>
            <a:off x="11022004" y="2557644"/>
            <a:ext cx="987309" cy="863896"/>
          </a:xfrm>
          <a:prstGeom prst="rect">
            <a:avLst/>
          </a:prstGeom>
        </p:spPr>
      </p:pic>
      <p:pic>
        <p:nvPicPr>
          <p:cNvPr id="39" name="图片 38">
            <a:extLst>
              <a:ext uri="{FF2B5EF4-FFF2-40B4-BE49-F238E27FC236}">
                <a16:creationId xmlns:a16="http://schemas.microsoft.com/office/drawing/2014/main" id="{53C8C096-7FAE-42EC-8AA9-CF952C99637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334" t="71383" r="75068" b="21269"/>
          <a:stretch/>
        </p:blipFill>
        <p:spPr>
          <a:xfrm>
            <a:off x="5880026" y="5085348"/>
            <a:ext cx="1504397" cy="1316347"/>
          </a:xfrm>
          <a:prstGeom prst="rect">
            <a:avLst/>
          </a:prstGeom>
        </p:spPr>
      </p:pic>
      <p:pic>
        <p:nvPicPr>
          <p:cNvPr id="4" name="Picture 3">
            <a:extLst>
              <a:ext uri="{FF2B5EF4-FFF2-40B4-BE49-F238E27FC236}">
                <a16:creationId xmlns:a16="http://schemas.microsoft.com/office/drawing/2014/main" id="{53B98D7F-F9E0-F4D9-15C8-A67AF2655CB7}"/>
              </a:ext>
            </a:extLst>
          </p:cNvPr>
          <p:cNvPicPr>
            <a:picLocks noChangeAspect="1"/>
          </p:cNvPicPr>
          <p:nvPr/>
        </p:nvPicPr>
        <p:blipFill>
          <a:blip r:embed="rId7"/>
          <a:stretch>
            <a:fillRect/>
          </a:stretch>
        </p:blipFill>
        <p:spPr>
          <a:xfrm>
            <a:off x="1254774" y="1671272"/>
            <a:ext cx="5529551" cy="4029805"/>
          </a:xfrm>
          <a:prstGeom prst="rect">
            <a:avLst/>
          </a:prstGeom>
        </p:spPr>
      </p:pic>
    </p:spTree>
    <p:extLst>
      <p:ext uri="{BB962C8B-B14F-4D97-AF65-F5344CB8AC3E}">
        <p14:creationId xmlns:p14="http://schemas.microsoft.com/office/powerpoint/2010/main" val="166209330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p:cTn id="7" dur="500" fill="hold"/>
                                        <p:tgtEl>
                                          <p:spTgt spid="33"/>
                                        </p:tgtEl>
                                        <p:attrNameLst>
                                          <p:attrName>ppt_w</p:attrName>
                                        </p:attrNameLst>
                                      </p:cBhvr>
                                      <p:tavLst>
                                        <p:tav tm="0">
                                          <p:val>
                                            <p:fltVal val="0"/>
                                          </p:val>
                                        </p:tav>
                                        <p:tav tm="100000">
                                          <p:val>
                                            <p:strVal val="#ppt_w"/>
                                          </p:val>
                                        </p:tav>
                                      </p:tavLst>
                                    </p:anim>
                                    <p:anim calcmode="lin" valueType="num">
                                      <p:cBhvr>
                                        <p:cTn id="8" dur="500" fill="hold"/>
                                        <p:tgtEl>
                                          <p:spTgt spid="33"/>
                                        </p:tgtEl>
                                        <p:attrNameLst>
                                          <p:attrName>ppt_h</p:attrName>
                                        </p:attrNameLst>
                                      </p:cBhvr>
                                      <p:tavLst>
                                        <p:tav tm="0">
                                          <p:val>
                                            <p:fltVal val="0"/>
                                          </p:val>
                                        </p:tav>
                                        <p:tav tm="100000">
                                          <p:val>
                                            <p:strVal val="#ppt_h"/>
                                          </p:val>
                                        </p:tav>
                                      </p:tavLst>
                                    </p:anim>
                                    <p:animEffect transition="in" filter="fade">
                                      <p:cBhvr>
                                        <p:cTn id="9" dur="500"/>
                                        <p:tgtEl>
                                          <p:spTgt spid="33"/>
                                        </p:tgtEl>
                                      </p:cBhvr>
                                    </p:animEffect>
                                  </p:childTnLst>
                                </p:cTn>
                              </p:par>
                              <p:par>
                                <p:cTn id="10" presetID="53" presetClass="entr" presetSubtype="16" fill="hold" nodeType="withEffect">
                                  <p:stCondLst>
                                    <p:cond delay="0"/>
                                  </p:stCondLst>
                                  <p:childTnLst>
                                    <p:set>
                                      <p:cBhvr>
                                        <p:cTn id="11" dur="1" fill="hold">
                                          <p:stCondLst>
                                            <p:cond delay="0"/>
                                          </p:stCondLst>
                                        </p:cTn>
                                        <p:tgtEl>
                                          <p:spTgt spid="34"/>
                                        </p:tgtEl>
                                        <p:attrNameLst>
                                          <p:attrName>style.visibility</p:attrName>
                                        </p:attrNameLst>
                                      </p:cBhvr>
                                      <p:to>
                                        <p:strVal val="visible"/>
                                      </p:to>
                                    </p:set>
                                    <p:anim calcmode="lin" valueType="num">
                                      <p:cBhvr>
                                        <p:cTn id="12" dur="500" fill="hold"/>
                                        <p:tgtEl>
                                          <p:spTgt spid="34"/>
                                        </p:tgtEl>
                                        <p:attrNameLst>
                                          <p:attrName>ppt_w</p:attrName>
                                        </p:attrNameLst>
                                      </p:cBhvr>
                                      <p:tavLst>
                                        <p:tav tm="0">
                                          <p:val>
                                            <p:fltVal val="0"/>
                                          </p:val>
                                        </p:tav>
                                        <p:tav tm="100000">
                                          <p:val>
                                            <p:strVal val="#ppt_w"/>
                                          </p:val>
                                        </p:tav>
                                      </p:tavLst>
                                    </p:anim>
                                    <p:anim calcmode="lin" valueType="num">
                                      <p:cBhvr>
                                        <p:cTn id="13" dur="500" fill="hold"/>
                                        <p:tgtEl>
                                          <p:spTgt spid="34"/>
                                        </p:tgtEl>
                                        <p:attrNameLst>
                                          <p:attrName>ppt_h</p:attrName>
                                        </p:attrNameLst>
                                      </p:cBhvr>
                                      <p:tavLst>
                                        <p:tav tm="0">
                                          <p:val>
                                            <p:fltVal val="0"/>
                                          </p:val>
                                        </p:tav>
                                        <p:tav tm="100000">
                                          <p:val>
                                            <p:strVal val="#ppt_h"/>
                                          </p:val>
                                        </p:tav>
                                      </p:tavLst>
                                    </p:anim>
                                    <p:animEffect transition="in" filter="fade">
                                      <p:cBhvr>
                                        <p:cTn id="14" dur="500"/>
                                        <p:tgtEl>
                                          <p:spTgt spid="34"/>
                                        </p:tgtEl>
                                      </p:cBhvr>
                                    </p:animEffect>
                                  </p:childTnLst>
                                </p:cTn>
                              </p:par>
                              <p:par>
                                <p:cTn id="15" presetID="53" presetClass="entr" presetSubtype="16" fill="hold" nodeType="withEffect">
                                  <p:stCondLst>
                                    <p:cond delay="0"/>
                                  </p:stCondLst>
                                  <p:childTnLst>
                                    <p:set>
                                      <p:cBhvr>
                                        <p:cTn id="16" dur="1" fill="hold">
                                          <p:stCondLst>
                                            <p:cond delay="0"/>
                                          </p:stCondLst>
                                        </p:cTn>
                                        <p:tgtEl>
                                          <p:spTgt spid="35"/>
                                        </p:tgtEl>
                                        <p:attrNameLst>
                                          <p:attrName>style.visibility</p:attrName>
                                        </p:attrNameLst>
                                      </p:cBhvr>
                                      <p:to>
                                        <p:strVal val="visible"/>
                                      </p:to>
                                    </p:set>
                                    <p:anim calcmode="lin" valueType="num">
                                      <p:cBhvr>
                                        <p:cTn id="17" dur="500" fill="hold"/>
                                        <p:tgtEl>
                                          <p:spTgt spid="35"/>
                                        </p:tgtEl>
                                        <p:attrNameLst>
                                          <p:attrName>ppt_w</p:attrName>
                                        </p:attrNameLst>
                                      </p:cBhvr>
                                      <p:tavLst>
                                        <p:tav tm="0">
                                          <p:val>
                                            <p:fltVal val="0"/>
                                          </p:val>
                                        </p:tav>
                                        <p:tav tm="100000">
                                          <p:val>
                                            <p:strVal val="#ppt_w"/>
                                          </p:val>
                                        </p:tav>
                                      </p:tavLst>
                                    </p:anim>
                                    <p:anim calcmode="lin" valueType="num">
                                      <p:cBhvr>
                                        <p:cTn id="18" dur="500" fill="hold"/>
                                        <p:tgtEl>
                                          <p:spTgt spid="35"/>
                                        </p:tgtEl>
                                        <p:attrNameLst>
                                          <p:attrName>ppt_h</p:attrName>
                                        </p:attrNameLst>
                                      </p:cBhvr>
                                      <p:tavLst>
                                        <p:tav tm="0">
                                          <p:val>
                                            <p:fltVal val="0"/>
                                          </p:val>
                                        </p:tav>
                                        <p:tav tm="100000">
                                          <p:val>
                                            <p:strVal val="#ppt_h"/>
                                          </p:val>
                                        </p:tav>
                                      </p:tavLst>
                                    </p:anim>
                                    <p:animEffect transition="in" filter="fade">
                                      <p:cBhvr>
                                        <p:cTn id="19" dur="500"/>
                                        <p:tgtEl>
                                          <p:spTgt spid="35"/>
                                        </p:tgtEl>
                                      </p:cBhvr>
                                    </p:animEffect>
                                  </p:childTnLst>
                                </p:cTn>
                              </p:par>
                              <p:par>
                                <p:cTn id="20" presetID="53" presetClass="entr" presetSubtype="16" fill="hold" nodeType="withEffect">
                                  <p:stCondLst>
                                    <p:cond delay="0"/>
                                  </p:stCondLst>
                                  <p:childTnLst>
                                    <p:set>
                                      <p:cBhvr>
                                        <p:cTn id="21" dur="1" fill="hold">
                                          <p:stCondLst>
                                            <p:cond delay="0"/>
                                          </p:stCondLst>
                                        </p:cTn>
                                        <p:tgtEl>
                                          <p:spTgt spid="39"/>
                                        </p:tgtEl>
                                        <p:attrNameLst>
                                          <p:attrName>style.visibility</p:attrName>
                                        </p:attrNameLst>
                                      </p:cBhvr>
                                      <p:to>
                                        <p:strVal val="visible"/>
                                      </p:to>
                                    </p:set>
                                    <p:anim calcmode="lin" valueType="num">
                                      <p:cBhvr>
                                        <p:cTn id="22" dur="500" fill="hold"/>
                                        <p:tgtEl>
                                          <p:spTgt spid="39"/>
                                        </p:tgtEl>
                                        <p:attrNameLst>
                                          <p:attrName>ppt_w</p:attrName>
                                        </p:attrNameLst>
                                      </p:cBhvr>
                                      <p:tavLst>
                                        <p:tav tm="0">
                                          <p:val>
                                            <p:fltVal val="0"/>
                                          </p:val>
                                        </p:tav>
                                        <p:tav tm="100000">
                                          <p:val>
                                            <p:strVal val="#ppt_w"/>
                                          </p:val>
                                        </p:tav>
                                      </p:tavLst>
                                    </p:anim>
                                    <p:anim calcmode="lin" valueType="num">
                                      <p:cBhvr>
                                        <p:cTn id="23" dur="500" fill="hold"/>
                                        <p:tgtEl>
                                          <p:spTgt spid="39"/>
                                        </p:tgtEl>
                                        <p:attrNameLst>
                                          <p:attrName>ppt_h</p:attrName>
                                        </p:attrNameLst>
                                      </p:cBhvr>
                                      <p:tavLst>
                                        <p:tav tm="0">
                                          <p:val>
                                            <p:fltVal val="0"/>
                                          </p:val>
                                        </p:tav>
                                        <p:tav tm="100000">
                                          <p:val>
                                            <p:strVal val="#ppt_h"/>
                                          </p:val>
                                        </p:tav>
                                      </p:tavLst>
                                    </p:anim>
                                    <p:animEffect transition="in" filter="fade">
                                      <p:cBhvr>
                                        <p:cTn id="24" dur="500"/>
                                        <p:tgtEl>
                                          <p:spTgt spid="39"/>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Box 18"/>
          <p:cNvSpPr txBox="1">
            <a:spLocks noChangeArrowheads="1"/>
          </p:cNvSpPr>
          <p:nvPr/>
        </p:nvSpPr>
        <p:spPr bwMode="auto">
          <a:xfrm>
            <a:off x="3982777" y="920252"/>
            <a:ext cx="8104678"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defTabSz="1088284" eaLnBrk="1" hangingPunct="1">
              <a:defRPr/>
            </a:pPr>
            <a:r>
              <a:rPr lang="vi-VN" altLang="en-US" sz="7200"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rPr>
              <a:t>Hoạt động 6: Nhận xét về môi trường không khí nơi em sống</a:t>
            </a:r>
            <a:endParaRPr lang="en-US" altLang="en-US" sz="7200" b="1" dirty="0">
              <a:solidFill>
                <a:prstClr val="white"/>
              </a:solidFill>
              <a:effectLst>
                <a:outerShdw blurRad="38100" dist="38100" dir="2700000" algn="tl">
                  <a:srgbClr val="000000">
                    <a:alpha val="43137"/>
                  </a:srgbClr>
                </a:outerShdw>
              </a:effectLst>
              <a:latin typeface="Tahoma" panose="020B0604030504040204" pitchFamily="34" charset="0"/>
              <a:ea typeface="Tahoma" panose="020B0604030504040204" pitchFamily="34" charset="0"/>
              <a:cs typeface="Tahoma" panose="020B0604030504040204" pitchFamily="34" charset="0"/>
            </a:endParaRPr>
          </a:p>
        </p:txBody>
      </p:sp>
      <p:pic>
        <p:nvPicPr>
          <p:cNvPr id="10" name="图片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8685" y="2205147"/>
            <a:ext cx="4319480" cy="4319480"/>
          </a:xfrm>
          <a:prstGeom prst="rect">
            <a:avLst/>
          </a:prstGeom>
        </p:spPr>
      </p:pic>
    </p:spTree>
    <p:extLst>
      <p:ext uri="{BB962C8B-B14F-4D97-AF65-F5344CB8AC3E}">
        <p14:creationId xmlns:p14="http://schemas.microsoft.com/office/powerpoint/2010/main" val="32331948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7" presetClass="entr" presetSubtype="0" fill="hold" grpId="0" nodeType="clickEffect">
                                  <p:stCondLst>
                                    <p:cond delay="0"/>
                                  </p:stCondLst>
                                  <p:iterate type="lt">
                                    <p:tmPct val="50000"/>
                                  </p:iterate>
                                  <p:childTnLst>
                                    <p:set>
                                      <p:cBhvr>
                                        <p:cTn id="11" dur="1" fill="hold">
                                          <p:stCondLst>
                                            <p:cond delay="0"/>
                                          </p:stCondLst>
                                        </p:cTn>
                                        <p:tgtEl>
                                          <p:spTgt spid="50"/>
                                        </p:tgtEl>
                                        <p:attrNameLst>
                                          <p:attrName>style.visibility</p:attrName>
                                        </p:attrNameLst>
                                      </p:cBhvr>
                                      <p:to>
                                        <p:strVal val="visible"/>
                                      </p:to>
                                    </p:set>
                                    <p:anim calcmode="discrete" valueType="clr">
                                      <p:cBhvr override="childStyle">
                                        <p:cTn id="12" dur="80"/>
                                        <p:tgtEl>
                                          <p:spTgt spid="50"/>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50"/>
                                        </p:tgtEl>
                                        <p:attrNameLst>
                                          <p:attrName>fillcolor</p:attrName>
                                        </p:attrNameLst>
                                      </p:cBhvr>
                                      <p:tavLst>
                                        <p:tav tm="0">
                                          <p:val>
                                            <p:clrVal>
                                              <a:schemeClr val="accent2"/>
                                            </p:clrVal>
                                          </p:val>
                                        </p:tav>
                                        <p:tav tm="50000">
                                          <p:val>
                                            <p:clrVal>
                                              <a:schemeClr val="hlink"/>
                                            </p:clrVal>
                                          </p:val>
                                        </p:tav>
                                      </p:tavLst>
                                    </p:anim>
                                    <p:set>
                                      <p:cBhvr>
                                        <p:cTn id="14" dur="80"/>
                                        <p:tgtEl>
                                          <p:spTgt spid="5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9637CE-B9EF-C176-A8B5-084FD674E229}"/>
              </a:ext>
            </a:extLst>
          </p:cNvPr>
          <p:cNvPicPr>
            <a:picLocks noChangeAspect="1"/>
          </p:cNvPicPr>
          <p:nvPr/>
        </p:nvPicPr>
        <p:blipFill>
          <a:blip r:embed="rId2"/>
          <a:stretch>
            <a:fillRect/>
          </a:stretch>
        </p:blipFill>
        <p:spPr>
          <a:xfrm>
            <a:off x="630530" y="2705100"/>
            <a:ext cx="4128528" cy="2929452"/>
          </a:xfrm>
          <a:prstGeom prst="rect">
            <a:avLst/>
          </a:prstGeom>
        </p:spPr>
      </p:pic>
      <p:sp>
        <p:nvSpPr>
          <p:cNvPr id="3" name="Google Shape;478;p45">
            <a:extLst>
              <a:ext uri="{FF2B5EF4-FFF2-40B4-BE49-F238E27FC236}">
                <a16:creationId xmlns:a16="http://schemas.microsoft.com/office/drawing/2014/main" id="{4B194DE3-316D-5F28-031A-C953B2A4C05B}"/>
              </a:ext>
            </a:extLst>
          </p:cNvPr>
          <p:cNvSpPr txBox="1">
            <a:spLocks/>
          </p:cNvSpPr>
          <p:nvPr/>
        </p:nvSpPr>
        <p:spPr>
          <a:xfrm>
            <a:off x="4295775" y="438150"/>
            <a:ext cx="7410450" cy="2322352"/>
          </a:xfrm>
          <a:prstGeom prst="doubleWave">
            <a:avLst/>
          </a:prstGeom>
          <a:solidFill>
            <a:srgbClr val="FFD92D">
              <a:lumMod val="20000"/>
              <a:lumOff val="80000"/>
            </a:srgbClr>
          </a:solidFill>
          <a:ln w="28575">
            <a:solidFill>
              <a:srgbClr val="E87C84"/>
            </a:solidFill>
            <a:prstDash val="sysDash"/>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defRPr/>
            </a:pPr>
            <a:r>
              <a:rPr lang="vi-VN" sz="2800" b="1" kern="0" dirty="0">
                <a:solidFill>
                  <a:srgbClr val="002060"/>
                </a:solidFill>
                <a:latin typeface="Cambria" panose="02040503050406030204" pitchFamily="18" charset="0"/>
                <a:ea typeface="Cambria" panose="02040503050406030204" pitchFamily="18" charset="0"/>
                <a:cs typeface="Calibri" panose="020F0502020204030204" pitchFamily="34" charset="0"/>
              </a:rPr>
              <a:t>Nhận xét về môi trường không khí nơi em sống: Nêu ra môi trường không khí nơi mình sống có trong lành không? Có bị ô nhiễm không?</a:t>
            </a:r>
          </a:p>
        </p:txBody>
      </p:sp>
      <p:sp>
        <p:nvSpPr>
          <p:cNvPr id="4" name="Google Shape;478;p45">
            <a:extLst>
              <a:ext uri="{FF2B5EF4-FFF2-40B4-BE49-F238E27FC236}">
                <a16:creationId xmlns:a16="http://schemas.microsoft.com/office/drawing/2014/main" id="{DD612C62-1E5D-58BB-515C-54F8855515EC}"/>
              </a:ext>
            </a:extLst>
          </p:cNvPr>
          <p:cNvSpPr txBox="1">
            <a:spLocks/>
          </p:cNvSpPr>
          <p:nvPr/>
        </p:nvSpPr>
        <p:spPr>
          <a:xfrm>
            <a:off x="5086350" y="3086099"/>
            <a:ext cx="6657975" cy="1493677"/>
          </a:xfrm>
          <a:prstGeom prst="doubleWave">
            <a:avLst/>
          </a:prstGeom>
          <a:solidFill>
            <a:srgbClr val="FFD92D">
              <a:lumMod val="20000"/>
              <a:lumOff val="80000"/>
            </a:srgbClr>
          </a:solidFill>
          <a:ln w="28575">
            <a:solidFill>
              <a:srgbClr val="E87C84"/>
            </a:solidFill>
            <a:prstDash val="sysDash"/>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defRPr/>
            </a:pPr>
            <a:r>
              <a:rPr lang="vi-VN" sz="2800" b="1" kern="0" dirty="0">
                <a:solidFill>
                  <a:srgbClr val="002060"/>
                </a:solidFill>
                <a:latin typeface="Cambria" panose="02040503050406030204" pitchFamily="18" charset="0"/>
                <a:ea typeface="Cambria" panose="02040503050406030204" pitchFamily="18" charset="0"/>
                <a:cs typeface="Calibri" panose="020F0502020204030204" pitchFamily="34" charset="0"/>
              </a:rPr>
              <a:t>Nếu môi trường không khí bị ô nhiễm thì nguyên nhân gây ô nhiễm là gì?</a:t>
            </a:r>
          </a:p>
        </p:txBody>
      </p:sp>
      <p:sp>
        <p:nvSpPr>
          <p:cNvPr id="5" name="Google Shape;478;p45">
            <a:extLst>
              <a:ext uri="{FF2B5EF4-FFF2-40B4-BE49-F238E27FC236}">
                <a16:creationId xmlns:a16="http://schemas.microsoft.com/office/drawing/2014/main" id="{43B3E888-BE0A-D995-271C-9F8F58A958FA}"/>
              </a:ext>
            </a:extLst>
          </p:cNvPr>
          <p:cNvSpPr txBox="1">
            <a:spLocks/>
          </p:cNvSpPr>
          <p:nvPr/>
        </p:nvSpPr>
        <p:spPr>
          <a:xfrm>
            <a:off x="5181600" y="4819649"/>
            <a:ext cx="6657975" cy="1493677"/>
          </a:xfrm>
          <a:prstGeom prst="doubleWave">
            <a:avLst/>
          </a:prstGeom>
          <a:solidFill>
            <a:srgbClr val="FFD92D">
              <a:lumMod val="20000"/>
              <a:lumOff val="80000"/>
            </a:srgbClr>
          </a:solidFill>
          <a:ln w="28575">
            <a:solidFill>
              <a:srgbClr val="E87C84"/>
            </a:solidFill>
            <a:prstDash val="sysDash"/>
          </a:ln>
        </p:spPr>
        <p:txBody>
          <a:bodyPr spcFirstLastPara="1" wrap="square" lIns="121900" tIns="121900" rIns="121900" bIns="121900"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ctr" defTabSz="1219170">
              <a:defRPr/>
            </a:pPr>
            <a:r>
              <a:rPr lang="vi-VN" sz="2800" b="1" kern="0" dirty="0">
                <a:solidFill>
                  <a:srgbClr val="002060"/>
                </a:solidFill>
                <a:latin typeface="Cambria" panose="02040503050406030204" pitchFamily="18" charset="0"/>
                <a:ea typeface="Cambria" panose="02040503050406030204" pitchFamily="18" charset="0"/>
                <a:cs typeface="Calibri" panose="020F0502020204030204" pitchFamily="34" charset="0"/>
              </a:rPr>
              <a:t>Sống trong môi trường ô nhiễm không khí gây ra những tác hại gì?</a:t>
            </a:r>
          </a:p>
        </p:txBody>
      </p:sp>
    </p:spTree>
    <p:extLst>
      <p:ext uri="{BB962C8B-B14F-4D97-AF65-F5344CB8AC3E}">
        <p14:creationId xmlns:p14="http://schemas.microsoft.com/office/powerpoint/2010/main" val="138293899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0466C90-ADEE-DD89-632A-7BF85014C1A3}"/>
              </a:ext>
            </a:extLst>
          </p:cNvPr>
          <p:cNvPicPr>
            <a:picLocks noChangeAspect="1"/>
          </p:cNvPicPr>
          <p:nvPr/>
        </p:nvPicPr>
        <p:blipFill>
          <a:blip r:embed="rId2"/>
          <a:stretch>
            <a:fillRect/>
          </a:stretch>
        </p:blipFill>
        <p:spPr>
          <a:xfrm>
            <a:off x="1487263" y="2710930"/>
            <a:ext cx="2635271" cy="3895801"/>
          </a:xfrm>
          <a:prstGeom prst="rect">
            <a:avLst/>
          </a:prstGeom>
        </p:spPr>
      </p:pic>
      <p:pic>
        <p:nvPicPr>
          <p:cNvPr id="3" name="Picture 2">
            <a:extLst>
              <a:ext uri="{FF2B5EF4-FFF2-40B4-BE49-F238E27FC236}">
                <a16:creationId xmlns:a16="http://schemas.microsoft.com/office/drawing/2014/main" id="{8576F819-1585-F1F2-2F27-7DE9A416C6FE}"/>
              </a:ext>
            </a:extLst>
          </p:cNvPr>
          <p:cNvPicPr>
            <a:picLocks noChangeAspect="1"/>
          </p:cNvPicPr>
          <p:nvPr/>
        </p:nvPicPr>
        <p:blipFill>
          <a:blip r:embed="rId3"/>
          <a:stretch>
            <a:fillRect/>
          </a:stretch>
        </p:blipFill>
        <p:spPr>
          <a:xfrm>
            <a:off x="3469821" y="1788842"/>
            <a:ext cx="7010400" cy="943704"/>
          </a:xfrm>
          <a:prstGeom prst="rect">
            <a:avLst/>
          </a:prstGeom>
        </p:spPr>
      </p:pic>
    </p:spTree>
    <p:extLst>
      <p:ext uri="{BB962C8B-B14F-4D97-AF65-F5344CB8AC3E}">
        <p14:creationId xmlns:p14="http://schemas.microsoft.com/office/powerpoint/2010/main" val="205877289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矩形 37"/>
          <p:cNvSpPr>
            <a:spLocks noChangeArrowheads="1"/>
          </p:cNvSpPr>
          <p:nvPr/>
        </p:nvSpPr>
        <p:spPr bwMode="auto">
          <a:xfrm>
            <a:off x="563205" y="765322"/>
            <a:ext cx="11104919" cy="2558904"/>
          </a:xfrm>
          <a:prstGeom prst="rect">
            <a:avLst/>
          </a:prstGeom>
          <a:solidFill>
            <a:schemeClr val="bg1"/>
          </a:solidFill>
          <a:ln>
            <a:noFill/>
          </a:ln>
        </p:spPr>
        <p:txBody>
          <a:bodyPr lIns="121884" tIns="60942" rIns="121884" bIns="60942"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defTabSz="1088284" eaLnBrk="1" hangingPunct="1">
              <a:lnSpc>
                <a:spcPct val="100000"/>
              </a:lnSpc>
              <a:spcBef>
                <a:spcPct val="0"/>
              </a:spcBef>
              <a:buNone/>
            </a:pPr>
            <a:endParaRPr lang="zh-CN" altLang="zh-CN" sz="2400">
              <a:solidFill>
                <a:prstClr val="black">
                  <a:lumMod val="75000"/>
                  <a:lumOff val="25000"/>
                </a:prstClr>
              </a:solidFill>
              <a:latin typeface="黑体" panose="02010609060101010101" pitchFamily="49" charset="-122"/>
              <a:ea typeface="黑体" panose="02010609060101010101" pitchFamily="49" charset="-122"/>
              <a:sym typeface="方正兰亭黑_GBK" pitchFamily="2" charset="-122"/>
            </a:endParaRPr>
          </a:p>
        </p:txBody>
      </p:sp>
      <p:sp>
        <p:nvSpPr>
          <p:cNvPr id="2" name="Rectangle 1"/>
          <p:cNvSpPr/>
          <p:nvPr/>
        </p:nvSpPr>
        <p:spPr>
          <a:xfrm>
            <a:off x="784798" y="957197"/>
            <a:ext cx="10759502" cy="2308324"/>
          </a:xfrm>
          <a:prstGeom prst="rect">
            <a:avLst/>
          </a:prstGeom>
        </p:spPr>
        <p:txBody>
          <a:bodyPr wrap="square">
            <a:spAutoFit/>
          </a:bodyPr>
          <a:lstStyle/>
          <a:p>
            <a:pPr marL="571500" indent="-571500" algn="just" defTabSz="1088284">
              <a:buFont typeface="Arial" panose="020B0604020202020204" pitchFamily="34" charset="0"/>
              <a:buChar char="•"/>
            </a:pPr>
            <a:r>
              <a:rPr lang="vi-VN" sz="3600" b="1" dirty="0">
                <a:solidFill>
                  <a:srgbClr val="002060"/>
                </a:solidFill>
                <a:cs typeface="Arial" panose="020B0604020202020204" pitchFamily="34" charset="0"/>
              </a:rPr>
              <a:t>Nếu môi trường không khí bị ô nhiễm thì nguyên nhân gây ô nhiễm là do đốt than, rơm rạ, do khói bụi của ô tô, xe máy, do đổ rác lâu ngày bốc mùi hôi thối…</a:t>
            </a:r>
            <a:endParaRPr lang="en-US" sz="3200" dirty="0">
              <a:solidFill>
                <a:srgbClr val="002060"/>
              </a:solidFill>
              <a:latin typeface="Arial" panose="020B0604020202020204" pitchFamily="34" charset="0"/>
              <a:cs typeface="Arial" panose="020B0604020202020204" pitchFamily="34" charset="0"/>
            </a:endParaRPr>
          </a:p>
        </p:txBody>
      </p:sp>
      <p:sp>
        <p:nvSpPr>
          <p:cNvPr id="3" name="矩形 37">
            <a:extLst>
              <a:ext uri="{FF2B5EF4-FFF2-40B4-BE49-F238E27FC236}">
                <a16:creationId xmlns:a16="http://schemas.microsoft.com/office/drawing/2014/main" id="{18E37355-2267-F5CD-AA98-5DEFB69C9245}"/>
              </a:ext>
            </a:extLst>
          </p:cNvPr>
          <p:cNvSpPr>
            <a:spLocks noChangeArrowheads="1"/>
          </p:cNvSpPr>
          <p:nvPr/>
        </p:nvSpPr>
        <p:spPr bwMode="auto">
          <a:xfrm>
            <a:off x="563205" y="3594247"/>
            <a:ext cx="11104919" cy="2597004"/>
          </a:xfrm>
          <a:prstGeom prst="rect">
            <a:avLst/>
          </a:prstGeom>
          <a:solidFill>
            <a:schemeClr val="bg1"/>
          </a:solidFill>
          <a:ln>
            <a:noFill/>
          </a:ln>
        </p:spPr>
        <p:txBody>
          <a:bodyPr lIns="121884" tIns="60942" rIns="121884" bIns="60942"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algn="ctr" defTabSz="1088284" eaLnBrk="1" hangingPunct="1">
              <a:lnSpc>
                <a:spcPct val="100000"/>
              </a:lnSpc>
              <a:spcBef>
                <a:spcPct val="0"/>
              </a:spcBef>
              <a:buNone/>
            </a:pPr>
            <a:endParaRPr lang="zh-CN" altLang="zh-CN" sz="2400">
              <a:solidFill>
                <a:prstClr val="black">
                  <a:lumMod val="75000"/>
                  <a:lumOff val="25000"/>
                </a:prstClr>
              </a:solidFill>
              <a:latin typeface="黑体" panose="02010609060101010101" pitchFamily="49" charset="-122"/>
              <a:ea typeface="黑体" panose="02010609060101010101" pitchFamily="49" charset="-122"/>
              <a:sym typeface="方正兰亭黑_GBK" pitchFamily="2" charset="-122"/>
            </a:endParaRPr>
          </a:p>
        </p:txBody>
      </p:sp>
      <p:sp>
        <p:nvSpPr>
          <p:cNvPr id="4" name="Rectangle 3">
            <a:extLst>
              <a:ext uri="{FF2B5EF4-FFF2-40B4-BE49-F238E27FC236}">
                <a16:creationId xmlns:a16="http://schemas.microsoft.com/office/drawing/2014/main" id="{4ABCFC29-CF68-A558-89DF-EC0DCB88224F}"/>
              </a:ext>
            </a:extLst>
          </p:cNvPr>
          <p:cNvSpPr/>
          <p:nvPr/>
        </p:nvSpPr>
        <p:spPr>
          <a:xfrm>
            <a:off x="784798" y="3786122"/>
            <a:ext cx="10759502" cy="2308324"/>
          </a:xfrm>
          <a:prstGeom prst="rect">
            <a:avLst/>
          </a:prstGeom>
        </p:spPr>
        <p:txBody>
          <a:bodyPr wrap="square">
            <a:spAutoFit/>
          </a:bodyPr>
          <a:lstStyle/>
          <a:p>
            <a:pPr marL="571500" indent="-571500" algn="just" defTabSz="1088284">
              <a:buFont typeface="Arial" panose="020B0604020202020204" pitchFamily="34" charset="0"/>
              <a:buChar char="•"/>
            </a:pPr>
            <a:r>
              <a:rPr lang="vi-VN" sz="3600" b="1" dirty="0">
                <a:solidFill>
                  <a:srgbClr val="002060"/>
                </a:solidFill>
                <a:cs typeface="Arial" panose="020B0604020202020204" pitchFamily="34" charset="0"/>
              </a:rPr>
              <a:t>Sống trong môi trường ô nhiễm không khí gây ra những tác hại như: khó thở, nhức đầu; khói gây ra cháy rừng làm cho động vật không thở được sẽ chết…..</a:t>
            </a:r>
            <a:endParaRPr lang="en-US" sz="3200" dirty="0">
              <a:solidFill>
                <a:srgbClr val="00206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884964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1000"/>
                                        <p:tgtEl>
                                          <p:spTgt spid="4"/>
                                        </p:tgtEl>
                                      </p:cBhvr>
                                    </p:animEffect>
                                    <p:anim calcmode="lin" valueType="num">
                                      <p:cBhvr>
                                        <p:cTn id="25" dur="1000" fill="hold"/>
                                        <p:tgtEl>
                                          <p:spTgt spid="4"/>
                                        </p:tgtEl>
                                        <p:attrNameLst>
                                          <p:attrName>ppt_x</p:attrName>
                                        </p:attrNameLst>
                                      </p:cBhvr>
                                      <p:tavLst>
                                        <p:tav tm="0">
                                          <p:val>
                                            <p:strVal val="#ppt_x"/>
                                          </p:val>
                                        </p:tav>
                                        <p:tav tm="100000">
                                          <p:val>
                                            <p:strVal val="#ppt_x"/>
                                          </p:val>
                                        </p:tav>
                                      </p:tavLst>
                                    </p:anim>
                                    <p:anim calcmode="lin" valueType="num">
                                      <p:cBhvr>
                                        <p:cTn id="2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 grpId="0"/>
      <p:bldP spid="3" grpId="0" animBg="1"/>
      <p:bldP spid="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1">
            <a:extLst>
              <a:ext uri="{FF2B5EF4-FFF2-40B4-BE49-F238E27FC236}">
                <a16:creationId xmlns:a16="http://schemas.microsoft.com/office/drawing/2014/main" id="{4332CAD7-8F9D-79D2-E194-C5391A9B63A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75855" y="1344958"/>
            <a:ext cx="8187469" cy="3256915"/>
          </a:xfrm>
          <a:prstGeom prst="rect">
            <a:avLst/>
          </a:prstGeom>
          <a:effectLst>
            <a:outerShdw blurRad="63500" sx="102000" sy="102000" algn="ctr" rotWithShape="0">
              <a:prstClr val="black">
                <a:alpha val="40000"/>
              </a:prstClr>
            </a:outerShdw>
          </a:effectLst>
        </p:spPr>
      </p:pic>
      <p:pic>
        <p:nvPicPr>
          <p:cNvPr id="3" name="图片 10">
            <a:extLst>
              <a:ext uri="{FF2B5EF4-FFF2-40B4-BE49-F238E27FC236}">
                <a16:creationId xmlns:a16="http://schemas.microsoft.com/office/drawing/2014/main" id="{996DC99C-08F8-A728-D310-8DE4DC31A311}"/>
              </a:ext>
            </a:extLst>
          </p:cNvPr>
          <p:cNvPicPr>
            <a:picLocks noChangeAspect="1"/>
          </p:cNvPicPr>
          <p:nvPr/>
        </p:nvPicPr>
        <p:blipFill>
          <a:blip r:embed="rId4"/>
          <a:stretch>
            <a:fillRect/>
          </a:stretch>
        </p:blipFill>
        <p:spPr>
          <a:xfrm flipH="1">
            <a:off x="836853" y="2189992"/>
            <a:ext cx="3230880" cy="4521704"/>
          </a:xfrm>
          <a:prstGeom prst="rect">
            <a:avLst/>
          </a:prstGeom>
        </p:spPr>
      </p:pic>
      <p:sp>
        <p:nvSpPr>
          <p:cNvPr id="4" name="TextBox 3">
            <a:extLst>
              <a:ext uri="{FF2B5EF4-FFF2-40B4-BE49-F238E27FC236}">
                <a16:creationId xmlns:a16="http://schemas.microsoft.com/office/drawing/2014/main" id="{22017B37-B54F-610A-BC36-40E23E9A82DC}"/>
              </a:ext>
            </a:extLst>
          </p:cNvPr>
          <p:cNvSpPr txBox="1"/>
          <p:nvPr/>
        </p:nvSpPr>
        <p:spPr>
          <a:xfrm>
            <a:off x="3234561" y="1632002"/>
            <a:ext cx="8033514" cy="2800767"/>
          </a:xfrm>
          <a:prstGeom prst="rect">
            <a:avLst/>
          </a:prstGeom>
          <a:noFill/>
        </p:spPr>
        <p:txBody>
          <a:bodyPr wrap="square">
            <a:spAutoFit/>
          </a:bodyPr>
          <a:lstStyle/>
          <a:p>
            <a:pPr lvl="0" algn="ctr"/>
            <a:r>
              <a:rPr lang="vi-VN" sz="4400" b="1" i="1">
                <a:solidFill>
                  <a:srgbClr val="FF0000"/>
                </a:solidFill>
                <a:cs typeface="Arial" panose="020B0604020202020204" pitchFamily="34" charset="0"/>
              </a:rPr>
              <a:t>Ở những nơi không khí bị ô nhiễm, những sinh vật sống ở dưới nước  có bị ảnh hưởng không?</a:t>
            </a:r>
            <a:endParaRPr kumimoji="0" lang="en-US" sz="4400" b="0" i="0" u="none" strike="noStrike" kern="1200" cap="none" spc="0" normalizeH="0" baseline="0" noProof="0" dirty="0">
              <a:ln>
                <a:noFill/>
              </a:ln>
              <a:solidFill>
                <a:srgbClr val="FF0000"/>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72813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6112B0F-43A0-7286-C0AA-76295EF9D5E8}"/>
              </a:ext>
            </a:extLst>
          </p:cNvPr>
          <p:cNvPicPr>
            <a:picLocks noChangeAspect="1"/>
          </p:cNvPicPr>
          <p:nvPr/>
        </p:nvPicPr>
        <p:blipFill>
          <a:blip r:embed="rId3"/>
          <a:stretch>
            <a:fillRect/>
          </a:stretch>
        </p:blipFill>
        <p:spPr>
          <a:xfrm>
            <a:off x="771524" y="2146858"/>
            <a:ext cx="10944225" cy="1926699"/>
          </a:xfrm>
          <a:prstGeom prst="rect">
            <a:avLst/>
          </a:prstGeom>
        </p:spPr>
      </p:pic>
    </p:spTree>
    <p:extLst>
      <p:ext uri="{BB962C8B-B14F-4D97-AF65-F5344CB8AC3E}">
        <p14:creationId xmlns:p14="http://schemas.microsoft.com/office/powerpoint/2010/main" val="24773932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Box 18"/>
          <p:cNvSpPr txBox="1">
            <a:spLocks noChangeArrowheads="1"/>
          </p:cNvSpPr>
          <p:nvPr/>
        </p:nvSpPr>
        <p:spPr bwMode="auto">
          <a:xfrm>
            <a:off x="885826" y="549347"/>
            <a:ext cx="10439400"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088284" rtl="0" eaLnBrk="1" fontAlgn="auto" latinLnBrk="0" hangingPunct="1">
              <a:lnSpc>
                <a:spcPct val="100000"/>
              </a:lnSpc>
              <a:spcBef>
                <a:spcPts val="0"/>
              </a:spcBef>
              <a:spcAft>
                <a:spcPts val="0"/>
              </a:spcAft>
              <a:buClrTx/>
              <a:buSzTx/>
              <a:buFontTx/>
              <a:buNone/>
              <a:tabLst/>
              <a:defRPr/>
            </a:pPr>
            <a:r>
              <a:rPr kumimoji="0" lang="vi-VN" alt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Hoạt động 7: Tìm hiểu sự cần thiết phải bảo vệ môi trường không khí và một số việc cần làm để bảo vệ môi trường không khí.</a:t>
            </a:r>
            <a:endParaRPr kumimoji="0" lang="en-US" altLang="en-US" sz="4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5" name="图片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49523" y="3164199"/>
            <a:ext cx="3923764" cy="3923764"/>
          </a:xfrm>
          <a:prstGeom prst="rect">
            <a:avLst/>
          </a:prstGeom>
        </p:spPr>
      </p:pic>
      <p:pic>
        <p:nvPicPr>
          <p:cNvPr id="56" name="图片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36693" y="3141035"/>
            <a:ext cx="3912480" cy="3912480"/>
          </a:xfrm>
          <a:prstGeom prst="rect">
            <a:avLst/>
          </a:prstGeom>
        </p:spPr>
      </p:pic>
      <p:pic>
        <p:nvPicPr>
          <p:cNvPr id="58" name="图片 2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12191" y="3572983"/>
            <a:ext cx="3311601" cy="3421976"/>
          </a:xfrm>
          <a:prstGeom prst="rect">
            <a:avLst/>
          </a:prstGeom>
        </p:spPr>
      </p:pic>
    </p:spTree>
    <p:extLst>
      <p:ext uri="{BB962C8B-B14F-4D97-AF65-F5344CB8AC3E}">
        <p14:creationId xmlns:p14="http://schemas.microsoft.com/office/powerpoint/2010/main" val="27625608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0"/>
                                        </p:tgtEl>
                                        <p:attrNameLst>
                                          <p:attrName>style.visibility</p:attrName>
                                        </p:attrNameLst>
                                      </p:cBhvr>
                                      <p:to>
                                        <p:strVal val="visible"/>
                                      </p:to>
                                    </p:set>
                                    <p:anim calcmode="discrete" valueType="clr">
                                      <p:cBhvr override="childStyle">
                                        <p:cTn id="7" dur="80"/>
                                        <p:tgtEl>
                                          <p:spTgt spid="5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0"/>
                                        </p:tgtEl>
                                        <p:attrNameLst>
                                          <p:attrName>fillcolor</p:attrName>
                                        </p:attrNameLst>
                                      </p:cBhvr>
                                      <p:tavLst>
                                        <p:tav tm="0">
                                          <p:val>
                                            <p:clrVal>
                                              <a:schemeClr val="accent2"/>
                                            </p:clrVal>
                                          </p:val>
                                        </p:tav>
                                        <p:tav tm="50000">
                                          <p:val>
                                            <p:clrVal>
                                              <a:schemeClr val="hlink"/>
                                            </p:clrVal>
                                          </p:val>
                                        </p:tav>
                                      </p:tavLst>
                                    </p:anim>
                                    <p:set>
                                      <p:cBhvr>
                                        <p:cTn id="9" dur="80"/>
                                        <p:tgtEl>
                                          <p:spTgt spid="5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fade">
                                      <p:cBhvr>
                                        <p:cTn id="14" dur="500"/>
                                        <p:tgtEl>
                                          <p:spTgt spid="56"/>
                                        </p:tgtEl>
                                      </p:cBhvr>
                                    </p:animEffect>
                                  </p:childTnLst>
                                </p:cTn>
                              </p:par>
                              <p:par>
                                <p:cTn id="15" presetID="10" presetClass="entr" presetSubtype="0"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500"/>
                                        <p:tgtEl>
                                          <p:spTgt spid="58"/>
                                        </p:tgtEl>
                                      </p:cBhvr>
                                    </p:animEffect>
                                  </p:childTnLst>
                                </p:cTn>
                              </p:par>
                              <p:par>
                                <p:cTn id="18" presetID="10" presetClass="entr" presetSubtype="0" fill="hold" nodeType="with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6E2B3AC-5D45-0891-DE4C-8BA649305A4A}"/>
              </a:ext>
            </a:extLst>
          </p:cNvPr>
          <p:cNvPicPr>
            <a:picLocks noChangeAspect="1"/>
          </p:cNvPicPr>
          <p:nvPr/>
        </p:nvPicPr>
        <p:blipFill>
          <a:blip r:embed="rId3"/>
          <a:stretch>
            <a:fillRect/>
          </a:stretch>
        </p:blipFill>
        <p:spPr>
          <a:xfrm>
            <a:off x="442913" y="385762"/>
            <a:ext cx="1004888" cy="970533"/>
          </a:xfrm>
          <a:prstGeom prst="rect">
            <a:avLst/>
          </a:prstGeom>
        </p:spPr>
      </p:pic>
      <p:sp>
        <p:nvSpPr>
          <p:cNvPr id="6" name="TextBox 5">
            <a:extLst>
              <a:ext uri="{FF2B5EF4-FFF2-40B4-BE49-F238E27FC236}">
                <a16:creationId xmlns:a16="http://schemas.microsoft.com/office/drawing/2014/main" id="{319CE48C-E821-4FA9-650D-9444EA340AB8}"/>
              </a:ext>
            </a:extLst>
          </p:cNvPr>
          <p:cNvSpPr txBox="1"/>
          <p:nvPr/>
        </p:nvSpPr>
        <p:spPr>
          <a:xfrm>
            <a:off x="1419224" y="542925"/>
            <a:ext cx="10677526"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a:ea typeface="+mn-ea"/>
                <a:cs typeface="+mn-cs"/>
              </a:rPr>
              <a:t>Vì</a:t>
            </a:r>
            <a:r>
              <a:rPr kumimoji="0" lang="en-US" sz="3600" b="1" i="0" u="none" strike="noStrike" kern="1200" cap="none" spc="0" normalizeH="0" baseline="0" noProof="0" dirty="0">
                <a:ln>
                  <a:noFill/>
                </a:ln>
                <a:solidFill>
                  <a:prstClr val="white"/>
                </a:solidFill>
                <a:effectLst/>
                <a:uLnTx/>
                <a:uFillTx/>
                <a:latin typeface="Calibri"/>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sao</a:t>
            </a:r>
            <a:r>
              <a:rPr kumimoji="0" lang="en-US" sz="3600" b="1" i="0" u="none" strike="noStrike" kern="1200" cap="none" spc="0" normalizeH="0" baseline="0" noProof="0" dirty="0">
                <a:ln>
                  <a:noFill/>
                </a:ln>
                <a:solidFill>
                  <a:prstClr val="white"/>
                </a:solidFill>
                <a:effectLst/>
                <a:uLnTx/>
                <a:uFillTx/>
                <a:latin typeface="Calibri"/>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chúng</a:t>
            </a:r>
            <a:r>
              <a:rPr kumimoji="0" lang="en-US" sz="3600" b="1" i="0" u="none" strike="noStrike" kern="1200" cap="none" spc="0" normalizeH="0" baseline="0" noProof="0" dirty="0">
                <a:ln>
                  <a:noFill/>
                </a:ln>
                <a:solidFill>
                  <a:prstClr val="white"/>
                </a:solidFill>
                <a:effectLst/>
                <a:uLnTx/>
                <a:uFillTx/>
                <a:latin typeface="Calibri"/>
                <a:ea typeface="+mn-ea"/>
                <a:cs typeface="+mn-cs"/>
              </a:rPr>
              <a:t> ta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cần</a:t>
            </a:r>
            <a:r>
              <a:rPr kumimoji="0" lang="en-US" sz="3600" b="1" i="0" u="none" strike="noStrike" kern="1200" cap="none" spc="0" normalizeH="0" baseline="0" noProof="0" dirty="0">
                <a:ln>
                  <a:noFill/>
                </a:ln>
                <a:solidFill>
                  <a:prstClr val="white"/>
                </a:solidFill>
                <a:effectLst/>
                <a:uLnTx/>
                <a:uFillTx/>
                <a:latin typeface="Calibri"/>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phải</a:t>
            </a:r>
            <a:r>
              <a:rPr kumimoji="0" lang="en-US" sz="3600" b="1" i="0" u="none" strike="noStrike" kern="1200" cap="none" spc="0" normalizeH="0" baseline="0" noProof="0" dirty="0">
                <a:ln>
                  <a:noFill/>
                </a:ln>
                <a:solidFill>
                  <a:prstClr val="white"/>
                </a:solidFill>
                <a:effectLst/>
                <a:uLnTx/>
                <a:uFillTx/>
                <a:latin typeface="Calibri"/>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bảo</a:t>
            </a:r>
            <a:r>
              <a:rPr kumimoji="0" lang="en-US" sz="3600" b="1" i="0" u="none" strike="noStrike" kern="1200" cap="none" spc="0" normalizeH="0" baseline="0" noProof="0" dirty="0">
                <a:ln>
                  <a:noFill/>
                </a:ln>
                <a:solidFill>
                  <a:prstClr val="white"/>
                </a:solidFill>
                <a:effectLst/>
                <a:uLnTx/>
                <a:uFillTx/>
                <a:latin typeface="Calibri"/>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vệ</a:t>
            </a:r>
            <a:r>
              <a:rPr kumimoji="0" lang="en-US" sz="3600" b="1" i="0" u="none" strike="noStrike" kern="1200" cap="none" spc="0" normalizeH="0" baseline="0" noProof="0" dirty="0">
                <a:ln>
                  <a:noFill/>
                </a:ln>
                <a:solidFill>
                  <a:prstClr val="white"/>
                </a:solidFill>
                <a:effectLst/>
                <a:uLnTx/>
                <a:uFillTx/>
                <a:latin typeface="Calibri"/>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môi</a:t>
            </a:r>
            <a:r>
              <a:rPr kumimoji="0" lang="en-US" sz="3600" b="1" i="0" u="none" strike="noStrike" kern="1200" cap="none" spc="0" normalizeH="0" baseline="0" noProof="0" dirty="0">
                <a:ln>
                  <a:noFill/>
                </a:ln>
                <a:solidFill>
                  <a:prstClr val="white"/>
                </a:solidFill>
                <a:effectLst/>
                <a:uLnTx/>
                <a:uFillTx/>
                <a:latin typeface="Calibri"/>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trường</a:t>
            </a:r>
            <a:r>
              <a:rPr kumimoji="0" lang="en-US" sz="3600" b="1" i="0" u="none" strike="noStrike" kern="1200" cap="none" spc="0" normalizeH="0" baseline="0" noProof="0" dirty="0">
                <a:ln>
                  <a:noFill/>
                </a:ln>
                <a:solidFill>
                  <a:prstClr val="white"/>
                </a:solidFill>
                <a:effectLst/>
                <a:uLnTx/>
                <a:uFillTx/>
                <a:latin typeface="Calibri"/>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không</a:t>
            </a:r>
            <a:r>
              <a:rPr kumimoji="0" lang="en-US" sz="3600" b="1" i="0" u="none" strike="noStrike" kern="1200" cap="none" spc="0" normalizeH="0" baseline="0" noProof="0" dirty="0">
                <a:ln>
                  <a:noFill/>
                </a:ln>
                <a:solidFill>
                  <a:prstClr val="white"/>
                </a:solidFill>
                <a:effectLst/>
                <a:uLnTx/>
                <a:uFillTx/>
                <a:latin typeface="Calibri"/>
                <a:ea typeface="+mn-ea"/>
                <a:cs typeface="+mn-cs"/>
              </a:rPr>
              <a:t> </a:t>
            </a:r>
            <a:r>
              <a:rPr kumimoji="0" lang="en-US" sz="3600" b="1" i="0" u="none" strike="noStrike" kern="1200" cap="none" spc="0" normalizeH="0" baseline="0" noProof="0" dirty="0" err="1">
                <a:ln>
                  <a:noFill/>
                </a:ln>
                <a:solidFill>
                  <a:prstClr val="white"/>
                </a:solidFill>
                <a:effectLst/>
                <a:uLnTx/>
                <a:uFillTx/>
                <a:latin typeface="Calibri"/>
                <a:ea typeface="+mn-ea"/>
                <a:cs typeface="+mn-cs"/>
              </a:rPr>
              <a:t>khí</a:t>
            </a:r>
            <a:r>
              <a:rPr kumimoji="0" lang="en-US" sz="3600" b="1" i="0" u="none" strike="noStrike" kern="1200" cap="none" spc="0" normalizeH="0" baseline="0" noProof="0" dirty="0">
                <a:ln>
                  <a:noFill/>
                </a:ln>
                <a:solidFill>
                  <a:prstClr val="white"/>
                </a:solidFill>
                <a:effectLst/>
                <a:uLnTx/>
                <a:uFillTx/>
                <a:latin typeface="Calibri"/>
                <a:ea typeface="+mn-ea"/>
                <a:cs typeface="+mn-cs"/>
              </a:rPr>
              <a:t>?</a:t>
            </a:r>
          </a:p>
        </p:txBody>
      </p:sp>
      <p:pic>
        <p:nvPicPr>
          <p:cNvPr id="8" name="Picture 7">
            <a:extLst>
              <a:ext uri="{FF2B5EF4-FFF2-40B4-BE49-F238E27FC236}">
                <a16:creationId xmlns:a16="http://schemas.microsoft.com/office/drawing/2014/main" id="{E93FD54C-A247-6F19-E79E-05C39531E51F}"/>
              </a:ext>
            </a:extLst>
          </p:cNvPr>
          <p:cNvPicPr>
            <a:picLocks noChangeAspect="1"/>
          </p:cNvPicPr>
          <p:nvPr/>
        </p:nvPicPr>
        <p:blipFill>
          <a:blip r:embed="rId4"/>
          <a:stretch>
            <a:fillRect/>
          </a:stretch>
        </p:blipFill>
        <p:spPr>
          <a:xfrm>
            <a:off x="923924" y="1816935"/>
            <a:ext cx="10448925" cy="2909366"/>
          </a:xfrm>
          <a:prstGeom prst="rect">
            <a:avLst/>
          </a:prstGeom>
        </p:spPr>
      </p:pic>
    </p:spTree>
    <p:extLst>
      <p:ext uri="{BB962C8B-B14F-4D97-AF65-F5344CB8AC3E}">
        <p14:creationId xmlns:p14="http://schemas.microsoft.com/office/powerpoint/2010/main" val="18421330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par>
                                <p:cTn id="8" presetID="22" presetClass="entr" presetSubtype="4"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down)">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52242B-82C3-F120-6069-F3AA20C346FB}"/>
              </a:ext>
            </a:extLst>
          </p:cNvPr>
          <p:cNvSpPr txBox="1"/>
          <p:nvPr/>
        </p:nvSpPr>
        <p:spPr>
          <a:xfrm>
            <a:off x="1352550" y="390525"/>
            <a:ext cx="10315575"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Chúng</a:t>
            </a:r>
            <a:r>
              <a:rPr kumimoji="0" lang="en-US" sz="36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ta </a:t>
            </a:r>
            <a:r>
              <a:rPr kumimoji="0" lang="en-US" sz="36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cần</a:t>
            </a:r>
            <a:r>
              <a:rPr kumimoji="0" lang="en-US" sz="36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6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phải</a:t>
            </a:r>
            <a:r>
              <a:rPr kumimoji="0" lang="en-US" sz="36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6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bảo</a:t>
            </a:r>
            <a:r>
              <a:rPr kumimoji="0" lang="en-US" sz="36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6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vệ</a:t>
            </a:r>
            <a:r>
              <a:rPr kumimoji="0" lang="en-US" sz="36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6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môi</a:t>
            </a:r>
            <a:r>
              <a:rPr kumimoji="0" lang="en-US" sz="36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6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trường</a:t>
            </a:r>
            <a:r>
              <a:rPr kumimoji="0" lang="en-US" sz="36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6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không</a:t>
            </a:r>
            <a:r>
              <a:rPr kumimoji="0" lang="en-US" sz="36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6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khí</a:t>
            </a:r>
            <a:r>
              <a:rPr kumimoji="0" lang="en-US" sz="36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6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vì</a:t>
            </a:r>
            <a:r>
              <a:rPr kumimoji="0" lang="en-US" sz="36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endParaRPr kumimoji="0" lang="en-US" sz="3600" b="1" i="0"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endParaRPr>
          </a:p>
        </p:txBody>
      </p:sp>
      <p:sp>
        <p:nvSpPr>
          <p:cNvPr id="3" name="圆角矩形 5">
            <a:extLst>
              <a:ext uri="{FF2B5EF4-FFF2-40B4-BE49-F238E27FC236}">
                <a16:creationId xmlns:a16="http://schemas.microsoft.com/office/drawing/2014/main" id="{D46D07F8-03D9-0C19-8325-3A833E1FBAFB}"/>
              </a:ext>
            </a:extLst>
          </p:cNvPr>
          <p:cNvSpPr/>
          <p:nvPr/>
        </p:nvSpPr>
        <p:spPr>
          <a:xfrm>
            <a:off x="1164717" y="1302653"/>
            <a:ext cx="9829800" cy="1259572"/>
          </a:xfrm>
          <a:prstGeom prst="roundRect">
            <a:avLst/>
          </a:prstGeom>
          <a:solidFill>
            <a:schemeClr val="accent4">
              <a:lumMod val="20000"/>
              <a:lumOff val="80000"/>
            </a:schemeClr>
          </a:solidFill>
          <a:ln w="5715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altLang="zh-CN" sz="36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Không khí có vai trò quan trọng đối với sự sống của con người, động vật, thực vật. </a:t>
            </a:r>
            <a:endParaRPr kumimoji="0" lang="zh-CN" altLang="en-US" sz="3600" b="1" i="0" u="none" strike="noStrike" kern="1200" cap="none" spc="0" normalizeH="0" baseline="0" noProof="0" dirty="0">
              <a:ln>
                <a:noFill/>
              </a:ln>
              <a:solidFill>
                <a:srgbClr val="FF0000"/>
              </a:solidFill>
              <a:effectLst/>
              <a:uLnTx/>
              <a:uFillTx/>
              <a:latin typeface="Calibri" panose="020F0502020204030204" pitchFamily="34" charset="0"/>
              <a:ea typeface="等线" panose="02010600030101010101" charset="-122"/>
              <a:cs typeface="Calibri" panose="020F0502020204030204" pitchFamily="34" charset="0"/>
            </a:endParaRPr>
          </a:p>
        </p:txBody>
      </p:sp>
      <p:sp>
        <p:nvSpPr>
          <p:cNvPr id="4" name="圆角矩形 5">
            <a:extLst>
              <a:ext uri="{FF2B5EF4-FFF2-40B4-BE49-F238E27FC236}">
                <a16:creationId xmlns:a16="http://schemas.microsoft.com/office/drawing/2014/main" id="{BCC07DD2-B0B7-CB24-B23A-E543337DF758}"/>
              </a:ext>
            </a:extLst>
          </p:cNvPr>
          <p:cNvSpPr/>
          <p:nvPr/>
        </p:nvSpPr>
        <p:spPr>
          <a:xfrm>
            <a:off x="1126617" y="2960003"/>
            <a:ext cx="9829800" cy="1354822"/>
          </a:xfrm>
          <a:prstGeom prst="roundRect">
            <a:avLst/>
          </a:prstGeom>
          <a:solidFill>
            <a:schemeClr val="accent4">
              <a:lumMod val="20000"/>
              <a:lumOff val="80000"/>
            </a:schemeClr>
          </a:solidFill>
          <a:ln w="5715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altLang="zh-CN" sz="36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Không khí bị ô nhiễm gây hại cho sức khỏe của con nguòi, động vật, thực vật.</a:t>
            </a:r>
            <a:endParaRPr kumimoji="0" lang="zh-CN" altLang="en-US" sz="3600" b="1" i="0" u="none" strike="noStrike" kern="1200" cap="none" spc="0" normalizeH="0" baseline="0" noProof="0" dirty="0">
              <a:ln>
                <a:noFill/>
              </a:ln>
              <a:solidFill>
                <a:srgbClr val="FF0000"/>
              </a:solidFill>
              <a:effectLst/>
              <a:uLnTx/>
              <a:uFillTx/>
              <a:latin typeface="Calibri" panose="020F0502020204030204" pitchFamily="34" charset="0"/>
              <a:ea typeface="等线" panose="02010600030101010101" charset="-122"/>
              <a:cs typeface="Calibri" panose="020F0502020204030204" pitchFamily="34" charset="0"/>
            </a:endParaRPr>
          </a:p>
        </p:txBody>
      </p:sp>
      <p:sp>
        <p:nvSpPr>
          <p:cNvPr id="5" name="圆角矩形 5">
            <a:extLst>
              <a:ext uri="{FF2B5EF4-FFF2-40B4-BE49-F238E27FC236}">
                <a16:creationId xmlns:a16="http://schemas.microsoft.com/office/drawing/2014/main" id="{40E09BA2-84C5-9F05-90C0-4F846B249969}"/>
              </a:ext>
            </a:extLst>
          </p:cNvPr>
          <p:cNvSpPr/>
          <p:nvPr/>
        </p:nvSpPr>
        <p:spPr>
          <a:xfrm>
            <a:off x="1202817" y="4693553"/>
            <a:ext cx="9829800" cy="1571992"/>
          </a:xfrm>
          <a:prstGeom prst="roundRect">
            <a:avLst/>
          </a:prstGeom>
          <a:solidFill>
            <a:schemeClr val="accent4">
              <a:lumMod val="20000"/>
              <a:lumOff val="80000"/>
            </a:schemeClr>
          </a:solidFill>
          <a:ln w="5715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altLang="zh-CN" sz="36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Nếu được sống trong môi trường không khí trong sạch, tuổi thọ của cong người sẽ cao hơn.</a:t>
            </a:r>
            <a:endParaRPr kumimoji="0" lang="zh-CN" altLang="en-US" sz="3600" b="1" i="0" u="none" strike="noStrike" kern="1200" cap="none" spc="0" normalizeH="0" baseline="0" noProof="0" dirty="0">
              <a:ln>
                <a:noFill/>
              </a:ln>
              <a:solidFill>
                <a:srgbClr val="FF0000"/>
              </a:solidFill>
              <a:effectLst/>
              <a:uLnTx/>
              <a:uFillTx/>
              <a:latin typeface="Calibri" panose="020F0502020204030204" pitchFamily="34" charset="0"/>
              <a:ea typeface="等线" panose="02010600030101010101" charset="-122"/>
              <a:cs typeface="Calibri" panose="020F0502020204030204" pitchFamily="34" charset="0"/>
            </a:endParaRPr>
          </a:p>
        </p:txBody>
      </p:sp>
    </p:spTree>
    <p:extLst>
      <p:ext uri="{BB962C8B-B14F-4D97-AF65-F5344CB8AC3E}">
        <p14:creationId xmlns:p14="http://schemas.microsoft.com/office/powerpoint/2010/main" val="32924441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wipe(down)">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wipe(down)">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91285" l="0" r="100000">
                        <a14:backgroundMark x1="10800" y1="7734" x2="38700" y2="8824"/>
                        <a14:backgroundMark x1="52600" y1="4575" x2="63500" y2="31046"/>
                        <a14:backgroundMark x1="68600" y1="20697" x2="81400" y2="14488"/>
                        <a14:backgroundMark x1="96900" y1="2070" x2="98500" y2="5229"/>
                        <a14:backgroundMark x1="98900" y1="22222" x2="97500" y2="29739"/>
                        <a14:backgroundMark x1="99400" y1="55556" x2="98600" y2="87800"/>
                        <a14:backgroundMark x1="79100" y1="69935" x2="82200" y2="69281"/>
                        <a14:backgroundMark x1="9200" y1="67865" x2="27600" y2="63834"/>
                        <a14:backgroundMark x1="5500" y1="9804" x2="4700" y2="27996"/>
                        <a14:backgroundMark x1="3400" y1="50109" x2="8100" y2="72222"/>
                        <a14:backgroundMark x1="3100" y1="76797" x2="1400" y2="87582"/>
                        <a14:backgroundMark x1="74900" y1="81699" x2="67000" y2="87691"/>
                      </a14:backgroundRemoval>
                    </a14:imgEffect>
                  </a14:imgLayer>
                </a14:imgProps>
              </a:ext>
              <a:ext uri="{28A0092B-C50C-407E-A947-70E740481C1C}">
                <a14:useLocalDpi xmlns:a14="http://schemas.microsoft.com/office/drawing/2010/main" val="0"/>
              </a:ext>
            </a:extLst>
          </a:blip>
          <a:srcRect b="8864"/>
          <a:stretch/>
        </p:blipFill>
        <p:spPr>
          <a:xfrm flipH="1">
            <a:off x="2225689" y="4371033"/>
            <a:ext cx="2791810" cy="2335696"/>
          </a:xfrm>
          <a:prstGeom prst="rect">
            <a:avLst/>
          </a:prstGeom>
        </p:spPr>
      </p:pic>
      <p:pic>
        <p:nvPicPr>
          <p:cNvPr id="4" name="Picture 3"/>
          <p:cNvPicPr>
            <a:picLocks noChangeAspect="1"/>
          </p:cNvPicPr>
          <p:nvPr/>
        </p:nvPicPr>
        <p:blipFill>
          <a:blip r:embed="rId6" cstate="print">
            <a:extLst>
              <a:ext uri="{BEBA8EAE-BF5A-486C-A8C5-ECC9F3942E4B}">
                <a14:imgProps xmlns:a14="http://schemas.microsoft.com/office/drawing/2010/main">
                  <a14:imgLayer r:embed="rId7">
                    <a14:imgEffect>
                      <a14:backgroundRemoval t="3981" b="90000" l="9702" r="89967"/>
                    </a14:imgEffect>
                  </a14:imgLayer>
                </a14:imgProps>
              </a:ext>
              <a:ext uri="{28A0092B-C50C-407E-A947-70E740481C1C}">
                <a14:useLocalDpi xmlns:a14="http://schemas.microsoft.com/office/drawing/2010/main" val="0"/>
              </a:ext>
            </a:extLst>
          </a:blip>
          <a:stretch>
            <a:fillRect/>
          </a:stretch>
        </p:blipFill>
        <p:spPr>
          <a:xfrm flipH="1">
            <a:off x="6380303" y="2244135"/>
            <a:ext cx="2106197" cy="2507929"/>
          </a:xfrm>
          <a:prstGeom prst="rect">
            <a:avLst/>
          </a:prstGeom>
        </p:spPr>
      </p:pic>
      <p:pic>
        <p:nvPicPr>
          <p:cNvPr id="5" name="Picture 4"/>
          <p:cNvPicPr>
            <a:picLocks noChangeAspect="1"/>
          </p:cNvPicPr>
          <p:nvPr/>
        </p:nvPicPr>
        <p:blipFill>
          <a:blip r:embed="rId8" cstate="print">
            <a:extLst>
              <a:ext uri="{BEBA8EAE-BF5A-486C-A8C5-ECC9F3942E4B}">
                <a14:imgProps xmlns:a14="http://schemas.microsoft.com/office/drawing/2010/main">
                  <a14:imgLayer r:embed="rId9">
                    <a14:imgEffect>
                      <a14:backgroundRemoval t="17833" b="89933" l="9585" r="95367">
                        <a14:foregroundMark x1="82907" y1="38734" x2="88019" y2="41419"/>
                        <a14:foregroundMark x1="49042" y1="27229" x2="56230" y2="27421"/>
                        <a14:foregroundMark x1="47604" y1="26270" x2="54153" y2="23394"/>
                        <a14:foregroundMark x1="78594" y1="79099" x2="81150" y2="80537"/>
                        <a14:backgroundMark x1="15495" y1="29147" x2="46965" y2="25983"/>
                        <a14:backgroundMark x1="27796" y1="33269" x2="27796" y2="36913"/>
                        <a14:backgroundMark x1="29233" y1="31831" x2="37061" y2="38159"/>
                      </a14:backgroundRemoval>
                    </a14:imgEffect>
                  </a14:imgLayer>
                </a14:imgProps>
              </a:ext>
              <a:ext uri="{28A0092B-C50C-407E-A947-70E740481C1C}">
                <a14:useLocalDpi xmlns:a14="http://schemas.microsoft.com/office/drawing/2010/main" val="0"/>
              </a:ext>
            </a:extLst>
          </a:blip>
          <a:stretch>
            <a:fillRect/>
          </a:stretch>
        </p:blipFill>
        <p:spPr>
          <a:xfrm flipH="1">
            <a:off x="7637345" y="951225"/>
            <a:ext cx="1017268" cy="1694904"/>
          </a:xfrm>
          <a:prstGeom prst="rect">
            <a:avLst/>
          </a:prstGeom>
        </p:spPr>
      </p:pic>
      <p:pic>
        <p:nvPicPr>
          <p:cNvPr id="6" name="Picture 5"/>
          <p:cNvPicPr>
            <a:picLocks noChangeAspect="1"/>
          </p:cNvPicPr>
          <p:nvPr/>
        </p:nvPicPr>
        <p:blipFill>
          <a:blip r:embed="rId10">
            <a:extLst>
              <a:ext uri="{BEBA8EAE-BF5A-486C-A8C5-ECC9F3942E4B}">
                <a14:imgProps xmlns:a14="http://schemas.microsoft.com/office/drawing/2010/main">
                  <a14:imgLayer r:embed="rId11">
                    <a14:imgEffect>
                      <a14:backgroundRemoval t="0" b="92101" l="0" r="100000">
                        <a14:foregroundMark x1="15655" y1="54958" x2="23003" y2="54958"/>
                        <a14:foregroundMark x1="33227" y1="66555" x2="33387" y2="74958"/>
                        <a14:foregroundMark x1="60064" y1="50252" x2="58307" y2="57815"/>
                      </a14:backgroundRemoval>
                    </a14:imgEffect>
                  </a14:imgLayer>
                </a14:imgProps>
              </a:ext>
              <a:ext uri="{28A0092B-C50C-407E-A947-70E740481C1C}">
                <a14:useLocalDpi xmlns:a14="http://schemas.microsoft.com/office/drawing/2010/main" val="0"/>
              </a:ext>
            </a:extLst>
          </a:blip>
          <a:stretch>
            <a:fillRect/>
          </a:stretch>
        </p:blipFill>
        <p:spPr>
          <a:xfrm>
            <a:off x="9131000" y="3584658"/>
            <a:ext cx="2727564" cy="2592493"/>
          </a:xfrm>
          <a:prstGeom prst="rect">
            <a:avLst/>
          </a:prstGeom>
        </p:spPr>
      </p:pic>
      <p:pic>
        <p:nvPicPr>
          <p:cNvPr id="10" name="Picture 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2017610" y="2635973"/>
            <a:ext cx="2242109" cy="1831803"/>
          </a:xfrm>
          <a:prstGeom prst="rect">
            <a:avLst/>
          </a:prstGeom>
        </p:spPr>
      </p:pic>
      <p:pic>
        <p:nvPicPr>
          <p:cNvPr id="13" name="Picture 12"/>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1019" b="92037" l="2591" r="97173">
                        <a14:foregroundMark x1="49117" y1="21574" x2="47821" y2="28148"/>
                      </a14:backgroundRemoval>
                    </a14:imgEffect>
                  </a14:imgLayer>
                </a14:imgProps>
              </a:ext>
              <a:ext uri="{28A0092B-C50C-407E-A947-70E740481C1C}">
                <a14:useLocalDpi xmlns:a14="http://schemas.microsoft.com/office/drawing/2010/main" val="0"/>
              </a:ext>
            </a:extLst>
          </a:blip>
          <a:srcRect b="7399"/>
          <a:stretch/>
        </p:blipFill>
        <p:spPr>
          <a:xfrm>
            <a:off x="-171700" y="1205802"/>
            <a:ext cx="2146543" cy="2528542"/>
          </a:xfrm>
          <a:prstGeom prst="rect">
            <a:avLst/>
          </a:prstGeom>
        </p:spPr>
      </p:pic>
      <p:grpSp>
        <p:nvGrpSpPr>
          <p:cNvPr id="11" name="Group 10"/>
          <p:cNvGrpSpPr/>
          <p:nvPr/>
        </p:nvGrpSpPr>
        <p:grpSpPr>
          <a:xfrm>
            <a:off x="92675" y="91401"/>
            <a:ext cx="12006649" cy="1290480"/>
            <a:chOff x="92675" y="91401"/>
            <a:chExt cx="12006649" cy="1290480"/>
          </a:xfrm>
        </p:grpSpPr>
        <p:sp>
          <p:nvSpPr>
            <p:cNvPr id="7" name="Rectangle: Rounded Corners 6"/>
            <p:cNvSpPr/>
            <p:nvPr/>
          </p:nvSpPr>
          <p:spPr>
            <a:xfrm>
              <a:off x="92675" y="91401"/>
              <a:ext cx="12006649" cy="1290480"/>
            </a:xfrm>
            <a:prstGeom prst="round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Rounded Corners 11"/>
            <p:cNvSpPr/>
            <p:nvPr/>
          </p:nvSpPr>
          <p:spPr>
            <a:xfrm>
              <a:off x="189781" y="190735"/>
              <a:ext cx="11835443" cy="1085974"/>
            </a:xfrm>
            <a:prstGeom prst="roundRect">
              <a:avLst/>
            </a:prstGeom>
            <a:no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 name="Picture 7"/>
          <p:cNvPicPr>
            <a:picLocks noChangeAspect="1"/>
          </p:cNvPicPr>
          <p:nvPr/>
        </p:nvPicPr>
        <p:blipFill>
          <a:blip r:embed="rId15" cstate="print">
            <a:extLst>
              <a:ext uri="{BEBA8EAE-BF5A-486C-A8C5-ECC9F3942E4B}">
                <a14:imgProps xmlns:a14="http://schemas.microsoft.com/office/drawing/2010/main">
                  <a14:imgLayer r:embed="rId16">
                    <a14:imgEffect>
                      <a14:backgroundRemoval t="3590" b="88974" l="1900" r="98600">
                        <a14:foregroundMark x1="34800" y1="33462" x2="37000" y2="44615"/>
                      </a14:backgroundRemoval>
                    </a14:imgEffect>
                  </a14:imgLayer>
                </a14:imgProps>
              </a:ext>
              <a:ext uri="{28A0092B-C50C-407E-A947-70E740481C1C}">
                <a14:useLocalDpi xmlns:a14="http://schemas.microsoft.com/office/drawing/2010/main" val="0"/>
              </a:ext>
            </a:extLst>
          </a:blip>
          <a:stretch>
            <a:fillRect/>
          </a:stretch>
        </p:blipFill>
        <p:spPr>
          <a:xfrm rot="781296">
            <a:off x="10141431" y="967488"/>
            <a:ext cx="1653145" cy="1289453"/>
          </a:xfrm>
          <a:prstGeom prst="rect">
            <a:avLst/>
          </a:prstGeom>
        </p:spPr>
      </p:pic>
      <p:sp>
        <p:nvSpPr>
          <p:cNvPr id="14" name="TextBox 13"/>
          <p:cNvSpPr txBox="1"/>
          <p:nvPr/>
        </p:nvSpPr>
        <p:spPr>
          <a:xfrm>
            <a:off x="494784" y="376765"/>
            <a:ext cx="11372550" cy="523220"/>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Từ</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ngàn</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xưa</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muôn</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loài</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luôn</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sống</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trong</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sự</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môi</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trường</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trong</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sạch</a:t>
            </a:r>
            <a:endPar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endParaRPr>
          </a:p>
        </p:txBody>
      </p:sp>
      <p:pic>
        <p:nvPicPr>
          <p:cNvPr id="9" name="Picture 8"/>
          <p:cNvPicPr>
            <a:picLocks noChangeAspect="1"/>
          </p:cNvPicPr>
          <p:nvPr/>
        </p:nvPicPr>
        <p:blipFill>
          <a:blip r:embed="rId17" cstate="print">
            <a:extLst>
              <a:ext uri="{BEBA8EAE-BF5A-486C-A8C5-ECC9F3942E4B}">
                <a14:imgProps xmlns:a14="http://schemas.microsoft.com/office/drawing/2010/main">
                  <a14:imgLayer r:embed="rId18">
                    <a14:imgEffect>
                      <a14:backgroundRemoval t="0" b="100000" l="0" r="100000">
                        <a14:foregroundMark x1="20700" y1="34679" x2="19000" y2="45962"/>
                        <a14:foregroundMark x1="18600" y1="33729" x2="20100" y2="45368"/>
                        <a14:foregroundMark x1="22200" y1="29097" x2="26000" y2="41449"/>
                      </a14:backgroundRemoval>
                    </a14:imgEffect>
                  </a14:imgLayer>
                </a14:imgProps>
              </a:ext>
              <a:ext uri="{28A0092B-C50C-407E-A947-70E740481C1C}">
                <a14:useLocalDpi xmlns:a14="http://schemas.microsoft.com/office/drawing/2010/main" val="0"/>
              </a:ext>
            </a:extLst>
          </a:blip>
          <a:stretch>
            <a:fillRect/>
          </a:stretch>
        </p:blipFill>
        <p:spPr>
          <a:xfrm rot="19868975" flipH="1">
            <a:off x="9441374" y="1691609"/>
            <a:ext cx="1274500" cy="1073129"/>
          </a:xfrm>
          <a:prstGeom prst="rect">
            <a:avLst/>
          </a:prstGeom>
        </p:spPr>
      </p:pic>
    </p:spTree>
    <p:extLst>
      <p:ext uri="{BB962C8B-B14F-4D97-AF65-F5344CB8AC3E}">
        <p14:creationId xmlns:p14="http://schemas.microsoft.com/office/powerpoint/2010/main" val="10107945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strVal val="#ppt_w+.3"/>
                                          </p:val>
                                        </p:tav>
                                        <p:tav tm="100000">
                                          <p:val>
                                            <p:strVal val="#ppt_w"/>
                                          </p:val>
                                        </p:tav>
                                      </p:tavLst>
                                    </p:anim>
                                    <p:anim calcmode="lin" valueType="num">
                                      <p:cBhvr>
                                        <p:cTn id="8" dur="1000" fill="hold"/>
                                        <p:tgtEl>
                                          <p:spTgt spid="11"/>
                                        </p:tgtEl>
                                        <p:attrNameLst>
                                          <p:attrName>ppt_h</p:attrName>
                                        </p:attrNameLst>
                                      </p:cBhvr>
                                      <p:tavLst>
                                        <p:tav tm="0">
                                          <p:val>
                                            <p:strVal val="#ppt_h"/>
                                          </p:val>
                                        </p:tav>
                                        <p:tav tm="100000">
                                          <p:val>
                                            <p:strVal val="#ppt_h"/>
                                          </p:val>
                                        </p:tav>
                                      </p:tavLst>
                                    </p:anim>
                                    <p:animEffect transition="in" filter="fade">
                                      <p:cBhvr>
                                        <p:cTn id="9" dur="1000"/>
                                        <p:tgtEl>
                                          <p:spTgt spid="11"/>
                                        </p:tgtEl>
                                      </p:cBhvr>
                                    </p:animEffect>
                                  </p:childTnLst>
                                </p:cTn>
                              </p:par>
                            </p:childTnLst>
                          </p:cTn>
                        </p:par>
                        <p:par>
                          <p:cTn id="10" fill="hold">
                            <p:stCondLst>
                              <p:cond delay="1000"/>
                            </p:stCondLst>
                            <p:childTnLst>
                              <p:par>
                                <p:cTn id="11" presetID="47" presetClass="entr" presetSubtype="0" fill="hold" grpId="0" nodeType="after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fade">
                                      <p:cBhvr>
                                        <p:cTn id="13" dur="1000"/>
                                        <p:tgtEl>
                                          <p:spTgt spid="14"/>
                                        </p:tgtEl>
                                      </p:cBhvr>
                                    </p:animEffect>
                                    <p:anim calcmode="lin" valueType="num">
                                      <p:cBhvr>
                                        <p:cTn id="14" dur="1000" fill="hold"/>
                                        <p:tgtEl>
                                          <p:spTgt spid="14"/>
                                        </p:tgtEl>
                                        <p:attrNameLst>
                                          <p:attrName>ppt_x</p:attrName>
                                        </p:attrNameLst>
                                      </p:cBhvr>
                                      <p:tavLst>
                                        <p:tav tm="0">
                                          <p:val>
                                            <p:strVal val="#ppt_x"/>
                                          </p:val>
                                        </p:tav>
                                        <p:tav tm="100000">
                                          <p:val>
                                            <p:strVal val="#ppt_x"/>
                                          </p:val>
                                        </p:tav>
                                      </p:tavLst>
                                    </p:anim>
                                    <p:anim calcmode="lin" valueType="num">
                                      <p:cBhvr>
                                        <p:cTn id="15" dur="1000" fill="hold"/>
                                        <p:tgtEl>
                                          <p:spTgt spid="14"/>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22" presetClass="entr" presetSubtype="4" fill="hold" nodeType="after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wipe(down)">
                                      <p:cBhvr>
                                        <p:cTn id="19" dur="500"/>
                                        <p:tgtEl>
                                          <p:spTgt spid="3"/>
                                        </p:tgtEl>
                                      </p:cBhvr>
                                    </p:animEffect>
                                  </p:childTnLst>
                                </p:cTn>
                              </p:par>
                              <p:par>
                                <p:cTn id="20" presetID="22" presetClass="entr" presetSubtype="4"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down)">
                                      <p:cBhvr>
                                        <p:cTn id="22" dur="500"/>
                                        <p:tgtEl>
                                          <p:spTgt spid="6"/>
                                        </p:tgtEl>
                                      </p:cBhvr>
                                    </p:animEffect>
                                  </p:childTnLst>
                                </p:cTn>
                              </p:par>
                              <p:par>
                                <p:cTn id="23" presetID="22" presetClass="entr" presetSubtype="4" fill="hold"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par>
                          <p:cTn id="26" fill="hold">
                            <p:stCondLst>
                              <p:cond delay="2500"/>
                            </p:stCondLst>
                            <p:childTnLst>
                              <p:par>
                                <p:cTn id="27" presetID="22" presetClass="entr" presetSubtype="4" fill="hold" nodeType="after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wipe(down)">
                                      <p:cBhvr>
                                        <p:cTn id="29" dur="500"/>
                                        <p:tgtEl>
                                          <p:spTgt spid="4"/>
                                        </p:tgtEl>
                                      </p:cBhvr>
                                    </p:animEffect>
                                  </p:childTnLst>
                                </p:cTn>
                              </p:par>
                              <p:par>
                                <p:cTn id="30" presetID="22" presetClass="entr" presetSubtype="4" fill="hold" nodeType="with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down)">
                                      <p:cBhvr>
                                        <p:cTn id="32" dur="500"/>
                                        <p:tgtEl>
                                          <p:spTgt spid="5"/>
                                        </p:tgtEl>
                                      </p:cBhvr>
                                    </p:animEffect>
                                  </p:childTnLst>
                                </p:cTn>
                              </p:par>
                              <p:par>
                                <p:cTn id="33" presetID="22" presetClass="entr" presetSubtype="4" fill="hold" nodeType="with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wipe(down)">
                                      <p:cBhvr>
                                        <p:cTn id="35" dur="500"/>
                                        <p:tgtEl>
                                          <p:spTgt spid="13"/>
                                        </p:tgtEl>
                                      </p:cBhvr>
                                    </p:animEffect>
                                  </p:childTnLst>
                                </p:cTn>
                              </p:par>
                            </p:childTnLst>
                          </p:cTn>
                        </p:par>
                        <p:par>
                          <p:cTn id="36" fill="hold">
                            <p:stCondLst>
                              <p:cond delay="3000"/>
                            </p:stCondLst>
                            <p:childTnLst>
                              <p:par>
                                <p:cTn id="37" presetID="2" presetClass="entr" presetSubtype="3" fill="hold" nodeType="after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1+#ppt_w/2"/>
                                          </p:val>
                                        </p:tav>
                                        <p:tav tm="100000">
                                          <p:val>
                                            <p:strVal val="#ppt_x"/>
                                          </p:val>
                                        </p:tav>
                                      </p:tavLst>
                                    </p:anim>
                                    <p:anim calcmode="lin" valueType="num">
                                      <p:cBhvr additive="base">
                                        <p:cTn id="40" dur="500" fill="hold"/>
                                        <p:tgtEl>
                                          <p:spTgt spid="8"/>
                                        </p:tgtEl>
                                        <p:attrNameLst>
                                          <p:attrName>ppt_y</p:attrName>
                                        </p:attrNameLst>
                                      </p:cBhvr>
                                      <p:tavLst>
                                        <p:tav tm="0">
                                          <p:val>
                                            <p:strVal val="0-#ppt_h/2"/>
                                          </p:val>
                                        </p:tav>
                                        <p:tav tm="100000">
                                          <p:val>
                                            <p:strVal val="#ppt_y"/>
                                          </p:val>
                                        </p:tav>
                                      </p:tavLst>
                                    </p:anim>
                                  </p:childTnLst>
                                </p:cTn>
                              </p:par>
                              <p:par>
                                <p:cTn id="41" presetID="2" presetClass="entr" presetSubtype="9" fill="hold" nodeType="with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additive="base">
                                        <p:cTn id="43" dur="1250" fill="hold"/>
                                        <p:tgtEl>
                                          <p:spTgt spid="9"/>
                                        </p:tgtEl>
                                        <p:attrNameLst>
                                          <p:attrName>ppt_x</p:attrName>
                                        </p:attrNameLst>
                                      </p:cBhvr>
                                      <p:tavLst>
                                        <p:tav tm="0">
                                          <p:val>
                                            <p:strVal val="0-#ppt_w/2"/>
                                          </p:val>
                                        </p:tav>
                                        <p:tav tm="100000">
                                          <p:val>
                                            <p:strVal val="#ppt_x"/>
                                          </p:val>
                                        </p:tav>
                                      </p:tavLst>
                                    </p:anim>
                                    <p:anim calcmode="lin" valueType="num">
                                      <p:cBhvr additive="base">
                                        <p:cTn id="44" dur="1250" fill="hold"/>
                                        <p:tgtEl>
                                          <p:spTgt spid="9"/>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752242B-82C3-F120-6069-F3AA20C346FB}"/>
              </a:ext>
            </a:extLst>
          </p:cNvPr>
          <p:cNvSpPr txBox="1"/>
          <p:nvPr/>
        </p:nvSpPr>
        <p:spPr>
          <a:xfrm>
            <a:off x="809626" y="619125"/>
            <a:ext cx="1080135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Nêu</a:t>
            </a:r>
            <a:r>
              <a:rPr kumimoji="0" lang="en-US" sz="32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2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những</a:t>
            </a:r>
            <a:r>
              <a:rPr kumimoji="0" lang="en-US" sz="32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2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việc</a:t>
            </a:r>
            <a:r>
              <a:rPr kumimoji="0" lang="en-US" sz="32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2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làm</a:t>
            </a:r>
            <a:r>
              <a:rPr kumimoji="0" lang="en-US" sz="32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2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phù</a:t>
            </a:r>
            <a:r>
              <a:rPr kumimoji="0" lang="en-US" sz="32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en-US" sz="3200" b="1" i="1" u="none" strike="noStrike" kern="1200" cap="none" spc="0" normalizeH="0" baseline="0" noProof="0" dirty="0" err="1">
                <a:ln>
                  <a:noFill/>
                </a:ln>
                <a:solidFill>
                  <a:prstClr val="white"/>
                </a:solidFill>
                <a:effectLst/>
                <a:uLnTx/>
                <a:uFillTx/>
                <a:latin typeface="Calibri"/>
                <a:ea typeface="Times New Roman" panose="02020603050405020304" pitchFamily="18" charset="0"/>
                <a:cs typeface="+mn-cs"/>
              </a:rPr>
              <a:t>hợp</a:t>
            </a:r>
            <a:r>
              <a:rPr kumimoji="0" lang="en-US" sz="32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 </a:t>
            </a:r>
            <a:r>
              <a:rPr kumimoji="0" lang="vi-VN" sz="3200" b="1" i="1"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rPr>
              <a:t>để bảo vệ môi trường không khí?</a:t>
            </a:r>
            <a:endParaRPr kumimoji="0" lang="en-US" sz="3200" b="1" i="0" u="none" strike="noStrike" kern="1200" cap="none" spc="0" normalizeH="0" baseline="0" noProof="0" dirty="0">
              <a:ln>
                <a:noFill/>
              </a:ln>
              <a:solidFill>
                <a:prstClr val="white"/>
              </a:solidFill>
              <a:effectLst/>
              <a:uLnTx/>
              <a:uFillTx/>
              <a:latin typeface="Calibri"/>
              <a:ea typeface="Times New Roman" panose="02020603050405020304" pitchFamily="18" charset="0"/>
              <a:cs typeface="+mn-cs"/>
            </a:endParaRPr>
          </a:p>
        </p:txBody>
      </p:sp>
      <p:pic>
        <p:nvPicPr>
          <p:cNvPr id="7" name="Picture 6">
            <a:extLst>
              <a:ext uri="{FF2B5EF4-FFF2-40B4-BE49-F238E27FC236}">
                <a16:creationId xmlns:a16="http://schemas.microsoft.com/office/drawing/2014/main" id="{DAD0D412-80CA-5BC1-A712-EA243F59AA8D}"/>
              </a:ext>
            </a:extLst>
          </p:cNvPr>
          <p:cNvPicPr>
            <a:picLocks noChangeAspect="1"/>
          </p:cNvPicPr>
          <p:nvPr/>
        </p:nvPicPr>
        <p:blipFill>
          <a:blip r:embed="rId2"/>
          <a:stretch>
            <a:fillRect/>
          </a:stretch>
        </p:blipFill>
        <p:spPr>
          <a:xfrm>
            <a:off x="3124200" y="1304167"/>
            <a:ext cx="6172200" cy="5006145"/>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extLst>
      <p:ext uri="{BB962C8B-B14F-4D97-AF65-F5344CB8AC3E}">
        <p14:creationId xmlns:p14="http://schemas.microsoft.com/office/powerpoint/2010/main" val="41320486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arn(inVertic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EN PHAP">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4408" y="-117165"/>
            <a:ext cx="12187592" cy="6854825"/>
          </a:xfrm>
          <a:prstGeom prst="rect">
            <a:avLst/>
          </a:prstGeom>
        </p:spPr>
      </p:pic>
    </p:spTree>
    <p:extLst>
      <p:ext uri="{BB962C8B-B14F-4D97-AF65-F5344CB8AC3E}">
        <p14:creationId xmlns:p14="http://schemas.microsoft.com/office/powerpoint/2010/main" val="1724302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67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图片 4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94121" y="448453"/>
            <a:ext cx="5742074" cy="5742074"/>
          </a:xfrm>
          <a:prstGeom prst="rect">
            <a:avLst/>
          </a:prstGeom>
        </p:spPr>
      </p:pic>
      <p:pic>
        <p:nvPicPr>
          <p:cNvPr id="34" name="图片 33">
            <a:extLst>
              <a:ext uri="{FF2B5EF4-FFF2-40B4-BE49-F238E27FC236}">
                <a16:creationId xmlns:a16="http://schemas.microsoft.com/office/drawing/2014/main" id="{6F5A0E23-5120-4F14-B380-7FF0B7293FA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331" t="79391" r="68898" b="-386"/>
          <a:stretch/>
        </p:blipFill>
        <p:spPr>
          <a:xfrm>
            <a:off x="237272" y="117399"/>
            <a:ext cx="1367835" cy="1609218"/>
          </a:xfrm>
          <a:prstGeom prst="rect">
            <a:avLst/>
          </a:prstGeom>
        </p:spPr>
      </p:pic>
      <p:pic>
        <p:nvPicPr>
          <p:cNvPr id="35" name="图片 34">
            <a:extLst>
              <a:ext uri="{FF2B5EF4-FFF2-40B4-BE49-F238E27FC236}">
                <a16:creationId xmlns:a16="http://schemas.microsoft.com/office/drawing/2014/main" id="{CF111373-74F5-4336-BC29-32920FD66F52}"/>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2334" t="71383" r="75068" b="21269"/>
          <a:stretch/>
        </p:blipFill>
        <p:spPr>
          <a:xfrm>
            <a:off x="5180949" y="862721"/>
            <a:ext cx="987309" cy="863896"/>
          </a:xfrm>
          <a:prstGeom prst="rect">
            <a:avLst/>
          </a:prstGeom>
        </p:spPr>
      </p:pic>
      <p:pic>
        <p:nvPicPr>
          <p:cNvPr id="39" name="图片 38">
            <a:extLst>
              <a:ext uri="{FF2B5EF4-FFF2-40B4-BE49-F238E27FC236}">
                <a16:creationId xmlns:a16="http://schemas.microsoft.com/office/drawing/2014/main" id="{53C8C096-7FAE-42EC-8AA9-CF952C99637A}"/>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2334" t="71383" r="75068" b="21269"/>
          <a:stretch/>
        </p:blipFill>
        <p:spPr>
          <a:xfrm>
            <a:off x="9859130" y="5444758"/>
            <a:ext cx="1504397" cy="1316347"/>
          </a:xfrm>
          <a:prstGeom prst="rect">
            <a:avLst/>
          </a:prstGeom>
        </p:spPr>
      </p:pic>
      <p:pic>
        <p:nvPicPr>
          <p:cNvPr id="8" name="图片 38"/>
          <p:cNvPicPr>
            <a:picLocks noChangeAspect="1"/>
          </p:cNvPicPr>
          <p:nvPr/>
        </p:nvPicPr>
        <p:blipFill rotWithShape="1">
          <a:blip r:embed="rId6" cstate="print">
            <a:extLst>
              <a:ext uri="{28A0092B-C50C-407E-A947-70E740481C1C}">
                <a14:useLocalDpi xmlns:a14="http://schemas.microsoft.com/office/drawing/2010/main" val="0"/>
              </a:ext>
            </a:extLst>
          </a:blip>
          <a:srcRect l="12334" t="71383" r="75068" b="21269"/>
          <a:stretch/>
        </p:blipFill>
        <p:spPr>
          <a:xfrm>
            <a:off x="246558" y="5281510"/>
            <a:ext cx="1504397" cy="1316347"/>
          </a:xfrm>
          <a:prstGeom prst="rect">
            <a:avLst/>
          </a:prstGeom>
        </p:spPr>
      </p:pic>
      <p:pic>
        <p:nvPicPr>
          <p:cNvPr id="9" name="图片 38"/>
          <p:cNvPicPr>
            <a:picLocks noChangeAspect="1"/>
          </p:cNvPicPr>
          <p:nvPr/>
        </p:nvPicPr>
        <p:blipFill rotWithShape="1">
          <a:blip r:embed="rId7" cstate="print">
            <a:extLst>
              <a:ext uri="{28A0092B-C50C-407E-A947-70E740481C1C}">
                <a14:useLocalDpi xmlns:a14="http://schemas.microsoft.com/office/drawing/2010/main" val="0"/>
              </a:ext>
            </a:extLst>
          </a:blip>
          <a:srcRect l="12334" t="71383" r="75068" b="21269"/>
          <a:stretch/>
        </p:blipFill>
        <p:spPr>
          <a:xfrm>
            <a:off x="9746472" y="384794"/>
            <a:ext cx="864857" cy="756750"/>
          </a:xfrm>
          <a:prstGeom prst="rect">
            <a:avLst/>
          </a:prstGeom>
        </p:spPr>
      </p:pic>
      <p:pic>
        <p:nvPicPr>
          <p:cNvPr id="10" name="图片 34"/>
          <p:cNvPicPr>
            <a:picLocks noChangeAspect="1"/>
          </p:cNvPicPr>
          <p:nvPr/>
        </p:nvPicPr>
        <p:blipFill rotWithShape="1">
          <a:blip r:embed="rId8" cstate="print">
            <a:extLst>
              <a:ext uri="{28A0092B-C50C-407E-A947-70E740481C1C}">
                <a14:useLocalDpi xmlns:a14="http://schemas.microsoft.com/office/drawing/2010/main" val="0"/>
              </a:ext>
            </a:extLst>
          </a:blip>
          <a:srcRect l="12334" t="71383" r="75068" b="21269"/>
          <a:stretch/>
        </p:blipFill>
        <p:spPr>
          <a:xfrm>
            <a:off x="4847649" y="5012810"/>
            <a:ext cx="869754" cy="761035"/>
          </a:xfrm>
          <a:prstGeom prst="rect">
            <a:avLst/>
          </a:prstGeom>
        </p:spPr>
      </p:pic>
      <p:pic>
        <p:nvPicPr>
          <p:cNvPr id="2" name="Picture 1">
            <a:extLst>
              <a:ext uri="{FF2B5EF4-FFF2-40B4-BE49-F238E27FC236}">
                <a16:creationId xmlns:a16="http://schemas.microsoft.com/office/drawing/2014/main" id="{7CD410FF-CC1B-174A-1B91-0766AE4EE529}"/>
              </a:ext>
            </a:extLst>
          </p:cNvPr>
          <p:cNvPicPr>
            <a:picLocks noChangeAspect="1"/>
          </p:cNvPicPr>
          <p:nvPr/>
        </p:nvPicPr>
        <p:blipFill>
          <a:blip r:embed="rId9"/>
          <a:stretch>
            <a:fillRect/>
          </a:stretch>
        </p:blipFill>
        <p:spPr>
          <a:xfrm>
            <a:off x="-228917" y="962657"/>
            <a:ext cx="7315834" cy="5895343"/>
          </a:xfrm>
          <a:prstGeom prst="rect">
            <a:avLst/>
          </a:prstGeom>
        </p:spPr>
      </p:pic>
    </p:spTree>
    <p:extLst>
      <p:ext uri="{BB962C8B-B14F-4D97-AF65-F5344CB8AC3E}">
        <p14:creationId xmlns:p14="http://schemas.microsoft.com/office/powerpoint/2010/main" val="238337799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ext Box 18"/>
          <p:cNvSpPr txBox="1">
            <a:spLocks noChangeArrowheads="1"/>
          </p:cNvSpPr>
          <p:nvPr/>
        </p:nvSpPr>
        <p:spPr bwMode="auto">
          <a:xfrm>
            <a:off x="914401" y="720797"/>
            <a:ext cx="1043940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1088284" rtl="0" eaLnBrk="1" fontAlgn="auto" latinLnBrk="0" hangingPunct="1">
              <a:lnSpc>
                <a:spcPct val="100000"/>
              </a:lnSpc>
              <a:spcBef>
                <a:spcPts val="0"/>
              </a:spcBef>
              <a:spcAft>
                <a:spcPts val="0"/>
              </a:spcAft>
              <a:buClrTx/>
              <a:buSzTx/>
              <a:buFontTx/>
              <a:buNone/>
              <a:tabLst/>
              <a:defRPr/>
            </a:pPr>
            <a:r>
              <a:rPr kumimoji="0" lang="vi-VN" alt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rPr>
              <a:t>Hoạt động 8: Liên hệ những hoạt động bảo vệ môi trường không khí ở địa phương</a:t>
            </a:r>
            <a:endParaRPr kumimoji="0" lang="en-US" altLang="en-US" sz="54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5" name="图片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49523" y="3164199"/>
            <a:ext cx="3923764" cy="3923764"/>
          </a:xfrm>
          <a:prstGeom prst="rect">
            <a:avLst/>
          </a:prstGeom>
        </p:spPr>
      </p:pic>
      <p:pic>
        <p:nvPicPr>
          <p:cNvPr id="56" name="图片 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flipH="1">
            <a:off x="336693" y="3141035"/>
            <a:ext cx="3912480" cy="3912480"/>
          </a:xfrm>
          <a:prstGeom prst="rect">
            <a:avLst/>
          </a:prstGeom>
        </p:spPr>
      </p:pic>
      <p:pic>
        <p:nvPicPr>
          <p:cNvPr id="58" name="图片 2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512191" y="3572983"/>
            <a:ext cx="3311601" cy="3421976"/>
          </a:xfrm>
          <a:prstGeom prst="rect">
            <a:avLst/>
          </a:prstGeom>
        </p:spPr>
      </p:pic>
    </p:spTree>
    <p:extLst>
      <p:ext uri="{BB962C8B-B14F-4D97-AF65-F5344CB8AC3E}">
        <p14:creationId xmlns:p14="http://schemas.microsoft.com/office/powerpoint/2010/main" val="22692739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50"/>
                                        </p:tgtEl>
                                        <p:attrNameLst>
                                          <p:attrName>style.visibility</p:attrName>
                                        </p:attrNameLst>
                                      </p:cBhvr>
                                      <p:to>
                                        <p:strVal val="visible"/>
                                      </p:to>
                                    </p:set>
                                    <p:anim calcmode="discrete" valueType="clr">
                                      <p:cBhvr override="childStyle">
                                        <p:cTn id="7" dur="80"/>
                                        <p:tgtEl>
                                          <p:spTgt spid="5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50"/>
                                        </p:tgtEl>
                                        <p:attrNameLst>
                                          <p:attrName>fillcolor</p:attrName>
                                        </p:attrNameLst>
                                      </p:cBhvr>
                                      <p:tavLst>
                                        <p:tav tm="0">
                                          <p:val>
                                            <p:clrVal>
                                              <a:schemeClr val="accent2"/>
                                            </p:clrVal>
                                          </p:val>
                                        </p:tav>
                                        <p:tav tm="50000">
                                          <p:val>
                                            <p:clrVal>
                                              <a:schemeClr val="hlink"/>
                                            </p:clrVal>
                                          </p:val>
                                        </p:tav>
                                      </p:tavLst>
                                    </p:anim>
                                    <p:set>
                                      <p:cBhvr>
                                        <p:cTn id="9" dur="80"/>
                                        <p:tgtEl>
                                          <p:spTgt spid="50"/>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56"/>
                                        </p:tgtEl>
                                        <p:attrNameLst>
                                          <p:attrName>style.visibility</p:attrName>
                                        </p:attrNameLst>
                                      </p:cBhvr>
                                      <p:to>
                                        <p:strVal val="visible"/>
                                      </p:to>
                                    </p:set>
                                    <p:animEffect transition="in" filter="fade">
                                      <p:cBhvr>
                                        <p:cTn id="14" dur="500"/>
                                        <p:tgtEl>
                                          <p:spTgt spid="56"/>
                                        </p:tgtEl>
                                      </p:cBhvr>
                                    </p:animEffect>
                                  </p:childTnLst>
                                </p:cTn>
                              </p:par>
                              <p:par>
                                <p:cTn id="15" presetID="10" presetClass="entr" presetSubtype="0" fill="hold" nodeType="withEffect">
                                  <p:stCondLst>
                                    <p:cond delay="0"/>
                                  </p:stCondLst>
                                  <p:childTnLst>
                                    <p:set>
                                      <p:cBhvr>
                                        <p:cTn id="16" dur="1" fill="hold">
                                          <p:stCondLst>
                                            <p:cond delay="0"/>
                                          </p:stCondLst>
                                        </p:cTn>
                                        <p:tgtEl>
                                          <p:spTgt spid="58"/>
                                        </p:tgtEl>
                                        <p:attrNameLst>
                                          <p:attrName>style.visibility</p:attrName>
                                        </p:attrNameLst>
                                      </p:cBhvr>
                                      <p:to>
                                        <p:strVal val="visible"/>
                                      </p:to>
                                    </p:set>
                                    <p:animEffect transition="in" filter="fade">
                                      <p:cBhvr>
                                        <p:cTn id="17" dur="500"/>
                                        <p:tgtEl>
                                          <p:spTgt spid="58"/>
                                        </p:tgtEl>
                                      </p:cBhvr>
                                    </p:animEffect>
                                  </p:childTnLst>
                                </p:cTn>
                              </p:par>
                              <p:par>
                                <p:cTn id="18" presetID="10" presetClass="entr" presetSubtype="0" fill="hold" nodeType="withEffect">
                                  <p:stCondLst>
                                    <p:cond delay="0"/>
                                  </p:stCondLst>
                                  <p:childTnLst>
                                    <p:set>
                                      <p:cBhvr>
                                        <p:cTn id="19" dur="1" fill="hold">
                                          <p:stCondLst>
                                            <p:cond delay="0"/>
                                          </p:stCondLst>
                                        </p:cTn>
                                        <p:tgtEl>
                                          <p:spTgt spid="55"/>
                                        </p:tgtEl>
                                        <p:attrNameLst>
                                          <p:attrName>style.visibility</p:attrName>
                                        </p:attrNameLst>
                                      </p:cBhvr>
                                      <p:to>
                                        <p:strVal val="visible"/>
                                      </p:to>
                                    </p:set>
                                    <p:animEffect transition="in" filter="fade">
                                      <p:cBhvr>
                                        <p:cTn id="20"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形 1">
            <a:extLst>
              <a:ext uri="{FF2B5EF4-FFF2-40B4-BE49-F238E27FC236}">
                <a16:creationId xmlns:a16="http://schemas.microsoft.com/office/drawing/2014/main" id="{7166FE4B-E5C0-2D80-C071-1E97C91F561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175855" y="1344958"/>
            <a:ext cx="8187469" cy="3256915"/>
          </a:xfrm>
          <a:prstGeom prst="rect">
            <a:avLst/>
          </a:prstGeom>
          <a:effectLst>
            <a:outerShdw blurRad="63500" sx="102000" sy="102000" algn="ctr" rotWithShape="0">
              <a:prstClr val="black">
                <a:alpha val="40000"/>
              </a:prstClr>
            </a:outerShdw>
          </a:effectLst>
        </p:spPr>
      </p:pic>
      <p:pic>
        <p:nvPicPr>
          <p:cNvPr id="3" name="图片 10">
            <a:extLst>
              <a:ext uri="{FF2B5EF4-FFF2-40B4-BE49-F238E27FC236}">
                <a16:creationId xmlns:a16="http://schemas.microsoft.com/office/drawing/2014/main" id="{48AF033D-C17C-F69E-5918-6FCE0A68542C}"/>
              </a:ext>
            </a:extLst>
          </p:cNvPr>
          <p:cNvPicPr>
            <a:picLocks noChangeAspect="1"/>
          </p:cNvPicPr>
          <p:nvPr/>
        </p:nvPicPr>
        <p:blipFill>
          <a:blip r:embed="rId4"/>
          <a:stretch>
            <a:fillRect/>
          </a:stretch>
        </p:blipFill>
        <p:spPr>
          <a:xfrm flipH="1">
            <a:off x="836853" y="2189992"/>
            <a:ext cx="3230880" cy="4521704"/>
          </a:xfrm>
          <a:prstGeom prst="rect">
            <a:avLst/>
          </a:prstGeom>
        </p:spPr>
      </p:pic>
      <p:sp>
        <p:nvSpPr>
          <p:cNvPr id="4" name="TextBox 3">
            <a:extLst>
              <a:ext uri="{FF2B5EF4-FFF2-40B4-BE49-F238E27FC236}">
                <a16:creationId xmlns:a16="http://schemas.microsoft.com/office/drawing/2014/main" id="{A63290BE-BE5E-18FA-9998-579C99BCD0C2}"/>
              </a:ext>
            </a:extLst>
          </p:cNvPr>
          <p:cNvSpPr txBox="1"/>
          <p:nvPr/>
        </p:nvSpPr>
        <p:spPr>
          <a:xfrm>
            <a:off x="3234561" y="1632002"/>
            <a:ext cx="8033514" cy="280076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1"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1. </a:t>
            </a:r>
            <a:r>
              <a:rPr kumimoji="0" lang="vi-VN" sz="4400" b="1" i="1"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rPr>
              <a:t>Em, gia đình và địa phương nơi em sống đã có những hoạt động gì để bảo vệ môi trường không khí?</a:t>
            </a:r>
            <a:endParaRPr kumimoji="0" lang="en-US" sz="4400" b="0"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cs typeface="Arial" panose="020B0604020202020204" pitchFamily="34" charset="0"/>
            </a:endParaRPr>
          </a:p>
        </p:txBody>
      </p:sp>
    </p:spTree>
    <p:extLst>
      <p:ext uri="{BB962C8B-B14F-4D97-AF65-F5344CB8AC3E}">
        <p14:creationId xmlns:p14="http://schemas.microsoft.com/office/powerpoint/2010/main" val="331142672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additive="base">
                                        <p:cTn id="15" dur="500" fill="hold"/>
                                        <p:tgtEl>
                                          <p:spTgt spid="4"/>
                                        </p:tgtEl>
                                        <p:attrNameLst>
                                          <p:attrName>ppt_x</p:attrName>
                                        </p:attrNameLst>
                                      </p:cBhvr>
                                      <p:tavLst>
                                        <p:tav tm="0">
                                          <p:val>
                                            <p:strVal val="#ppt_x"/>
                                          </p:val>
                                        </p:tav>
                                        <p:tav tm="100000">
                                          <p:val>
                                            <p:strVal val="#ppt_x"/>
                                          </p:val>
                                        </p:tav>
                                      </p:tavLst>
                                    </p:anim>
                                    <p:anim calcmode="lin" valueType="num">
                                      <p:cBhvr additive="base">
                                        <p:cTn id="1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559743-0425-E8A5-16C8-2AF73656F355}"/>
              </a:ext>
            </a:extLst>
          </p:cNvPr>
          <p:cNvSpPr txBox="1"/>
          <p:nvPr/>
        </p:nvSpPr>
        <p:spPr>
          <a:xfrm>
            <a:off x="904875" y="504825"/>
            <a:ext cx="10525125" cy="452431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2. </a:t>
            </a:r>
            <a:r>
              <a:rPr kumimoji="0" lang="vi-VN" sz="3600" b="1" i="0"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Chọn một trong những chủ để sau để vận động những người xung quanh tham gia bảo vệ môi trường không khí:</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1" i="1"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Tăng cường đi bộ, đi xe đạp, sử dụng phương tiện giao thông công cộng.</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1" i="1"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Tham gia bảo vệ rừng và trồng cây xanh.</a:t>
            </a:r>
          </a:p>
          <a:p>
            <a:pPr marL="571500" marR="0" lvl="0" indent="-5715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vi-VN" sz="3600" b="1" i="1" u="none" strike="noStrike" kern="1200" cap="none" spc="0" normalizeH="0" baseline="0" noProof="0" dirty="0">
                <a:ln>
                  <a:noFill/>
                </a:ln>
                <a:solidFill>
                  <a:prstClr val="white"/>
                </a:solidFill>
                <a:effectLst/>
                <a:uLnTx/>
                <a:uFillTx/>
                <a:latin typeface="Cambria" panose="02040503050406030204" pitchFamily="18" charset="0"/>
                <a:ea typeface="Cambria" panose="02040503050406030204" pitchFamily="18" charset="0"/>
                <a:cs typeface="+mn-cs"/>
              </a:rPr>
              <a:t>Tham gia phong trào vệ sinh nơi ở và nơi công cộng.</a:t>
            </a:r>
          </a:p>
        </p:txBody>
      </p:sp>
    </p:spTree>
    <p:extLst>
      <p:ext uri="{BB962C8B-B14F-4D97-AF65-F5344CB8AC3E}">
        <p14:creationId xmlns:p14="http://schemas.microsoft.com/office/powerpoint/2010/main" val="24682369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E3F1DC57-6DD4-06E6-51C3-F181FA9119D5}"/>
              </a:ext>
            </a:extLst>
          </p:cNvPr>
          <p:cNvGrpSpPr/>
          <p:nvPr/>
        </p:nvGrpSpPr>
        <p:grpSpPr>
          <a:xfrm>
            <a:off x="228600" y="2438399"/>
            <a:ext cx="4362449" cy="2666345"/>
            <a:chOff x="4514850" y="4512503"/>
            <a:chExt cx="3788443" cy="2165656"/>
          </a:xfrm>
        </p:grpSpPr>
        <p:pic>
          <p:nvPicPr>
            <p:cNvPr id="3" name="Picture 2" descr="A picture containing toy, doll&#10;&#10;Description automatically generated">
              <a:extLst>
                <a:ext uri="{FF2B5EF4-FFF2-40B4-BE49-F238E27FC236}">
                  <a16:creationId xmlns:a16="http://schemas.microsoft.com/office/drawing/2014/main" id="{3A134764-617C-E76E-C172-91FC3329E7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14850" y="4512503"/>
              <a:ext cx="3240873" cy="1643728"/>
            </a:xfrm>
            <a:prstGeom prst="rect">
              <a:avLst/>
            </a:prstGeom>
          </p:spPr>
        </p:pic>
        <p:sp>
          <p:nvSpPr>
            <p:cNvPr id="4" name="TextBox 3">
              <a:extLst>
                <a:ext uri="{FF2B5EF4-FFF2-40B4-BE49-F238E27FC236}">
                  <a16:creationId xmlns:a16="http://schemas.microsoft.com/office/drawing/2014/main" id="{F9D3CB30-4485-C8F5-5ADE-87DD52D6AA85}"/>
                </a:ext>
              </a:extLst>
            </p:cNvPr>
            <p:cNvSpPr txBox="1"/>
            <p:nvPr/>
          </p:nvSpPr>
          <p:spPr>
            <a:xfrm>
              <a:off x="5026693" y="6154939"/>
              <a:ext cx="3276600"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FF00"/>
                  </a:solidFill>
                  <a:effectLst/>
                  <a:uLnTx/>
                  <a:uFillTx/>
                  <a:latin typeface="Calibri"/>
                  <a:ea typeface="+mn-ea"/>
                  <a:cs typeface="+mn-cs"/>
                </a:rPr>
                <a:t>Thảo</a:t>
              </a:r>
              <a:r>
                <a:rPr kumimoji="0" lang="en-US" sz="2800" b="1" i="0" u="none" strike="noStrike" kern="1200" cap="none" spc="0" normalizeH="0" baseline="0" noProof="0" dirty="0">
                  <a:ln>
                    <a:noFill/>
                  </a:ln>
                  <a:solidFill>
                    <a:srgbClr val="FFFF00"/>
                  </a:solidFill>
                  <a:effectLst/>
                  <a:uLnTx/>
                  <a:uFillTx/>
                  <a:latin typeface="Calibri"/>
                  <a:ea typeface="+mn-ea"/>
                  <a:cs typeface="+mn-cs"/>
                </a:rPr>
                <a:t> </a:t>
              </a:r>
              <a:r>
                <a:rPr kumimoji="0" lang="en-US" sz="2800" b="1" i="0" u="none" strike="noStrike" kern="1200" cap="none" spc="0" normalizeH="0" baseline="0" noProof="0" dirty="0" err="1">
                  <a:ln>
                    <a:noFill/>
                  </a:ln>
                  <a:solidFill>
                    <a:srgbClr val="FFFF00"/>
                  </a:solidFill>
                  <a:effectLst/>
                  <a:uLnTx/>
                  <a:uFillTx/>
                  <a:latin typeface="Calibri"/>
                  <a:ea typeface="+mn-ea"/>
                  <a:cs typeface="+mn-cs"/>
                </a:rPr>
                <a:t>luận</a:t>
              </a:r>
              <a:r>
                <a:rPr kumimoji="0" lang="en-US" sz="2800" b="1" i="0" u="none" strike="noStrike" kern="1200" cap="none" spc="0" normalizeH="0" baseline="0" noProof="0" dirty="0">
                  <a:ln>
                    <a:noFill/>
                  </a:ln>
                  <a:solidFill>
                    <a:srgbClr val="FFFF00"/>
                  </a:solidFill>
                  <a:effectLst/>
                  <a:uLnTx/>
                  <a:uFillTx/>
                  <a:latin typeface="Calibri"/>
                  <a:ea typeface="+mn-ea"/>
                  <a:cs typeface="+mn-cs"/>
                </a:rPr>
                <a:t> </a:t>
              </a:r>
              <a:r>
                <a:rPr kumimoji="0" lang="en-US" sz="2800" b="1" i="0" u="none" strike="noStrike" kern="1200" cap="none" spc="0" normalizeH="0" baseline="0" noProof="0" dirty="0" err="1">
                  <a:ln>
                    <a:noFill/>
                  </a:ln>
                  <a:solidFill>
                    <a:srgbClr val="FFFF00"/>
                  </a:solidFill>
                  <a:effectLst/>
                  <a:uLnTx/>
                  <a:uFillTx/>
                  <a:latin typeface="Calibri"/>
                  <a:ea typeface="+mn-ea"/>
                  <a:cs typeface="+mn-cs"/>
                </a:rPr>
                <a:t>nhóm</a:t>
              </a:r>
              <a:endParaRPr kumimoji="0" lang="en-US" sz="2800" b="1" i="0" u="none" strike="noStrike" kern="1200" cap="none" spc="0" normalizeH="0" baseline="0" noProof="0" dirty="0">
                <a:ln>
                  <a:noFill/>
                </a:ln>
                <a:solidFill>
                  <a:srgbClr val="FFFF00"/>
                </a:solidFill>
                <a:effectLst/>
                <a:uLnTx/>
                <a:uFillTx/>
                <a:latin typeface="Calibri"/>
                <a:ea typeface="+mn-ea"/>
                <a:cs typeface="+mn-cs"/>
              </a:endParaRPr>
            </a:p>
          </p:txBody>
        </p:sp>
      </p:grpSp>
      <p:sp>
        <p:nvSpPr>
          <p:cNvPr id="5" name="圆角矩形 5">
            <a:extLst>
              <a:ext uri="{FF2B5EF4-FFF2-40B4-BE49-F238E27FC236}">
                <a16:creationId xmlns:a16="http://schemas.microsoft.com/office/drawing/2014/main" id="{050CD9B8-17A3-5FE9-FF12-54EA405504D6}"/>
              </a:ext>
            </a:extLst>
          </p:cNvPr>
          <p:cNvSpPr/>
          <p:nvPr/>
        </p:nvSpPr>
        <p:spPr>
          <a:xfrm>
            <a:off x="4143374" y="1836052"/>
            <a:ext cx="7648575" cy="2259697"/>
          </a:xfrm>
          <a:prstGeom prst="roundRect">
            <a:avLst/>
          </a:prstGeom>
          <a:solidFill>
            <a:schemeClr val="accent4">
              <a:lumMod val="20000"/>
              <a:lumOff val="80000"/>
            </a:schemeClr>
          </a:solidFill>
          <a:ln w="57150">
            <a:solidFill>
              <a:schemeClr val="accent6">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marR="0" lvl="0" indent="-45720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3200" b="1" i="0" u="none" strike="noStrike" kern="1200" cap="none" spc="0" normalizeH="0" baseline="0" noProof="0" dirty="0" err="1">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Mỗi</a:t>
            </a:r>
            <a:r>
              <a:rPr kumimoji="0" lang="en-US" altLang="zh-CN" sz="32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en-US" altLang="zh-CN" sz="3200" b="1" i="0" u="none" strike="noStrike" kern="1200" cap="none" spc="0" normalizeH="0" baseline="0" noProof="0" dirty="0" err="1">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nhóm</a:t>
            </a:r>
            <a:r>
              <a:rPr kumimoji="0" lang="en-US" altLang="zh-CN" sz="32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 </a:t>
            </a:r>
            <a:r>
              <a:rPr kumimoji="0" lang="vi-VN" altLang="zh-CN" sz="3200" b="1" i="0" u="none" strike="noStrike" kern="1200" cap="none" spc="0" normalizeH="0" baseline="0" noProof="0" dirty="0">
                <a:ln>
                  <a:noFill/>
                </a:ln>
                <a:solidFill>
                  <a:srgbClr val="FF0000"/>
                </a:solidFill>
                <a:effectLst/>
                <a:uLnTx/>
                <a:uFillTx/>
                <a:latin typeface="Calibri" panose="020F0502020204030204" pitchFamily="34" charset="0"/>
                <a:ea typeface="Cambria" panose="02040503050406030204" pitchFamily="18" charset="0"/>
                <a:cs typeface="Calibri" panose="020F0502020204030204" pitchFamily="34" charset="0"/>
              </a:rPr>
              <a:t>chọn một trong những chủ đề SGK nêu ra (hoặc chủ đề khác nếu có) để vận động những người xung quanh tham gia bảo vệ môi trường không khí. </a:t>
            </a:r>
            <a:endParaRPr kumimoji="0" lang="zh-CN" altLang="en-US" sz="3200" b="1" i="0" u="none" strike="noStrike" kern="1200" cap="none" spc="0" normalizeH="0" baseline="0" noProof="0" dirty="0">
              <a:ln>
                <a:noFill/>
              </a:ln>
              <a:solidFill>
                <a:srgbClr val="FF0000"/>
              </a:solidFill>
              <a:effectLst/>
              <a:uLnTx/>
              <a:uFillTx/>
              <a:latin typeface="Calibri" panose="020F0502020204030204" pitchFamily="34" charset="0"/>
              <a:ea typeface="等线" panose="02010600030101010101" charset="-122"/>
              <a:cs typeface="Calibri" panose="020F0502020204030204" pitchFamily="34" charset="0"/>
            </a:endParaRPr>
          </a:p>
        </p:txBody>
      </p:sp>
    </p:spTree>
    <p:extLst>
      <p:ext uri="{BB962C8B-B14F-4D97-AF65-F5344CB8AC3E}">
        <p14:creationId xmlns:p14="http://schemas.microsoft.com/office/powerpoint/2010/main" val="15611155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Rounded Corners 2">
            <a:extLst>
              <a:ext uri="{FF2B5EF4-FFF2-40B4-BE49-F238E27FC236}">
                <a16:creationId xmlns:a16="http://schemas.microsoft.com/office/drawing/2014/main" id="{28941C7A-CCE3-6A4A-0DC5-F85187D53A2C}"/>
              </a:ext>
            </a:extLst>
          </p:cNvPr>
          <p:cNvSpPr/>
          <p:nvPr/>
        </p:nvSpPr>
        <p:spPr>
          <a:xfrm>
            <a:off x="4000500" y="400050"/>
            <a:ext cx="4438649" cy="104775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srgbClr val="002060"/>
                </a:solidFill>
                <a:effectLst/>
                <a:uLnTx/>
                <a:uFillTx/>
                <a:latin typeface="Calibri"/>
                <a:ea typeface="+mn-ea"/>
                <a:cs typeface="+mn-cs"/>
              </a:rPr>
              <a:t>Kế</a:t>
            </a:r>
            <a:r>
              <a:rPr kumimoji="0" lang="en-US" sz="3600" b="1" i="0" u="none" strike="noStrike" kern="1200" cap="none" spc="0" normalizeH="0" baseline="0" noProof="0" dirty="0">
                <a:ln>
                  <a:noFill/>
                </a:ln>
                <a:solidFill>
                  <a:srgbClr val="002060"/>
                </a:solidFill>
                <a:effectLst/>
                <a:uLnTx/>
                <a:uFillTx/>
                <a:latin typeface="Calibri"/>
                <a:ea typeface="+mn-ea"/>
                <a:cs typeface="+mn-cs"/>
              </a:rPr>
              <a:t> </a:t>
            </a:r>
            <a:r>
              <a:rPr kumimoji="0" lang="en-US" sz="3600" b="1" i="0" u="none" strike="noStrike" kern="1200" cap="none" spc="0" normalizeH="0" baseline="0" noProof="0" dirty="0" err="1">
                <a:ln>
                  <a:noFill/>
                </a:ln>
                <a:solidFill>
                  <a:srgbClr val="002060"/>
                </a:solidFill>
                <a:effectLst/>
                <a:uLnTx/>
                <a:uFillTx/>
                <a:latin typeface="Calibri"/>
                <a:ea typeface="+mn-ea"/>
                <a:cs typeface="+mn-cs"/>
              </a:rPr>
              <a:t>hoạch</a:t>
            </a:r>
            <a:r>
              <a:rPr kumimoji="0" lang="en-US" sz="3600" b="1" i="0" u="none" strike="noStrike" kern="1200" cap="none" spc="0" normalizeH="0" baseline="0" noProof="0" dirty="0">
                <a:ln>
                  <a:noFill/>
                </a:ln>
                <a:solidFill>
                  <a:srgbClr val="002060"/>
                </a:solidFill>
                <a:effectLst/>
                <a:uLnTx/>
                <a:uFillTx/>
                <a:latin typeface="Calibri"/>
                <a:ea typeface="+mn-ea"/>
                <a:cs typeface="+mn-cs"/>
              </a:rPr>
              <a:t> </a:t>
            </a:r>
            <a:r>
              <a:rPr kumimoji="0" lang="en-US" sz="3600" b="1" i="0" u="none" strike="noStrike" kern="1200" cap="none" spc="0" normalizeH="0" baseline="0" noProof="0" dirty="0" err="1">
                <a:ln>
                  <a:noFill/>
                </a:ln>
                <a:solidFill>
                  <a:srgbClr val="002060"/>
                </a:solidFill>
                <a:effectLst/>
                <a:uLnTx/>
                <a:uFillTx/>
                <a:latin typeface="Calibri"/>
                <a:ea typeface="+mn-ea"/>
                <a:cs typeface="+mn-cs"/>
              </a:rPr>
              <a:t>vận</a:t>
            </a:r>
            <a:r>
              <a:rPr kumimoji="0" lang="en-US" sz="3600" b="1" i="0" u="none" strike="noStrike" kern="1200" cap="none" spc="0" normalizeH="0" baseline="0" noProof="0" dirty="0">
                <a:ln>
                  <a:noFill/>
                </a:ln>
                <a:solidFill>
                  <a:srgbClr val="002060"/>
                </a:solidFill>
                <a:effectLst/>
                <a:uLnTx/>
                <a:uFillTx/>
                <a:latin typeface="Calibri"/>
                <a:ea typeface="+mn-ea"/>
                <a:cs typeface="+mn-cs"/>
              </a:rPr>
              <a:t> </a:t>
            </a:r>
            <a:r>
              <a:rPr kumimoji="0" lang="en-US" sz="3600" b="1" i="0" u="none" strike="noStrike" kern="1200" cap="none" spc="0" normalizeH="0" baseline="0" noProof="0" dirty="0" err="1">
                <a:ln>
                  <a:noFill/>
                </a:ln>
                <a:solidFill>
                  <a:srgbClr val="002060"/>
                </a:solidFill>
                <a:effectLst/>
                <a:uLnTx/>
                <a:uFillTx/>
                <a:latin typeface="Calibri"/>
                <a:ea typeface="+mn-ea"/>
                <a:cs typeface="+mn-cs"/>
              </a:rPr>
              <a:t>động</a:t>
            </a:r>
            <a:endParaRPr kumimoji="0" lang="en-US" sz="3600" b="1" i="0" u="none" strike="noStrike" kern="1200" cap="none" spc="0" normalizeH="0" baseline="0" noProof="0" dirty="0">
              <a:ln>
                <a:noFill/>
              </a:ln>
              <a:solidFill>
                <a:srgbClr val="002060"/>
              </a:solidFill>
              <a:effectLst/>
              <a:uLnTx/>
              <a:uFillTx/>
              <a:latin typeface="Calibri"/>
              <a:ea typeface="+mn-ea"/>
              <a:cs typeface="+mn-cs"/>
            </a:endParaRPr>
          </a:p>
        </p:txBody>
      </p:sp>
      <p:cxnSp>
        <p:nvCxnSpPr>
          <p:cNvPr id="6" name="Straight Connector 5">
            <a:extLst>
              <a:ext uri="{FF2B5EF4-FFF2-40B4-BE49-F238E27FC236}">
                <a16:creationId xmlns:a16="http://schemas.microsoft.com/office/drawing/2014/main" id="{E481B82A-4ECF-11AC-EC2A-572D9ED902C1}"/>
              </a:ext>
            </a:extLst>
          </p:cNvPr>
          <p:cNvCxnSpPr>
            <a:cxnSpLocks/>
            <a:stCxn id="3" idx="2"/>
            <a:endCxn id="7" idx="0"/>
          </p:cNvCxnSpPr>
          <p:nvPr/>
        </p:nvCxnSpPr>
        <p:spPr>
          <a:xfrm flipH="1">
            <a:off x="2027583" y="1447800"/>
            <a:ext cx="4192242" cy="758688"/>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7" name="Rectangle: Rounded Corners 6">
            <a:extLst>
              <a:ext uri="{FF2B5EF4-FFF2-40B4-BE49-F238E27FC236}">
                <a16:creationId xmlns:a16="http://schemas.microsoft.com/office/drawing/2014/main" id="{ECE836A7-C593-DB2F-93FC-B27EAAA84542}"/>
              </a:ext>
            </a:extLst>
          </p:cNvPr>
          <p:cNvSpPr/>
          <p:nvPr/>
        </p:nvSpPr>
        <p:spPr>
          <a:xfrm>
            <a:off x="964096" y="2206488"/>
            <a:ext cx="2126974" cy="297179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F0000"/>
                </a:solidFill>
                <a:effectLst/>
                <a:uLnTx/>
                <a:uFillTx/>
                <a:latin typeface="Calibri"/>
                <a:ea typeface="+mn-ea"/>
                <a:cs typeface="+mn-cs"/>
              </a:rPr>
              <a:t>Thời</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gian</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địa</a:t>
            </a:r>
            <a:r>
              <a:rPr kumimoji="0" lang="en-US" sz="4000" b="1" i="0" u="none" strike="noStrike" kern="1200" cap="none" spc="0" normalizeH="0" baseline="0" noProof="0" dirty="0">
                <a:ln>
                  <a:noFill/>
                </a:ln>
                <a:solidFill>
                  <a:srgbClr val="FF0000"/>
                </a:solidFill>
                <a:effectLst/>
                <a:uLnTx/>
                <a:uFillTx/>
                <a:latin typeface="Calibri"/>
                <a:ea typeface="+mn-ea"/>
                <a:cs typeface="+mn-cs"/>
              </a:rPr>
              <a:t> </a:t>
            </a:r>
            <a:r>
              <a:rPr kumimoji="0" lang="en-US" sz="4000" b="1" i="0" u="none" strike="noStrike" kern="1200" cap="none" spc="0" normalizeH="0" baseline="0" noProof="0" dirty="0" err="1">
                <a:ln>
                  <a:noFill/>
                </a:ln>
                <a:solidFill>
                  <a:srgbClr val="FF0000"/>
                </a:solidFill>
                <a:effectLst/>
                <a:uLnTx/>
                <a:uFillTx/>
                <a:latin typeface="Calibri"/>
                <a:ea typeface="+mn-ea"/>
                <a:cs typeface="+mn-cs"/>
              </a:rPr>
              <a:t>điểm</a:t>
            </a:r>
            <a:endParaRPr kumimoji="0" lang="en-US" sz="4000" b="1" i="0" u="none" strike="noStrike" kern="1200" cap="none" spc="0" normalizeH="0" baseline="0" noProof="0" dirty="0">
              <a:ln>
                <a:noFill/>
              </a:ln>
              <a:solidFill>
                <a:srgbClr val="FF0000"/>
              </a:solidFill>
              <a:effectLst/>
              <a:uLnTx/>
              <a:uFillTx/>
              <a:latin typeface="Calibri"/>
              <a:ea typeface="+mn-ea"/>
              <a:cs typeface="+mn-cs"/>
            </a:endParaRPr>
          </a:p>
        </p:txBody>
      </p:sp>
      <p:cxnSp>
        <p:nvCxnSpPr>
          <p:cNvPr id="8" name="Straight Connector 7">
            <a:extLst>
              <a:ext uri="{FF2B5EF4-FFF2-40B4-BE49-F238E27FC236}">
                <a16:creationId xmlns:a16="http://schemas.microsoft.com/office/drawing/2014/main" id="{DD236A24-BA11-D218-3961-BB6091F744FE}"/>
              </a:ext>
            </a:extLst>
          </p:cNvPr>
          <p:cNvCxnSpPr>
            <a:cxnSpLocks/>
            <a:stCxn id="3" idx="2"/>
            <a:endCxn id="9" idx="0"/>
          </p:cNvCxnSpPr>
          <p:nvPr/>
        </p:nvCxnSpPr>
        <p:spPr>
          <a:xfrm flipH="1">
            <a:off x="5734878" y="1447800"/>
            <a:ext cx="484947" cy="887897"/>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9" name="Rectangle: Rounded Corners 8">
            <a:extLst>
              <a:ext uri="{FF2B5EF4-FFF2-40B4-BE49-F238E27FC236}">
                <a16:creationId xmlns:a16="http://schemas.microsoft.com/office/drawing/2014/main" id="{2161FB3F-BD66-2177-8696-F61A620389D4}"/>
              </a:ext>
            </a:extLst>
          </p:cNvPr>
          <p:cNvSpPr/>
          <p:nvPr/>
        </p:nvSpPr>
        <p:spPr>
          <a:xfrm>
            <a:off x="4065104" y="2335697"/>
            <a:ext cx="3339547" cy="2971799"/>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err="1">
                <a:ln>
                  <a:noFill/>
                </a:ln>
                <a:solidFill>
                  <a:srgbClr val="FF0000"/>
                </a:solidFill>
                <a:effectLst/>
                <a:uLnTx/>
                <a:uFillTx/>
                <a:latin typeface="Calibri"/>
                <a:ea typeface="+mn-ea"/>
                <a:cs typeface="+mn-cs"/>
              </a:rPr>
              <a:t>Cách</a:t>
            </a:r>
            <a:r>
              <a:rPr kumimoji="0" lang="en-US" sz="3200" b="1" i="0" u="none" strike="noStrike" kern="1200" cap="none" spc="0" normalizeH="0" baseline="0" noProof="0" dirty="0">
                <a:ln>
                  <a:noFill/>
                </a:ln>
                <a:solidFill>
                  <a:srgbClr val="FF0000"/>
                </a:solidFill>
                <a:effectLst/>
                <a:uLnTx/>
                <a:uFillTx/>
                <a:latin typeface="Calibri"/>
                <a:ea typeface="+mn-ea"/>
                <a:cs typeface="+mn-cs"/>
              </a:rPr>
              <a:t> </a:t>
            </a:r>
            <a:r>
              <a:rPr kumimoji="0" lang="en-US" sz="3200" b="1" i="0" u="none" strike="noStrike" kern="1200" cap="none" spc="0" normalizeH="0" baseline="0" noProof="0" dirty="0" err="1">
                <a:ln>
                  <a:noFill/>
                </a:ln>
                <a:solidFill>
                  <a:srgbClr val="FF0000"/>
                </a:solidFill>
                <a:effectLst/>
                <a:uLnTx/>
                <a:uFillTx/>
                <a:latin typeface="Calibri"/>
                <a:ea typeface="+mn-ea"/>
                <a:cs typeface="+mn-cs"/>
              </a:rPr>
              <a:t>thức</a:t>
            </a:r>
            <a:r>
              <a:rPr kumimoji="0" lang="en-US" sz="3200" b="1" i="0" u="none" strike="noStrike" kern="1200" cap="none" spc="0" normalizeH="0" baseline="0" noProof="0" dirty="0">
                <a:ln>
                  <a:noFill/>
                </a:ln>
                <a:solidFill>
                  <a:srgbClr val="FF0000"/>
                </a:solidFill>
                <a:effectLst/>
                <a:uLnTx/>
                <a:uFillTx/>
                <a:latin typeface="Calibri"/>
                <a:ea typeface="+mn-ea"/>
                <a:cs typeface="+mn-cs"/>
              </a:rPr>
              <a:t> </a:t>
            </a:r>
            <a:r>
              <a:rPr kumimoji="0" lang="en-US" sz="3200" b="1" i="0" u="none" strike="noStrike" kern="1200" cap="none" spc="0" normalizeH="0" baseline="0" noProof="0" dirty="0" err="1">
                <a:ln>
                  <a:noFill/>
                </a:ln>
                <a:solidFill>
                  <a:srgbClr val="FF0000"/>
                </a:solidFill>
                <a:effectLst/>
                <a:uLnTx/>
                <a:uFillTx/>
                <a:latin typeface="Calibri"/>
                <a:ea typeface="+mn-ea"/>
                <a:cs typeface="+mn-cs"/>
              </a:rPr>
              <a:t>thực</a:t>
            </a:r>
            <a:r>
              <a:rPr kumimoji="0" lang="en-US" sz="3200" b="1" i="0" u="none" strike="noStrike" kern="1200" cap="none" spc="0" normalizeH="0" baseline="0" noProof="0" dirty="0">
                <a:ln>
                  <a:noFill/>
                </a:ln>
                <a:solidFill>
                  <a:srgbClr val="FF0000"/>
                </a:solidFill>
                <a:effectLst/>
                <a:uLnTx/>
                <a:uFillTx/>
                <a:latin typeface="Calibri"/>
                <a:ea typeface="+mn-ea"/>
                <a:cs typeface="+mn-cs"/>
              </a:rPr>
              <a:t> </a:t>
            </a:r>
            <a:r>
              <a:rPr kumimoji="0" lang="en-US" sz="3200" b="1" i="0" u="none" strike="noStrike" kern="1200" cap="none" spc="0" normalizeH="0" baseline="0" noProof="0" dirty="0" err="1">
                <a:ln>
                  <a:noFill/>
                </a:ln>
                <a:solidFill>
                  <a:srgbClr val="FF0000"/>
                </a:solidFill>
                <a:effectLst/>
                <a:uLnTx/>
                <a:uFillTx/>
                <a:latin typeface="Calibri"/>
                <a:ea typeface="+mn-ea"/>
                <a:cs typeface="+mn-cs"/>
              </a:rPr>
              <a:t>hiện</a:t>
            </a:r>
            <a:r>
              <a:rPr kumimoji="0" lang="en-US" sz="3200" b="1"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a:ln>
                  <a:noFill/>
                </a:ln>
                <a:solidFill>
                  <a:srgbClr val="FF0000"/>
                </a:solidFill>
                <a:effectLst/>
                <a:uLnTx/>
                <a:uFillTx/>
                <a:latin typeface="Calibri"/>
                <a:ea typeface="+mn-ea"/>
                <a:cs typeface="+mn-cs"/>
              </a:rPr>
              <a:t>(</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viết</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khẩu</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hiệu</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áp</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phích</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tổ</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chức</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vận</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động</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trực</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tiếp</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theo</a:t>
            </a:r>
            <a:r>
              <a:rPr kumimoji="0" lang="en-US" sz="3200" b="0" i="0" u="none" strike="noStrike" kern="1200" cap="none" spc="0" normalizeH="0" baseline="0" noProof="0" dirty="0">
                <a:ln>
                  <a:noFill/>
                </a:ln>
                <a:solidFill>
                  <a:srgbClr val="FF0000"/>
                </a:solidFill>
                <a:effectLst/>
                <a:uLnTx/>
                <a:uFillTx/>
                <a:latin typeface="Calibri"/>
                <a:ea typeface="+mn-ea"/>
                <a:cs typeface="+mn-cs"/>
              </a:rPr>
              <a:t> </a:t>
            </a:r>
            <a:r>
              <a:rPr kumimoji="0" lang="en-US" sz="3200" b="0" i="0" u="none" strike="noStrike" kern="1200" cap="none" spc="0" normalizeH="0" baseline="0" noProof="0" dirty="0" err="1">
                <a:ln>
                  <a:noFill/>
                </a:ln>
                <a:solidFill>
                  <a:srgbClr val="FF0000"/>
                </a:solidFill>
                <a:effectLst/>
                <a:uLnTx/>
                <a:uFillTx/>
                <a:latin typeface="Calibri"/>
                <a:ea typeface="+mn-ea"/>
                <a:cs typeface="+mn-cs"/>
              </a:rPr>
              <a:t>nhóm</a:t>
            </a:r>
            <a:r>
              <a:rPr kumimoji="0" lang="en-US" sz="3200" b="0" i="0" u="none" strike="noStrike" kern="1200" cap="none" spc="0" normalizeH="0" baseline="0" noProof="0" dirty="0">
                <a:ln>
                  <a:noFill/>
                </a:ln>
                <a:solidFill>
                  <a:srgbClr val="FF0000"/>
                </a:solidFill>
                <a:effectLst/>
                <a:uLnTx/>
                <a:uFillTx/>
                <a:latin typeface="Calibri"/>
                <a:ea typeface="+mn-ea"/>
                <a:cs typeface="+mn-cs"/>
              </a:rPr>
              <a:t>,...)</a:t>
            </a:r>
          </a:p>
        </p:txBody>
      </p:sp>
      <p:cxnSp>
        <p:nvCxnSpPr>
          <p:cNvPr id="11" name="Straight Connector 10">
            <a:extLst>
              <a:ext uri="{FF2B5EF4-FFF2-40B4-BE49-F238E27FC236}">
                <a16:creationId xmlns:a16="http://schemas.microsoft.com/office/drawing/2014/main" id="{BF735776-D55E-5CBC-7B9C-4A3A3F44A4B2}"/>
              </a:ext>
            </a:extLst>
          </p:cNvPr>
          <p:cNvCxnSpPr>
            <a:cxnSpLocks/>
            <a:stCxn id="3" idx="2"/>
            <a:endCxn id="12" idx="0"/>
          </p:cNvCxnSpPr>
          <p:nvPr/>
        </p:nvCxnSpPr>
        <p:spPr>
          <a:xfrm>
            <a:off x="6219825" y="1447800"/>
            <a:ext cx="3490913" cy="916058"/>
          </a:xfrm>
          <a:prstGeom prst="line">
            <a:avLst/>
          </a:prstGeom>
          <a:ln w="57150">
            <a:solidFill>
              <a:srgbClr val="FFFF00"/>
            </a:solidFill>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A7039CB7-B761-FF97-7C4F-C93F593948AA}"/>
              </a:ext>
            </a:extLst>
          </p:cNvPr>
          <p:cNvSpPr/>
          <p:nvPr/>
        </p:nvSpPr>
        <p:spPr>
          <a:xfrm>
            <a:off x="7620000" y="2363858"/>
            <a:ext cx="4181475" cy="3379717"/>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FF0000"/>
                </a:solidFill>
                <a:effectLst/>
                <a:uLnTx/>
                <a:uFillTx/>
                <a:latin typeface="Calibri"/>
                <a:ea typeface="+mn-ea"/>
                <a:cs typeface="+mn-cs"/>
              </a:rPr>
              <a:t>N</a:t>
            </a:r>
            <a:r>
              <a:rPr kumimoji="0" lang="vi-VN" sz="28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ội dung vận động </a:t>
            </a:r>
            <a:r>
              <a:rPr kumimoji="0" lang="vi-VN" sz="2800" b="0"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(mời những người xung quanh cùng thực hiện vệ sinh nơi ở và nơi công cộng, cùng tham gia trồng cây xanh,...).</a:t>
            </a:r>
            <a:endParaRPr kumimoji="0" lang="en-US" sz="2800" b="0" i="0" u="none" strike="noStrike" kern="1200" cap="none" spc="0" normalizeH="0" baseline="0" noProof="0" dirty="0">
              <a:ln>
                <a:noFill/>
              </a:ln>
              <a:solidFill>
                <a:srgbClr val="FF0000"/>
              </a:solidFill>
              <a:effectLst/>
              <a:uLnTx/>
              <a:uFillTx/>
              <a:latin typeface="Calibri"/>
              <a:ea typeface="+mn-ea"/>
              <a:cs typeface="+mn-cs"/>
            </a:endParaRPr>
          </a:p>
        </p:txBody>
      </p:sp>
    </p:spTree>
    <p:extLst>
      <p:ext uri="{BB962C8B-B14F-4D97-AF65-F5344CB8AC3E}">
        <p14:creationId xmlns:p14="http://schemas.microsoft.com/office/powerpoint/2010/main" val="365833498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down)">
                                      <p:cBhvr>
                                        <p:cTn id="12" dur="500"/>
                                        <p:tgtEl>
                                          <p:spTgt spid="7"/>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wipe(down)">
                                      <p:cBhvr>
                                        <p:cTn id="20" dur="500"/>
                                        <p:tgtEl>
                                          <p:spTgt spid="9"/>
                                        </p:tgtEl>
                                      </p:cBhvr>
                                    </p:animEffect>
                                  </p:childTnLst>
                                </p:cTn>
                              </p:par>
                              <p:par>
                                <p:cTn id="21" presetID="22" presetClass="entr" presetSubtype="4" fill="hold" nodeType="withEffect">
                                  <p:stCondLst>
                                    <p:cond delay="0"/>
                                  </p:stCondLst>
                                  <p:childTnLst>
                                    <p:set>
                                      <p:cBhvr>
                                        <p:cTn id="22" dur="1" fill="hold">
                                          <p:stCondLst>
                                            <p:cond delay="0"/>
                                          </p:stCondLst>
                                        </p:cTn>
                                        <p:tgtEl>
                                          <p:spTgt spid="8"/>
                                        </p:tgtEl>
                                        <p:attrNameLst>
                                          <p:attrName>style.visibility</p:attrName>
                                        </p:attrNameLst>
                                      </p:cBhvr>
                                      <p:to>
                                        <p:strVal val="visible"/>
                                      </p:to>
                                    </p:set>
                                    <p:animEffect transition="in" filter="wipe(down)">
                                      <p:cBhvr>
                                        <p:cTn id="23" dur="500"/>
                                        <p:tgtEl>
                                          <p:spTgt spid="8"/>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wipe(down)">
                                      <p:cBhvr>
                                        <p:cTn id="28" dur="500"/>
                                        <p:tgtEl>
                                          <p:spTgt spid="11"/>
                                        </p:tgtEl>
                                      </p:cBhvr>
                                    </p:animEffect>
                                  </p:childTnLst>
                                </p:cTn>
                              </p:par>
                              <p:par>
                                <p:cTn id="29" presetID="22" presetClass="entr" presetSubtype="4"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wipe(down)">
                                      <p:cBhvr>
                                        <p:cTn id="3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2"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20" name="Picture 19">
            <a:extLst>
              <a:ext uri="{FF2B5EF4-FFF2-40B4-BE49-F238E27FC236}">
                <a16:creationId xmlns:a16="http://schemas.microsoft.com/office/drawing/2014/main" id="{B5EE0D9C-F92A-4408-9D5D-8DC38946A186}"/>
              </a:ext>
            </a:extLst>
          </p:cNvPr>
          <p:cNvPicPr>
            <a:picLocks noChangeAspect="1"/>
          </p:cNvPicPr>
          <p:nvPr/>
        </p:nvPicPr>
        <p:blipFill>
          <a:blip r:embed="rId12"/>
          <a:stretch>
            <a:fillRect/>
          </a:stretch>
        </p:blipFill>
        <p:spPr>
          <a:xfrm>
            <a:off x="3339612" y="2128100"/>
            <a:ext cx="5877496" cy="791198"/>
          </a:xfrm>
          <a:prstGeom prst="rect">
            <a:avLst/>
          </a:prstGeom>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矩形 42"/>
          <p:cNvSpPr>
            <a:spLocks noChangeArrowheads="1"/>
          </p:cNvSpPr>
          <p:nvPr/>
        </p:nvSpPr>
        <p:spPr bwMode="auto">
          <a:xfrm>
            <a:off x="9551585" y="765321"/>
            <a:ext cx="2026296" cy="5399350"/>
          </a:xfrm>
          <a:prstGeom prst="rect">
            <a:avLst/>
          </a:prstGeom>
          <a:solidFill>
            <a:srgbClr val="F5DF7F"/>
          </a:solidFill>
          <a:ln>
            <a:noFill/>
          </a:ln>
        </p:spPr>
        <p:txBody>
          <a:bodyPr lIns="121884" tIns="60942" rIns="121884" bIns="60942" anchor="ctr"/>
          <a:lstStyle>
            <a:lvl1pPr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buFont typeface="Arial" pitchFamily="34" charset="0"/>
              <a:defRPr>
                <a:solidFill>
                  <a:schemeClr val="tx1"/>
                </a:solidFill>
                <a:latin typeface="Arial" pitchFamily="34" charset="0"/>
                <a:ea typeface="宋体" pitchFamily="2" charset="-122"/>
              </a:defRPr>
            </a:lvl9pPr>
          </a:lstStyle>
          <a:p>
            <a:pPr marL="0" marR="0" lvl="0" indent="0" algn="ctr" defTabSz="1088284" rtl="0" eaLnBrk="1" fontAlgn="auto" latinLnBrk="0" hangingPunct="1">
              <a:lnSpc>
                <a:spcPct val="100000"/>
              </a:lnSpc>
              <a:spcBef>
                <a:spcPts val="0"/>
              </a:spcBef>
              <a:spcAft>
                <a:spcPts val="0"/>
              </a:spcAft>
              <a:buClrTx/>
              <a:buSzTx/>
              <a:buFontTx/>
              <a:buNone/>
              <a:tabLst/>
              <a:defRPr/>
            </a:pPr>
            <a:endParaRPr kumimoji="0" lang="zh-CN" altLang="zh-CN" sz="2400" b="0" i="0" u="none" strike="noStrike" kern="1200" cap="none" spc="0" normalizeH="0" baseline="0" noProof="0">
              <a:ln>
                <a:noFill/>
              </a:ln>
              <a:solidFill>
                <a:prstClr val="black">
                  <a:lumMod val="75000"/>
                  <a:lumOff val="25000"/>
                </a:prstClr>
              </a:solidFill>
              <a:effectLst/>
              <a:uLnTx/>
              <a:uFillTx/>
              <a:latin typeface="微软雅黑" pitchFamily="34" charset="-122"/>
              <a:ea typeface="微软雅黑" pitchFamily="34" charset="-122"/>
              <a:cs typeface="+mn-cs"/>
              <a:sym typeface="方正兰亭黑_GBK" pitchFamily="2" charset="-122"/>
            </a:endParaRPr>
          </a:p>
        </p:txBody>
      </p:sp>
      <p:sp>
        <p:nvSpPr>
          <p:cNvPr id="19" name="矩形 37"/>
          <p:cNvSpPr>
            <a:spLocks noChangeArrowheads="1"/>
          </p:cNvSpPr>
          <p:nvPr/>
        </p:nvSpPr>
        <p:spPr bwMode="auto">
          <a:xfrm>
            <a:off x="563206" y="765321"/>
            <a:ext cx="8866170" cy="5399350"/>
          </a:xfrm>
          <a:prstGeom prst="rect">
            <a:avLst/>
          </a:prstGeom>
          <a:solidFill>
            <a:schemeClr val="bg1"/>
          </a:solidFill>
          <a:ln>
            <a:noFill/>
          </a:ln>
        </p:spPr>
        <p:txBody>
          <a:bodyPr lIns="121884" tIns="60942" rIns="121884" bIns="60942" anchor="ctr"/>
          <a:lstStyle>
            <a:lvl1pPr eaLnBrk="0" hangingPunct="0">
              <a:lnSpc>
                <a:spcPct val="90000"/>
              </a:lnSpc>
              <a:spcBef>
                <a:spcPts val="1000"/>
              </a:spcBef>
              <a:buChar char="•"/>
              <a:defRPr sz="2800">
                <a:solidFill>
                  <a:schemeClr val="tx1"/>
                </a:solidFill>
                <a:latin typeface="方正兰亭黑_GBK" pitchFamily="2" charset="-122"/>
                <a:ea typeface="方正兰亭黑_GBK" pitchFamily="2" charset="-122"/>
                <a:sym typeface="Calibri" pitchFamily="34" charset="0"/>
              </a:defRPr>
            </a:lvl1pPr>
            <a:lvl2pPr marL="742950" indent="-285750" eaLnBrk="0" hangingPunct="0">
              <a:lnSpc>
                <a:spcPct val="90000"/>
              </a:lnSpc>
              <a:spcBef>
                <a:spcPts val="500"/>
              </a:spcBef>
              <a:buChar char="•"/>
              <a:defRPr sz="2400">
                <a:solidFill>
                  <a:schemeClr val="tx1"/>
                </a:solidFill>
                <a:latin typeface="方正兰亭黑_GBK" pitchFamily="2" charset="-122"/>
                <a:ea typeface="方正兰亭黑_GBK" pitchFamily="2" charset="-122"/>
                <a:sym typeface="Calibri" pitchFamily="34" charset="0"/>
              </a:defRPr>
            </a:lvl2pPr>
            <a:lvl3pPr marL="1143000" indent="-228600" eaLnBrk="0" hangingPunct="0">
              <a:lnSpc>
                <a:spcPct val="90000"/>
              </a:lnSpc>
              <a:spcBef>
                <a:spcPts val="500"/>
              </a:spcBef>
              <a:buChar char="•"/>
              <a:defRPr sz="2000">
                <a:solidFill>
                  <a:schemeClr val="tx1"/>
                </a:solidFill>
                <a:latin typeface="方正兰亭黑_GBK" pitchFamily="2" charset="-122"/>
                <a:ea typeface="方正兰亭黑_GBK" pitchFamily="2" charset="-122"/>
                <a:sym typeface="Calibri" pitchFamily="34" charset="0"/>
              </a:defRPr>
            </a:lvl3pPr>
            <a:lvl4pPr marL="16002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4pPr>
            <a:lvl5pPr marL="2057400" indent="-228600" eaLnBrk="0" hangingPunct="0">
              <a:lnSpc>
                <a:spcPct val="90000"/>
              </a:lnSpc>
              <a:spcBef>
                <a:spcPts val="500"/>
              </a:spcBef>
              <a:buChar char="•"/>
              <a:defRPr>
                <a:solidFill>
                  <a:schemeClr val="tx1"/>
                </a:solidFill>
                <a:latin typeface="方正兰亭黑_GBK" pitchFamily="2" charset="-122"/>
                <a:ea typeface="方正兰亭黑_GBK" pitchFamily="2" charset="-122"/>
                <a:sym typeface="Calibri" pitchFamily="34" charset="0"/>
              </a:defRPr>
            </a:lvl5pPr>
            <a:lvl6pPr marL="25146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6pPr>
            <a:lvl7pPr marL="29718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7pPr>
            <a:lvl8pPr marL="34290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8pPr>
            <a:lvl9pPr marL="3886200" indent="-228600" eaLnBrk="0" fontAlgn="base" hangingPunct="0">
              <a:lnSpc>
                <a:spcPct val="90000"/>
              </a:lnSpc>
              <a:spcBef>
                <a:spcPts val="500"/>
              </a:spcBef>
              <a:spcAft>
                <a:spcPct val="0"/>
              </a:spcAft>
              <a:buFont typeface="Arial" pitchFamily="34" charset="0"/>
              <a:buChar char="•"/>
              <a:defRPr>
                <a:solidFill>
                  <a:schemeClr val="tx1"/>
                </a:solidFill>
                <a:latin typeface="方正兰亭黑_GBK" pitchFamily="2" charset="-122"/>
                <a:ea typeface="方正兰亭黑_GBK" pitchFamily="2" charset="-122"/>
                <a:sym typeface="Calibri" pitchFamily="34" charset="0"/>
              </a:defRPr>
            </a:lvl9pPr>
          </a:lstStyle>
          <a:p>
            <a:pPr marL="0" marR="0" lvl="0" indent="0" algn="ctr" defTabSz="1088284" rtl="0" eaLnBrk="1" fontAlgn="auto" latinLnBrk="0" hangingPunct="1">
              <a:lnSpc>
                <a:spcPct val="100000"/>
              </a:lnSpc>
              <a:spcBef>
                <a:spcPct val="0"/>
              </a:spcBef>
              <a:spcAft>
                <a:spcPts val="0"/>
              </a:spcAft>
              <a:buClrTx/>
              <a:buSzTx/>
              <a:buFontTx/>
              <a:buNone/>
              <a:tabLst/>
              <a:defRPr/>
            </a:pPr>
            <a:endParaRPr kumimoji="0" lang="zh-CN" altLang="zh-CN" sz="2400" b="0" i="0" u="none" strike="noStrike" kern="1200" cap="none" spc="0" normalizeH="0" baseline="0" noProof="0">
              <a:ln>
                <a:noFill/>
              </a:ln>
              <a:solidFill>
                <a:prstClr val="black">
                  <a:lumMod val="75000"/>
                  <a:lumOff val="25000"/>
                </a:prstClr>
              </a:solidFill>
              <a:effectLst/>
              <a:uLnTx/>
              <a:uFillTx/>
              <a:latin typeface="黑体" panose="02010609060101010101" pitchFamily="49" charset="-122"/>
              <a:ea typeface="黑体" panose="02010609060101010101" pitchFamily="49" charset="-122"/>
              <a:cs typeface="+mn-cs"/>
              <a:sym typeface="方正兰亭黑_GBK" pitchFamily="2" charset="-122"/>
            </a:endParaRPr>
          </a:p>
        </p:txBody>
      </p:sp>
      <p:sp>
        <p:nvSpPr>
          <p:cNvPr id="2" name="Rectangle 1"/>
          <p:cNvSpPr/>
          <p:nvPr/>
        </p:nvSpPr>
        <p:spPr>
          <a:xfrm>
            <a:off x="784798" y="957197"/>
            <a:ext cx="8422986" cy="5016758"/>
          </a:xfrm>
          <a:prstGeom prst="rect">
            <a:avLst/>
          </a:prstGeom>
        </p:spPr>
        <p:txBody>
          <a:bodyPr wrap="square">
            <a:spAutoFit/>
          </a:bodyPr>
          <a:lstStyle/>
          <a:p>
            <a:pPr marL="0" marR="0" lvl="0" indent="0" algn="just" defTabSz="1088284"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Khói, bụi thải ra từ các nhà máy, các phương tiện giao thông công trình xây dựng, khi bốc lên từ những bãi rác; sông, ao, hồ bị ô nhiễm,... là những nguyên nhân gây ô nhiễm không khí.</a:t>
            </a:r>
          </a:p>
          <a:p>
            <a:pPr marL="0" marR="0" lvl="0" indent="0" algn="just" defTabSz="1088284"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2060"/>
                </a:solidFill>
                <a:effectLst/>
                <a:uLnTx/>
                <a:uFillTx/>
                <a:latin typeface="Arial" panose="020B0604020202020204" pitchFamily="34" charset="0"/>
                <a:ea typeface="+mn-ea"/>
                <a:cs typeface="Arial" panose="020B0604020202020204" pitchFamily="34" charset="0"/>
              </a:rPr>
              <a:t>• Để bảo vệ môi trường không khí, chúng ta cần: trồng nhiều cây xanh, tăng cường sử dụng phương tiện giao thông công cộng, vệ sinh nơi ở và nơi sinh hoạt chung, ...</a:t>
            </a:r>
          </a:p>
        </p:txBody>
      </p:sp>
      <p:pic>
        <p:nvPicPr>
          <p:cNvPr id="3" name="Picture 2">
            <a:extLst>
              <a:ext uri="{FF2B5EF4-FFF2-40B4-BE49-F238E27FC236}">
                <a16:creationId xmlns:a16="http://schemas.microsoft.com/office/drawing/2014/main" id="{D37DB8AE-8FBF-1009-5A5C-76FEB0378BFF}"/>
              </a:ext>
            </a:extLst>
          </p:cNvPr>
          <p:cNvPicPr>
            <a:picLocks noChangeAspect="1"/>
          </p:cNvPicPr>
          <p:nvPr/>
        </p:nvPicPr>
        <p:blipFill>
          <a:blip r:embed="rId3"/>
          <a:stretch>
            <a:fillRect/>
          </a:stretch>
        </p:blipFill>
        <p:spPr>
          <a:xfrm>
            <a:off x="9181110" y="-438151"/>
            <a:ext cx="2439389" cy="7435661"/>
          </a:xfrm>
          <a:prstGeom prst="rect">
            <a:avLst/>
          </a:prstGeom>
        </p:spPr>
      </p:pic>
    </p:spTree>
    <p:extLst>
      <p:ext uri="{BB962C8B-B14F-4D97-AF65-F5344CB8AC3E}">
        <p14:creationId xmlns:p14="http://schemas.microsoft.com/office/powerpoint/2010/main" val="2860522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60000" fill="hold" grpId="0" nodeType="afterEffect" p14:presetBounceEnd="40000">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14:bounceEnd="40000">
                                          <p:cBhvr>
                                            <p:cTn id="7" dur="500" fill="hold"/>
                                            <p:tgtEl>
                                              <p:spTgt spid="19"/>
                                            </p:tgtEl>
                                            <p:attrNameLst>
                                              <p:attrName>ppt_x</p:attrName>
                                            </p:attrNameLst>
                                          </p:cBhvr>
                                          <p:tavLst>
                                            <p:tav tm="0">
                                              <p:val>
                                                <p:strVal val="1+#ppt_w/2"/>
                                              </p:val>
                                            </p:tav>
                                            <p:tav tm="100000">
                                              <p:val>
                                                <p:strVal val="#ppt_x"/>
                                              </p:val>
                                            </p:tav>
                                          </p:tavLst>
                                        </p:anim>
                                        <p:anim calcmode="lin" valueType="num" p14:bounceEnd="40000">
                                          <p:cBhvr>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accel="60000" fill="hold" grpId="0" nodeType="afterEffect" p14:presetBounceEnd="40000">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14:bounceEnd="40000">
                                          <p:cBhvr>
                                            <p:cTn id="12" dur="500" fill="hold"/>
                                            <p:tgtEl>
                                              <p:spTgt spid="18"/>
                                            </p:tgtEl>
                                            <p:attrNameLst>
                                              <p:attrName>ppt_x</p:attrName>
                                            </p:attrNameLst>
                                          </p:cBhvr>
                                          <p:tavLst>
                                            <p:tav tm="0">
                                              <p:val>
                                                <p:strVal val="1+#ppt_w/2"/>
                                              </p:val>
                                            </p:tav>
                                            <p:tav tm="100000">
                                              <p:val>
                                                <p:strVal val="#ppt_x"/>
                                              </p:val>
                                            </p:tav>
                                          </p:tavLst>
                                        </p:anim>
                                        <p:anim calcmode="lin" valueType="num" p14:bounceEnd="40000">
                                          <p:cBhvr>
                                            <p:cTn id="13"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circle(in)">
                                          <p:cBhvr>
                                            <p:cTn id="18" dur="2000"/>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circle(in)">
                                          <p:cBhvr>
                                            <p:cTn id="23"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autoUpdateAnimBg="0"/>
          <p:bldP spid="19" grpId="0" bldLvl="0" animBg="1" autoUpdateAnimBg="0"/>
          <p:bldP spid="2" grpId="0" build="p"/>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accel="6000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ppt_x</p:attrName>
                                            </p:attrNameLst>
                                          </p:cBhvr>
                                          <p:tavLst>
                                            <p:tav tm="0">
                                              <p:val>
                                                <p:strVal val="1+#ppt_w/2"/>
                                              </p:val>
                                            </p:tav>
                                            <p:tav tm="100000">
                                              <p:val>
                                                <p:strVal val="#ppt_x"/>
                                              </p:val>
                                            </p:tav>
                                          </p:tavLst>
                                        </p:anim>
                                        <p:anim calcmode="lin" valueType="num">
                                          <p:cBhvr>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accel="60000" fill="hold" grpId="0" nodeType="afterEffect">
                                      <p:stCondLst>
                                        <p:cond delay="0"/>
                                      </p:stCondLst>
                                      <p:childTnLst>
                                        <p:set>
                                          <p:cBhvr>
                                            <p:cTn id="11" dur="1" fill="hold">
                                              <p:stCondLst>
                                                <p:cond delay="0"/>
                                              </p:stCondLst>
                                            </p:cTn>
                                            <p:tgtEl>
                                              <p:spTgt spid="18"/>
                                            </p:tgtEl>
                                            <p:attrNameLst>
                                              <p:attrName>style.visibility</p:attrName>
                                            </p:attrNameLst>
                                          </p:cBhvr>
                                          <p:to>
                                            <p:strVal val="visible"/>
                                          </p:to>
                                        </p:set>
                                        <p:anim calcmode="lin" valueType="num">
                                          <p:cBhvr>
                                            <p:cTn id="12" dur="500" fill="hold"/>
                                            <p:tgtEl>
                                              <p:spTgt spid="18"/>
                                            </p:tgtEl>
                                            <p:attrNameLst>
                                              <p:attrName>ppt_x</p:attrName>
                                            </p:attrNameLst>
                                          </p:cBhvr>
                                          <p:tavLst>
                                            <p:tav tm="0">
                                              <p:val>
                                                <p:strVal val="1+#ppt_w/2"/>
                                              </p:val>
                                            </p:tav>
                                            <p:tav tm="100000">
                                              <p:val>
                                                <p:strVal val="#ppt_x"/>
                                              </p:val>
                                            </p:tav>
                                          </p:tavLst>
                                        </p:anim>
                                        <p:anim calcmode="lin" valueType="num">
                                          <p:cBhvr>
                                            <p:cTn id="13"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circle(in)">
                                          <p:cBhvr>
                                            <p:cTn id="18" dur="2000"/>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Effect transition="in" filter="circle(in)">
                                          <p:cBhvr>
                                            <p:cTn id="23" dur="20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bldLvl="0" animBg="1" autoUpdateAnimBg="0"/>
          <p:bldP spid="19" grpId="0" bldLvl="0" animBg="1" autoUpdateAnimBg="0"/>
          <p:bldP spid="2" grpId="0" build="p"/>
        </p:bldLst>
      </p:timing>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backgroundRemoval t="888" b="51897" l="3524" r="35513"/>
                    </a14:imgEffect>
                  </a14:imgLayer>
                </a14:imgProps>
              </a:ext>
              <a:ext uri="{28A0092B-C50C-407E-A947-70E740481C1C}">
                <a14:useLocalDpi xmlns:a14="http://schemas.microsoft.com/office/drawing/2010/main" val="0"/>
              </a:ext>
            </a:extLst>
          </a:blip>
          <a:srcRect r="64066" b="48269"/>
          <a:stretch/>
        </p:blipFill>
        <p:spPr>
          <a:xfrm>
            <a:off x="4217560" y="1669730"/>
            <a:ext cx="3331090" cy="3196941"/>
          </a:xfrm>
          <a:prstGeom prst="rect">
            <a:avLst/>
          </a:prstGeom>
        </p:spPr>
      </p:pic>
      <p:pic>
        <p:nvPicPr>
          <p:cNvPr id="4" name="Picture 3"/>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7280" b="78329" l="31692" r="70352">
                        <a14:foregroundMark x1="52273" y1="37813" x2="56766" y2="43745"/>
                      </a14:backgroundRemoval>
                    </a14:imgEffect>
                  </a14:imgLayer>
                </a14:imgProps>
              </a:ext>
              <a:ext uri="{28A0092B-C50C-407E-A947-70E740481C1C}">
                <a14:useLocalDpi xmlns:a14="http://schemas.microsoft.com/office/drawing/2010/main" val="0"/>
              </a:ext>
            </a:extLst>
          </a:blip>
          <a:srcRect l="30924" t="27510" r="29385" b="20469"/>
          <a:stretch/>
        </p:blipFill>
        <p:spPr>
          <a:xfrm>
            <a:off x="705566" y="526701"/>
            <a:ext cx="2449901" cy="2140612"/>
          </a:xfrm>
          <a:prstGeom prst="rect">
            <a:avLst/>
          </a:prstGeom>
        </p:spPr>
      </p:pic>
      <p:pic>
        <p:nvPicPr>
          <p:cNvPr id="6" name="Picture 5"/>
          <p:cNvPicPr>
            <a:picLocks noChangeAspect="1"/>
          </p:cNvPicPr>
          <p:nvPr/>
        </p:nvPicPr>
        <p:blipFill rotWithShape="1">
          <a:blip r:embed="rId7" cstate="print">
            <a:extLst>
              <a:ext uri="{BEBA8EAE-BF5A-486C-A8C5-ECC9F3942E4B}">
                <a14:imgProps xmlns:a14="http://schemas.microsoft.com/office/drawing/2010/main">
                  <a14:imgLayer r:embed="rId8">
                    <a14:imgEffect>
                      <a14:backgroundRemoval t="61421" b="100000" l="4036" r="39494">
                        <a14:foregroundMark x1="16034" y1="71106" x2="22088" y2="66182"/>
                        <a14:foregroundMark x1="16142" y1="71913" x2="11945" y2="78612"/>
                        <a14:foregroundMark x1="23810" y1="68362" x2="28948" y2="68563"/>
                        <a14:foregroundMark x1="25397" y1="69532" x2="25397" y2="73487"/>
                        <a14:foregroundMark x1="12322" y1="78450" x2="12080" y2="83172"/>
                        <a14:foregroundMark x1="7802" y1="69976" x2="8071" y2="72559"/>
                      </a14:backgroundRemoval>
                    </a14:imgEffect>
                  </a14:imgLayer>
                </a14:imgProps>
              </a:ext>
              <a:ext uri="{28A0092B-C50C-407E-A947-70E740481C1C}">
                <a14:useLocalDpi xmlns:a14="http://schemas.microsoft.com/office/drawing/2010/main" val="0"/>
              </a:ext>
            </a:extLst>
          </a:blip>
          <a:srcRect t="61818" r="59582"/>
          <a:stretch/>
        </p:blipFill>
        <p:spPr>
          <a:xfrm>
            <a:off x="886470" y="3194014"/>
            <a:ext cx="3331090" cy="2097858"/>
          </a:xfrm>
          <a:prstGeom prst="rect">
            <a:avLst/>
          </a:prstGeom>
        </p:spPr>
      </p:pic>
      <p:pic>
        <p:nvPicPr>
          <p:cNvPr id="7" name="Picture 6"/>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5771" b="55690" l="60748" r="95911">
                        <a14:foregroundMark x1="62604" y1="26998" x2="65241" y2="25020"/>
                        <a14:foregroundMark x1="89884" y1="34504" x2="89104" y2="37490"/>
                      </a14:backgroundRemoval>
                    </a14:imgEffect>
                  </a14:imgLayer>
                </a14:imgProps>
              </a:ext>
              <a:ext uri="{28A0092B-C50C-407E-A947-70E740481C1C}">
                <a14:useLocalDpi xmlns:a14="http://schemas.microsoft.com/office/drawing/2010/main" val="0"/>
              </a:ext>
            </a:extLst>
          </a:blip>
          <a:srcRect l="59165" b="42138"/>
          <a:stretch/>
        </p:blipFill>
        <p:spPr>
          <a:xfrm rot="840367">
            <a:off x="8595441" y="-202530"/>
            <a:ext cx="3111701" cy="2939463"/>
          </a:xfrm>
          <a:prstGeom prst="rect">
            <a:avLst/>
          </a:prstGeom>
        </p:spPr>
      </p:pic>
      <p:grpSp>
        <p:nvGrpSpPr>
          <p:cNvPr id="8" name="Group 7"/>
          <p:cNvGrpSpPr/>
          <p:nvPr/>
        </p:nvGrpSpPr>
        <p:grpSpPr>
          <a:xfrm>
            <a:off x="84050" y="5460233"/>
            <a:ext cx="12006649" cy="1290480"/>
            <a:chOff x="92675" y="91401"/>
            <a:chExt cx="12006649" cy="1290480"/>
          </a:xfrm>
        </p:grpSpPr>
        <p:sp>
          <p:nvSpPr>
            <p:cNvPr id="9" name="Rectangle: Rounded Corners 8"/>
            <p:cNvSpPr/>
            <p:nvPr/>
          </p:nvSpPr>
          <p:spPr>
            <a:xfrm>
              <a:off x="92675" y="91401"/>
              <a:ext cx="12006649" cy="1290480"/>
            </a:xfrm>
            <a:prstGeom prst="round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Rounded Corners 9"/>
            <p:cNvSpPr/>
            <p:nvPr/>
          </p:nvSpPr>
          <p:spPr>
            <a:xfrm>
              <a:off x="189781" y="190735"/>
              <a:ext cx="11835443" cy="1085974"/>
            </a:xfrm>
            <a:prstGeom prst="roundRect">
              <a:avLst/>
            </a:prstGeom>
            <a:no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11" name="TextBox 10"/>
          <p:cNvSpPr txBox="1"/>
          <p:nvPr/>
        </p:nvSpPr>
        <p:spPr>
          <a:xfrm>
            <a:off x="401099" y="5586109"/>
            <a:ext cx="11372550" cy="954107"/>
          </a:xfrm>
          <a:prstGeom prst="rect">
            <a:avLst/>
          </a:prstGeom>
          <a:noFill/>
        </p:spPr>
        <p:txBody>
          <a:bodyPr wrap="square" rtlCol="0">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Thế</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nhưng</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từ</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đâu</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xuất</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hiện</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lũ</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yêu</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quái</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hung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tợn</a:t>
            </a:r>
            <a:r>
              <a:rPr lang="en-US" sz="2800" b="1" dirty="0">
                <a:solidFill>
                  <a:prstClr val="black"/>
                </a:solidFill>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khiến</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cho</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môi</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trường</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bị</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ô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nhiễm</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noProof="0" dirty="0" err="1">
                <a:ln>
                  <a:noFill/>
                </a:ln>
                <a:solidFill>
                  <a:prstClr val="black"/>
                </a:solidFill>
                <a:effectLst/>
                <a:uLnTx/>
                <a:uFillTx/>
                <a:latin typeface="Cambria" panose="02040503050406030204" pitchFamily="18" charset="0"/>
                <a:ea typeface="Cambria" panose="02040503050406030204" pitchFamily="18" charset="0"/>
              </a:rPr>
              <a:t>các</a:t>
            </a:r>
            <a:r>
              <a:rPr lang="en-US" sz="2800" b="1" dirty="0">
                <a:solidFill>
                  <a:prstClr val="black"/>
                </a:solidFill>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loài</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vật</a:t>
            </a:r>
            <a:r>
              <a:rPr kumimoji="0" lang="en-US" sz="2800" b="1" i="0" u="none" strike="noStrike" kern="1200" cap="none" spc="0" normalizeH="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dần</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tuyệt</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r>
              <a:rPr kumimoji="0" lang="en-US" sz="2800" b="1" i="0" u="none" strike="noStrike" kern="1200" cap="none" spc="0" normalizeH="0" baseline="0" noProof="0" dirty="0" err="1">
                <a:ln>
                  <a:noFill/>
                </a:ln>
                <a:solidFill>
                  <a:prstClr val="black"/>
                </a:solidFill>
                <a:effectLst/>
                <a:uLnTx/>
                <a:uFillTx/>
                <a:latin typeface="Cambria" panose="02040503050406030204" pitchFamily="18" charset="0"/>
                <a:ea typeface="Cambria" panose="02040503050406030204" pitchFamily="18" charset="0"/>
              </a:rPr>
              <a:t>chủng</a:t>
            </a:r>
            <a:r>
              <a:rPr kumimoji="0" lang="en-US" sz="28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 </a:t>
            </a:r>
          </a:p>
        </p:txBody>
      </p:sp>
      <p:pic>
        <p:nvPicPr>
          <p:cNvPr id="5" name="Picture 4"/>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55004" b="100000" l="61743" r="99596">
                        <a14:foregroundMark x1="78639" y1="62389" x2="82863" y2="68886"/>
                        <a14:foregroundMark x1="79419" y1="62389" x2="75330" y2="68523"/>
                      </a14:backgroundRemoval>
                    </a14:imgEffect>
                  </a14:imgLayer>
                </a14:imgProps>
              </a:ext>
              <a:ext uri="{28A0092B-C50C-407E-A947-70E740481C1C}">
                <a14:useLocalDpi xmlns:a14="http://schemas.microsoft.com/office/drawing/2010/main" val="0"/>
              </a:ext>
            </a:extLst>
          </a:blip>
          <a:srcRect l="62022" t="55258"/>
          <a:stretch/>
        </p:blipFill>
        <p:spPr>
          <a:xfrm>
            <a:off x="7918640" y="3302424"/>
            <a:ext cx="3078563" cy="2417888"/>
          </a:xfrm>
          <a:prstGeom prst="rect">
            <a:avLst/>
          </a:prstGeom>
        </p:spPr>
      </p:pic>
    </p:spTree>
    <p:extLst>
      <p:ext uri="{BB962C8B-B14F-4D97-AF65-F5344CB8AC3E}">
        <p14:creationId xmlns:p14="http://schemas.microsoft.com/office/powerpoint/2010/main" val="129655564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randombar(horizontal)">
                                      <p:cBhvr>
                                        <p:cTn id="7" dur="500"/>
                                        <p:tgtEl>
                                          <p:spTgt spid="8"/>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barn(inVertical)">
                                      <p:cBhvr>
                                        <p:cTn id="11" dur="500"/>
                                        <p:tgtEl>
                                          <p:spTgt spid="11"/>
                                        </p:tgtEl>
                                      </p:cBhvr>
                                    </p:animEffect>
                                  </p:childTnLst>
                                </p:cTn>
                              </p:par>
                            </p:childTnLst>
                          </p:cTn>
                        </p:par>
                        <p:par>
                          <p:cTn id="12" fill="hold">
                            <p:stCondLst>
                              <p:cond delay="1000"/>
                            </p:stCondLst>
                            <p:childTnLst>
                              <p:par>
                                <p:cTn id="13" presetID="53" presetClass="entr" presetSubtype="16" fill="hold" nodeType="afterEffect">
                                  <p:stCondLst>
                                    <p:cond delay="0"/>
                                  </p:stCondLst>
                                  <p:childTnLst>
                                    <p:set>
                                      <p:cBhvr>
                                        <p:cTn id="14" dur="1" fill="hold">
                                          <p:stCondLst>
                                            <p:cond delay="0"/>
                                          </p:stCondLst>
                                        </p:cTn>
                                        <p:tgtEl>
                                          <p:spTgt spid="4"/>
                                        </p:tgtEl>
                                        <p:attrNameLst>
                                          <p:attrName>style.visibility</p:attrName>
                                        </p:attrNameLst>
                                      </p:cBhvr>
                                      <p:to>
                                        <p:strVal val="visible"/>
                                      </p:to>
                                    </p:set>
                                    <p:anim calcmode="lin" valueType="num">
                                      <p:cBhvr>
                                        <p:cTn id="15" dur="500" fill="hold"/>
                                        <p:tgtEl>
                                          <p:spTgt spid="4"/>
                                        </p:tgtEl>
                                        <p:attrNameLst>
                                          <p:attrName>ppt_w</p:attrName>
                                        </p:attrNameLst>
                                      </p:cBhvr>
                                      <p:tavLst>
                                        <p:tav tm="0">
                                          <p:val>
                                            <p:fltVal val="0"/>
                                          </p:val>
                                        </p:tav>
                                        <p:tav tm="100000">
                                          <p:val>
                                            <p:strVal val="#ppt_w"/>
                                          </p:val>
                                        </p:tav>
                                      </p:tavLst>
                                    </p:anim>
                                    <p:anim calcmode="lin" valueType="num">
                                      <p:cBhvr>
                                        <p:cTn id="16" dur="500" fill="hold"/>
                                        <p:tgtEl>
                                          <p:spTgt spid="4"/>
                                        </p:tgtEl>
                                        <p:attrNameLst>
                                          <p:attrName>ppt_h</p:attrName>
                                        </p:attrNameLst>
                                      </p:cBhvr>
                                      <p:tavLst>
                                        <p:tav tm="0">
                                          <p:val>
                                            <p:fltVal val="0"/>
                                          </p:val>
                                        </p:tav>
                                        <p:tav tm="100000">
                                          <p:val>
                                            <p:strVal val="#ppt_h"/>
                                          </p:val>
                                        </p:tav>
                                      </p:tavLst>
                                    </p:anim>
                                    <p:animEffect transition="in" filter="fade">
                                      <p:cBhvr>
                                        <p:cTn id="17" dur="500"/>
                                        <p:tgtEl>
                                          <p:spTgt spid="4"/>
                                        </p:tgtEl>
                                      </p:cBhvr>
                                    </p:animEffect>
                                  </p:childTnLst>
                                </p:cTn>
                              </p:par>
                            </p:childTnLst>
                          </p:cTn>
                        </p:par>
                        <p:par>
                          <p:cTn id="18" fill="hold">
                            <p:stCondLst>
                              <p:cond delay="1500"/>
                            </p:stCondLst>
                            <p:childTnLst>
                              <p:par>
                                <p:cTn id="19" presetID="53" presetClass="entr" presetSubtype="16" fill="hold" nodeType="after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500" fill="hold"/>
                                        <p:tgtEl>
                                          <p:spTgt spid="6"/>
                                        </p:tgtEl>
                                        <p:attrNameLst>
                                          <p:attrName>ppt_w</p:attrName>
                                        </p:attrNameLst>
                                      </p:cBhvr>
                                      <p:tavLst>
                                        <p:tav tm="0">
                                          <p:val>
                                            <p:fltVal val="0"/>
                                          </p:val>
                                        </p:tav>
                                        <p:tav tm="100000">
                                          <p:val>
                                            <p:strVal val="#ppt_w"/>
                                          </p:val>
                                        </p:tav>
                                      </p:tavLst>
                                    </p:anim>
                                    <p:anim calcmode="lin" valueType="num">
                                      <p:cBhvr>
                                        <p:cTn id="22" dur="500" fill="hold"/>
                                        <p:tgtEl>
                                          <p:spTgt spid="6"/>
                                        </p:tgtEl>
                                        <p:attrNameLst>
                                          <p:attrName>ppt_h</p:attrName>
                                        </p:attrNameLst>
                                      </p:cBhvr>
                                      <p:tavLst>
                                        <p:tav tm="0">
                                          <p:val>
                                            <p:fltVal val="0"/>
                                          </p:val>
                                        </p:tav>
                                        <p:tav tm="100000">
                                          <p:val>
                                            <p:strVal val="#ppt_h"/>
                                          </p:val>
                                        </p:tav>
                                      </p:tavLst>
                                    </p:anim>
                                    <p:animEffect transition="in" filter="fade">
                                      <p:cBhvr>
                                        <p:cTn id="23" dur="500"/>
                                        <p:tgtEl>
                                          <p:spTgt spid="6"/>
                                        </p:tgtEl>
                                      </p:cBhvr>
                                    </p:animEffect>
                                  </p:childTnLst>
                                </p:cTn>
                              </p:par>
                            </p:childTnLst>
                          </p:cTn>
                        </p:par>
                        <p:par>
                          <p:cTn id="24" fill="hold">
                            <p:stCondLst>
                              <p:cond delay="2000"/>
                            </p:stCondLst>
                            <p:childTnLst>
                              <p:par>
                                <p:cTn id="25" presetID="53" presetClass="entr" presetSubtype="16" fill="hold" nodeType="afterEffect">
                                  <p:stCondLst>
                                    <p:cond delay="0"/>
                                  </p:stCondLst>
                                  <p:childTnLst>
                                    <p:set>
                                      <p:cBhvr>
                                        <p:cTn id="26" dur="1" fill="hold">
                                          <p:stCondLst>
                                            <p:cond delay="0"/>
                                          </p:stCondLst>
                                        </p:cTn>
                                        <p:tgtEl>
                                          <p:spTgt spid="3"/>
                                        </p:tgtEl>
                                        <p:attrNameLst>
                                          <p:attrName>style.visibility</p:attrName>
                                        </p:attrNameLst>
                                      </p:cBhvr>
                                      <p:to>
                                        <p:strVal val="visible"/>
                                      </p:to>
                                    </p:set>
                                    <p:anim calcmode="lin" valueType="num">
                                      <p:cBhvr>
                                        <p:cTn id="27" dur="500" fill="hold"/>
                                        <p:tgtEl>
                                          <p:spTgt spid="3"/>
                                        </p:tgtEl>
                                        <p:attrNameLst>
                                          <p:attrName>ppt_w</p:attrName>
                                        </p:attrNameLst>
                                      </p:cBhvr>
                                      <p:tavLst>
                                        <p:tav tm="0">
                                          <p:val>
                                            <p:fltVal val="0"/>
                                          </p:val>
                                        </p:tav>
                                        <p:tav tm="100000">
                                          <p:val>
                                            <p:strVal val="#ppt_w"/>
                                          </p:val>
                                        </p:tav>
                                      </p:tavLst>
                                    </p:anim>
                                    <p:anim calcmode="lin" valueType="num">
                                      <p:cBhvr>
                                        <p:cTn id="28" dur="500" fill="hold"/>
                                        <p:tgtEl>
                                          <p:spTgt spid="3"/>
                                        </p:tgtEl>
                                        <p:attrNameLst>
                                          <p:attrName>ppt_h</p:attrName>
                                        </p:attrNameLst>
                                      </p:cBhvr>
                                      <p:tavLst>
                                        <p:tav tm="0">
                                          <p:val>
                                            <p:fltVal val="0"/>
                                          </p:val>
                                        </p:tav>
                                        <p:tav tm="100000">
                                          <p:val>
                                            <p:strVal val="#ppt_h"/>
                                          </p:val>
                                        </p:tav>
                                      </p:tavLst>
                                    </p:anim>
                                    <p:animEffect transition="in" filter="fade">
                                      <p:cBhvr>
                                        <p:cTn id="29" dur="500"/>
                                        <p:tgtEl>
                                          <p:spTgt spid="3"/>
                                        </p:tgtEl>
                                      </p:cBhvr>
                                    </p:animEffect>
                                  </p:childTnLst>
                                </p:cTn>
                              </p:par>
                            </p:childTnLst>
                          </p:cTn>
                        </p:par>
                        <p:par>
                          <p:cTn id="30" fill="hold">
                            <p:stCondLst>
                              <p:cond delay="2500"/>
                            </p:stCondLst>
                            <p:childTnLst>
                              <p:par>
                                <p:cTn id="31" presetID="53" presetClass="entr" presetSubtype="16" fill="hold" nodeType="after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p:cTn id="33" dur="500" fill="hold"/>
                                        <p:tgtEl>
                                          <p:spTgt spid="5"/>
                                        </p:tgtEl>
                                        <p:attrNameLst>
                                          <p:attrName>ppt_w</p:attrName>
                                        </p:attrNameLst>
                                      </p:cBhvr>
                                      <p:tavLst>
                                        <p:tav tm="0">
                                          <p:val>
                                            <p:fltVal val="0"/>
                                          </p:val>
                                        </p:tav>
                                        <p:tav tm="100000">
                                          <p:val>
                                            <p:strVal val="#ppt_w"/>
                                          </p:val>
                                        </p:tav>
                                      </p:tavLst>
                                    </p:anim>
                                    <p:anim calcmode="lin" valueType="num">
                                      <p:cBhvr>
                                        <p:cTn id="34" dur="500" fill="hold"/>
                                        <p:tgtEl>
                                          <p:spTgt spid="5"/>
                                        </p:tgtEl>
                                        <p:attrNameLst>
                                          <p:attrName>ppt_h</p:attrName>
                                        </p:attrNameLst>
                                      </p:cBhvr>
                                      <p:tavLst>
                                        <p:tav tm="0">
                                          <p:val>
                                            <p:fltVal val="0"/>
                                          </p:val>
                                        </p:tav>
                                        <p:tav tm="100000">
                                          <p:val>
                                            <p:strVal val="#ppt_h"/>
                                          </p:val>
                                        </p:tav>
                                      </p:tavLst>
                                    </p:anim>
                                    <p:animEffect transition="in" filter="fade">
                                      <p:cBhvr>
                                        <p:cTn id="35" dur="500"/>
                                        <p:tgtEl>
                                          <p:spTgt spid="5"/>
                                        </p:tgtEl>
                                      </p:cBhvr>
                                    </p:animEffect>
                                  </p:childTnLst>
                                </p:cTn>
                              </p:par>
                            </p:childTnLst>
                          </p:cTn>
                        </p:par>
                        <p:par>
                          <p:cTn id="36" fill="hold">
                            <p:stCondLst>
                              <p:cond delay="3000"/>
                            </p:stCondLst>
                            <p:childTnLst>
                              <p:par>
                                <p:cTn id="37" presetID="53" presetClass="entr" presetSubtype="16" fill="hold" nodeType="afterEffect">
                                  <p:stCondLst>
                                    <p:cond delay="0"/>
                                  </p:stCondLst>
                                  <p:childTnLst>
                                    <p:set>
                                      <p:cBhvr>
                                        <p:cTn id="38" dur="1" fill="hold">
                                          <p:stCondLst>
                                            <p:cond delay="0"/>
                                          </p:stCondLst>
                                        </p:cTn>
                                        <p:tgtEl>
                                          <p:spTgt spid="7"/>
                                        </p:tgtEl>
                                        <p:attrNameLst>
                                          <p:attrName>style.visibility</p:attrName>
                                        </p:attrNameLst>
                                      </p:cBhvr>
                                      <p:to>
                                        <p:strVal val="visible"/>
                                      </p:to>
                                    </p:set>
                                    <p:anim calcmode="lin" valueType="num">
                                      <p:cBhvr>
                                        <p:cTn id="39" dur="500" fill="hold"/>
                                        <p:tgtEl>
                                          <p:spTgt spid="7"/>
                                        </p:tgtEl>
                                        <p:attrNameLst>
                                          <p:attrName>ppt_w</p:attrName>
                                        </p:attrNameLst>
                                      </p:cBhvr>
                                      <p:tavLst>
                                        <p:tav tm="0">
                                          <p:val>
                                            <p:fltVal val="0"/>
                                          </p:val>
                                        </p:tav>
                                        <p:tav tm="100000">
                                          <p:val>
                                            <p:strVal val="#ppt_w"/>
                                          </p:val>
                                        </p:tav>
                                      </p:tavLst>
                                    </p:anim>
                                    <p:anim calcmode="lin" valueType="num">
                                      <p:cBhvr>
                                        <p:cTn id="40" dur="500" fill="hold"/>
                                        <p:tgtEl>
                                          <p:spTgt spid="7"/>
                                        </p:tgtEl>
                                        <p:attrNameLst>
                                          <p:attrName>ppt_h</p:attrName>
                                        </p:attrNameLst>
                                      </p:cBhvr>
                                      <p:tavLst>
                                        <p:tav tm="0">
                                          <p:val>
                                            <p:fltVal val="0"/>
                                          </p:val>
                                        </p:tav>
                                        <p:tav tm="100000">
                                          <p:val>
                                            <p:strVal val="#ppt_h"/>
                                          </p:val>
                                        </p:tav>
                                      </p:tavLst>
                                    </p:anim>
                                    <p:animEffect transition="in" filter="fade">
                                      <p:cBhvr>
                                        <p:cTn id="4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Video">
            <a:hlinkClick r:id="" action="ppaction://media"/>
            <a:extLst>
              <a:ext uri="{FF2B5EF4-FFF2-40B4-BE49-F238E27FC236}">
                <a16:creationId xmlns:a16="http://schemas.microsoft.com/office/drawing/2014/main" id="{6A2CFC53-88C9-8335-CB11-700D738D93CF}"/>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1450908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981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t="45931"/>
          <a:stretch/>
        </p:blipFill>
        <p:spPr>
          <a:xfrm rot="10800000" flipH="1" flipV="1">
            <a:off x="336693" y="405364"/>
            <a:ext cx="11590605" cy="6185909"/>
          </a:xfrm>
          <a:prstGeom prst="rect">
            <a:avLst/>
          </a:prstGeom>
        </p:spPr>
      </p:pic>
      <p:pic>
        <p:nvPicPr>
          <p:cNvPr id="2" name="图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60113" y="189390"/>
            <a:ext cx="6552117" cy="6263246"/>
          </a:xfrm>
          <a:prstGeom prst="rect">
            <a:avLst/>
          </a:prstGeom>
        </p:spPr>
      </p:pic>
      <p:pic>
        <p:nvPicPr>
          <p:cNvPr id="5" name="Picture 4">
            <a:extLst>
              <a:ext uri="{FF2B5EF4-FFF2-40B4-BE49-F238E27FC236}">
                <a16:creationId xmlns:a16="http://schemas.microsoft.com/office/drawing/2014/main" id="{79240EB4-BE90-B365-5AAA-9BBB298CB8C6}"/>
              </a:ext>
            </a:extLst>
          </p:cNvPr>
          <p:cNvPicPr>
            <a:picLocks noChangeAspect="1"/>
          </p:cNvPicPr>
          <p:nvPr/>
        </p:nvPicPr>
        <p:blipFill>
          <a:blip r:embed="rId4"/>
          <a:stretch>
            <a:fillRect/>
          </a:stretch>
        </p:blipFill>
        <p:spPr>
          <a:xfrm>
            <a:off x="270696" y="247650"/>
            <a:ext cx="5707007" cy="6858000"/>
          </a:xfrm>
          <a:prstGeom prst="rect">
            <a:avLst/>
          </a:prstGeom>
        </p:spPr>
      </p:pic>
    </p:spTree>
    <p:extLst>
      <p:ext uri="{BB962C8B-B14F-4D97-AF65-F5344CB8AC3E}">
        <p14:creationId xmlns:p14="http://schemas.microsoft.com/office/powerpoint/2010/main" val="5785346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ipe(down)">
                                      <p:cBhvr>
                                        <p:cTn id="16"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5" name="图片 3"/>
          <p:cNvPicPr>
            <a:picLocks noChangeAspect="1"/>
          </p:cNvPicPr>
          <p:nvPr/>
        </p:nvPicPr>
        <p:blipFill rotWithShape="1">
          <a:blip r:embed="rId5">
            <a:extLst>
              <a:ext uri="{28A0092B-C50C-407E-A947-70E740481C1C}">
                <a14:useLocalDpi xmlns:a14="http://schemas.microsoft.com/office/drawing/2010/main" val="0"/>
              </a:ext>
            </a:extLst>
          </a:blip>
          <a:srcRect t="24370"/>
          <a:stretch/>
        </p:blipFill>
        <p:spPr>
          <a:xfrm>
            <a:off x="1896175" y="-289356"/>
            <a:ext cx="7868927" cy="5327790"/>
          </a:xfrm>
          <a:prstGeom prst="rect">
            <a:avLst/>
          </a:prstGeom>
        </p:spPr>
      </p:pic>
      <p:pic>
        <p:nvPicPr>
          <p:cNvPr id="6" name="Picture 5"/>
          <p:cNvPicPr>
            <a:picLocks noChangeAspect="1"/>
          </p:cNvPicPr>
          <p:nvPr/>
        </p:nvPicPr>
        <p:blipFill rotWithShape="1">
          <a:blip r:embed="rId6">
            <a:extLst>
              <a:ext uri="{28A0092B-C50C-407E-A947-70E740481C1C}">
                <a14:useLocalDpi xmlns:a14="http://schemas.microsoft.com/office/drawing/2010/main" val="0"/>
              </a:ext>
            </a:extLst>
          </a:blip>
          <a:srcRect t="32210" r="6166" b="42002"/>
          <a:stretch/>
        </p:blipFill>
        <p:spPr>
          <a:xfrm>
            <a:off x="1048377" y="5045949"/>
            <a:ext cx="9213927" cy="2532183"/>
          </a:xfrm>
          <a:prstGeom prst="rect">
            <a:avLst/>
          </a:prstGeom>
        </p:spPr>
      </p:pic>
      <p:pic>
        <p:nvPicPr>
          <p:cNvPr id="9" name="Picture 8"/>
          <p:cNvPicPr>
            <a:picLocks noChangeAspect="1"/>
          </p:cNvPicPr>
          <p:nvPr/>
        </p:nvPicPr>
        <p:blipFill rotWithShape="1">
          <a:blip r:embed="rId6">
            <a:extLst>
              <a:ext uri="{28A0092B-C50C-407E-A947-70E740481C1C}">
                <a14:useLocalDpi xmlns:a14="http://schemas.microsoft.com/office/drawing/2010/main" val="0"/>
              </a:ext>
            </a:extLst>
          </a:blip>
          <a:srcRect l="1" t="58559" r="56409"/>
          <a:stretch/>
        </p:blipFill>
        <p:spPr>
          <a:xfrm flipH="1">
            <a:off x="-477184" y="3843496"/>
            <a:ext cx="3718727" cy="3535344"/>
          </a:xfrm>
          <a:prstGeom prst="rect">
            <a:avLst/>
          </a:prstGeom>
        </p:spPr>
      </p:pic>
      <p:pic>
        <p:nvPicPr>
          <p:cNvPr id="7" name="Picture 6"/>
          <p:cNvPicPr>
            <a:picLocks noChangeAspect="1"/>
          </p:cNvPicPr>
          <p:nvPr/>
        </p:nvPicPr>
        <p:blipFill rotWithShape="1">
          <a:blip r:embed="rId6">
            <a:extLst>
              <a:ext uri="{28A0092B-C50C-407E-A947-70E740481C1C}">
                <a14:useLocalDpi xmlns:a14="http://schemas.microsoft.com/office/drawing/2010/main" val="0"/>
              </a:ext>
            </a:extLst>
          </a:blip>
          <a:srcRect t="58559" r="6044"/>
          <a:stretch/>
        </p:blipFill>
        <p:spPr>
          <a:xfrm>
            <a:off x="-866670" y="4762920"/>
            <a:ext cx="8015459" cy="3535344"/>
          </a:xfrm>
          <a:prstGeom prst="rect">
            <a:avLst/>
          </a:prstGeom>
        </p:spPr>
      </p:pic>
      <p:pic>
        <p:nvPicPr>
          <p:cNvPr id="10" name="Picture 9"/>
          <p:cNvPicPr>
            <a:picLocks noChangeAspect="1"/>
          </p:cNvPicPr>
          <p:nvPr/>
        </p:nvPicPr>
        <p:blipFill rotWithShape="1">
          <a:blip r:embed="rId6">
            <a:extLst>
              <a:ext uri="{28A0092B-C50C-407E-A947-70E740481C1C}">
                <a14:useLocalDpi xmlns:a14="http://schemas.microsoft.com/office/drawing/2010/main" val="0"/>
              </a:ext>
            </a:extLst>
          </a:blip>
          <a:srcRect l="1" t="58559" r="56409"/>
          <a:stretch/>
        </p:blipFill>
        <p:spPr>
          <a:xfrm rot="19533115" flipH="1">
            <a:off x="10552748" y="2712575"/>
            <a:ext cx="3718727" cy="3535344"/>
          </a:xfrm>
          <a:prstGeom prst="rect">
            <a:avLst/>
          </a:prstGeom>
        </p:spPr>
      </p:pic>
      <p:pic>
        <p:nvPicPr>
          <p:cNvPr id="8" name="Picture 7"/>
          <p:cNvPicPr>
            <a:picLocks noChangeAspect="1"/>
          </p:cNvPicPr>
          <p:nvPr/>
        </p:nvPicPr>
        <p:blipFill rotWithShape="1">
          <a:blip r:embed="rId6">
            <a:extLst>
              <a:ext uri="{28A0092B-C50C-407E-A947-70E740481C1C}">
                <a14:useLocalDpi xmlns:a14="http://schemas.microsoft.com/office/drawing/2010/main" val="0"/>
              </a:ext>
            </a:extLst>
          </a:blip>
          <a:srcRect l="45334" t="58559" r="6044"/>
          <a:stretch/>
        </p:blipFill>
        <p:spPr>
          <a:xfrm>
            <a:off x="8197166" y="4211762"/>
            <a:ext cx="4952639" cy="4221145"/>
          </a:xfrm>
          <a:prstGeom prst="rect">
            <a:avLst/>
          </a:prstGeom>
        </p:spPr>
      </p:pic>
      <p:pic>
        <p:nvPicPr>
          <p:cNvPr id="13" name="Picture 12"/>
          <p:cNvPicPr>
            <a:picLocks noChangeAspect="1"/>
          </p:cNvPicPr>
          <p:nvPr/>
        </p:nvPicPr>
        <p:blipFill rotWithShape="1">
          <a:blip r:embed="rId7" cstate="print">
            <a:extLst>
              <a:ext uri="{28A0092B-C50C-407E-A947-70E740481C1C}">
                <a14:useLocalDpi xmlns:a14="http://schemas.microsoft.com/office/drawing/2010/main" val="0"/>
              </a:ext>
            </a:extLst>
          </a:blip>
          <a:srcRect l="35637" t="54255" r="32538"/>
          <a:stretch/>
        </p:blipFill>
        <p:spPr>
          <a:xfrm>
            <a:off x="2817677" y="3527092"/>
            <a:ext cx="3735234" cy="3579302"/>
          </a:xfrm>
          <a:prstGeom prst="rect">
            <a:avLst/>
          </a:prstGeom>
        </p:spPr>
      </p:pic>
      <p:pic>
        <p:nvPicPr>
          <p:cNvPr id="16" name="Picture 15"/>
          <p:cNvPicPr>
            <a:picLocks noChangeAspect="1"/>
          </p:cNvPicPr>
          <p:nvPr/>
        </p:nvPicPr>
        <p:blipFill rotWithShape="1">
          <a:blip r:embed="rId8" cstate="print">
            <a:extLst>
              <a:ext uri="{28A0092B-C50C-407E-A947-70E740481C1C}">
                <a14:useLocalDpi xmlns:a14="http://schemas.microsoft.com/office/drawing/2010/main" val="0"/>
              </a:ext>
            </a:extLst>
          </a:blip>
          <a:srcRect l="31360" t="5637" r="33278" b="52847"/>
          <a:stretch/>
        </p:blipFill>
        <p:spPr>
          <a:xfrm>
            <a:off x="8258085" y="2774171"/>
            <a:ext cx="3964983" cy="3103291"/>
          </a:xfrm>
          <a:prstGeom prst="rect">
            <a:avLst/>
          </a:prstGeom>
        </p:spPr>
      </p:pic>
      <p:pic>
        <p:nvPicPr>
          <p:cNvPr id="17" name="Picture 16"/>
          <p:cNvPicPr>
            <a:picLocks noChangeAspect="1"/>
          </p:cNvPicPr>
          <p:nvPr/>
        </p:nvPicPr>
        <p:blipFill rotWithShape="1">
          <a:blip r:embed="rId9" cstate="print">
            <a:extLst>
              <a:ext uri="{28A0092B-C50C-407E-A947-70E740481C1C}">
                <a14:useLocalDpi xmlns:a14="http://schemas.microsoft.com/office/drawing/2010/main" val="0"/>
              </a:ext>
            </a:extLst>
          </a:blip>
          <a:srcRect r="69575" b="53162"/>
          <a:stretch/>
        </p:blipFill>
        <p:spPr>
          <a:xfrm>
            <a:off x="-562223" y="2488626"/>
            <a:ext cx="3464606" cy="3555642"/>
          </a:xfrm>
          <a:prstGeom prst="rect">
            <a:avLst/>
          </a:prstGeom>
        </p:spPr>
      </p:pic>
      <p:pic>
        <p:nvPicPr>
          <p:cNvPr id="12" name="Picture 11"/>
          <p:cNvPicPr>
            <a:picLocks noChangeAspect="1"/>
          </p:cNvPicPr>
          <p:nvPr/>
        </p:nvPicPr>
        <p:blipFill rotWithShape="1">
          <a:blip r:embed="rId10" cstate="print">
            <a:extLst>
              <a:ext uri="{28A0092B-C50C-407E-A947-70E740481C1C}">
                <a14:useLocalDpi xmlns:a14="http://schemas.microsoft.com/office/drawing/2010/main" val="0"/>
              </a:ext>
            </a:extLst>
          </a:blip>
          <a:srcRect l="67382" t="52222"/>
          <a:stretch/>
        </p:blipFill>
        <p:spPr>
          <a:xfrm>
            <a:off x="5442578" y="3348681"/>
            <a:ext cx="3962447" cy="3869385"/>
          </a:xfrm>
          <a:prstGeom prst="rect">
            <a:avLst/>
          </a:prstGeom>
        </p:spPr>
      </p:pic>
      <p:pic>
        <p:nvPicPr>
          <p:cNvPr id="2" name="Hãy cùng biệt đội siêu nhân giải cứu trái đất thân yêu của chúng ta khỏi lũ yêu quái kia bằng cách trả lời đúng những câu hỏi của chúng. Có như thế nguồn nước mới quay trở lại với chúng ta. ">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682717" y="-471567"/>
            <a:ext cx="487363" cy="487363"/>
          </a:xfrm>
          <a:prstGeom prst="rect">
            <a:avLst/>
          </a:prstGeom>
        </p:spPr>
      </p:pic>
      <p:pic>
        <p:nvPicPr>
          <p:cNvPr id="3" name="Picture 2">
            <a:extLst>
              <a:ext uri="{FF2B5EF4-FFF2-40B4-BE49-F238E27FC236}">
                <a16:creationId xmlns:a16="http://schemas.microsoft.com/office/drawing/2014/main" id="{226F0290-F54D-D27D-9D5F-311EA45A7A3F}"/>
              </a:ext>
            </a:extLst>
          </p:cNvPr>
          <p:cNvPicPr>
            <a:picLocks noChangeAspect="1"/>
          </p:cNvPicPr>
          <p:nvPr/>
        </p:nvPicPr>
        <p:blipFill>
          <a:blip r:embed="rId12"/>
          <a:stretch>
            <a:fillRect/>
          </a:stretch>
        </p:blipFill>
        <p:spPr>
          <a:xfrm>
            <a:off x="2882118" y="682269"/>
            <a:ext cx="5236918" cy="2962913"/>
          </a:xfrm>
          <a:prstGeom prst="rect">
            <a:avLst/>
          </a:prstGeom>
        </p:spPr>
      </p:pic>
    </p:spTree>
    <p:extLst>
      <p:ext uri="{BB962C8B-B14F-4D97-AF65-F5344CB8AC3E}">
        <p14:creationId xmlns:p14="http://schemas.microsoft.com/office/powerpoint/2010/main" val="1961343651"/>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3296"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14" presetClass="entr" presetSubtype="1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randombar(horizontal)">
                                      <p:cBhvr>
                                        <p:cTn id="11" dur="500"/>
                                        <p:tgtEl>
                                          <p:spTgt spid="15"/>
                                        </p:tgtEl>
                                      </p:cBhvr>
                                    </p:animEffect>
                                  </p:childTnLst>
                                </p:cTn>
                              </p:par>
                              <p:par>
                                <p:cTn id="12" presetID="45" presetClass="entr" presetSubtype="0" fill="hold" nodeType="withEffect">
                                  <p:stCondLst>
                                    <p:cond delay="100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2000"/>
                                        <p:tgtEl>
                                          <p:spTgt spid="17"/>
                                        </p:tgtEl>
                                      </p:cBhvr>
                                    </p:animEffect>
                                    <p:anim calcmode="lin" valueType="num">
                                      <p:cBhvr>
                                        <p:cTn id="15" dur="2000" fill="hold"/>
                                        <p:tgtEl>
                                          <p:spTgt spid="17"/>
                                        </p:tgtEl>
                                        <p:attrNameLst>
                                          <p:attrName>ppt_w</p:attrName>
                                        </p:attrNameLst>
                                      </p:cBhvr>
                                      <p:tavLst>
                                        <p:tav tm="0" fmla="#ppt_w*sin(2.5*pi*$)">
                                          <p:val>
                                            <p:fltVal val="0"/>
                                          </p:val>
                                        </p:tav>
                                        <p:tav tm="100000">
                                          <p:val>
                                            <p:fltVal val="1"/>
                                          </p:val>
                                        </p:tav>
                                      </p:tavLst>
                                    </p:anim>
                                    <p:anim calcmode="lin" valueType="num">
                                      <p:cBhvr>
                                        <p:cTn id="16" dur="2000" fill="hold"/>
                                        <p:tgtEl>
                                          <p:spTgt spid="17"/>
                                        </p:tgtEl>
                                        <p:attrNameLst>
                                          <p:attrName>ppt_h</p:attrName>
                                        </p:attrNameLst>
                                      </p:cBhvr>
                                      <p:tavLst>
                                        <p:tav tm="0">
                                          <p:val>
                                            <p:strVal val="#ppt_h"/>
                                          </p:val>
                                        </p:tav>
                                        <p:tav tm="100000">
                                          <p:val>
                                            <p:strVal val="#ppt_h"/>
                                          </p:val>
                                        </p:tav>
                                      </p:tavLst>
                                    </p:anim>
                                  </p:childTnLst>
                                </p:cTn>
                              </p:par>
                              <p:par>
                                <p:cTn id="17" presetID="45" presetClass="entr" presetSubtype="0" fill="hold" nodeType="withEffect">
                                  <p:stCondLst>
                                    <p:cond delay="10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2000"/>
                                        <p:tgtEl>
                                          <p:spTgt spid="13"/>
                                        </p:tgtEl>
                                      </p:cBhvr>
                                    </p:animEffect>
                                    <p:anim calcmode="lin" valueType="num">
                                      <p:cBhvr>
                                        <p:cTn id="20" dur="2000" fill="hold"/>
                                        <p:tgtEl>
                                          <p:spTgt spid="13"/>
                                        </p:tgtEl>
                                        <p:attrNameLst>
                                          <p:attrName>ppt_w</p:attrName>
                                        </p:attrNameLst>
                                      </p:cBhvr>
                                      <p:tavLst>
                                        <p:tav tm="0" fmla="#ppt_w*sin(2.5*pi*$)">
                                          <p:val>
                                            <p:fltVal val="0"/>
                                          </p:val>
                                        </p:tav>
                                        <p:tav tm="100000">
                                          <p:val>
                                            <p:fltVal val="1"/>
                                          </p:val>
                                        </p:tav>
                                      </p:tavLst>
                                    </p:anim>
                                    <p:anim calcmode="lin" valueType="num">
                                      <p:cBhvr>
                                        <p:cTn id="21" dur="2000" fill="hold"/>
                                        <p:tgtEl>
                                          <p:spTgt spid="13"/>
                                        </p:tgtEl>
                                        <p:attrNameLst>
                                          <p:attrName>ppt_h</p:attrName>
                                        </p:attrNameLst>
                                      </p:cBhvr>
                                      <p:tavLst>
                                        <p:tav tm="0">
                                          <p:val>
                                            <p:strVal val="#ppt_h"/>
                                          </p:val>
                                        </p:tav>
                                        <p:tav tm="100000">
                                          <p:val>
                                            <p:strVal val="#ppt_h"/>
                                          </p:val>
                                        </p:tav>
                                      </p:tavLst>
                                    </p:anim>
                                  </p:childTnLst>
                                </p:cTn>
                              </p:par>
                              <p:par>
                                <p:cTn id="22" presetID="45" presetClass="entr" presetSubtype="0" fill="hold" nodeType="withEffect">
                                  <p:stCondLst>
                                    <p:cond delay="1000"/>
                                  </p:stCondLst>
                                  <p:childTnLst>
                                    <p:set>
                                      <p:cBhvr>
                                        <p:cTn id="23" dur="1" fill="hold">
                                          <p:stCondLst>
                                            <p:cond delay="0"/>
                                          </p:stCondLst>
                                        </p:cTn>
                                        <p:tgtEl>
                                          <p:spTgt spid="12"/>
                                        </p:tgtEl>
                                        <p:attrNameLst>
                                          <p:attrName>style.visibility</p:attrName>
                                        </p:attrNameLst>
                                      </p:cBhvr>
                                      <p:to>
                                        <p:strVal val="visible"/>
                                      </p:to>
                                    </p:set>
                                    <p:animEffect transition="in" filter="fade">
                                      <p:cBhvr>
                                        <p:cTn id="24" dur="2000"/>
                                        <p:tgtEl>
                                          <p:spTgt spid="12"/>
                                        </p:tgtEl>
                                      </p:cBhvr>
                                    </p:animEffect>
                                    <p:anim calcmode="lin" valueType="num">
                                      <p:cBhvr>
                                        <p:cTn id="25" dur="2000" fill="hold"/>
                                        <p:tgtEl>
                                          <p:spTgt spid="12"/>
                                        </p:tgtEl>
                                        <p:attrNameLst>
                                          <p:attrName>ppt_w</p:attrName>
                                        </p:attrNameLst>
                                      </p:cBhvr>
                                      <p:tavLst>
                                        <p:tav tm="0" fmla="#ppt_w*sin(2.5*pi*$)">
                                          <p:val>
                                            <p:fltVal val="0"/>
                                          </p:val>
                                        </p:tav>
                                        <p:tav tm="100000">
                                          <p:val>
                                            <p:fltVal val="1"/>
                                          </p:val>
                                        </p:tav>
                                      </p:tavLst>
                                    </p:anim>
                                    <p:anim calcmode="lin" valueType="num">
                                      <p:cBhvr>
                                        <p:cTn id="26" dur="2000" fill="hold"/>
                                        <p:tgtEl>
                                          <p:spTgt spid="12"/>
                                        </p:tgtEl>
                                        <p:attrNameLst>
                                          <p:attrName>ppt_h</p:attrName>
                                        </p:attrNameLst>
                                      </p:cBhvr>
                                      <p:tavLst>
                                        <p:tav tm="0">
                                          <p:val>
                                            <p:strVal val="#ppt_h"/>
                                          </p:val>
                                        </p:tav>
                                        <p:tav tm="100000">
                                          <p:val>
                                            <p:strVal val="#ppt_h"/>
                                          </p:val>
                                        </p:tav>
                                      </p:tavLst>
                                    </p:anim>
                                  </p:childTnLst>
                                </p:cTn>
                              </p:par>
                              <p:par>
                                <p:cTn id="27" presetID="45" presetClass="entr" presetSubtype="0" fill="hold" nodeType="withEffect">
                                  <p:stCondLst>
                                    <p:cond delay="1000"/>
                                  </p:stCondLst>
                                  <p:childTnLst>
                                    <p:set>
                                      <p:cBhvr>
                                        <p:cTn id="28" dur="1" fill="hold">
                                          <p:stCondLst>
                                            <p:cond delay="0"/>
                                          </p:stCondLst>
                                        </p:cTn>
                                        <p:tgtEl>
                                          <p:spTgt spid="16"/>
                                        </p:tgtEl>
                                        <p:attrNameLst>
                                          <p:attrName>style.visibility</p:attrName>
                                        </p:attrNameLst>
                                      </p:cBhvr>
                                      <p:to>
                                        <p:strVal val="visible"/>
                                      </p:to>
                                    </p:set>
                                    <p:animEffect transition="in" filter="fade">
                                      <p:cBhvr>
                                        <p:cTn id="29" dur="2000"/>
                                        <p:tgtEl>
                                          <p:spTgt spid="16"/>
                                        </p:tgtEl>
                                      </p:cBhvr>
                                    </p:animEffect>
                                    <p:anim calcmode="lin" valueType="num">
                                      <p:cBhvr>
                                        <p:cTn id="30" dur="2000" fill="hold"/>
                                        <p:tgtEl>
                                          <p:spTgt spid="16"/>
                                        </p:tgtEl>
                                        <p:attrNameLst>
                                          <p:attrName>ppt_w</p:attrName>
                                        </p:attrNameLst>
                                      </p:cBhvr>
                                      <p:tavLst>
                                        <p:tav tm="0" fmla="#ppt_w*sin(2.5*pi*$)">
                                          <p:val>
                                            <p:fltVal val="0"/>
                                          </p:val>
                                        </p:tav>
                                        <p:tav tm="100000">
                                          <p:val>
                                            <p:fltVal val="1"/>
                                          </p:val>
                                        </p:tav>
                                      </p:tavLst>
                                    </p:anim>
                                    <p:anim calcmode="lin" valueType="num">
                                      <p:cBhvr>
                                        <p:cTn id="31" dur="2000" fill="hold"/>
                                        <p:tgtEl>
                                          <p:spTgt spid="16"/>
                                        </p:tgtEl>
                                        <p:attrNameLst>
                                          <p:attrName>ppt_h</p:attrName>
                                        </p:attrNameLst>
                                      </p:cBhvr>
                                      <p:tavLst>
                                        <p:tav tm="0">
                                          <p:val>
                                            <p:strVal val="#ppt_h"/>
                                          </p:val>
                                        </p:tav>
                                        <p:tav tm="100000">
                                          <p:val>
                                            <p:strVal val="#ppt_h"/>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barn(inVertical)">
                                      <p:cBhvr>
                                        <p:cTn id="3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888" b="51897" l="3524" r="35513"/>
                    </a14:imgEffect>
                  </a14:imgLayer>
                </a14:imgProps>
              </a:ext>
              <a:ext uri="{28A0092B-C50C-407E-A947-70E740481C1C}">
                <a14:useLocalDpi xmlns:a14="http://schemas.microsoft.com/office/drawing/2010/main" val="0"/>
              </a:ext>
            </a:extLst>
          </a:blip>
          <a:srcRect r="64066" b="48269"/>
          <a:stretch/>
        </p:blipFill>
        <p:spPr>
          <a:xfrm>
            <a:off x="4217560" y="1669730"/>
            <a:ext cx="3331090" cy="3196941"/>
          </a:xfrm>
          <a:prstGeom prst="rect">
            <a:avLst/>
          </a:prstGeom>
        </p:spPr>
      </p:pic>
      <p:pic>
        <p:nvPicPr>
          <p:cNvPr id="4" name="Picture 3"/>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27280" b="78329" l="31692" r="70352">
                        <a14:foregroundMark x1="52273" y1="37813" x2="56766" y2="43745"/>
                      </a14:backgroundRemoval>
                    </a14:imgEffect>
                  </a14:imgLayer>
                </a14:imgProps>
              </a:ext>
              <a:ext uri="{28A0092B-C50C-407E-A947-70E740481C1C}">
                <a14:useLocalDpi xmlns:a14="http://schemas.microsoft.com/office/drawing/2010/main" val="0"/>
              </a:ext>
            </a:extLst>
          </a:blip>
          <a:srcRect l="30924" t="27510" r="29385" b="20469"/>
          <a:stretch/>
        </p:blipFill>
        <p:spPr>
          <a:xfrm>
            <a:off x="705566" y="526701"/>
            <a:ext cx="2449901" cy="2140612"/>
          </a:xfrm>
          <a:prstGeom prst="rect">
            <a:avLst/>
          </a:prstGeom>
        </p:spPr>
      </p:pic>
      <p:pic>
        <p:nvPicPr>
          <p:cNvPr id="6" name="Picture 5"/>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61421" b="100000" l="4036" r="39494">
                        <a14:foregroundMark x1="16034" y1="71106" x2="22088" y2="66182"/>
                        <a14:foregroundMark x1="16142" y1="71913" x2="11945" y2="78612"/>
                        <a14:foregroundMark x1="23810" y1="68362" x2="28948" y2="68563"/>
                        <a14:foregroundMark x1="25397" y1="69532" x2="25397" y2="73487"/>
                        <a14:foregroundMark x1="12322" y1="78450" x2="12080" y2="83172"/>
                        <a14:foregroundMark x1="7802" y1="69976" x2="8071" y2="72559"/>
                      </a14:backgroundRemoval>
                    </a14:imgEffect>
                  </a14:imgLayer>
                </a14:imgProps>
              </a:ext>
              <a:ext uri="{28A0092B-C50C-407E-A947-70E740481C1C}">
                <a14:useLocalDpi xmlns:a14="http://schemas.microsoft.com/office/drawing/2010/main" val="0"/>
              </a:ext>
            </a:extLst>
          </a:blip>
          <a:srcRect t="61818" r="59582"/>
          <a:stretch/>
        </p:blipFill>
        <p:spPr>
          <a:xfrm>
            <a:off x="886470" y="3194014"/>
            <a:ext cx="3331090" cy="2097858"/>
          </a:xfrm>
          <a:prstGeom prst="rect">
            <a:avLst/>
          </a:prstGeom>
        </p:spPr>
      </p:pic>
      <p:pic>
        <p:nvPicPr>
          <p:cNvPr id="7" name="Picture 6"/>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5771" b="55690" l="60748" r="95911">
                        <a14:foregroundMark x1="62604" y1="26998" x2="65241" y2="25020"/>
                        <a14:foregroundMark x1="89884" y1="34504" x2="89104" y2="37490"/>
                      </a14:backgroundRemoval>
                    </a14:imgEffect>
                  </a14:imgLayer>
                </a14:imgProps>
              </a:ext>
              <a:ext uri="{28A0092B-C50C-407E-A947-70E740481C1C}">
                <a14:useLocalDpi xmlns:a14="http://schemas.microsoft.com/office/drawing/2010/main" val="0"/>
              </a:ext>
            </a:extLst>
          </a:blip>
          <a:srcRect l="59165" b="42138"/>
          <a:stretch/>
        </p:blipFill>
        <p:spPr>
          <a:xfrm rot="840367">
            <a:off x="8595441" y="-202530"/>
            <a:ext cx="3111701" cy="2939463"/>
          </a:xfrm>
          <a:prstGeom prst="rect">
            <a:avLst/>
          </a:prstGeom>
        </p:spPr>
      </p:pic>
      <p:pic>
        <p:nvPicPr>
          <p:cNvPr id="5" name="Picture 4"/>
          <p:cNvPicPr>
            <a:picLocks noChangeAspect="1"/>
          </p:cNvPicPr>
          <p:nvPr/>
        </p:nvPicPr>
        <p:blipFill rotWithShape="1">
          <a:blip r:embed="rId17" cstate="print">
            <a:extLst>
              <a:ext uri="{BEBA8EAE-BF5A-486C-A8C5-ECC9F3942E4B}">
                <a14:imgProps xmlns:a14="http://schemas.microsoft.com/office/drawing/2010/main">
                  <a14:imgLayer r:embed="rId18">
                    <a14:imgEffect>
                      <a14:backgroundRemoval t="55004" b="100000" l="61743" r="99596">
                        <a14:foregroundMark x1="78639" y1="62389" x2="82863" y2="68886"/>
                        <a14:foregroundMark x1="79419" y1="62389" x2="75330" y2="68523"/>
                      </a14:backgroundRemoval>
                    </a14:imgEffect>
                  </a14:imgLayer>
                </a14:imgProps>
              </a:ext>
              <a:ext uri="{28A0092B-C50C-407E-A947-70E740481C1C}">
                <a14:useLocalDpi xmlns:a14="http://schemas.microsoft.com/office/drawing/2010/main" val="0"/>
              </a:ext>
            </a:extLst>
          </a:blip>
          <a:srcRect l="62022" t="55258"/>
          <a:stretch/>
        </p:blipFill>
        <p:spPr>
          <a:xfrm>
            <a:off x="7918640" y="3302424"/>
            <a:ext cx="3078563" cy="2417888"/>
          </a:xfrm>
          <a:prstGeom prst="rect">
            <a:avLst/>
          </a:prstGeom>
        </p:spPr>
      </p:pic>
      <p:pic>
        <p:nvPicPr>
          <p:cNvPr id="16" name="Am-thanh-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544515" y="0"/>
            <a:ext cx="487363" cy="487363"/>
          </a:xfrm>
          <a:prstGeom prst="rect">
            <a:avLst/>
          </a:prstGeom>
        </p:spPr>
      </p:pic>
      <p:pic>
        <p:nvPicPr>
          <p:cNvPr id="17" name="Nhac-chuong-game-over-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552009" y="573401"/>
            <a:ext cx="487363" cy="487363"/>
          </a:xfrm>
          <a:prstGeom prst="rect">
            <a:avLst/>
          </a:prstGeom>
        </p:spPr>
      </p:pic>
      <p:pic>
        <p:nvPicPr>
          <p:cNvPr id="18" name="Picture 17"/>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859" b="38134" l="75716" r="98932"/>
                    </a14:imgEffect>
                  </a14:imgLayer>
                </a14:imgProps>
              </a:ext>
              <a:ext uri="{28A0092B-C50C-407E-A947-70E740481C1C}">
                <a14:useLocalDpi xmlns:a14="http://schemas.microsoft.com/office/drawing/2010/main" val="0"/>
              </a:ext>
            </a:extLst>
          </a:blip>
          <a:srcRect l="75319" b="58552"/>
          <a:stretch/>
        </p:blipFill>
        <p:spPr>
          <a:xfrm>
            <a:off x="7505701" y="2240171"/>
            <a:ext cx="4110343" cy="3831810"/>
          </a:xfrm>
          <a:prstGeom prst="rect">
            <a:avLst/>
          </a:prstGeom>
        </p:spPr>
      </p:pic>
      <p:pic>
        <p:nvPicPr>
          <p:cNvPr id="20" name="Tieng-suoi-chay-www_tiengdong_com">
            <a:hlinkClick r:id="" action="ppaction://media"/>
          </p:cNvPr>
          <p:cNvPicPr>
            <a:picLocks noChangeAspect="1"/>
          </p:cNvPicPr>
          <p:nvPr>
            <a:audioFile r:link="rId5"/>
            <p:extLst>
              <p:ext uri="{DAA4B4D4-6D71-4841-9C94-3DE7FCFB9230}">
                <p14:media xmlns:p14="http://schemas.microsoft.com/office/powerpoint/2010/main" r:embed="rId6">
                  <p14:trim end="118611.3125"/>
                  <p14:fade out="2000"/>
                </p14:media>
              </p:ext>
            </p:extLst>
          </p:nvPr>
        </p:nvPicPr>
        <p:blipFill>
          <a:blip r:embed="rId19"/>
          <a:stretch>
            <a:fillRect/>
          </a:stretch>
        </p:blipFill>
        <p:spPr>
          <a:xfrm>
            <a:off x="-570741" y="1109644"/>
            <a:ext cx="487363" cy="487363"/>
          </a:xfrm>
          <a:prstGeom prst="rect">
            <a:avLst/>
          </a:prstGeom>
        </p:spPr>
      </p:pic>
      <p:grpSp>
        <p:nvGrpSpPr>
          <p:cNvPr id="8" name="Group 7"/>
          <p:cNvGrpSpPr/>
          <p:nvPr/>
        </p:nvGrpSpPr>
        <p:grpSpPr>
          <a:xfrm>
            <a:off x="117619" y="1262939"/>
            <a:ext cx="12006649" cy="4447429"/>
            <a:chOff x="92675" y="91401"/>
            <a:chExt cx="12006649" cy="1290480"/>
          </a:xfrm>
        </p:grpSpPr>
        <p:sp>
          <p:nvSpPr>
            <p:cNvPr id="9" name="Rectangle: Rounded Corners 8"/>
            <p:cNvSpPr/>
            <p:nvPr/>
          </p:nvSpPr>
          <p:spPr>
            <a:xfrm>
              <a:off x="92675" y="91401"/>
              <a:ext cx="12006649" cy="1290480"/>
            </a:xfrm>
            <a:prstGeom prst="roundRect">
              <a:avLst>
                <a:gd name="adj" fmla="val 7785"/>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0" name="Rectangle: Rounded Corners 9"/>
            <p:cNvSpPr/>
            <p:nvPr/>
          </p:nvSpPr>
          <p:spPr>
            <a:xfrm>
              <a:off x="241539" y="133953"/>
              <a:ext cx="11714672" cy="1198970"/>
            </a:xfrm>
            <a:prstGeom prst="roundRect">
              <a:avLst>
                <a:gd name="adj" fmla="val 6234"/>
              </a:avLst>
            </a:prstGeom>
            <a:no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11" name="TextBox 10"/>
          <p:cNvSpPr txBox="1"/>
          <p:nvPr/>
        </p:nvSpPr>
        <p:spPr>
          <a:xfrm>
            <a:off x="381506" y="1499107"/>
            <a:ext cx="11372550" cy="1754326"/>
          </a:xfrm>
          <a:prstGeom prst="rect">
            <a:avLst/>
          </a:prstGeom>
          <a:noFill/>
        </p:spPr>
        <p:txBody>
          <a:bodyPr wrap="square" rtlCol="0">
            <a:spAutoFit/>
          </a:bodyPr>
          <a:lstStyle/>
          <a:p>
            <a:pPr lvl="0" algn="ctr" defTabSz="457200">
              <a:defRPr/>
            </a:pPr>
            <a:r>
              <a:rPr lang="vi-VN" sz="5400" b="1" dirty="0">
                <a:solidFill>
                  <a:prstClr val="black"/>
                </a:solidFill>
                <a:latin typeface="Cambria" panose="02040503050406030204" pitchFamily="18" charset="0"/>
                <a:ea typeface="Cambria" panose="02040503050406030204" pitchFamily="18" charset="0"/>
              </a:rPr>
              <a:t>Không khí giúp con người, động vật hô hấp.</a:t>
            </a:r>
          </a:p>
        </p:txBody>
      </p:sp>
      <p:pic>
        <p:nvPicPr>
          <p:cNvPr id="12" name="Picture 11"/>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2019" b="88535" l="9141" r="89858">
                        <a14:foregroundMark x1="24774" y1="28179" x2="34399" y2="24869"/>
                        <a14:foregroundMark x1="36869" y1="21147" x2="28440" y2="33907"/>
                        <a14:foregroundMark x1="17087" y1="30036" x2="17489" y2="31685"/>
                      </a14:backgroundRemoval>
                    </a14:imgEffect>
                  </a14:imgLayer>
                </a14:imgProps>
              </a:ext>
              <a:ext uri="{28A0092B-C50C-407E-A947-70E740481C1C}">
                <a14:useLocalDpi xmlns:a14="http://schemas.microsoft.com/office/drawing/2010/main" val="0"/>
              </a:ext>
            </a:extLst>
          </a:blip>
          <a:srcRect l="14976" t="6969" r="51823" b="53460"/>
          <a:stretch/>
        </p:blipFill>
        <p:spPr>
          <a:xfrm>
            <a:off x="3670913" y="3185678"/>
            <a:ext cx="2534948" cy="2417231"/>
          </a:xfrm>
          <a:prstGeom prst="rect">
            <a:avLst/>
          </a:prstGeom>
        </p:spPr>
      </p:pic>
      <p:pic>
        <p:nvPicPr>
          <p:cNvPr id="13" name="Picture 12"/>
          <p:cNvPicPr>
            <a:picLocks noChangeAspect="1"/>
          </p:cNvPicPr>
          <p:nvPr/>
        </p:nvPicPr>
        <p:blipFill rotWithShape="1">
          <a:blip r:embed="rId24" cstate="print">
            <a:extLst>
              <a:ext uri="{BEBA8EAE-BF5A-486C-A8C5-ECC9F3942E4B}">
                <a14:imgProps xmlns:a14="http://schemas.microsoft.com/office/drawing/2010/main">
                  <a14:imgLayer r:embed="rId25">
                    <a14:imgEffect>
                      <a14:backgroundRemoval t="12130" b="86481" l="2700" r="98400"/>
                    </a14:imgEffect>
                  </a14:imgLayer>
                </a14:imgProps>
              </a:ext>
              <a:ext uri="{28A0092B-C50C-407E-A947-70E740481C1C}">
                <a14:useLocalDpi xmlns:a14="http://schemas.microsoft.com/office/drawing/2010/main" val="0"/>
              </a:ext>
            </a:extLst>
          </a:blip>
          <a:srcRect t="8468" b="11712"/>
          <a:stretch/>
        </p:blipFill>
        <p:spPr>
          <a:xfrm>
            <a:off x="241507" y="2480879"/>
            <a:ext cx="3581024" cy="3087036"/>
          </a:xfrm>
          <a:prstGeom prst="rect">
            <a:avLst/>
          </a:prstGeom>
        </p:spPr>
      </p:pic>
      <p:pic>
        <p:nvPicPr>
          <p:cNvPr id="14" name="Picture 13"/>
          <p:cNvPicPr>
            <a:picLocks noChangeAspect="1"/>
          </p:cNvPicPr>
          <p:nvPr/>
        </p:nvPicPr>
        <p:blipFill rotWithShape="1">
          <a:blip r:embed="rId26" cstate="print">
            <a:extLst>
              <a:ext uri="{BEBA8EAE-BF5A-486C-A8C5-ECC9F3942E4B}">
                <a14:imgProps xmlns:a14="http://schemas.microsoft.com/office/drawing/2010/main">
                  <a14:imgLayer r:embed="rId27">
                    <a14:imgEffect>
                      <a14:backgroundRemoval t="5975" b="45862" l="52519" r="87048">
                        <a14:foregroundMark x1="66473" y1="21599" x2="74580" y2="36213"/>
                        <a14:foregroundMark x1="74580" y1="20872" x2="63081" y2="34558"/>
                        <a14:foregroundMark x1="57300" y1="17925" x2="55814" y2="20993"/>
                        <a14:foregroundMark x1="55814" y1="32297" x2="57687" y2="35608"/>
                        <a14:foregroundMark x1="67119" y1="19338" x2="63921" y2="21235"/>
                        <a14:foregroundMark x1="77132" y1="27816" x2="68992" y2="34921"/>
                      </a14:backgroundRemoval>
                    </a14:imgEffect>
                  </a14:imgLayer>
                </a14:imgProps>
              </a:ext>
              <a:ext uri="{28A0092B-C50C-407E-A947-70E740481C1C}">
                <a14:useLocalDpi xmlns:a14="http://schemas.microsoft.com/office/drawing/2010/main" val="0"/>
              </a:ext>
            </a:extLst>
          </a:blip>
          <a:srcRect l="50063" t="1912" r="8814" b="45958"/>
          <a:stretch/>
        </p:blipFill>
        <p:spPr>
          <a:xfrm>
            <a:off x="5983507" y="2853575"/>
            <a:ext cx="3160947" cy="3205670"/>
          </a:xfrm>
          <a:prstGeom prst="rect">
            <a:avLst/>
          </a:prstGeom>
        </p:spPr>
      </p:pic>
    </p:spTree>
    <p:extLst>
      <p:ext uri="{BB962C8B-B14F-4D97-AF65-F5344CB8AC3E}">
        <p14:creationId xmlns:p14="http://schemas.microsoft.com/office/powerpoint/2010/main" val="280200021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22" presetClass="entr" presetSubtype="4"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randombar(horizontal)">
                                      <p:cBhvr>
                                        <p:cTn id="16" dur="500"/>
                                        <p:tgtEl>
                                          <p:spTgt spid="11"/>
                                        </p:tgtEl>
                                      </p:cBhvr>
                                    </p:animEffect>
                                  </p:childTnLst>
                                </p:cTn>
                              </p:par>
                            </p:childTnLst>
                          </p:cTn>
                        </p:par>
                        <p:par>
                          <p:cTn id="17" fill="hold">
                            <p:stCondLst>
                              <p:cond delay="1500"/>
                            </p:stCondLst>
                            <p:childTnLst>
                              <p:par>
                                <p:cTn id="18" presetID="53" presetClass="entr" presetSubtype="16"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par>
                                <p:cTn id="23" presetID="53" presetClass="entr" presetSubtype="16"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p:cTn id="25" dur="500" fill="hold"/>
                                        <p:tgtEl>
                                          <p:spTgt spid="14"/>
                                        </p:tgtEl>
                                        <p:attrNameLst>
                                          <p:attrName>ppt_w</p:attrName>
                                        </p:attrNameLst>
                                      </p:cBhvr>
                                      <p:tavLst>
                                        <p:tav tm="0">
                                          <p:val>
                                            <p:fltVal val="0"/>
                                          </p:val>
                                        </p:tav>
                                        <p:tav tm="100000">
                                          <p:val>
                                            <p:strVal val="#ppt_w"/>
                                          </p:val>
                                        </p:tav>
                                      </p:tavLst>
                                    </p:anim>
                                    <p:anim calcmode="lin" valueType="num">
                                      <p:cBhvr>
                                        <p:cTn id="26" dur="500" fill="hold"/>
                                        <p:tgtEl>
                                          <p:spTgt spid="14"/>
                                        </p:tgtEl>
                                        <p:attrNameLst>
                                          <p:attrName>ppt_h</p:attrName>
                                        </p:attrNameLst>
                                      </p:cBhvr>
                                      <p:tavLst>
                                        <p:tav tm="0">
                                          <p:val>
                                            <p:fltVal val="0"/>
                                          </p:val>
                                        </p:tav>
                                        <p:tav tm="100000">
                                          <p:val>
                                            <p:strVal val="#ppt_h"/>
                                          </p:val>
                                        </p:tav>
                                      </p:tavLst>
                                    </p:anim>
                                    <p:animEffect transition="in" filter="fade">
                                      <p:cBhvr>
                                        <p:cTn id="27" dur="500"/>
                                        <p:tgtEl>
                                          <p:spTgt spid="14"/>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xit" presetSubtype="0" fill="hold" nodeType="clickEffect">
                                  <p:stCondLst>
                                    <p:cond delay="0"/>
                                  </p:stCondLst>
                                  <p:childTnLst>
                                    <p:set>
                                      <p:cBhvr>
                                        <p:cTn id="31" dur="1" fill="hold">
                                          <p:stCondLst>
                                            <p:cond delay="0"/>
                                          </p:stCondLst>
                                        </p:cTn>
                                        <p:tgtEl>
                                          <p:spTgt spid="14"/>
                                        </p:tgtEl>
                                        <p:attrNameLst>
                                          <p:attrName>style.visibility</p:attrName>
                                        </p:attrNameLst>
                                      </p:cBhvr>
                                      <p:to>
                                        <p:strVal val="hidden"/>
                                      </p:to>
                                    </p:set>
                                  </p:childTnLst>
                                </p:cTn>
                              </p:par>
                              <p:par>
                                <p:cTn id="32" presetID="1" presetClass="mediacall" presetSubtype="0" fill="hold" nodeType="withEffect">
                                  <p:stCondLst>
                                    <p:cond delay="0"/>
                                  </p:stCondLst>
                                  <p:childTnLst>
                                    <p:cmd type="call" cmd="playFrom(0.0)">
                                      <p:cBhvr>
                                        <p:cTn id="33" dur="5276" fill="hold"/>
                                        <p:tgtEl>
                                          <p:spTgt spid="16"/>
                                        </p:tgtEl>
                                      </p:cBhvr>
                                    </p:cmd>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nodeType="clickEffect">
                                  <p:stCondLst>
                                    <p:cond delay="0"/>
                                  </p:stCondLst>
                                  <p:childTnLst>
                                    <p:set>
                                      <p:cBhvr>
                                        <p:cTn id="37" dur="1" fill="hold">
                                          <p:stCondLst>
                                            <p:cond delay="0"/>
                                          </p:stCondLst>
                                        </p:cTn>
                                        <p:tgtEl>
                                          <p:spTgt spid="8"/>
                                        </p:tgtEl>
                                        <p:attrNameLst>
                                          <p:attrName>style.visibility</p:attrName>
                                        </p:attrNameLst>
                                      </p:cBhvr>
                                      <p:to>
                                        <p:strVal val="hidden"/>
                                      </p:to>
                                    </p:set>
                                  </p:childTnLst>
                                </p:cTn>
                              </p:par>
                              <p:par>
                                <p:cTn id="38" presetID="1" presetClass="exit" presetSubtype="0" fill="hold" nodeType="withEffect">
                                  <p:stCondLst>
                                    <p:cond delay="0"/>
                                  </p:stCondLst>
                                  <p:childTnLst>
                                    <p:set>
                                      <p:cBhvr>
                                        <p:cTn id="39" dur="1" fill="hold">
                                          <p:stCondLst>
                                            <p:cond delay="0"/>
                                          </p:stCondLst>
                                        </p:cTn>
                                        <p:tgtEl>
                                          <p:spTgt spid="13"/>
                                        </p:tgtEl>
                                        <p:attrNameLst>
                                          <p:attrName>style.visibility</p:attrName>
                                        </p:attrNameLst>
                                      </p:cBhvr>
                                      <p:to>
                                        <p:strVal val="hidden"/>
                                      </p:to>
                                    </p:set>
                                  </p:childTnLst>
                                </p:cTn>
                              </p:par>
                              <p:par>
                                <p:cTn id="40" presetID="1" presetClass="exit" presetSubtype="0" fill="hold" grpId="1" nodeType="withEffect">
                                  <p:stCondLst>
                                    <p:cond delay="0"/>
                                  </p:stCondLst>
                                  <p:childTnLst>
                                    <p:set>
                                      <p:cBhvr>
                                        <p:cTn id="41" dur="1" fill="hold">
                                          <p:stCondLst>
                                            <p:cond delay="0"/>
                                          </p:stCondLst>
                                        </p:cTn>
                                        <p:tgtEl>
                                          <p:spTgt spid="11"/>
                                        </p:tgtEl>
                                        <p:attrNameLst>
                                          <p:attrName>style.visibility</p:attrName>
                                        </p:attrNameLst>
                                      </p:cBhvr>
                                      <p:to>
                                        <p:strVal val="hidden"/>
                                      </p:to>
                                    </p:set>
                                  </p:childTnLst>
                                </p:cTn>
                              </p:par>
                              <p:par>
                                <p:cTn id="42" presetID="1" presetClass="exit" presetSubtype="0" fill="hold" nodeType="withEffect">
                                  <p:stCondLst>
                                    <p:cond delay="0"/>
                                  </p:stCondLst>
                                  <p:childTnLst>
                                    <p:set>
                                      <p:cBhvr>
                                        <p:cTn id="43" dur="1" fill="hold">
                                          <p:stCondLst>
                                            <p:cond delay="0"/>
                                          </p:stCondLst>
                                        </p:cTn>
                                        <p:tgtEl>
                                          <p:spTgt spid="12"/>
                                        </p:tgtEl>
                                        <p:attrNameLst>
                                          <p:attrName>style.visibility</p:attrName>
                                        </p:attrNameLst>
                                      </p:cBhvr>
                                      <p:to>
                                        <p:strVal val="hidden"/>
                                      </p:to>
                                    </p:set>
                                  </p:childTnLst>
                                </p:cTn>
                              </p:par>
                            </p:childTnLst>
                          </p:cTn>
                        </p:par>
                        <p:par>
                          <p:cTn id="44" fill="hold">
                            <p:stCondLst>
                              <p:cond delay="0"/>
                            </p:stCondLst>
                            <p:childTnLst>
                              <p:par>
                                <p:cTn id="45" presetID="32" presetClass="emph" presetSubtype="0" repeatCount="5000" fill="hold" nodeType="afterEffect">
                                  <p:stCondLst>
                                    <p:cond delay="0"/>
                                  </p:stCondLst>
                                  <p:childTnLst>
                                    <p:animRot by="120000">
                                      <p:cBhvr>
                                        <p:cTn id="46" dur="50" fill="hold">
                                          <p:stCondLst>
                                            <p:cond delay="0"/>
                                          </p:stCondLst>
                                        </p:cTn>
                                        <p:tgtEl>
                                          <p:spTgt spid="5"/>
                                        </p:tgtEl>
                                        <p:attrNameLst>
                                          <p:attrName>r</p:attrName>
                                        </p:attrNameLst>
                                      </p:cBhvr>
                                    </p:animRot>
                                    <p:animRot by="-240000">
                                      <p:cBhvr>
                                        <p:cTn id="47" dur="100" fill="hold">
                                          <p:stCondLst>
                                            <p:cond delay="100"/>
                                          </p:stCondLst>
                                        </p:cTn>
                                        <p:tgtEl>
                                          <p:spTgt spid="5"/>
                                        </p:tgtEl>
                                        <p:attrNameLst>
                                          <p:attrName>r</p:attrName>
                                        </p:attrNameLst>
                                      </p:cBhvr>
                                    </p:animRot>
                                    <p:animRot by="240000">
                                      <p:cBhvr>
                                        <p:cTn id="48" dur="100" fill="hold">
                                          <p:stCondLst>
                                            <p:cond delay="200"/>
                                          </p:stCondLst>
                                        </p:cTn>
                                        <p:tgtEl>
                                          <p:spTgt spid="5"/>
                                        </p:tgtEl>
                                        <p:attrNameLst>
                                          <p:attrName>r</p:attrName>
                                        </p:attrNameLst>
                                      </p:cBhvr>
                                    </p:animRot>
                                    <p:animRot by="-240000">
                                      <p:cBhvr>
                                        <p:cTn id="49" dur="100" fill="hold">
                                          <p:stCondLst>
                                            <p:cond delay="300"/>
                                          </p:stCondLst>
                                        </p:cTn>
                                        <p:tgtEl>
                                          <p:spTgt spid="5"/>
                                        </p:tgtEl>
                                        <p:attrNameLst>
                                          <p:attrName>r</p:attrName>
                                        </p:attrNameLst>
                                      </p:cBhvr>
                                    </p:animRot>
                                    <p:animRot by="120000">
                                      <p:cBhvr>
                                        <p:cTn id="50" dur="100" fill="hold">
                                          <p:stCondLst>
                                            <p:cond delay="400"/>
                                          </p:stCondLst>
                                        </p:cTn>
                                        <p:tgtEl>
                                          <p:spTgt spid="5"/>
                                        </p:tgtEl>
                                        <p:attrNameLst>
                                          <p:attrName>r</p:attrName>
                                        </p:attrNameLst>
                                      </p:cBhvr>
                                    </p:animRot>
                                  </p:childTnLst>
                                </p:cTn>
                              </p:par>
                              <p:par>
                                <p:cTn id="51" presetID="32" presetClass="emph" presetSubtype="0" repeatCount="5000" fill="hold" nodeType="withEffect">
                                  <p:stCondLst>
                                    <p:cond delay="0"/>
                                  </p:stCondLst>
                                  <p:childTnLst>
                                    <p:animRot by="120000">
                                      <p:cBhvr>
                                        <p:cTn id="52" dur="50" fill="hold">
                                          <p:stCondLst>
                                            <p:cond delay="0"/>
                                          </p:stCondLst>
                                        </p:cTn>
                                        <p:tgtEl>
                                          <p:spTgt spid="4"/>
                                        </p:tgtEl>
                                        <p:attrNameLst>
                                          <p:attrName>r</p:attrName>
                                        </p:attrNameLst>
                                      </p:cBhvr>
                                    </p:animRot>
                                    <p:animRot by="-240000">
                                      <p:cBhvr>
                                        <p:cTn id="53" dur="100" fill="hold">
                                          <p:stCondLst>
                                            <p:cond delay="100"/>
                                          </p:stCondLst>
                                        </p:cTn>
                                        <p:tgtEl>
                                          <p:spTgt spid="4"/>
                                        </p:tgtEl>
                                        <p:attrNameLst>
                                          <p:attrName>r</p:attrName>
                                        </p:attrNameLst>
                                      </p:cBhvr>
                                    </p:animRot>
                                    <p:animRot by="240000">
                                      <p:cBhvr>
                                        <p:cTn id="54" dur="100" fill="hold">
                                          <p:stCondLst>
                                            <p:cond delay="200"/>
                                          </p:stCondLst>
                                        </p:cTn>
                                        <p:tgtEl>
                                          <p:spTgt spid="4"/>
                                        </p:tgtEl>
                                        <p:attrNameLst>
                                          <p:attrName>r</p:attrName>
                                        </p:attrNameLst>
                                      </p:cBhvr>
                                    </p:animRot>
                                    <p:animRot by="-240000">
                                      <p:cBhvr>
                                        <p:cTn id="55" dur="100" fill="hold">
                                          <p:stCondLst>
                                            <p:cond delay="300"/>
                                          </p:stCondLst>
                                        </p:cTn>
                                        <p:tgtEl>
                                          <p:spTgt spid="4"/>
                                        </p:tgtEl>
                                        <p:attrNameLst>
                                          <p:attrName>r</p:attrName>
                                        </p:attrNameLst>
                                      </p:cBhvr>
                                    </p:animRot>
                                    <p:animRot by="120000">
                                      <p:cBhvr>
                                        <p:cTn id="56" dur="100" fill="hold">
                                          <p:stCondLst>
                                            <p:cond delay="400"/>
                                          </p:stCondLst>
                                        </p:cTn>
                                        <p:tgtEl>
                                          <p:spTgt spid="4"/>
                                        </p:tgtEl>
                                        <p:attrNameLst>
                                          <p:attrName>r</p:attrName>
                                        </p:attrNameLst>
                                      </p:cBhvr>
                                    </p:animRot>
                                  </p:childTnLst>
                                </p:cTn>
                              </p:par>
                              <p:par>
                                <p:cTn id="57" presetID="53" presetClass="exit" presetSubtype="32" fill="hold" nodeType="withEffect">
                                  <p:stCondLst>
                                    <p:cond delay="2000"/>
                                  </p:stCondLst>
                                  <p:childTnLst>
                                    <p:anim calcmode="lin" valueType="num">
                                      <p:cBhvr>
                                        <p:cTn id="58" dur="1000"/>
                                        <p:tgtEl>
                                          <p:spTgt spid="5"/>
                                        </p:tgtEl>
                                        <p:attrNameLst>
                                          <p:attrName>ppt_w</p:attrName>
                                        </p:attrNameLst>
                                      </p:cBhvr>
                                      <p:tavLst>
                                        <p:tav tm="0">
                                          <p:val>
                                            <p:strVal val="ppt_w"/>
                                          </p:val>
                                        </p:tav>
                                        <p:tav tm="100000">
                                          <p:val>
                                            <p:fltVal val="0"/>
                                          </p:val>
                                        </p:tav>
                                      </p:tavLst>
                                    </p:anim>
                                    <p:anim calcmode="lin" valueType="num">
                                      <p:cBhvr>
                                        <p:cTn id="59" dur="1000"/>
                                        <p:tgtEl>
                                          <p:spTgt spid="5"/>
                                        </p:tgtEl>
                                        <p:attrNameLst>
                                          <p:attrName>ppt_h</p:attrName>
                                        </p:attrNameLst>
                                      </p:cBhvr>
                                      <p:tavLst>
                                        <p:tav tm="0">
                                          <p:val>
                                            <p:strVal val="ppt_h"/>
                                          </p:val>
                                        </p:tav>
                                        <p:tav tm="100000">
                                          <p:val>
                                            <p:fltVal val="0"/>
                                          </p:val>
                                        </p:tav>
                                      </p:tavLst>
                                    </p:anim>
                                    <p:animEffect transition="out" filter="fade">
                                      <p:cBhvr>
                                        <p:cTn id="60" dur="1000"/>
                                        <p:tgtEl>
                                          <p:spTgt spid="5"/>
                                        </p:tgtEl>
                                      </p:cBhvr>
                                    </p:animEffect>
                                    <p:set>
                                      <p:cBhvr>
                                        <p:cTn id="61" dur="1" fill="hold">
                                          <p:stCondLst>
                                            <p:cond delay="999"/>
                                          </p:stCondLst>
                                        </p:cTn>
                                        <p:tgtEl>
                                          <p:spTgt spid="5"/>
                                        </p:tgtEl>
                                        <p:attrNameLst>
                                          <p:attrName>style.visibility</p:attrName>
                                        </p:attrNameLst>
                                      </p:cBhvr>
                                      <p:to>
                                        <p:strVal val="hidden"/>
                                      </p:to>
                                    </p:set>
                                  </p:childTnLst>
                                </p:cTn>
                              </p:par>
                              <p:par>
                                <p:cTn id="62" presetID="53" presetClass="exit" presetSubtype="32" fill="hold" nodeType="withEffect">
                                  <p:stCondLst>
                                    <p:cond delay="2000"/>
                                  </p:stCondLst>
                                  <p:childTnLst>
                                    <p:anim calcmode="lin" valueType="num">
                                      <p:cBhvr>
                                        <p:cTn id="63" dur="1000"/>
                                        <p:tgtEl>
                                          <p:spTgt spid="4"/>
                                        </p:tgtEl>
                                        <p:attrNameLst>
                                          <p:attrName>ppt_w</p:attrName>
                                        </p:attrNameLst>
                                      </p:cBhvr>
                                      <p:tavLst>
                                        <p:tav tm="0">
                                          <p:val>
                                            <p:strVal val="ppt_w"/>
                                          </p:val>
                                        </p:tav>
                                        <p:tav tm="100000">
                                          <p:val>
                                            <p:fltVal val="0"/>
                                          </p:val>
                                        </p:tav>
                                      </p:tavLst>
                                    </p:anim>
                                    <p:anim calcmode="lin" valueType="num">
                                      <p:cBhvr>
                                        <p:cTn id="64" dur="1000"/>
                                        <p:tgtEl>
                                          <p:spTgt spid="4"/>
                                        </p:tgtEl>
                                        <p:attrNameLst>
                                          <p:attrName>ppt_h</p:attrName>
                                        </p:attrNameLst>
                                      </p:cBhvr>
                                      <p:tavLst>
                                        <p:tav tm="0">
                                          <p:val>
                                            <p:strVal val="ppt_h"/>
                                          </p:val>
                                        </p:tav>
                                        <p:tav tm="100000">
                                          <p:val>
                                            <p:fltVal val="0"/>
                                          </p:val>
                                        </p:tav>
                                      </p:tavLst>
                                    </p:anim>
                                    <p:animEffect transition="out" filter="fade">
                                      <p:cBhvr>
                                        <p:cTn id="65" dur="1000"/>
                                        <p:tgtEl>
                                          <p:spTgt spid="4"/>
                                        </p:tgtEl>
                                      </p:cBhvr>
                                    </p:animEffect>
                                    <p:set>
                                      <p:cBhvr>
                                        <p:cTn id="66" dur="1" fill="hold">
                                          <p:stCondLst>
                                            <p:cond delay="999"/>
                                          </p:stCondLst>
                                        </p:cTn>
                                        <p:tgtEl>
                                          <p:spTgt spid="4"/>
                                        </p:tgtEl>
                                        <p:attrNameLst>
                                          <p:attrName>style.visibility</p:attrName>
                                        </p:attrNameLst>
                                      </p:cBhvr>
                                      <p:to>
                                        <p:strVal val="hidden"/>
                                      </p:to>
                                    </p:set>
                                  </p:childTnLst>
                                </p:cTn>
                              </p:par>
                              <p:par>
                                <p:cTn id="67" presetID="1" presetClass="mediacall" presetSubtype="0" fill="hold" nodeType="withEffect">
                                  <p:stCondLst>
                                    <p:cond delay="0"/>
                                  </p:stCondLst>
                                  <p:childTnLst>
                                    <p:cmd type="call" cmd="playFrom(0.0)">
                                      <p:cBhvr>
                                        <p:cTn id="68" dur="3056" fill="hold"/>
                                        <p:tgtEl>
                                          <p:spTgt spid="17"/>
                                        </p:tgtEl>
                                      </p:cBhvr>
                                    </p:cmd>
                                  </p:childTnLst>
                                </p:cTn>
                              </p:par>
                            </p:childTnLst>
                          </p:cTn>
                        </p:par>
                        <p:par>
                          <p:cTn id="69" fill="hold">
                            <p:stCondLst>
                              <p:cond delay="3056"/>
                            </p:stCondLst>
                            <p:childTnLst>
                              <p:par>
                                <p:cTn id="70" presetID="22" presetClass="entr" presetSubtype="4" fill="hold" nodeType="after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wipe(down)">
                                      <p:cBhvr>
                                        <p:cTn id="72" dur="4000"/>
                                        <p:tgtEl>
                                          <p:spTgt spid="18"/>
                                        </p:tgtEl>
                                      </p:cBhvr>
                                    </p:animEffect>
                                  </p:childTnLst>
                                </p:cTn>
                              </p:par>
                              <p:par>
                                <p:cTn id="73" presetID="1" presetClass="mediacall" presetSubtype="0" fill="hold" nodeType="withEffect">
                                  <p:stCondLst>
                                    <p:cond delay="0"/>
                                  </p:stCondLst>
                                  <p:childTnLst>
                                    <p:cmd type="call" cmd="playFrom(0.0)">
                                      <p:cBhvr>
                                        <p:cTn id="74" dur="500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5" fill="hold" display="0">
                  <p:stCondLst>
                    <p:cond delay="indefinite"/>
                  </p:stCondLst>
                  <p:endCondLst>
                    <p:cond evt="onStopAudio" delay="0">
                      <p:tgtEl>
                        <p:sldTgt/>
                      </p:tgtEl>
                    </p:cond>
                  </p:endCondLst>
                </p:cTn>
                <p:tgtEl>
                  <p:spTgt spid="16"/>
                </p:tgtEl>
              </p:cMediaNode>
            </p:audio>
            <p:audio>
              <p:cMediaNode vol="80000">
                <p:cTn id="76" fill="hold" display="0">
                  <p:stCondLst>
                    <p:cond delay="indefinite"/>
                  </p:stCondLst>
                  <p:endCondLst>
                    <p:cond evt="onStopAudio" delay="0">
                      <p:tgtEl>
                        <p:sldTgt/>
                      </p:tgtEl>
                    </p:cond>
                  </p:endCondLst>
                </p:cTn>
                <p:tgtEl>
                  <p:spTgt spid="17"/>
                </p:tgtEl>
              </p:cMediaNode>
            </p:audio>
            <p:audio>
              <p:cMediaNode vol="80000">
                <p:cTn id="77" fill="hold" display="0">
                  <p:stCondLst>
                    <p:cond delay="indefinite"/>
                  </p:stCondLst>
                  <p:endCondLst>
                    <p:cond evt="onStopAudio" delay="0">
                      <p:tgtEl>
                        <p:sldTgt/>
                      </p:tgtEl>
                    </p:cond>
                  </p:endCondLst>
                </p:cTn>
                <p:tgtEl>
                  <p:spTgt spid="20"/>
                </p:tgtEl>
              </p:cMediaNode>
            </p:audio>
          </p:childTnLst>
        </p:cTn>
      </p:par>
    </p:tnLst>
    <p:bldLst>
      <p:bldP spid="11" grpId="0"/>
      <p:bldP spid="11"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888" b="51897" l="3524" r="35513"/>
                    </a14:imgEffect>
                  </a14:imgLayer>
                </a14:imgProps>
              </a:ext>
              <a:ext uri="{28A0092B-C50C-407E-A947-70E740481C1C}">
                <a14:useLocalDpi xmlns:a14="http://schemas.microsoft.com/office/drawing/2010/main" val="0"/>
              </a:ext>
            </a:extLst>
          </a:blip>
          <a:srcRect r="64066" b="48269"/>
          <a:stretch/>
        </p:blipFill>
        <p:spPr>
          <a:xfrm>
            <a:off x="4217560" y="1669730"/>
            <a:ext cx="3331090" cy="3196941"/>
          </a:xfrm>
          <a:prstGeom prst="rect">
            <a:avLst/>
          </a:prstGeom>
        </p:spPr>
      </p:pic>
      <p:pic>
        <p:nvPicPr>
          <p:cNvPr id="6" name="Picture 5"/>
          <p:cNvPicPr>
            <a:picLocks noChangeAspect="1"/>
          </p:cNvPicPr>
          <p:nvPr/>
        </p:nvPicPr>
        <p:blipFill rotWithShape="1">
          <a:blip r:embed="rId11" cstate="print">
            <a:extLst>
              <a:ext uri="{BEBA8EAE-BF5A-486C-A8C5-ECC9F3942E4B}">
                <a14:imgProps xmlns:a14="http://schemas.microsoft.com/office/drawing/2010/main">
                  <a14:imgLayer r:embed="rId12">
                    <a14:imgEffect>
                      <a14:backgroundRemoval t="61421" b="100000" l="4036" r="39494">
                        <a14:foregroundMark x1="16034" y1="71106" x2="22088" y2="66182"/>
                        <a14:foregroundMark x1="16142" y1="71913" x2="11945" y2="78612"/>
                        <a14:foregroundMark x1="23810" y1="68362" x2="28948" y2="68563"/>
                        <a14:foregroundMark x1="25397" y1="69532" x2="25397" y2="73487"/>
                        <a14:foregroundMark x1="12322" y1="78450" x2="12080" y2="83172"/>
                        <a14:foregroundMark x1="7802" y1="69976" x2="8071" y2="72559"/>
                      </a14:backgroundRemoval>
                    </a14:imgEffect>
                  </a14:imgLayer>
                </a14:imgProps>
              </a:ext>
              <a:ext uri="{28A0092B-C50C-407E-A947-70E740481C1C}">
                <a14:useLocalDpi xmlns:a14="http://schemas.microsoft.com/office/drawing/2010/main" val="0"/>
              </a:ext>
            </a:extLst>
          </a:blip>
          <a:srcRect t="61818" r="59582"/>
          <a:stretch/>
        </p:blipFill>
        <p:spPr>
          <a:xfrm>
            <a:off x="886470" y="3194014"/>
            <a:ext cx="3331090" cy="2097858"/>
          </a:xfrm>
          <a:prstGeom prst="rect">
            <a:avLst/>
          </a:prstGeom>
        </p:spPr>
      </p:pic>
      <p:pic>
        <p:nvPicPr>
          <p:cNvPr id="7" name="Picture 6"/>
          <p:cNvPicPr>
            <a:picLocks noChangeAspect="1"/>
          </p:cNvPicPr>
          <p:nvPr/>
        </p:nvPicPr>
        <p:blipFill rotWithShape="1">
          <a:blip r:embed="rId13" cstate="print">
            <a:extLst>
              <a:ext uri="{BEBA8EAE-BF5A-486C-A8C5-ECC9F3942E4B}">
                <a14:imgProps xmlns:a14="http://schemas.microsoft.com/office/drawing/2010/main">
                  <a14:imgLayer r:embed="rId14">
                    <a14:imgEffect>
                      <a14:backgroundRemoval t="5771" b="55690" l="60748" r="95911">
                        <a14:foregroundMark x1="62604" y1="26998" x2="65241" y2="25020"/>
                        <a14:foregroundMark x1="89884" y1="34504" x2="89104" y2="37490"/>
                      </a14:backgroundRemoval>
                    </a14:imgEffect>
                  </a14:imgLayer>
                </a14:imgProps>
              </a:ext>
              <a:ext uri="{28A0092B-C50C-407E-A947-70E740481C1C}">
                <a14:useLocalDpi xmlns:a14="http://schemas.microsoft.com/office/drawing/2010/main" val="0"/>
              </a:ext>
            </a:extLst>
          </a:blip>
          <a:srcRect l="59165" b="42138"/>
          <a:stretch/>
        </p:blipFill>
        <p:spPr>
          <a:xfrm rot="840367">
            <a:off x="8595441" y="-202530"/>
            <a:ext cx="3111701" cy="2939463"/>
          </a:xfrm>
          <a:prstGeom prst="rect">
            <a:avLst/>
          </a:prstGeom>
        </p:spPr>
      </p:pic>
      <p:pic>
        <p:nvPicPr>
          <p:cNvPr id="16" name="Am-thanh-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544515" y="0"/>
            <a:ext cx="487363" cy="487363"/>
          </a:xfrm>
          <a:prstGeom prst="rect">
            <a:avLst/>
          </a:prstGeom>
        </p:spPr>
      </p:pic>
      <p:pic>
        <p:nvPicPr>
          <p:cNvPr id="17" name="Nhac-chuong-game-over-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5"/>
          <a:stretch>
            <a:fillRect/>
          </a:stretch>
        </p:blipFill>
        <p:spPr>
          <a:xfrm>
            <a:off x="-552009" y="573401"/>
            <a:ext cx="487363" cy="487363"/>
          </a:xfrm>
          <a:prstGeom prst="rect">
            <a:avLst/>
          </a:prstGeom>
        </p:spPr>
      </p:pic>
      <p:pic>
        <p:nvPicPr>
          <p:cNvPr id="18" name="Picture 17"/>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859" b="38134" l="75716" r="98932"/>
                    </a14:imgEffect>
                  </a14:imgLayer>
                </a14:imgProps>
              </a:ext>
              <a:ext uri="{28A0092B-C50C-407E-A947-70E740481C1C}">
                <a14:useLocalDpi xmlns:a14="http://schemas.microsoft.com/office/drawing/2010/main" val="0"/>
              </a:ext>
            </a:extLst>
          </a:blip>
          <a:srcRect l="75319" b="58552"/>
          <a:stretch/>
        </p:blipFill>
        <p:spPr>
          <a:xfrm>
            <a:off x="7505701" y="2224177"/>
            <a:ext cx="4127499" cy="3847804"/>
          </a:xfrm>
          <a:prstGeom prst="rect">
            <a:avLst/>
          </a:prstGeom>
        </p:spPr>
      </p:pic>
      <p:pic>
        <p:nvPicPr>
          <p:cNvPr id="20" name="Tieng-suoi-chay-www_tiengdong_com">
            <a:hlinkClick r:id="" action="ppaction://media"/>
          </p:cNvPr>
          <p:cNvPicPr>
            <a:picLocks noChangeAspect="1"/>
          </p:cNvPicPr>
          <p:nvPr>
            <a:audioFile r:link="rId5"/>
            <p:extLst>
              <p:ext uri="{DAA4B4D4-6D71-4841-9C94-3DE7FCFB9230}">
                <p14:media xmlns:p14="http://schemas.microsoft.com/office/powerpoint/2010/main" r:embed="rId6">
                  <p14:trim end="118611.3125"/>
                  <p14:fade out="2000"/>
                </p14:media>
              </p:ext>
            </p:extLst>
          </p:nvPr>
        </p:nvPicPr>
        <p:blipFill>
          <a:blip r:embed="rId15"/>
          <a:stretch>
            <a:fillRect/>
          </a:stretch>
        </p:blipFill>
        <p:spPr>
          <a:xfrm>
            <a:off x="-570741" y="1109644"/>
            <a:ext cx="487363" cy="487363"/>
          </a:xfrm>
          <a:prstGeom prst="rect">
            <a:avLst/>
          </a:prstGeom>
        </p:spPr>
      </p:pic>
      <p:pic>
        <p:nvPicPr>
          <p:cNvPr id="22" name="Picture 21"/>
          <p:cNvPicPr>
            <a:picLocks noChangeAspect="1"/>
          </p:cNvPicPr>
          <p:nvPr/>
        </p:nvPicPr>
        <p:blipFill rotWithShape="1">
          <a:blip r:embed="rId18" cstate="print">
            <a:extLst>
              <a:ext uri="{BEBA8EAE-BF5A-486C-A8C5-ECC9F3942E4B}">
                <a14:imgProps xmlns:a14="http://schemas.microsoft.com/office/drawing/2010/main">
                  <a14:imgLayer r:embed="rId19">
                    <a14:imgEffect>
                      <a14:backgroundRemoval t="859" b="38134" l="75716" r="98932"/>
                    </a14:imgEffect>
                  </a14:imgLayer>
                </a14:imgProps>
              </a:ext>
              <a:ext uri="{28A0092B-C50C-407E-A947-70E740481C1C}">
                <a14:useLocalDpi xmlns:a14="http://schemas.microsoft.com/office/drawing/2010/main" val="0"/>
              </a:ext>
            </a:extLst>
          </a:blip>
          <a:srcRect l="75319" b="58552"/>
          <a:stretch/>
        </p:blipFill>
        <p:spPr>
          <a:xfrm>
            <a:off x="-171532" y="817082"/>
            <a:ext cx="5547756" cy="5171818"/>
          </a:xfrm>
          <a:prstGeom prst="rect">
            <a:avLst/>
          </a:prstGeom>
        </p:spPr>
      </p:pic>
      <p:grpSp>
        <p:nvGrpSpPr>
          <p:cNvPr id="8" name="Group 7"/>
          <p:cNvGrpSpPr/>
          <p:nvPr/>
        </p:nvGrpSpPr>
        <p:grpSpPr>
          <a:xfrm>
            <a:off x="101792" y="1242516"/>
            <a:ext cx="12006649" cy="4447429"/>
            <a:chOff x="92675" y="91401"/>
            <a:chExt cx="12006649" cy="1290480"/>
          </a:xfrm>
        </p:grpSpPr>
        <p:sp>
          <p:nvSpPr>
            <p:cNvPr id="9" name="Rectangle: Rounded Corners 8"/>
            <p:cNvSpPr/>
            <p:nvPr/>
          </p:nvSpPr>
          <p:spPr>
            <a:xfrm>
              <a:off x="92675" y="91401"/>
              <a:ext cx="12006649" cy="1290480"/>
            </a:xfrm>
            <a:prstGeom prst="roundRect">
              <a:avLst>
                <a:gd name="adj" fmla="val 7785"/>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sp>
          <p:nvSpPr>
            <p:cNvPr id="10" name="Rectangle: Rounded Corners 9"/>
            <p:cNvSpPr/>
            <p:nvPr/>
          </p:nvSpPr>
          <p:spPr>
            <a:xfrm>
              <a:off x="241539" y="133953"/>
              <a:ext cx="11714672" cy="1198970"/>
            </a:xfrm>
            <a:prstGeom prst="roundRect">
              <a:avLst>
                <a:gd name="adj" fmla="val 6234"/>
              </a:avLst>
            </a:prstGeom>
            <a:no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mbria" panose="02040503050406030204" pitchFamily="18" charset="0"/>
                <a:ea typeface="Cambria" panose="02040503050406030204" pitchFamily="18" charset="0"/>
              </a:endParaRPr>
            </a:p>
          </p:txBody>
        </p:sp>
      </p:grpSp>
      <p:sp>
        <p:nvSpPr>
          <p:cNvPr id="11" name="TextBox 10"/>
          <p:cNvSpPr txBox="1"/>
          <p:nvPr/>
        </p:nvSpPr>
        <p:spPr>
          <a:xfrm>
            <a:off x="1085475" y="1599620"/>
            <a:ext cx="9962288" cy="769441"/>
          </a:xfrm>
          <a:prstGeom prst="rect">
            <a:avLst/>
          </a:prstGeom>
          <a:noFill/>
        </p:spPr>
        <p:txBody>
          <a:bodyPr wrap="square" rtlCol="0">
            <a:spAutoFit/>
          </a:bodyPr>
          <a:lstStyle/>
          <a:p>
            <a:pPr lvl="0" algn="ctr" defTabSz="457200"/>
            <a:r>
              <a:rPr lang="vi-VN" sz="4400" b="1" dirty="0">
                <a:solidFill>
                  <a:prstClr val="black"/>
                </a:solidFill>
                <a:latin typeface="Cambria" panose="02040503050406030204" pitchFamily="18" charset="0"/>
                <a:ea typeface="Cambria" panose="02040503050406030204" pitchFamily="18" charset="0"/>
              </a:rPr>
              <a:t>Không khí giúp </a:t>
            </a:r>
            <a:r>
              <a:rPr lang="en-US" sz="4400" b="1" dirty="0" err="1">
                <a:solidFill>
                  <a:prstClr val="black"/>
                </a:solidFill>
                <a:latin typeface="Cambria" panose="02040503050406030204" pitchFamily="18" charset="0"/>
                <a:ea typeface="Cambria" panose="02040503050406030204" pitchFamily="18" charset="0"/>
              </a:rPr>
              <a:t>động</a:t>
            </a:r>
            <a:r>
              <a:rPr lang="vi-VN" sz="4400" b="1" dirty="0">
                <a:solidFill>
                  <a:prstClr val="black"/>
                </a:solidFill>
                <a:latin typeface="Cambria" panose="02040503050406030204" pitchFamily="18" charset="0"/>
                <a:ea typeface="Cambria" panose="02040503050406030204" pitchFamily="18" charset="0"/>
              </a:rPr>
              <a:t> vật quang hợp.</a:t>
            </a:r>
          </a:p>
        </p:txBody>
      </p:sp>
      <p:pic>
        <p:nvPicPr>
          <p:cNvPr id="12" name="Picture 11"/>
          <p:cNvPicPr>
            <a:picLocks noChangeAspect="1"/>
          </p:cNvPicPr>
          <p:nvPr/>
        </p:nvPicPr>
        <p:blipFill rotWithShape="1">
          <a:blip r:embed="rId20" cstate="print">
            <a:extLst>
              <a:ext uri="{BEBA8EAE-BF5A-486C-A8C5-ECC9F3942E4B}">
                <a14:imgProps xmlns:a14="http://schemas.microsoft.com/office/drawing/2010/main">
                  <a14:imgLayer r:embed="rId21">
                    <a14:imgEffect>
                      <a14:backgroundRemoval t="2019" b="88535" l="9141" r="89858">
                        <a14:foregroundMark x1="24774" y1="28179" x2="34399" y2="24869"/>
                        <a14:foregroundMark x1="36869" y1="21147" x2="28440" y2="33907"/>
                        <a14:foregroundMark x1="17087" y1="30036" x2="17489" y2="31685"/>
                      </a14:backgroundRemoval>
                    </a14:imgEffect>
                  </a14:imgLayer>
                </a14:imgProps>
              </a:ext>
              <a:ext uri="{28A0092B-C50C-407E-A947-70E740481C1C}">
                <a14:useLocalDpi xmlns:a14="http://schemas.microsoft.com/office/drawing/2010/main" val="0"/>
              </a:ext>
            </a:extLst>
          </a:blip>
          <a:srcRect l="14976" t="6969" r="51823" b="53460"/>
          <a:stretch/>
        </p:blipFill>
        <p:spPr>
          <a:xfrm>
            <a:off x="3655086" y="3165255"/>
            <a:ext cx="2534948" cy="2417231"/>
          </a:xfrm>
          <a:prstGeom prst="rect">
            <a:avLst/>
          </a:prstGeom>
        </p:spPr>
      </p:pic>
      <p:pic>
        <p:nvPicPr>
          <p:cNvPr id="14" name="Picture 13"/>
          <p:cNvPicPr>
            <a:picLocks noChangeAspect="1"/>
          </p:cNvPicPr>
          <p:nvPr/>
        </p:nvPicPr>
        <p:blipFill rotWithShape="1">
          <a:blip r:embed="rId22" cstate="print">
            <a:extLst>
              <a:ext uri="{BEBA8EAE-BF5A-486C-A8C5-ECC9F3942E4B}">
                <a14:imgProps xmlns:a14="http://schemas.microsoft.com/office/drawing/2010/main">
                  <a14:imgLayer r:embed="rId23">
                    <a14:imgEffect>
                      <a14:backgroundRemoval t="5975" b="45862" l="52519" r="87048">
                        <a14:foregroundMark x1="66473" y1="21599" x2="74580" y2="36213"/>
                        <a14:foregroundMark x1="74580" y1="20872" x2="63081" y2="34558"/>
                        <a14:foregroundMark x1="57300" y1="17925" x2="55814" y2="20993"/>
                        <a14:foregroundMark x1="55814" y1="32297" x2="57687" y2="35608"/>
                        <a14:foregroundMark x1="67119" y1="19338" x2="63921" y2="21235"/>
                        <a14:foregroundMark x1="77132" y1="27816" x2="68992" y2="34921"/>
                      </a14:backgroundRemoval>
                    </a14:imgEffect>
                  </a14:imgLayer>
                </a14:imgProps>
              </a:ext>
              <a:ext uri="{28A0092B-C50C-407E-A947-70E740481C1C}">
                <a14:useLocalDpi xmlns:a14="http://schemas.microsoft.com/office/drawing/2010/main" val="0"/>
              </a:ext>
            </a:extLst>
          </a:blip>
          <a:srcRect l="50063" t="1912" r="8814" b="45958"/>
          <a:stretch/>
        </p:blipFill>
        <p:spPr>
          <a:xfrm>
            <a:off x="5967680" y="2833152"/>
            <a:ext cx="3160947" cy="3205670"/>
          </a:xfrm>
          <a:prstGeom prst="rect">
            <a:avLst/>
          </a:prstGeom>
        </p:spPr>
      </p:pic>
      <p:pic>
        <p:nvPicPr>
          <p:cNvPr id="19" name="Picture 18"/>
          <p:cNvPicPr>
            <a:picLocks noChangeAspect="1"/>
          </p:cNvPicPr>
          <p:nvPr/>
        </p:nvPicPr>
        <p:blipFill rotWithShape="1">
          <a:blip r:embed="rId24" cstate="print">
            <a:extLst>
              <a:ext uri="{28A0092B-C50C-407E-A947-70E740481C1C}">
                <a14:useLocalDpi xmlns:a14="http://schemas.microsoft.com/office/drawing/2010/main" val="0"/>
              </a:ext>
            </a:extLst>
          </a:blip>
          <a:srcRect l="31360" t="5637" r="33278" b="52847"/>
          <a:stretch/>
        </p:blipFill>
        <p:spPr>
          <a:xfrm>
            <a:off x="8239045" y="2564578"/>
            <a:ext cx="3964983" cy="3103291"/>
          </a:xfrm>
          <a:prstGeom prst="rect">
            <a:avLst/>
          </a:prstGeom>
        </p:spPr>
      </p:pic>
      <p:pic>
        <p:nvPicPr>
          <p:cNvPr id="21" name="Picture 20"/>
          <p:cNvPicPr>
            <a:picLocks noChangeAspect="1"/>
          </p:cNvPicPr>
          <p:nvPr/>
        </p:nvPicPr>
        <p:blipFill rotWithShape="1">
          <a:blip r:embed="rId25" cstate="print">
            <a:extLst>
              <a:ext uri="{28A0092B-C50C-407E-A947-70E740481C1C}">
                <a14:useLocalDpi xmlns:a14="http://schemas.microsoft.com/office/drawing/2010/main" val="0"/>
              </a:ext>
            </a:extLst>
          </a:blip>
          <a:srcRect l="67382" t="52222"/>
          <a:stretch/>
        </p:blipFill>
        <p:spPr>
          <a:xfrm>
            <a:off x="197385" y="2369844"/>
            <a:ext cx="3962447" cy="3869385"/>
          </a:xfrm>
          <a:prstGeom prst="rect">
            <a:avLst/>
          </a:prstGeom>
        </p:spPr>
      </p:pic>
    </p:spTree>
    <p:extLst>
      <p:ext uri="{BB962C8B-B14F-4D97-AF65-F5344CB8AC3E}">
        <p14:creationId xmlns:p14="http://schemas.microsoft.com/office/powerpoint/2010/main" val="9241237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0" presetClass="entr" presetSubtype="0" decel="10000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22" presetClass="entr" presetSubtype="4" fill="hold"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par>
                                <p:cTn id="13" presetID="22" presetClass="entr" presetSubtype="4" fill="hold" nodeType="withEffect">
                                  <p:stCondLst>
                                    <p:cond delay="0"/>
                                  </p:stCondLst>
                                  <p:childTnLst>
                                    <p:set>
                                      <p:cBhvr>
                                        <p:cTn id="14" dur="1" fill="hold">
                                          <p:stCondLst>
                                            <p:cond delay="0"/>
                                          </p:stCondLst>
                                        </p:cTn>
                                        <p:tgtEl>
                                          <p:spTgt spid="21"/>
                                        </p:tgtEl>
                                        <p:attrNameLst>
                                          <p:attrName>style.visibility</p:attrName>
                                        </p:attrNameLst>
                                      </p:cBhvr>
                                      <p:to>
                                        <p:strVal val="visible"/>
                                      </p:to>
                                    </p:set>
                                    <p:animEffect transition="in" filter="wipe(down)">
                                      <p:cBhvr>
                                        <p:cTn id="15" dur="500"/>
                                        <p:tgtEl>
                                          <p:spTgt spid="21"/>
                                        </p:tgtEl>
                                      </p:cBhvr>
                                    </p:animEffect>
                                  </p:childTnLst>
                                </p:cTn>
                              </p:par>
                            </p:childTnLst>
                          </p:cTn>
                        </p:par>
                        <p:par>
                          <p:cTn id="16" fill="hold">
                            <p:stCondLst>
                              <p:cond delay="1000"/>
                            </p:stCondLst>
                            <p:childTnLst>
                              <p:par>
                                <p:cTn id="17" presetID="14" presetClass="entr" presetSubtype="1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par>
                                <p:cTn id="26" presetID="53" presetClass="entr" presetSubtype="16" fill="hold" nodeType="withEffect">
                                  <p:stCondLst>
                                    <p:cond delay="0"/>
                                  </p:stCondLst>
                                  <p:childTnLst>
                                    <p:set>
                                      <p:cBhvr>
                                        <p:cTn id="27" dur="1" fill="hold">
                                          <p:stCondLst>
                                            <p:cond delay="0"/>
                                          </p:stCondLst>
                                        </p:cTn>
                                        <p:tgtEl>
                                          <p:spTgt spid="14"/>
                                        </p:tgtEl>
                                        <p:attrNameLst>
                                          <p:attrName>style.visibility</p:attrName>
                                        </p:attrNameLst>
                                      </p:cBhvr>
                                      <p:to>
                                        <p:strVal val="visible"/>
                                      </p:to>
                                    </p:set>
                                    <p:anim calcmode="lin" valueType="num">
                                      <p:cBhvr>
                                        <p:cTn id="28" dur="500" fill="hold"/>
                                        <p:tgtEl>
                                          <p:spTgt spid="14"/>
                                        </p:tgtEl>
                                        <p:attrNameLst>
                                          <p:attrName>ppt_w</p:attrName>
                                        </p:attrNameLst>
                                      </p:cBhvr>
                                      <p:tavLst>
                                        <p:tav tm="0">
                                          <p:val>
                                            <p:fltVal val="0"/>
                                          </p:val>
                                        </p:tav>
                                        <p:tav tm="100000">
                                          <p:val>
                                            <p:strVal val="#ppt_w"/>
                                          </p:val>
                                        </p:tav>
                                      </p:tavLst>
                                    </p:anim>
                                    <p:anim calcmode="lin" valueType="num">
                                      <p:cBhvr>
                                        <p:cTn id="29" dur="500" fill="hold"/>
                                        <p:tgtEl>
                                          <p:spTgt spid="14"/>
                                        </p:tgtEl>
                                        <p:attrNameLst>
                                          <p:attrName>ppt_h</p:attrName>
                                        </p:attrNameLst>
                                      </p:cBhvr>
                                      <p:tavLst>
                                        <p:tav tm="0">
                                          <p:val>
                                            <p:fltVal val="0"/>
                                          </p:val>
                                        </p:tav>
                                        <p:tav tm="100000">
                                          <p:val>
                                            <p:strVal val="#ppt_h"/>
                                          </p:val>
                                        </p:tav>
                                      </p:tavLst>
                                    </p:anim>
                                    <p:animEffect transition="in" filter="fade">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1" presetClass="exit" presetSubtype="0" fill="hold" nodeType="clickEffect">
                                  <p:stCondLst>
                                    <p:cond delay="0"/>
                                  </p:stCondLst>
                                  <p:childTnLst>
                                    <p:set>
                                      <p:cBhvr>
                                        <p:cTn id="34" dur="1" fill="hold">
                                          <p:stCondLst>
                                            <p:cond delay="0"/>
                                          </p:stCondLst>
                                        </p:cTn>
                                        <p:tgtEl>
                                          <p:spTgt spid="12"/>
                                        </p:tgtEl>
                                        <p:attrNameLst>
                                          <p:attrName>style.visibility</p:attrName>
                                        </p:attrNameLst>
                                      </p:cBhvr>
                                      <p:to>
                                        <p:strVal val="hidden"/>
                                      </p:to>
                                    </p:set>
                                  </p:childTnLst>
                                </p:cTn>
                              </p:par>
                              <p:par>
                                <p:cTn id="35" presetID="1" presetClass="mediacall" presetSubtype="0" fill="hold" nodeType="withEffect">
                                  <p:stCondLst>
                                    <p:cond delay="0"/>
                                  </p:stCondLst>
                                  <p:childTnLst>
                                    <p:cmd type="call" cmd="playFrom(0.0)">
                                      <p:cBhvr>
                                        <p:cTn id="36" dur="5276" fill="hold"/>
                                        <p:tgtEl>
                                          <p:spTgt spid="16"/>
                                        </p:tgtEl>
                                      </p:cBhvr>
                                    </p:cmd>
                                  </p:childTnLst>
                                </p:cTn>
                              </p:par>
                            </p:childTnLst>
                          </p:cTn>
                        </p:par>
                      </p:childTnLst>
                    </p:cTn>
                  </p:par>
                  <p:par>
                    <p:cTn id="37" fill="hold">
                      <p:stCondLst>
                        <p:cond delay="indefinite"/>
                      </p:stCondLst>
                      <p:childTnLst>
                        <p:par>
                          <p:cTn id="38" fill="hold">
                            <p:stCondLst>
                              <p:cond delay="0"/>
                            </p:stCondLst>
                            <p:childTnLst>
                              <p:par>
                                <p:cTn id="39" presetID="1" presetClass="exit" presetSubtype="0" fill="hold" nodeType="clickEffect">
                                  <p:stCondLst>
                                    <p:cond delay="0"/>
                                  </p:stCondLst>
                                  <p:childTnLst>
                                    <p:set>
                                      <p:cBhvr>
                                        <p:cTn id="40" dur="1" fill="hold">
                                          <p:stCondLst>
                                            <p:cond delay="0"/>
                                          </p:stCondLst>
                                        </p:cTn>
                                        <p:tgtEl>
                                          <p:spTgt spid="8"/>
                                        </p:tgtEl>
                                        <p:attrNameLst>
                                          <p:attrName>style.visibility</p:attrName>
                                        </p:attrNameLst>
                                      </p:cBhvr>
                                      <p:to>
                                        <p:strVal val="hidden"/>
                                      </p:to>
                                    </p:set>
                                  </p:childTnLst>
                                </p:cTn>
                              </p:par>
                              <p:par>
                                <p:cTn id="41" presetID="1" presetClass="exit" presetSubtype="0" fill="hold" nodeType="withEffect">
                                  <p:stCondLst>
                                    <p:cond delay="0"/>
                                  </p:stCondLst>
                                  <p:childTnLst>
                                    <p:set>
                                      <p:cBhvr>
                                        <p:cTn id="42" dur="1" fill="hold">
                                          <p:stCondLst>
                                            <p:cond delay="0"/>
                                          </p:stCondLst>
                                        </p:cTn>
                                        <p:tgtEl>
                                          <p:spTgt spid="19"/>
                                        </p:tgtEl>
                                        <p:attrNameLst>
                                          <p:attrName>style.visibility</p:attrName>
                                        </p:attrNameLst>
                                      </p:cBhvr>
                                      <p:to>
                                        <p:strVal val="hidden"/>
                                      </p:to>
                                    </p:set>
                                  </p:childTnLst>
                                </p:cTn>
                              </p:par>
                              <p:par>
                                <p:cTn id="43" presetID="1" presetClass="exit" presetSubtype="0" fill="hold" nodeType="withEffect">
                                  <p:stCondLst>
                                    <p:cond delay="0"/>
                                  </p:stCondLst>
                                  <p:childTnLst>
                                    <p:set>
                                      <p:cBhvr>
                                        <p:cTn id="44" dur="1" fill="hold">
                                          <p:stCondLst>
                                            <p:cond delay="0"/>
                                          </p:stCondLst>
                                        </p:cTn>
                                        <p:tgtEl>
                                          <p:spTgt spid="21"/>
                                        </p:tgtEl>
                                        <p:attrNameLst>
                                          <p:attrName>style.visibility</p:attrName>
                                        </p:attrNameLst>
                                      </p:cBhvr>
                                      <p:to>
                                        <p:strVal val="hidden"/>
                                      </p:to>
                                    </p:set>
                                  </p:childTnLst>
                                </p:cTn>
                              </p:par>
                              <p:par>
                                <p:cTn id="45" presetID="1" presetClass="exit" presetSubtype="0" fill="hold" grpId="1" nodeType="withEffect">
                                  <p:stCondLst>
                                    <p:cond delay="0"/>
                                  </p:stCondLst>
                                  <p:childTnLst>
                                    <p:set>
                                      <p:cBhvr>
                                        <p:cTn id="46" dur="1" fill="hold">
                                          <p:stCondLst>
                                            <p:cond delay="0"/>
                                          </p:stCondLst>
                                        </p:cTn>
                                        <p:tgtEl>
                                          <p:spTgt spid="11"/>
                                        </p:tgtEl>
                                        <p:attrNameLst>
                                          <p:attrName>style.visibility</p:attrName>
                                        </p:attrNameLst>
                                      </p:cBhvr>
                                      <p:to>
                                        <p:strVal val="hidden"/>
                                      </p:to>
                                    </p:set>
                                  </p:childTnLst>
                                </p:cTn>
                              </p:par>
                              <p:par>
                                <p:cTn id="47" presetID="1" presetClass="exit" presetSubtype="0" fill="hold" nodeType="withEffect">
                                  <p:stCondLst>
                                    <p:cond delay="0"/>
                                  </p:stCondLst>
                                  <p:childTnLst>
                                    <p:set>
                                      <p:cBhvr>
                                        <p:cTn id="48" dur="1" fill="hold">
                                          <p:stCondLst>
                                            <p:cond delay="0"/>
                                          </p:stCondLst>
                                        </p:cTn>
                                        <p:tgtEl>
                                          <p:spTgt spid="14"/>
                                        </p:tgtEl>
                                        <p:attrNameLst>
                                          <p:attrName>style.visibility</p:attrName>
                                        </p:attrNameLst>
                                      </p:cBhvr>
                                      <p:to>
                                        <p:strVal val="hidden"/>
                                      </p:to>
                                    </p:set>
                                  </p:childTnLst>
                                </p:cTn>
                              </p:par>
                            </p:childTnLst>
                          </p:cTn>
                        </p:par>
                        <p:par>
                          <p:cTn id="49" fill="hold">
                            <p:stCondLst>
                              <p:cond delay="0"/>
                            </p:stCondLst>
                            <p:childTnLst>
                              <p:par>
                                <p:cTn id="50" presetID="32" presetClass="emph" presetSubtype="0" repeatCount="5000" fill="hold" nodeType="afterEffect">
                                  <p:stCondLst>
                                    <p:cond delay="0"/>
                                  </p:stCondLst>
                                  <p:childTnLst>
                                    <p:animRot by="120000">
                                      <p:cBhvr>
                                        <p:cTn id="51" dur="50" fill="hold">
                                          <p:stCondLst>
                                            <p:cond delay="0"/>
                                          </p:stCondLst>
                                        </p:cTn>
                                        <p:tgtEl>
                                          <p:spTgt spid="7"/>
                                        </p:tgtEl>
                                        <p:attrNameLst>
                                          <p:attrName>r</p:attrName>
                                        </p:attrNameLst>
                                      </p:cBhvr>
                                    </p:animRot>
                                    <p:animRot by="-240000">
                                      <p:cBhvr>
                                        <p:cTn id="52" dur="100" fill="hold">
                                          <p:stCondLst>
                                            <p:cond delay="100"/>
                                          </p:stCondLst>
                                        </p:cTn>
                                        <p:tgtEl>
                                          <p:spTgt spid="7"/>
                                        </p:tgtEl>
                                        <p:attrNameLst>
                                          <p:attrName>r</p:attrName>
                                        </p:attrNameLst>
                                      </p:cBhvr>
                                    </p:animRot>
                                    <p:animRot by="240000">
                                      <p:cBhvr>
                                        <p:cTn id="53" dur="100" fill="hold">
                                          <p:stCondLst>
                                            <p:cond delay="200"/>
                                          </p:stCondLst>
                                        </p:cTn>
                                        <p:tgtEl>
                                          <p:spTgt spid="7"/>
                                        </p:tgtEl>
                                        <p:attrNameLst>
                                          <p:attrName>r</p:attrName>
                                        </p:attrNameLst>
                                      </p:cBhvr>
                                    </p:animRot>
                                    <p:animRot by="-240000">
                                      <p:cBhvr>
                                        <p:cTn id="54" dur="100" fill="hold">
                                          <p:stCondLst>
                                            <p:cond delay="300"/>
                                          </p:stCondLst>
                                        </p:cTn>
                                        <p:tgtEl>
                                          <p:spTgt spid="7"/>
                                        </p:tgtEl>
                                        <p:attrNameLst>
                                          <p:attrName>r</p:attrName>
                                        </p:attrNameLst>
                                      </p:cBhvr>
                                    </p:animRot>
                                    <p:animRot by="120000">
                                      <p:cBhvr>
                                        <p:cTn id="55" dur="100" fill="hold">
                                          <p:stCondLst>
                                            <p:cond delay="400"/>
                                          </p:stCondLst>
                                        </p:cTn>
                                        <p:tgtEl>
                                          <p:spTgt spid="7"/>
                                        </p:tgtEl>
                                        <p:attrNameLst>
                                          <p:attrName>r</p:attrName>
                                        </p:attrNameLst>
                                      </p:cBhvr>
                                    </p:animRot>
                                  </p:childTnLst>
                                </p:cTn>
                              </p:par>
                              <p:par>
                                <p:cTn id="56" presetID="32" presetClass="emph" presetSubtype="0" repeatCount="5000" fill="hold" nodeType="withEffect">
                                  <p:stCondLst>
                                    <p:cond delay="0"/>
                                  </p:stCondLst>
                                  <p:childTnLst>
                                    <p:animRot by="120000">
                                      <p:cBhvr>
                                        <p:cTn id="57" dur="50" fill="hold">
                                          <p:stCondLst>
                                            <p:cond delay="0"/>
                                          </p:stCondLst>
                                        </p:cTn>
                                        <p:tgtEl>
                                          <p:spTgt spid="6"/>
                                        </p:tgtEl>
                                        <p:attrNameLst>
                                          <p:attrName>r</p:attrName>
                                        </p:attrNameLst>
                                      </p:cBhvr>
                                    </p:animRot>
                                    <p:animRot by="-240000">
                                      <p:cBhvr>
                                        <p:cTn id="58" dur="100" fill="hold">
                                          <p:stCondLst>
                                            <p:cond delay="100"/>
                                          </p:stCondLst>
                                        </p:cTn>
                                        <p:tgtEl>
                                          <p:spTgt spid="6"/>
                                        </p:tgtEl>
                                        <p:attrNameLst>
                                          <p:attrName>r</p:attrName>
                                        </p:attrNameLst>
                                      </p:cBhvr>
                                    </p:animRot>
                                    <p:animRot by="240000">
                                      <p:cBhvr>
                                        <p:cTn id="59" dur="100" fill="hold">
                                          <p:stCondLst>
                                            <p:cond delay="200"/>
                                          </p:stCondLst>
                                        </p:cTn>
                                        <p:tgtEl>
                                          <p:spTgt spid="6"/>
                                        </p:tgtEl>
                                        <p:attrNameLst>
                                          <p:attrName>r</p:attrName>
                                        </p:attrNameLst>
                                      </p:cBhvr>
                                    </p:animRot>
                                    <p:animRot by="-240000">
                                      <p:cBhvr>
                                        <p:cTn id="60" dur="100" fill="hold">
                                          <p:stCondLst>
                                            <p:cond delay="300"/>
                                          </p:stCondLst>
                                        </p:cTn>
                                        <p:tgtEl>
                                          <p:spTgt spid="6"/>
                                        </p:tgtEl>
                                        <p:attrNameLst>
                                          <p:attrName>r</p:attrName>
                                        </p:attrNameLst>
                                      </p:cBhvr>
                                    </p:animRot>
                                    <p:animRot by="120000">
                                      <p:cBhvr>
                                        <p:cTn id="61" dur="100" fill="hold">
                                          <p:stCondLst>
                                            <p:cond delay="400"/>
                                          </p:stCondLst>
                                        </p:cTn>
                                        <p:tgtEl>
                                          <p:spTgt spid="6"/>
                                        </p:tgtEl>
                                        <p:attrNameLst>
                                          <p:attrName>r</p:attrName>
                                        </p:attrNameLst>
                                      </p:cBhvr>
                                    </p:animRot>
                                  </p:childTnLst>
                                </p:cTn>
                              </p:par>
                              <p:par>
                                <p:cTn id="62" presetID="53" presetClass="exit" presetSubtype="32" fill="hold" nodeType="withEffect">
                                  <p:stCondLst>
                                    <p:cond delay="2000"/>
                                  </p:stCondLst>
                                  <p:childTnLst>
                                    <p:anim calcmode="lin" valueType="num">
                                      <p:cBhvr>
                                        <p:cTn id="63" dur="1000"/>
                                        <p:tgtEl>
                                          <p:spTgt spid="6"/>
                                        </p:tgtEl>
                                        <p:attrNameLst>
                                          <p:attrName>ppt_w</p:attrName>
                                        </p:attrNameLst>
                                      </p:cBhvr>
                                      <p:tavLst>
                                        <p:tav tm="0">
                                          <p:val>
                                            <p:strVal val="ppt_w"/>
                                          </p:val>
                                        </p:tav>
                                        <p:tav tm="100000">
                                          <p:val>
                                            <p:fltVal val="0"/>
                                          </p:val>
                                        </p:tav>
                                      </p:tavLst>
                                    </p:anim>
                                    <p:anim calcmode="lin" valueType="num">
                                      <p:cBhvr>
                                        <p:cTn id="64" dur="1000"/>
                                        <p:tgtEl>
                                          <p:spTgt spid="6"/>
                                        </p:tgtEl>
                                        <p:attrNameLst>
                                          <p:attrName>ppt_h</p:attrName>
                                        </p:attrNameLst>
                                      </p:cBhvr>
                                      <p:tavLst>
                                        <p:tav tm="0">
                                          <p:val>
                                            <p:strVal val="ppt_h"/>
                                          </p:val>
                                        </p:tav>
                                        <p:tav tm="100000">
                                          <p:val>
                                            <p:fltVal val="0"/>
                                          </p:val>
                                        </p:tav>
                                      </p:tavLst>
                                    </p:anim>
                                    <p:animEffect transition="out" filter="fade">
                                      <p:cBhvr>
                                        <p:cTn id="65" dur="1000"/>
                                        <p:tgtEl>
                                          <p:spTgt spid="6"/>
                                        </p:tgtEl>
                                      </p:cBhvr>
                                    </p:animEffect>
                                    <p:set>
                                      <p:cBhvr>
                                        <p:cTn id="66" dur="1" fill="hold">
                                          <p:stCondLst>
                                            <p:cond delay="999"/>
                                          </p:stCondLst>
                                        </p:cTn>
                                        <p:tgtEl>
                                          <p:spTgt spid="6"/>
                                        </p:tgtEl>
                                        <p:attrNameLst>
                                          <p:attrName>style.visibility</p:attrName>
                                        </p:attrNameLst>
                                      </p:cBhvr>
                                      <p:to>
                                        <p:strVal val="hidden"/>
                                      </p:to>
                                    </p:set>
                                  </p:childTnLst>
                                </p:cTn>
                              </p:par>
                              <p:par>
                                <p:cTn id="67" presetID="53" presetClass="exit" presetSubtype="32" fill="hold" nodeType="withEffect">
                                  <p:stCondLst>
                                    <p:cond delay="2000"/>
                                  </p:stCondLst>
                                  <p:childTnLst>
                                    <p:anim calcmode="lin" valueType="num">
                                      <p:cBhvr>
                                        <p:cTn id="68" dur="1000"/>
                                        <p:tgtEl>
                                          <p:spTgt spid="7"/>
                                        </p:tgtEl>
                                        <p:attrNameLst>
                                          <p:attrName>ppt_w</p:attrName>
                                        </p:attrNameLst>
                                      </p:cBhvr>
                                      <p:tavLst>
                                        <p:tav tm="0">
                                          <p:val>
                                            <p:strVal val="ppt_w"/>
                                          </p:val>
                                        </p:tav>
                                        <p:tav tm="100000">
                                          <p:val>
                                            <p:fltVal val="0"/>
                                          </p:val>
                                        </p:tav>
                                      </p:tavLst>
                                    </p:anim>
                                    <p:anim calcmode="lin" valueType="num">
                                      <p:cBhvr>
                                        <p:cTn id="69" dur="1000"/>
                                        <p:tgtEl>
                                          <p:spTgt spid="7"/>
                                        </p:tgtEl>
                                        <p:attrNameLst>
                                          <p:attrName>ppt_h</p:attrName>
                                        </p:attrNameLst>
                                      </p:cBhvr>
                                      <p:tavLst>
                                        <p:tav tm="0">
                                          <p:val>
                                            <p:strVal val="ppt_h"/>
                                          </p:val>
                                        </p:tav>
                                        <p:tav tm="100000">
                                          <p:val>
                                            <p:fltVal val="0"/>
                                          </p:val>
                                        </p:tav>
                                      </p:tavLst>
                                    </p:anim>
                                    <p:animEffect transition="out" filter="fade">
                                      <p:cBhvr>
                                        <p:cTn id="70" dur="1000"/>
                                        <p:tgtEl>
                                          <p:spTgt spid="7"/>
                                        </p:tgtEl>
                                      </p:cBhvr>
                                    </p:animEffect>
                                    <p:set>
                                      <p:cBhvr>
                                        <p:cTn id="71" dur="1" fill="hold">
                                          <p:stCondLst>
                                            <p:cond delay="999"/>
                                          </p:stCondLst>
                                        </p:cTn>
                                        <p:tgtEl>
                                          <p:spTgt spid="7"/>
                                        </p:tgtEl>
                                        <p:attrNameLst>
                                          <p:attrName>style.visibility</p:attrName>
                                        </p:attrNameLst>
                                      </p:cBhvr>
                                      <p:to>
                                        <p:strVal val="hidden"/>
                                      </p:to>
                                    </p:set>
                                  </p:childTnLst>
                                </p:cTn>
                              </p:par>
                              <p:par>
                                <p:cTn id="72" presetID="1" presetClass="mediacall" presetSubtype="0" fill="hold" nodeType="withEffect">
                                  <p:stCondLst>
                                    <p:cond delay="0"/>
                                  </p:stCondLst>
                                  <p:childTnLst>
                                    <p:cmd type="call" cmd="playFrom(0.0)">
                                      <p:cBhvr>
                                        <p:cTn id="73" dur="3056" fill="hold"/>
                                        <p:tgtEl>
                                          <p:spTgt spid="17"/>
                                        </p:tgtEl>
                                      </p:cBhvr>
                                    </p:cmd>
                                  </p:childTnLst>
                                </p:cTn>
                              </p:par>
                            </p:childTnLst>
                          </p:cTn>
                        </p:par>
                        <p:par>
                          <p:cTn id="74" fill="hold">
                            <p:stCondLst>
                              <p:cond delay="3056"/>
                            </p:stCondLst>
                            <p:childTnLst>
                              <p:par>
                                <p:cTn id="75" presetID="22" presetClass="entr" presetSubtype="4" fill="hold" nodeType="afterEffect">
                                  <p:stCondLst>
                                    <p:cond delay="0"/>
                                  </p:stCondLst>
                                  <p:childTnLst>
                                    <p:set>
                                      <p:cBhvr>
                                        <p:cTn id="76" dur="1" fill="hold">
                                          <p:stCondLst>
                                            <p:cond delay="0"/>
                                          </p:stCondLst>
                                        </p:cTn>
                                        <p:tgtEl>
                                          <p:spTgt spid="22"/>
                                        </p:tgtEl>
                                        <p:attrNameLst>
                                          <p:attrName>style.visibility</p:attrName>
                                        </p:attrNameLst>
                                      </p:cBhvr>
                                      <p:to>
                                        <p:strVal val="visible"/>
                                      </p:to>
                                    </p:set>
                                    <p:animEffect transition="in" filter="wipe(down)">
                                      <p:cBhvr>
                                        <p:cTn id="77" dur="4000"/>
                                        <p:tgtEl>
                                          <p:spTgt spid="22"/>
                                        </p:tgtEl>
                                      </p:cBhvr>
                                    </p:animEffect>
                                  </p:childTnLst>
                                </p:cTn>
                              </p:par>
                              <p:par>
                                <p:cTn id="78" presetID="1" presetClass="mediacall" presetSubtype="0" fill="hold" nodeType="withEffect">
                                  <p:stCondLst>
                                    <p:cond delay="0"/>
                                  </p:stCondLst>
                                  <p:childTnLst>
                                    <p:cmd type="call" cmd="playFrom(0.0)">
                                      <p:cBhvr>
                                        <p:cTn id="79" dur="500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80" fill="hold" display="0">
                  <p:stCondLst>
                    <p:cond delay="indefinite"/>
                  </p:stCondLst>
                  <p:endCondLst>
                    <p:cond evt="onStopAudio" delay="0">
                      <p:tgtEl>
                        <p:sldTgt/>
                      </p:tgtEl>
                    </p:cond>
                  </p:endCondLst>
                </p:cTn>
                <p:tgtEl>
                  <p:spTgt spid="16"/>
                </p:tgtEl>
              </p:cMediaNode>
            </p:audio>
            <p:audio>
              <p:cMediaNode vol="80000">
                <p:cTn id="81" fill="hold" display="0">
                  <p:stCondLst>
                    <p:cond delay="indefinite"/>
                  </p:stCondLst>
                  <p:endCondLst>
                    <p:cond evt="onStopAudio" delay="0">
                      <p:tgtEl>
                        <p:sldTgt/>
                      </p:tgtEl>
                    </p:cond>
                  </p:endCondLst>
                </p:cTn>
                <p:tgtEl>
                  <p:spTgt spid="17"/>
                </p:tgtEl>
              </p:cMediaNode>
            </p:audio>
            <p:audio>
              <p:cMediaNode vol="80000">
                <p:cTn id="82" fill="hold" display="0">
                  <p:stCondLst>
                    <p:cond delay="indefinite"/>
                  </p:stCondLst>
                  <p:endCondLst>
                    <p:cond evt="onStopAudio" delay="0">
                      <p:tgtEl>
                        <p:sldTgt/>
                      </p:tgtEl>
                    </p:cond>
                  </p:endCondLst>
                </p:cTn>
                <p:tgtEl>
                  <p:spTgt spid="20"/>
                </p:tgtEl>
              </p:cMediaNode>
            </p:audio>
          </p:childTnLst>
        </p:cTn>
      </p:par>
    </p:tnLst>
    <p:bldLst>
      <p:bldP spid="11" grpId="0"/>
      <p:bldP spid="11" grpId="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rotWithShape="1">
          <a:blip r:embed="rId9" cstate="print">
            <a:extLst>
              <a:ext uri="{BEBA8EAE-BF5A-486C-A8C5-ECC9F3942E4B}">
                <a14:imgProps xmlns:a14="http://schemas.microsoft.com/office/drawing/2010/main">
                  <a14:imgLayer r:embed="rId10">
                    <a14:imgEffect>
                      <a14:backgroundRemoval t="888" b="51897" l="3524" r="35513"/>
                    </a14:imgEffect>
                  </a14:imgLayer>
                </a14:imgProps>
              </a:ext>
              <a:ext uri="{28A0092B-C50C-407E-A947-70E740481C1C}">
                <a14:useLocalDpi xmlns:a14="http://schemas.microsoft.com/office/drawing/2010/main" val="0"/>
              </a:ext>
            </a:extLst>
          </a:blip>
          <a:srcRect r="64066" b="48269"/>
          <a:stretch/>
        </p:blipFill>
        <p:spPr>
          <a:xfrm>
            <a:off x="4217560" y="1669730"/>
            <a:ext cx="3331090" cy="3196941"/>
          </a:xfrm>
          <a:prstGeom prst="rect">
            <a:avLst/>
          </a:prstGeom>
        </p:spPr>
      </p:pic>
      <p:pic>
        <p:nvPicPr>
          <p:cNvPr id="16" name="Am-thanh-chien-thang-www_tiengdong_com">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544515" y="0"/>
            <a:ext cx="487363" cy="487363"/>
          </a:xfrm>
          <a:prstGeom prst="rect">
            <a:avLst/>
          </a:prstGeom>
        </p:spPr>
      </p:pic>
      <p:pic>
        <p:nvPicPr>
          <p:cNvPr id="17" name="Nhac-chuong-game-over-www_tiengdong_com">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552009" y="573401"/>
            <a:ext cx="487363" cy="487363"/>
          </a:xfrm>
          <a:prstGeom prst="rect">
            <a:avLst/>
          </a:prstGeom>
        </p:spPr>
      </p:pic>
      <p:pic>
        <p:nvPicPr>
          <p:cNvPr id="20" name="Tieng-suoi-chay-www_tiengdong_com">
            <a:hlinkClick r:id="" action="ppaction://media"/>
          </p:cNvPr>
          <p:cNvPicPr>
            <a:picLocks noChangeAspect="1"/>
          </p:cNvPicPr>
          <p:nvPr>
            <a:audioFile r:link="rId5"/>
            <p:extLst>
              <p:ext uri="{DAA4B4D4-6D71-4841-9C94-3DE7FCFB9230}">
                <p14:media xmlns:p14="http://schemas.microsoft.com/office/powerpoint/2010/main" r:embed="rId6">
                  <p14:trim end="118611.3125"/>
                  <p14:fade out="2000"/>
                </p14:media>
              </p:ext>
            </p:extLst>
          </p:nvPr>
        </p:nvPicPr>
        <p:blipFill>
          <a:blip r:embed="rId11"/>
          <a:stretch>
            <a:fillRect/>
          </a:stretch>
        </p:blipFill>
        <p:spPr>
          <a:xfrm>
            <a:off x="-570741" y="1109644"/>
            <a:ext cx="487363" cy="487363"/>
          </a:xfrm>
          <a:prstGeom prst="rect">
            <a:avLst/>
          </a:prstGeom>
        </p:spPr>
      </p:pic>
      <p:pic>
        <p:nvPicPr>
          <p:cNvPr id="4" name="Picture 3"/>
          <p:cNvPicPr>
            <a:picLocks noChangeAspect="1"/>
          </p:cNvPicPr>
          <p:nvPr/>
        </p:nvPicPr>
        <p:blipFill rotWithShape="1">
          <a:blip r:embed="rId12" cstate="print">
            <a:extLst>
              <a:ext uri="{BEBA8EAE-BF5A-486C-A8C5-ECC9F3942E4B}">
                <a14:imgProps xmlns:a14="http://schemas.microsoft.com/office/drawing/2010/main">
                  <a14:imgLayer r:embed="rId13">
                    <a14:imgEffect>
                      <a14:backgroundRemoval t="79133" b="97831" l="1636" r="46956"/>
                    </a14:imgEffect>
                  </a14:imgLayer>
                </a14:imgProps>
              </a:ext>
              <a:ext uri="{28A0092B-C50C-407E-A947-70E740481C1C}">
                <a14:useLocalDpi xmlns:a14="http://schemas.microsoft.com/office/drawing/2010/main" val="0"/>
              </a:ext>
            </a:extLst>
          </a:blip>
          <a:srcRect t="78898" r="52443"/>
          <a:stretch/>
        </p:blipFill>
        <p:spPr>
          <a:xfrm>
            <a:off x="816127" y="4489146"/>
            <a:ext cx="10037295" cy="2472370"/>
          </a:xfrm>
          <a:prstGeom prst="rect">
            <a:avLst/>
          </a:prstGeom>
        </p:spPr>
      </p:pic>
      <p:pic>
        <p:nvPicPr>
          <p:cNvPr id="18" name="Picture 17"/>
          <p:cNvPicPr>
            <a:picLocks noChangeAspect="1"/>
          </p:cNvPicPr>
          <p:nvPr/>
        </p:nvPicPr>
        <p:blipFill rotWithShape="1">
          <a:blip r:embed="rId14" cstate="print">
            <a:extLst>
              <a:ext uri="{BEBA8EAE-BF5A-486C-A8C5-ECC9F3942E4B}">
                <a14:imgProps xmlns:a14="http://schemas.microsoft.com/office/drawing/2010/main">
                  <a14:imgLayer r:embed="rId15">
                    <a14:imgEffect>
                      <a14:backgroundRemoval t="859" b="38134" l="75716" r="98932"/>
                    </a14:imgEffect>
                  </a14:imgLayer>
                </a14:imgProps>
              </a:ext>
              <a:ext uri="{28A0092B-C50C-407E-A947-70E740481C1C}">
                <a14:useLocalDpi xmlns:a14="http://schemas.microsoft.com/office/drawing/2010/main" val="0"/>
              </a:ext>
            </a:extLst>
          </a:blip>
          <a:srcRect l="75319" b="58552"/>
          <a:stretch/>
        </p:blipFill>
        <p:spPr>
          <a:xfrm>
            <a:off x="7505701" y="2224177"/>
            <a:ext cx="4127499" cy="3847804"/>
          </a:xfrm>
          <a:prstGeom prst="rect">
            <a:avLst/>
          </a:prstGeom>
        </p:spPr>
      </p:pic>
      <p:pic>
        <p:nvPicPr>
          <p:cNvPr id="22" name="Picture 21"/>
          <p:cNvPicPr>
            <a:picLocks noChangeAspect="1"/>
          </p:cNvPicPr>
          <p:nvPr/>
        </p:nvPicPr>
        <p:blipFill rotWithShape="1">
          <a:blip r:embed="rId16" cstate="print">
            <a:extLst>
              <a:ext uri="{BEBA8EAE-BF5A-486C-A8C5-ECC9F3942E4B}">
                <a14:imgProps xmlns:a14="http://schemas.microsoft.com/office/drawing/2010/main">
                  <a14:imgLayer r:embed="rId17">
                    <a14:imgEffect>
                      <a14:backgroundRemoval t="859" b="38134" l="75716" r="98932"/>
                    </a14:imgEffect>
                  </a14:imgLayer>
                </a14:imgProps>
              </a:ext>
              <a:ext uri="{28A0092B-C50C-407E-A947-70E740481C1C}">
                <a14:useLocalDpi xmlns:a14="http://schemas.microsoft.com/office/drawing/2010/main" val="0"/>
              </a:ext>
            </a:extLst>
          </a:blip>
          <a:srcRect l="75319" b="58552"/>
          <a:stretch/>
        </p:blipFill>
        <p:spPr>
          <a:xfrm>
            <a:off x="-150835" y="817082"/>
            <a:ext cx="5547756" cy="5171818"/>
          </a:xfrm>
          <a:prstGeom prst="rect">
            <a:avLst/>
          </a:prstGeom>
        </p:spPr>
      </p:pic>
      <p:grpSp>
        <p:nvGrpSpPr>
          <p:cNvPr id="8" name="Group 7"/>
          <p:cNvGrpSpPr/>
          <p:nvPr/>
        </p:nvGrpSpPr>
        <p:grpSpPr>
          <a:xfrm>
            <a:off x="84254" y="926787"/>
            <a:ext cx="12006649" cy="4447429"/>
            <a:chOff x="92675" y="91401"/>
            <a:chExt cx="12006649" cy="1290480"/>
          </a:xfrm>
        </p:grpSpPr>
        <p:sp>
          <p:nvSpPr>
            <p:cNvPr id="9" name="Rectangle: Rounded Corners 8"/>
            <p:cNvSpPr/>
            <p:nvPr/>
          </p:nvSpPr>
          <p:spPr>
            <a:xfrm>
              <a:off x="92675" y="91401"/>
              <a:ext cx="12006649" cy="1290480"/>
            </a:xfrm>
            <a:prstGeom prst="roundRect">
              <a:avLst>
                <a:gd name="adj" fmla="val 7785"/>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Rectangle: Rounded Corners 9"/>
            <p:cNvSpPr/>
            <p:nvPr/>
          </p:nvSpPr>
          <p:spPr>
            <a:xfrm>
              <a:off x="241539" y="133953"/>
              <a:ext cx="11714672" cy="1198970"/>
            </a:xfrm>
            <a:prstGeom prst="roundRect">
              <a:avLst>
                <a:gd name="adj" fmla="val 6234"/>
              </a:avLst>
            </a:prstGeom>
            <a:no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23" name="Picture 22"/>
          <p:cNvPicPr>
            <a:picLocks noChangeAspect="1"/>
          </p:cNvPicPr>
          <p:nvPr/>
        </p:nvPicPr>
        <p:blipFill rotWithShape="1">
          <a:blip r:embed="rId18" cstate="print">
            <a:extLst>
              <a:ext uri="{28A0092B-C50C-407E-A947-70E740481C1C}">
                <a14:useLocalDpi xmlns:a14="http://schemas.microsoft.com/office/drawing/2010/main" val="0"/>
              </a:ext>
            </a:extLst>
          </a:blip>
          <a:srcRect l="35637" t="54255" r="32538"/>
          <a:stretch/>
        </p:blipFill>
        <p:spPr>
          <a:xfrm>
            <a:off x="8689776" y="3516989"/>
            <a:ext cx="3692314" cy="3538174"/>
          </a:xfrm>
          <a:prstGeom prst="rect">
            <a:avLst/>
          </a:prstGeom>
        </p:spPr>
      </p:pic>
      <p:pic>
        <p:nvPicPr>
          <p:cNvPr id="24" name="Picture 23"/>
          <p:cNvPicPr>
            <a:picLocks noChangeAspect="1"/>
          </p:cNvPicPr>
          <p:nvPr/>
        </p:nvPicPr>
        <p:blipFill rotWithShape="1">
          <a:blip r:embed="rId19" cstate="print">
            <a:extLst>
              <a:ext uri="{28A0092B-C50C-407E-A947-70E740481C1C}">
                <a14:useLocalDpi xmlns:a14="http://schemas.microsoft.com/office/drawing/2010/main" val="0"/>
              </a:ext>
            </a:extLst>
          </a:blip>
          <a:srcRect r="69575" b="53162"/>
          <a:stretch/>
        </p:blipFill>
        <p:spPr>
          <a:xfrm>
            <a:off x="-657378" y="3325392"/>
            <a:ext cx="3216718" cy="3301241"/>
          </a:xfrm>
          <a:prstGeom prst="rect">
            <a:avLst/>
          </a:prstGeom>
        </p:spPr>
      </p:pic>
      <p:sp>
        <p:nvSpPr>
          <p:cNvPr id="25" name="TextBox 24"/>
          <p:cNvSpPr txBox="1"/>
          <p:nvPr/>
        </p:nvSpPr>
        <p:spPr>
          <a:xfrm>
            <a:off x="839972" y="1362017"/>
            <a:ext cx="10164726" cy="1938992"/>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4000" b="1" dirty="0">
                <a:solidFill>
                  <a:prstClr val="black"/>
                </a:solidFill>
                <a:latin typeface="Cambria" panose="02040503050406030204" pitchFamily="18" charset="0"/>
                <a:ea typeface="Cambria" panose="02040503050406030204" pitchFamily="18" charset="0"/>
              </a:rPr>
              <a:t>C</a:t>
            </a:r>
            <a:r>
              <a:rPr kumimoji="0" lang="vi-VN" sz="4000" b="1" i="0" u="none" strike="noStrike" kern="1200" cap="none" spc="0" normalizeH="0" baseline="0" noProof="0" dirty="0">
                <a:ln>
                  <a:noFill/>
                </a:ln>
                <a:solidFill>
                  <a:prstClr val="black"/>
                </a:solidFill>
                <a:effectLst/>
                <a:uLnTx/>
                <a:uFillTx/>
                <a:latin typeface="Cambria" panose="02040503050406030204" pitchFamily="18" charset="0"/>
                <a:ea typeface="Cambria" panose="02040503050406030204" pitchFamily="18" charset="0"/>
              </a:rPr>
              <a:t>on người và động vật, thực vật: hít khí ô-xi trong không khí, thở ra </a:t>
            </a:r>
            <a:r>
              <a:rPr lang="en-US" sz="4000" b="1" dirty="0" err="1">
                <a:solidFill>
                  <a:prstClr val="black"/>
                </a:solidFill>
                <a:latin typeface="Cambria" panose="02040503050406030204" pitchFamily="18" charset="0"/>
                <a:ea typeface="Cambria" panose="02040503050406030204" pitchFamily="18" charset="0"/>
              </a:rPr>
              <a:t>khí</a:t>
            </a:r>
            <a:r>
              <a:rPr lang="en-US" sz="4000" b="1" dirty="0">
                <a:solidFill>
                  <a:prstClr val="black"/>
                </a:solidFill>
                <a:latin typeface="Cambria" panose="02040503050406030204" pitchFamily="18" charset="0"/>
                <a:ea typeface="Cambria" panose="02040503050406030204" pitchFamily="18" charset="0"/>
              </a:rPr>
              <a:t>………………</a:t>
            </a:r>
            <a:r>
              <a:rPr lang="en-US" sz="4000" b="1" dirty="0" err="1">
                <a:solidFill>
                  <a:prstClr val="black"/>
                </a:solidFill>
                <a:latin typeface="Cambria" panose="02040503050406030204" pitchFamily="18" charset="0"/>
                <a:ea typeface="Cambria" panose="02040503050406030204" pitchFamily="18" charset="0"/>
              </a:rPr>
              <a:t>vào</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không</a:t>
            </a:r>
            <a:r>
              <a:rPr lang="en-US" sz="4000" b="1" dirty="0">
                <a:solidFill>
                  <a:prstClr val="black"/>
                </a:solidFill>
                <a:latin typeface="Cambria" panose="02040503050406030204" pitchFamily="18" charset="0"/>
                <a:ea typeface="Cambria" panose="02040503050406030204" pitchFamily="18" charset="0"/>
              </a:rPr>
              <a:t> </a:t>
            </a:r>
            <a:r>
              <a:rPr lang="en-US" sz="4000" b="1" dirty="0" err="1">
                <a:solidFill>
                  <a:prstClr val="black"/>
                </a:solidFill>
                <a:latin typeface="Cambria" panose="02040503050406030204" pitchFamily="18" charset="0"/>
                <a:ea typeface="Cambria" panose="02040503050406030204" pitchFamily="18" charset="0"/>
              </a:rPr>
              <a:t>khí</a:t>
            </a:r>
            <a:endParaRPr kumimoji="0" lang="en-US" sz="40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
        <p:nvSpPr>
          <p:cNvPr id="5" name="TextBox 4">
            <a:extLst>
              <a:ext uri="{FF2B5EF4-FFF2-40B4-BE49-F238E27FC236}">
                <a16:creationId xmlns:a16="http://schemas.microsoft.com/office/drawing/2014/main" id="{DFCF404C-662E-118F-9F7F-974150437F4B}"/>
              </a:ext>
            </a:extLst>
          </p:cNvPr>
          <p:cNvSpPr txBox="1"/>
          <p:nvPr/>
        </p:nvSpPr>
        <p:spPr>
          <a:xfrm>
            <a:off x="7565988" y="1962867"/>
            <a:ext cx="2747593" cy="646331"/>
          </a:xfrm>
          <a:prstGeom prst="rect">
            <a:avLst/>
          </a:prstGeom>
          <a:noFill/>
        </p:spPr>
        <p:txBody>
          <a:bodyPr wrap="square" rtlCol="0">
            <a:spAutoFit/>
          </a:bodyPr>
          <a:lstStyle/>
          <a:p>
            <a:pPr lvl="0" algn="ctr" defTabSz="457200">
              <a:defRPr/>
            </a:pPr>
            <a:r>
              <a:rPr lang="en-US" sz="3600" b="1" dirty="0" err="1">
                <a:solidFill>
                  <a:srgbClr val="FF0000"/>
                </a:solidFill>
                <a:latin typeface="Cambria" panose="02040503050406030204" pitchFamily="18" charset="0"/>
                <a:ea typeface="Cambria" panose="02040503050406030204" pitchFamily="18" charset="0"/>
              </a:rPr>
              <a:t>các-bô-níc</a:t>
            </a:r>
            <a:r>
              <a:rPr lang="en-US" sz="3600" b="1" dirty="0">
                <a:solidFill>
                  <a:srgbClr val="FF0000"/>
                </a:solidFill>
                <a:latin typeface="Cambria" panose="02040503050406030204" pitchFamily="18" charset="0"/>
                <a:ea typeface="Cambria" panose="02040503050406030204" pitchFamily="18" charset="0"/>
              </a:rPr>
              <a:t> </a:t>
            </a:r>
            <a:endParaRPr kumimoji="0" lang="en-US" sz="3600" b="1" i="0" u="none" strike="noStrike" kern="1200" cap="none" spc="0" normalizeH="0" baseline="0" noProof="0" dirty="0">
              <a:ln>
                <a:noFill/>
              </a:ln>
              <a:solidFill>
                <a:srgbClr val="FF0000"/>
              </a:solidFill>
              <a:effectLst/>
              <a:uLnTx/>
              <a:uFillTx/>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22695423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22" presetClass="entr" presetSubtype="4" fill="hold" nodeType="withEffect">
                                  <p:stCondLst>
                                    <p:cond delay="0"/>
                                  </p:stCondLst>
                                  <p:childTnLst>
                                    <p:set>
                                      <p:cBhvr>
                                        <p:cTn id="9" dur="1" fill="hold">
                                          <p:stCondLst>
                                            <p:cond delay="0"/>
                                          </p:stCondLst>
                                        </p:cTn>
                                        <p:tgtEl>
                                          <p:spTgt spid="23"/>
                                        </p:tgtEl>
                                        <p:attrNameLst>
                                          <p:attrName>style.visibility</p:attrName>
                                        </p:attrNameLst>
                                      </p:cBhvr>
                                      <p:to>
                                        <p:strVal val="visible"/>
                                      </p:to>
                                    </p:set>
                                    <p:animEffect transition="in" filter="wipe(down)">
                                      <p:cBhvr>
                                        <p:cTn id="10" dur="500"/>
                                        <p:tgtEl>
                                          <p:spTgt spid="23"/>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wipe(down)">
                                      <p:cBhvr>
                                        <p:cTn id="15" dur="500"/>
                                        <p:tgtEl>
                                          <p:spTgt spid="5"/>
                                        </p:tgtEl>
                                      </p:cBhvr>
                                    </p:animEffect>
                                  </p:childTnLst>
                                </p:cTn>
                              </p:par>
                              <p:par>
                                <p:cTn id="16" presetID="1" presetClass="mediacall" presetSubtype="0" fill="hold" nodeType="withEffect">
                                  <p:stCondLst>
                                    <p:cond delay="0"/>
                                  </p:stCondLst>
                                  <p:childTnLst>
                                    <p:cmd type="call" cmd="playFrom(0.0)">
                                      <p:cBhvr>
                                        <p:cTn id="17" dur="5276" fill="hold"/>
                                        <p:tgtEl>
                                          <p:spTgt spid="16"/>
                                        </p:tgtEl>
                                      </p:cBhvr>
                                    </p:cmd>
                                  </p:childTnLst>
                                </p:cTn>
                              </p:par>
                            </p:childTnLst>
                          </p:cTn>
                        </p:par>
                      </p:childTnLst>
                    </p:cTn>
                  </p:par>
                  <p:par>
                    <p:cTn id="18" fill="hold">
                      <p:stCondLst>
                        <p:cond delay="indefinite"/>
                      </p:stCondLst>
                      <p:childTnLst>
                        <p:par>
                          <p:cTn id="19" fill="hold">
                            <p:stCondLst>
                              <p:cond delay="0"/>
                            </p:stCondLst>
                            <p:childTnLst>
                              <p:par>
                                <p:cTn id="20" presetID="1" presetClass="exit" presetSubtype="0" fill="hold" nodeType="clickEffect">
                                  <p:stCondLst>
                                    <p:cond delay="0"/>
                                  </p:stCondLst>
                                  <p:childTnLst>
                                    <p:set>
                                      <p:cBhvr>
                                        <p:cTn id="21" dur="1" fill="hold">
                                          <p:stCondLst>
                                            <p:cond delay="0"/>
                                          </p:stCondLst>
                                        </p:cTn>
                                        <p:tgtEl>
                                          <p:spTgt spid="8"/>
                                        </p:tgtEl>
                                        <p:attrNameLst>
                                          <p:attrName>style.visibility</p:attrName>
                                        </p:attrNameLst>
                                      </p:cBhvr>
                                      <p:to>
                                        <p:strVal val="hidden"/>
                                      </p:to>
                                    </p:set>
                                  </p:childTnLst>
                                </p:cTn>
                              </p:par>
                              <p:par>
                                <p:cTn id="22" presetID="1" presetClass="exit" presetSubtype="0" fill="hold" nodeType="withEffect">
                                  <p:stCondLst>
                                    <p:cond delay="0"/>
                                  </p:stCondLst>
                                  <p:childTnLst>
                                    <p:set>
                                      <p:cBhvr>
                                        <p:cTn id="23" dur="1" fill="hold">
                                          <p:stCondLst>
                                            <p:cond delay="0"/>
                                          </p:stCondLst>
                                        </p:cTn>
                                        <p:tgtEl>
                                          <p:spTgt spid="24"/>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23"/>
                                        </p:tgtEl>
                                        <p:attrNameLst>
                                          <p:attrName>style.visibility</p:attrName>
                                        </p:attrNameLst>
                                      </p:cBhvr>
                                      <p:to>
                                        <p:strVal val="hidden"/>
                                      </p:to>
                                    </p:set>
                                  </p:childTnLst>
                                </p:cTn>
                              </p:par>
                              <p:par>
                                <p:cTn id="26" presetID="10" presetClass="exit" presetSubtype="0" fill="hold" grpId="1" nodeType="withEffect">
                                  <p:stCondLst>
                                    <p:cond delay="0"/>
                                  </p:stCondLst>
                                  <p:childTnLst>
                                    <p:animEffect transition="out" filter="fade">
                                      <p:cBhvr>
                                        <p:cTn id="27" dur="500"/>
                                        <p:tgtEl>
                                          <p:spTgt spid="5"/>
                                        </p:tgtEl>
                                      </p:cBhvr>
                                    </p:animEffect>
                                    <p:set>
                                      <p:cBhvr>
                                        <p:cTn id="28" dur="1" fill="hold">
                                          <p:stCondLst>
                                            <p:cond delay="499"/>
                                          </p:stCondLst>
                                        </p:cTn>
                                        <p:tgtEl>
                                          <p:spTgt spid="5"/>
                                        </p:tgtEl>
                                        <p:attrNameLst>
                                          <p:attrName>style.visibility</p:attrName>
                                        </p:attrNameLst>
                                      </p:cBhvr>
                                      <p:to>
                                        <p:strVal val="hidden"/>
                                      </p:to>
                                    </p:set>
                                  </p:childTnLst>
                                </p:cTn>
                              </p:par>
                              <p:par>
                                <p:cTn id="29" presetID="10" presetClass="exit" presetSubtype="0" fill="hold" grpId="0" nodeType="withEffect">
                                  <p:stCondLst>
                                    <p:cond delay="0"/>
                                  </p:stCondLst>
                                  <p:childTnLst>
                                    <p:animEffect transition="out" filter="fade">
                                      <p:cBhvr>
                                        <p:cTn id="30" dur="500"/>
                                        <p:tgtEl>
                                          <p:spTgt spid="25"/>
                                        </p:tgtEl>
                                      </p:cBhvr>
                                    </p:animEffect>
                                    <p:set>
                                      <p:cBhvr>
                                        <p:cTn id="31" dur="1" fill="hold">
                                          <p:stCondLst>
                                            <p:cond delay="499"/>
                                          </p:stCondLst>
                                        </p:cTn>
                                        <p:tgtEl>
                                          <p:spTgt spid="25"/>
                                        </p:tgtEl>
                                        <p:attrNameLst>
                                          <p:attrName>style.visibility</p:attrName>
                                        </p:attrNameLst>
                                      </p:cBhvr>
                                      <p:to>
                                        <p:strVal val="hidden"/>
                                      </p:to>
                                    </p:set>
                                  </p:childTnLst>
                                </p:cTn>
                              </p:par>
                              <p:par>
                                <p:cTn id="32" presetID="1" presetClass="mediacall" presetSubtype="0" fill="hold" nodeType="withEffect">
                                  <p:stCondLst>
                                    <p:cond delay="0"/>
                                  </p:stCondLst>
                                  <p:childTnLst>
                                    <p:cmd type="call" cmd="playFrom(0.0)">
                                      <p:cBhvr>
                                        <p:cTn id="33" dur="3056" fill="hold"/>
                                        <p:tgtEl>
                                          <p:spTgt spid="17"/>
                                        </p:tgtEl>
                                      </p:cBhvr>
                                    </p:cmd>
                                  </p:childTnLst>
                                </p:cTn>
                              </p:par>
                              <p:par>
                                <p:cTn id="34" presetID="32" presetClass="emph" presetSubtype="0" repeatCount="5000" fill="hold" nodeType="withEffect">
                                  <p:stCondLst>
                                    <p:cond delay="0"/>
                                  </p:stCondLst>
                                  <p:childTnLst>
                                    <p:animRot by="120000">
                                      <p:cBhvr>
                                        <p:cTn id="35" dur="50" fill="hold">
                                          <p:stCondLst>
                                            <p:cond delay="0"/>
                                          </p:stCondLst>
                                        </p:cTn>
                                        <p:tgtEl>
                                          <p:spTgt spid="3"/>
                                        </p:tgtEl>
                                        <p:attrNameLst>
                                          <p:attrName>r</p:attrName>
                                        </p:attrNameLst>
                                      </p:cBhvr>
                                    </p:animRot>
                                    <p:animRot by="-240000">
                                      <p:cBhvr>
                                        <p:cTn id="36" dur="100" fill="hold">
                                          <p:stCondLst>
                                            <p:cond delay="100"/>
                                          </p:stCondLst>
                                        </p:cTn>
                                        <p:tgtEl>
                                          <p:spTgt spid="3"/>
                                        </p:tgtEl>
                                        <p:attrNameLst>
                                          <p:attrName>r</p:attrName>
                                        </p:attrNameLst>
                                      </p:cBhvr>
                                    </p:animRot>
                                    <p:animRot by="240000">
                                      <p:cBhvr>
                                        <p:cTn id="37" dur="100" fill="hold">
                                          <p:stCondLst>
                                            <p:cond delay="200"/>
                                          </p:stCondLst>
                                        </p:cTn>
                                        <p:tgtEl>
                                          <p:spTgt spid="3"/>
                                        </p:tgtEl>
                                        <p:attrNameLst>
                                          <p:attrName>r</p:attrName>
                                        </p:attrNameLst>
                                      </p:cBhvr>
                                    </p:animRot>
                                    <p:animRot by="-240000">
                                      <p:cBhvr>
                                        <p:cTn id="38" dur="100" fill="hold">
                                          <p:stCondLst>
                                            <p:cond delay="300"/>
                                          </p:stCondLst>
                                        </p:cTn>
                                        <p:tgtEl>
                                          <p:spTgt spid="3"/>
                                        </p:tgtEl>
                                        <p:attrNameLst>
                                          <p:attrName>r</p:attrName>
                                        </p:attrNameLst>
                                      </p:cBhvr>
                                    </p:animRot>
                                    <p:animRot by="120000">
                                      <p:cBhvr>
                                        <p:cTn id="39" dur="100" fill="hold">
                                          <p:stCondLst>
                                            <p:cond delay="400"/>
                                          </p:stCondLst>
                                        </p:cTn>
                                        <p:tgtEl>
                                          <p:spTgt spid="3"/>
                                        </p:tgtEl>
                                        <p:attrNameLst>
                                          <p:attrName>r</p:attrName>
                                        </p:attrNameLst>
                                      </p:cBhvr>
                                    </p:animRot>
                                  </p:childTnLst>
                                </p:cTn>
                              </p:par>
                              <p:par>
                                <p:cTn id="40" presetID="53" presetClass="exit" presetSubtype="32" fill="hold" nodeType="withEffect">
                                  <p:stCondLst>
                                    <p:cond delay="2000"/>
                                  </p:stCondLst>
                                  <p:childTnLst>
                                    <p:anim calcmode="lin" valueType="num">
                                      <p:cBhvr>
                                        <p:cTn id="41" dur="1000"/>
                                        <p:tgtEl>
                                          <p:spTgt spid="3"/>
                                        </p:tgtEl>
                                        <p:attrNameLst>
                                          <p:attrName>ppt_w</p:attrName>
                                        </p:attrNameLst>
                                      </p:cBhvr>
                                      <p:tavLst>
                                        <p:tav tm="0">
                                          <p:val>
                                            <p:strVal val="ppt_w"/>
                                          </p:val>
                                        </p:tav>
                                        <p:tav tm="100000">
                                          <p:val>
                                            <p:fltVal val="0"/>
                                          </p:val>
                                        </p:tav>
                                      </p:tavLst>
                                    </p:anim>
                                    <p:anim calcmode="lin" valueType="num">
                                      <p:cBhvr>
                                        <p:cTn id="42" dur="1000"/>
                                        <p:tgtEl>
                                          <p:spTgt spid="3"/>
                                        </p:tgtEl>
                                        <p:attrNameLst>
                                          <p:attrName>ppt_h</p:attrName>
                                        </p:attrNameLst>
                                      </p:cBhvr>
                                      <p:tavLst>
                                        <p:tav tm="0">
                                          <p:val>
                                            <p:strVal val="ppt_h"/>
                                          </p:val>
                                        </p:tav>
                                        <p:tav tm="100000">
                                          <p:val>
                                            <p:fltVal val="0"/>
                                          </p:val>
                                        </p:tav>
                                      </p:tavLst>
                                    </p:anim>
                                    <p:animEffect transition="out" filter="fade">
                                      <p:cBhvr>
                                        <p:cTn id="43" dur="1000"/>
                                        <p:tgtEl>
                                          <p:spTgt spid="3"/>
                                        </p:tgtEl>
                                      </p:cBhvr>
                                    </p:animEffect>
                                    <p:set>
                                      <p:cBhvr>
                                        <p:cTn id="44" dur="1" fill="hold">
                                          <p:stCondLst>
                                            <p:cond delay="999"/>
                                          </p:stCondLst>
                                        </p:cTn>
                                        <p:tgtEl>
                                          <p:spTgt spid="3"/>
                                        </p:tgtEl>
                                        <p:attrNameLst>
                                          <p:attrName>style.visibility</p:attrName>
                                        </p:attrNameLst>
                                      </p:cBhvr>
                                      <p:to>
                                        <p:strVal val="hidden"/>
                                      </p:to>
                                    </p:set>
                                  </p:childTnLst>
                                </p:cTn>
                              </p:par>
                            </p:childTnLst>
                          </p:cTn>
                        </p:par>
                        <p:par>
                          <p:cTn id="45" fill="hold">
                            <p:stCondLst>
                              <p:cond delay="3056"/>
                            </p:stCondLst>
                            <p:childTnLst>
                              <p:par>
                                <p:cTn id="46" presetID="16" presetClass="entr" presetSubtype="37" fill="hold" nodeType="afterEffect">
                                  <p:stCondLst>
                                    <p:cond delay="0"/>
                                  </p:stCondLst>
                                  <p:childTnLst>
                                    <p:set>
                                      <p:cBhvr>
                                        <p:cTn id="47" dur="1" fill="hold">
                                          <p:stCondLst>
                                            <p:cond delay="0"/>
                                          </p:stCondLst>
                                        </p:cTn>
                                        <p:tgtEl>
                                          <p:spTgt spid="4"/>
                                        </p:tgtEl>
                                        <p:attrNameLst>
                                          <p:attrName>style.visibility</p:attrName>
                                        </p:attrNameLst>
                                      </p:cBhvr>
                                      <p:to>
                                        <p:strVal val="visible"/>
                                      </p:to>
                                    </p:set>
                                    <p:animEffect transition="in" filter="barn(outVertical)">
                                      <p:cBhvr>
                                        <p:cTn id="48" dur="4000"/>
                                        <p:tgtEl>
                                          <p:spTgt spid="4"/>
                                        </p:tgtEl>
                                      </p:cBhvr>
                                    </p:animEffect>
                                  </p:childTnLst>
                                </p:cTn>
                              </p:par>
                              <p:par>
                                <p:cTn id="49" presetID="1" presetClass="mediacall" presetSubtype="0" fill="hold" nodeType="withEffect">
                                  <p:stCondLst>
                                    <p:cond delay="0"/>
                                  </p:stCondLst>
                                  <p:childTnLst>
                                    <p:cmd type="call" cmd="playFrom(0.0)">
                                      <p:cBhvr>
                                        <p:cTn id="50" dur="5000"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16"/>
                </p:tgtEl>
              </p:cMediaNode>
            </p:audio>
            <p:audio>
              <p:cMediaNode vol="80000">
                <p:cTn id="52" fill="hold" display="0">
                  <p:stCondLst>
                    <p:cond delay="indefinite"/>
                  </p:stCondLst>
                  <p:endCondLst>
                    <p:cond evt="onStopAudio" delay="0">
                      <p:tgtEl>
                        <p:sldTgt/>
                      </p:tgtEl>
                    </p:cond>
                  </p:endCondLst>
                </p:cTn>
                <p:tgtEl>
                  <p:spTgt spid="17"/>
                </p:tgtEl>
              </p:cMediaNode>
            </p:audio>
            <p:audio>
              <p:cMediaNode vol="80000">
                <p:cTn id="53" fill="hold" display="0">
                  <p:stCondLst>
                    <p:cond delay="indefinite"/>
                  </p:stCondLst>
                  <p:endCondLst>
                    <p:cond evt="onStopAudio" delay="0">
                      <p:tgtEl>
                        <p:sldTgt/>
                      </p:tgtEl>
                    </p:cond>
                  </p:endCondLst>
                </p:cTn>
                <p:tgtEl>
                  <p:spTgt spid="20"/>
                </p:tgtEl>
              </p:cMediaNode>
            </p:audio>
          </p:childTnLst>
        </p:cTn>
      </p:par>
    </p:tnLst>
    <p:bldLst>
      <p:bldP spid="25" grpId="0"/>
      <p:bldP spid="5" grpId="0"/>
      <p:bldP spid="5" grpId="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 name="Picture 2"/>
          <p:cNvPicPr>
            <a:picLocks noChangeAspect="1"/>
          </p:cNvPicPr>
          <p:nvPr/>
        </p:nvPicPr>
        <p:blipFill rotWithShape="1">
          <a:blip r:embed="rId4" cstate="print">
            <a:extLst>
              <a:ext uri="{BEBA8EAE-BF5A-486C-A8C5-ECC9F3942E4B}">
                <a14:imgProps xmlns:a14="http://schemas.microsoft.com/office/drawing/2010/main">
                  <a14:imgLayer r:embed="rId5">
                    <a14:imgEffect>
                      <a14:backgroundRemoval t="0" b="91285" l="0" r="100000">
                        <a14:backgroundMark x1="10800" y1="7734" x2="38700" y2="8824"/>
                        <a14:backgroundMark x1="52600" y1="4575" x2="63500" y2="31046"/>
                        <a14:backgroundMark x1="68600" y1="20697" x2="81400" y2="14488"/>
                        <a14:backgroundMark x1="96900" y1="2070" x2="98500" y2="5229"/>
                        <a14:backgroundMark x1="98900" y1="22222" x2="97500" y2="29739"/>
                        <a14:backgroundMark x1="99400" y1="55556" x2="98600" y2="87800"/>
                        <a14:backgroundMark x1="79100" y1="69935" x2="82200" y2="69281"/>
                        <a14:backgroundMark x1="9200" y1="67865" x2="27600" y2="63834"/>
                        <a14:backgroundMark x1="5500" y1="9804" x2="4700" y2="27996"/>
                        <a14:backgroundMark x1="3400" y1="50109" x2="8100" y2="72222"/>
                        <a14:backgroundMark x1="3100" y1="76797" x2="1400" y2="87582"/>
                        <a14:backgroundMark x1="74900" y1="81699" x2="67000" y2="87691"/>
                      </a14:backgroundRemoval>
                    </a14:imgEffect>
                  </a14:imgLayer>
                </a14:imgProps>
              </a:ext>
              <a:ext uri="{28A0092B-C50C-407E-A947-70E740481C1C}">
                <a14:useLocalDpi xmlns:a14="http://schemas.microsoft.com/office/drawing/2010/main" val="0"/>
              </a:ext>
            </a:extLst>
          </a:blip>
          <a:srcRect b="8864"/>
          <a:stretch/>
        </p:blipFill>
        <p:spPr>
          <a:xfrm flipH="1">
            <a:off x="2225689" y="4371033"/>
            <a:ext cx="2791810" cy="2335696"/>
          </a:xfrm>
          <a:prstGeom prst="rect">
            <a:avLst/>
          </a:prstGeom>
        </p:spPr>
      </p:pic>
      <p:pic>
        <p:nvPicPr>
          <p:cNvPr id="4" name="Picture 3"/>
          <p:cNvPicPr>
            <a:picLocks noChangeAspect="1"/>
          </p:cNvPicPr>
          <p:nvPr/>
        </p:nvPicPr>
        <p:blipFill>
          <a:blip r:embed="rId6" cstate="print">
            <a:extLst>
              <a:ext uri="{BEBA8EAE-BF5A-486C-A8C5-ECC9F3942E4B}">
                <a14:imgProps xmlns:a14="http://schemas.microsoft.com/office/drawing/2010/main">
                  <a14:imgLayer r:embed="rId7">
                    <a14:imgEffect>
                      <a14:backgroundRemoval t="3981" b="90000" l="9702" r="89967"/>
                    </a14:imgEffect>
                  </a14:imgLayer>
                </a14:imgProps>
              </a:ext>
              <a:ext uri="{28A0092B-C50C-407E-A947-70E740481C1C}">
                <a14:useLocalDpi xmlns:a14="http://schemas.microsoft.com/office/drawing/2010/main" val="0"/>
              </a:ext>
            </a:extLst>
          </a:blip>
          <a:stretch>
            <a:fillRect/>
          </a:stretch>
        </p:blipFill>
        <p:spPr>
          <a:xfrm flipH="1">
            <a:off x="6380303" y="2244135"/>
            <a:ext cx="2106197" cy="2507929"/>
          </a:xfrm>
          <a:prstGeom prst="rect">
            <a:avLst/>
          </a:prstGeom>
        </p:spPr>
      </p:pic>
      <p:pic>
        <p:nvPicPr>
          <p:cNvPr id="5" name="Picture 4"/>
          <p:cNvPicPr>
            <a:picLocks noChangeAspect="1"/>
          </p:cNvPicPr>
          <p:nvPr/>
        </p:nvPicPr>
        <p:blipFill>
          <a:blip r:embed="rId8" cstate="print">
            <a:extLst>
              <a:ext uri="{BEBA8EAE-BF5A-486C-A8C5-ECC9F3942E4B}">
                <a14:imgProps xmlns:a14="http://schemas.microsoft.com/office/drawing/2010/main">
                  <a14:imgLayer r:embed="rId9">
                    <a14:imgEffect>
                      <a14:backgroundRemoval t="17833" b="89933" l="9585" r="95367">
                        <a14:foregroundMark x1="82907" y1="38734" x2="88019" y2="41419"/>
                        <a14:foregroundMark x1="49042" y1="27229" x2="56230" y2="27421"/>
                        <a14:foregroundMark x1="47604" y1="26270" x2="54153" y2="23394"/>
                        <a14:foregroundMark x1="78594" y1="79099" x2="81150" y2="80537"/>
                        <a14:backgroundMark x1="15495" y1="29147" x2="46965" y2="25983"/>
                        <a14:backgroundMark x1="27796" y1="33269" x2="27796" y2="36913"/>
                        <a14:backgroundMark x1="29233" y1="31831" x2="37061" y2="38159"/>
                      </a14:backgroundRemoval>
                    </a14:imgEffect>
                  </a14:imgLayer>
                </a14:imgProps>
              </a:ext>
              <a:ext uri="{28A0092B-C50C-407E-A947-70E740481C1C}">
                <a14:useLocalDpi xmlns:a14="http://schemas.microsoft.com/office/drawing/2010/main" val="0"/>
              </a:ext>
            </a:extLst>
          </a:blip>
          <a:stretch>
            <a:fillRect/>
          </a:stretch>
        </p:blipFill>
        <p:spPr>
          <a:xfrm flipH="1">
            <a:off x="7637345" y="951225"/>
            <a:ext cx="1017268" cy="1694904"/>
          </a:xfrm>
          <a:prstGeom prst="rect">
            <a:avLst/>
          </a:prstGeom>
        </p:spPr>
      </p:pic>
      <p:pic>
        <p:nvPicPr>
          <p:cNvPr id="6" name="Picture 5"/>
          <p:cNvPicPr>
            <a:picLocks noChangeAspect="1"/>
          </p:cNvPicPr>
          <p:nvPr/>
        </p:nvPicPr>
        <p:blipFill>
          <a:blip r:embed="rId10">
            <a:extLst>
              <a:ext uri="{BEBA8EAE-BF5A-486C-A8C5-ECC9F3942E4B}">
                <a14:imgProps xmlns:a14="http://schemas.microsoft.com/office/drawing/2010/main">
                  <a14:imgLayer r:embed="rId11">
                    <a14:imgEffect>
                      <a14:backgroundRemoval t="0" b="92101" l="0" r="100000">
                        <a14:foregroundMark x1="15655" y1="54958" x2="23003" y2="54958"/>
                        <a14:foregroundMark x1="33227" y1="66555" x2="33387" y2="74958"/>
                        <a14:foregroundMark x1="60064" y1="50252" x2="58307" y2="57815"/>
                      </a14:backgroundRemoval>
                    </a14:imgEffect>
                  </a14:imgLayer>
                </a14:imgProps>
              </a:ext>
              <a:ext uri="{28A0092B-C50C-407E-A947-70E740481C1C}">
                <a14:useLocalDpi xmlns:a14="http://schemas.microsoft.com/office/drawing/2010/main" val="0"/>
              </a:ext>
            </a:extLst>
          </a:blip>
          <a:stretch>
            <a:fillRect/>
          </a:stretch>
        </p:blipFill>
        <p:spPr>
          <a:xfrm>
            <a:off x="9131000" y="3584658"/>
            <a:ext cx="2727564" cy="2592493"/>
          </a:xfrm>
          <a:prstGeom prst="rect">
            <a:avLst/>
          </a:prstGeom>
        </p:spPr>
      </p:pic>
      <p:pic>
        <p:nvPicPr>
          <p:cNvPr id="9" name="Picture 8"/>
          <p:cNvPicPr>
            <a:picLocks noChangeAspect="1"/>
          </p:cNvPicPr>
          <p:nvPr/>
        </p:nvPicPr>
        <p:blipFill>
          <a:blip r:embed="rId12" cstate="print">
            <a:extLst>
              <a:ext uri="{BEBA8EAE-BF5A-486C-A8C5-ECC9F3942E4B}">
                <a14:imgProps xmlns:a14="http://schemas.microsoft.com/office/drawing/2010/main">
                  <a14:imgLayer r:embed="rId13">
                    <a14:imgEffect>
                      <a14:backgroundRemoval t="0" b="100000" l="0" r="100000">
                        <a14:foregroundMark x1="20700" y1="34679" x2="19000" y2="45962"/>
                        <a14:foregroundMark x1="18600" y1="33729" x2="20100" y2="45368"/>
                        <a14:foregroundMark x1="22200" y1="29097" x2="26000" y2="41449"/>
                      </a14:backgroundRemoval>
                    </a14:imgEffect>
                  </a14:imgLayer>
                </a14:imgProps>
              </a:ext>
              <a:ext uri="{28A0092B-C50C-407E-A947-70E740481C1C}">
                <a14:useLocalDpi xmlns:a14="http://schemas.microsoft.com/office/drawing/2010/main" val="0"/>
              </a:ext>
            </a:extLst>
          </a:blip>
          <a:stretch>
            <a:fillRect/>
          </a:stretch>
        </p:blipFill>
        <p:spPr>
          <a:xfrm rot="19868975" flipH="1">
            <a:off x="9441374" y="1691609"/>
            <a:ext cx="1274500" cy="1073129"/>
          </a:xfrm>
          <a:prstGeom prst="rect">
            <a:avLst/>
          </a:prstGeom>
        </p:spPr>
      </p:pic>
      <p:pic>
        <p:nvPicPr>
          <p:cNvPr id="10" name="Picture 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017610" y="2635973"/>
            <a:ext cx="2242109" cy="1831803"/>
          </a:xfrm>
          <a:prstGeom prst="rect">
            <a:avLst/>
          </a:prstGeom>
        </p:spPr>
      </p:pic>
      <p:pic>
        <p:nvPicPr>
          <p:cNvPr id="13" name="Picture 12"/>
          <p:cNvPicPr>
            <a:picLocks noChangeAspect="1"/>
          </p:cNvPicPr>
          <p:nvPr/>
        </p:nvPicPr>
        <p:blipFill rotWithShape="1">
          <a:blip r:embed="rId15" cstate="print">
            <a:extLst>
              <a:ext uri="{BEBA8EAE-BF5A-486C-A8C5-ECC9F3942E4B}">
                <a14:imgProps xmlns:a14="http://schemas.microsoft.com/office/drawing/2010/main">
                  <a14:imgLayer r:embed="rId16">
                    <a14:imgEffect>
                      <a14:backgroundRemoval t="1019" b="92037" l="2591" r="97173">
                        <a14:foregroundMark x1="49117" y1="21574" x2="47821" y2="28148"/>
                      </a14:backgroundRemoval>
                    </a14:imgEffect>
                  </a14:imgLayer>
                </a14:imgProps>
              </a:ext>
              <a:ext uri="{28A0092B-C50C-407E-A947-70E740481C1C}">
                <a14:useLocalDpi xmlns:a14="http://schemas.microsoft.com/office/drawing/2010/main" val="0"/>
              </a:ext>
            </a:extLst>
          </a:blip>
          <a:srcRect b="7399"/>
          <a:stretch/>
        </p:blipFill>
        <p:spPr>
          <a:xfrm>
            <a:off x="-171700" y="1205802"/>
            <a:ext cx="2146543" cy="2528542"/>
          </a:xfrm>
          <a:prstGeom prst="rect">
            <a:avLst/>
          </a:prstGeom>
        </p:spPr>
      </p:pic>
      <p:grpSp>
        <p:nvGrpSpPr>
          <p:cNvPr id="11" name="Group 10"/>
          <p:cNvGrpSpPr/>
          <p:nvPr/>
        </p:nvGrpSpPr>
        <p:grpSpPr>
          <a:xfrm>
            <a:off x="92675" y="91401"/>
            <a:ext cx="12006649" cy="1290480"/>
            <a:chOff x="92675" y="91401"/>
            <a:chExt cx="12006649" cy="1290480"/>
          </a:xfrm>
        </p:grpSpPr>
        <p:sp>
          <p:nvSpPr>
            <p:cNvPr id="7" name="Rectangle: Rounded Corners 6"/>
            <p:cNvSpPr/>
            <p:nvPr/>
          </p:nvSpPr>
          <p:spPr>
            <a:xfrm>
              <a:off x="92675" y="91401"/>
              <a:ext cx="12006649" cy="1290480"/>
            </a:xfrm>
            <a:prstGeom prst="round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2" name="Rectangle: Rounded Corners 11"/>
            <p:cNvSpPr/>
            <p:nvPr/>
          </p:nvSpPr>
          <p:spPr>
            <a:xfrm>
              <a:off x="189781" y="190735"/>
              <a:ext cx="11835443" cy="1085974"/>
            </a:xfrm>
            <a:prstGeom prst="roundRect">
              <a:avLst/>
            </a:prstGeom>
            <a:noFill/>
            <a:ln w="38100">
              <a:solidFill>
                <a:srgbClr val="00206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8" name="Picture 7"/>
          <p:cNvPicPr>
            <a:picLocks noChangeAspect="1"/>
          </p:cNvPicPr>
          <p:nvPr/>
        </p:nvPicPr>
        <p:blipFill>
          <a:blip r:embed="rId17" cstate="print">
            <a:extLst>
              <a:ext uri="{BEBA8EAE-BF5A-486C-A8C5-ECC9F3942E4B}">
                <a14:imgProps xmlns:a14="http://schemas.microsoft.com/office/drawing/2010/main">
                  <a14:imgLayer r:embed="rId18">
                    <a14:imgEffect>
                      <a14:backgroundRemoval t="3590" b="88974" l="1900" r="98600">
                        <a14:foregroundMark x1="34800" y1="33462" x2="37000" y2="44615"/>
                      </a14:backgroundRemoval>
                    </a14:imgEffect>
                  </a14:imgLayer>
                </a14:imgProps>
              </a:ext>
              <a:ext uri="{28A0092B-C50C-407E-A947-70E740481C1C}">
                <a14:useLocalDpi xmlns:a14="http://schemas.microsoft.com/office/drawing/2010/main" val="0"/>
              </a:ext>
            </a:extLst>
          </a:blip>
          <a:stretch>
            <a:fillRect/>
          </a:stretch>
        </p:blipFill>
        <p:spPr>
          <a:xfrm rot="781296">
            <a:off x="10141431" y="967488"/>
            <a:ext cx="1653145" cy="1289453"/>
          </a:xfrm>
          <a:prstGeom prst="rect">
            <a:avLst/>
          </a:prstGeom>
        </p:spPr>
      </p:pic>
      <p:sp>
        <p:nvSpPr>
          <p:cNvPr id="14" name="TextBox 13"/>
          <p:cNvSpPr txBox="1"/>
          <p:nvPr/>
        </p:nvSpPr>
        <p:spPr>
          <a:xfrm>
            <a:off x="273410" y="397020"/>
            <a:ext cx="11762646" cy="553998"/>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Cảm</a:t>
            </a:r>
            <a:r>
              <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ơn</a:t>
            </a:r>
            <a:r>
              <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các</a:t>
            </a:r>
            <a:r>
              <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bạn</a:t>
            </a:r>
            <a:r>
              <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đã</a:t>
            </a:r>
            <a:r>
              <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mang</a:t>
            </a:r>
            <a:r>
              <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môi</a:t>
            </a:r>
            <a:r>
              <a:rPr kumimoji="0" lang="en-US" sz="3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trường</a:t>
            </a:r>
            <a:r>
              <a:rPr kumimoji="0" lang="en-US" sz="3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trong</a:t>
            </a:r>
            <a:r>
              <a:rPr kumimoji="0" lang="en-US" sz="3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noProof="0" dirty="0" err="1">
                <a:ln>
                  <a:noFill/>
                </a:ln>
                <a:solidFill>
                  <a:srgbClr val="002060"/>
                </a:solidFill>
                <a:effectLst/>
                <a:uLnTx/>
                <a:uFillTx/>
                <a:latin typeface="Cambria" panose="02040503050406030204" pitchFamily="18" charset="0"/>
                <a:ea typeface="Cambria" panose="02040503050406030204" pitchFamily="18" charset="0"/>
              </a:rPr>
              <a:t>sạch</a:t>
            </a:r>
            <a:r>
              <a:rPr kumimoji="0" lang="en-US" sz="3000" b="1" i="0" u="none" strike="noStrike" kern="1200" cap="none" spc="0" normalizeH="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cho</a:t>
            </a:r>
            <a:r>
              <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muông</a:t>
            </a:r>
            <a:r>
              <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 </a:t>
            </a:r>
            <a:r>
              <a:rPr kumimoji="0" lang="en-US" sz="3000" b="1" i="0" u="none" strike="noStrike" kern="1200" cap="none" spc="0" normalizeH="0" baseline="0" noProof="0" dirty="0" err="1">
                <a:ln>
                  <a:noFill/>
                </a:ln>
                <a:solidFill>
                  <a:srgbClr val="002060"/>
                </a:solidFill>
                <a:effectLst/>
                <a:uLnTx/>
                <a:uFillTx/>
                <a:latin typeface="Cambria" panose="02040503050406030204" pitchFamily="18" charset="0"/>
                <a:ea typeface="Cambria" panose="02040503050406030204" pitchFamily="18" charset="0"/>
              </a:rPr>
              <a:t>thú</a:t>
            </a:r>
            <a:r>
              <a:rPr kumimoji="0" lang="en-US" sz="3000" b="1" i="0" u="none" strike="noStrike" kern="1200" cap="none" spc="0" normalizeH="0" baseline="0" noProof="0" dirty="0">
                <a:ln>
                  <a:noFill/>
                </a:ln>
                <a:solidFill>
                  <a:srgbClr val="002060"/>
                </a:solidFill>
                <a:effectLst/>
                <a:uLnTx/>
                <a:uFillTx/>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178533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par>
                                <p:cTn id="8" presetID="10" presetClass="entr" presetSubtype="0" fill="hold" grpId="0" nodeType="withEffect">
                                  <p:stCondLst>
                                    <p:cond delay="100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theme/theme1.xml><?xml version="1.0" encoding="utf-8"?>
<a:theme xmlns:a="http://schemas.openxmlformats.org/drawingml/2006/main" name="千库网">
  <a:themeElements>
    <a:clrScheme name="自定义 81">
      <a:dk1>
        <a:sysClr val="windowText" lastClr="000000"/>
      </a:dk1>
      <a:lt1>
        <a:sysClr val="window" lastClr="FFFFFF"/>
      </a:lt1>
      <a:dk2>
        <a:srgbClr val="666666"/>
      </a:dk2>
      <a:lt2>
        <a:srgbClr val="D2D2D2"/>
      </a:lt2>
      <a:accent1>
        <a:srgbClr val="EF7768"/>
      </a:accent1>
      <a:accent2>
        <a:srgbClr val="C7C7C7"/>
      </a:accent2>
      <a:accent3>
        <a:srgbClr val="38B1BF"/>
      </a:accent3>
      <a:accent4>
        <a:srgbClr val="FF9933"/>
      </a:accent4>
      <a:accent5>
        <a:srgbClr val="7F7F7F"/>
      </a:accent5>
      <a:accent6>
        <a:srgbClr val="878787"/>
      </a:accent6>
      <a:hlink>
        <a:srgbClr val="006387"/>
      </a:hlink>
      <a:folHlink>
        <a:srgbClr val="8B8B8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千库网">
  <a:themeElements>
    <a:clrScheme name="自定义 81">
      <a:dk1>
        <a:sysClr val="windowText" lastClr="000000"/>
      </a:dk1>
      <a:lt1>
        <a:sysClr val="window" lastClr="FFFFFF"/>
      </a:lt1>
      <a:dk2>
        <a:srgbClr val="666666"/>
      </a:dk2>
      <a:lt2>
        <a:srgbClr val="D2D2D2"/>
      </a:lt2>
      <a:accent1>
        <a:srgbClr val="EF7768"/>
      </a:accent1>
      <a:accent2>
        <a:srgbClr val="C7C7C7"/>
      </a:accent2>
      <a:accent3>
        <a:srgbClr val="38B1BF"/>
      </a:accent3>
      <a:accent4>
        <a:srgbClr val="FF9933"/>
      </a:accent4>
      <a:accent5>
        <a:srgbClr val="7F7F7F"/>
      </a:accent5>
      <a:accent6>
        <a:srgbClr val="878787"/>
      </a:accent6>
      <a:hlink>
        <a:srgbClr val="006387"/>
      </a:hlink>
      <a:folHlink>
        <a:srgbClr val="8B8B8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123</TotalTime>
  <Words>836</Words>
  <Application>Microsoft Office PowerPoint</Application>
  <PresentationFormat>Widescreen</PresentationFormat>
  <Paragraphs>65</Paragraphs>
  <Slides>41</Slides>
  <Notes>17</Notes>
  <HiddenSlides>0</HiddenSlides>
  <MMClips>13</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41</vt:i4>
      </vt:variant>
    </vt:vector>
  </HeadingPairs>
  <TitlesOfParts>
    <vt:vector size="54" baseType="lpstr">
      <vt:lpstr>微软雅黑</vt:lpstr>
      <vt:lpstr>黑体</vt:lpstr>
      <vt:lpstr>Arial</vt:lpstr>
      <vt:lpstr>Calibri</vt:lpstr>
      <vt:lpstr>Cambria</vt:lpstr>
      <vt:lpstr>Georgia</vt:lpstr>
      <vt:lpstr>Tahoma</vt:lpstr>
      <vt:lpstr>UTM American Sans</vt:lpstr>
      <vt:lpstr>千库网</vt:lpstr>
      <vt:lpstr>Office Theme</vt:lpstr>
      <vt:lpstr>1_Office Theme</vt:lpstr>
      <vt:lpstr>1_Simple Light</vt:lpstr>
      <vt:lpstr>1_千库网</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cp:lastModifiedBy>
  <cp:revision>42</cp:revision>
  <dcterms:created xsi:type="dcterms:W3CDTF">2023-09-15T14:37:58Z</dcterms:created>
  <dcterms:modified xsi:type="dcterms:W3CDTF">2023-10-12T07:57:10Z</dcterms:modified>
</cp:coreProperties>
</file>