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5" r:id="rId2"/>
  </p:sldMasterIdLst>
  <p:notesMasterIdLst>
    <p:notesMasterId r:id="rId21"/>
  </p:notesMasterIdLst>
  <p:sldIdLst>
    <p:sldId id="375" r:id="rId3"/>
    <p:sldId id="307" r:id="rId4"/>
    <p:sldId id="374" r:id="rId5"/>
    <p:sldId id="292" r:id="rId6"/>
    <p:sldId id="268" r:id="rId7"/>
    <p:sldId id="379" r:id="rId8"/>
    <p:sldId id="380" r:id="rId9"/>
    <p:sldId id="389" r:id="rId10"/>
    <p:sldId id="390" r:id="rId11"/>
    <p:sldId id="391" r:id="rId12"/>
    <p:sldId id="269" r:id="rId13"/>
    <p:sldId id="382" r:id="rId14"/>
    <p:sldId id="392" r:id="rId15"/>
    <p:sldId id="385" r:id="rId16"/>
    <p:sldId id="388" r:id="rId17"/>
    <p:sldId id="275" r:id="rId18"/>
    <p:sldId id="303" r:id="rId19"/>
    <p:sldId id="37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8C9EE1-A57B-4F8A-BF1B-43BA7C359A0A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1E33FE-58E1-4A4A-925D-C9537E365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465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GV CLICK CHUỘT VÀO KHUNG ĐÁP ÁN </a:t>
            </a:r>
            <a:r>
              <a:rPr lang="en-US" b="1" dirty="0">
                <a:sym typeface="Wingdings" panose="05000000000000000000" pitchFamily="2" charset="2"/>
              </a:rPr>
              <a:t> XUẤT HIỆN KẾT QUẢ ĐÚNG/SAI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CA3864-D368-4202-A9AE-602D5EBF21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2932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GV CLICK CHUỘT VÀO KHUNG ĐÁP ÁN </a:t>
            </a:r>
            <a:r>
              <a:rPr lang="en-US" b="1" dirty="0">
                <a:sym typeface="Wingdings" panose="05000000000000000000" pitchFamily="2" charset="2"/>
              </a:rPr>
              <a:t> XUẤT HIỆN KẾT QUẢ ĐÚNG/SAI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CA3864-D368-4202-A9AE-602D5EBF21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55405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3" y="1423695"/>
            <a:ext cx="2963304" cy="190154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7285281" y="1963665"/>
            <a:ext cx="7655759" cy="2362495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>
            <a:off x="1880827" y="3335466"/>
            <a:ext cx="10320447" cy="1055091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6195517" y="3335467"/>
            <a:ext cx="6227487" cy="548593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4393696" y="3408629"/>
            <a:ext cx="8231265" cy="979004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>
            <a:off x="0" y="3769029"/>
            <a:ext cx="6339040" cy="618603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2"/>
          <p:cNvSpPr/>
          <p:nvPr/>
        </p:nvSpPr>
        <p:spPr>
          <a:xfrm>
            <a:off x="11514186" y="3635539"/>
            <a:ext cx="687121" cy="643364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" name="Google Shape;18;p2"/>
          <p:cNvSpPr/>
          <p:nvPr/>
        </p:nvSpPr>
        <p:spPr>
          <a:xfrm>
            <a:off x="11096905" y="3827560"/>
            <a:ext cx="1104401" cy="560073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2"/>
          <p:cNvSpPr/>
          <p:nvPr/>
        </p:nvSpPr>
        <p:spPr>
          <a:xfrm>
            <a:off x="0" y="4387635"/>
            <a:ext cx="12201267" cy="2470357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2"/>
          <p:cNvSpPr/>
          <p:nvPr/>
        </p:nvSpPr>
        <p:spPr>
          <a:xfrm>
            <a:off x="0" y="4387636"/>
            <a:ext cx="12201267" cy="561649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2"/>
          <p:cNvSpPr/>
          <p:nvPr/>
        </p:nvSpPr>
        <p:spPr>
          <a:xfrm>
            <a:off x="0" y="5002187"/>
            <a:ext cx="12201267" cy="1855807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2"/>
          <p:cNvSpPr/>
          <p:nvPr/>
        </p:nvSpPr>
        <p:spPr>
          <a:xfrm>
            <a:off x="4607343" y="4387635"/>
            <a:ext cx="6651165" cy="2470357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2"/>
          <p:cNvSpPr/>
          <p:nvPr/>
        </p:nvSpPr>
        <p:spPr>
          <a:xfrm>
            <a:off x="7807058" y="4387635"/>
            <a:ext cx="2178757" cy="358151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2"/>
          <p:cNvSpPr/>
          <p:nvPr/>
        </p:nvSpPr>
        <p:spPr>
          <a:xfrm>
            <a:off x="0" y="3635539"/>
            <a:ext cx="634544" cy="643364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2"/>
          <p:cNvSpPr/>
          <p:nvPr/>
        </p:nvSpPr>
        <p:spPr>
          <a:xfrm>
            <a:off x="0" y="3827560"/>
            <a:ext cx="1021223" cy="560073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2"/>
          <p:cNvSpPr/>
          <p:nvPr/>
        </p:nvSpPr>
        <p:spPr>
          <a:xfrm>
            <a:off x="8862502" y="5910734"/>
            <a:ext cx="3338796" cy="947263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2"/>
          <p:cNvSpPr/>
          <p:nvPr/>
        </p:nvSpPr>
        <p:spPr>
          <a:xfrm>
            <a:off x="10176660" y="6383017"/>
            <a:ext cx="2024643" cy="474983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2"/>
          <p:cNvSpPr/>
          <p:nvPr/>
        </p:nvSpPr>
        <p:spPr>
          <a:xfrm>
            <a:off x="0" y="4755015"/>
            <a:ext cx="1298853" cy="844837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2"/>
          <p:cNvSpPr/>
          <p:nvPr/>
        </p:nvSpPr>
        <p:spPr>
          <a:xfrm>
            <a:off x="0" y="5091782"/>
            <a:ext cx="859875" cy="474532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2"/>
          <p:cNvSpPr/>
          <p:nvPr/>
        </p:nvSpPr>
        <p:spPr>
          <a:xfrm>
            <a:off x="0" y="6164885"/>
            <a:ext cx="3473717" cy="693113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2"/>
          <p:cNvSpPr/>
          <p:nvPr/>
        </p:nvSpPr>
        <p:spPr>
          <a:xfrm>
            <a:off x="1" y="5657260"/>
            <a:ext cx="2801340" cy="1200737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2"/>
          <p:cNvSpPr/>
          <p:nvPr/>
        </p:nvSpPr>
        <p:spPr>
          <a:xfrm>
            <a:off x="1644924" y="5657260"/>
            <a:ext cx="1156421" cy="173785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2"/>
          <p:cNvSpPr/>
          <p:nvPr/>
        </p:nvSpPr>
        <p:spPr>
          <a:xfrm>
            <a:off x="1" y="6201352"/>
            <a:ext cx="1772049" cy="656645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2"/>
          <p:cNvSpPr/>
          <p:nvPr/>
        </p:nvSpPr>
        <p:spPr>
          <a:xfrm>
            <a:off x="4836292" y="6559503"/>
            <a:ext cx="116560" cy="85541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2"/>
          <p:cNvSpPr/>
          <p:nvPr/>
        </p:nvSpPr>
        <p:spPr>
          <a:xfrm>
            <a:off x="4881359" y="6576162"/>
            <a:ext cx="139093" cy="72485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4915575" y="6623436"/>
            <a:ext cx="112944" cy="31065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/>
          <p:nvPr/>
        </p:nvSpPr>
        <p:spPr>
          <a:xfrm>
            <a:off x="3612267" y="6446497"/>
            <a:ext cx="139093" cy="56728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2"/>
          <p:cNvSpPr/>
          <p:nvPr/>
        </p:nvSpPr>
        <p:spPr>
          <a:xfrm>
            <a:off x="3567200" y="6403727"/>
            <a:ext cx="158011" cy="99048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2"/>
          <p:cNvSpPr/>
          <p:nvPr/>
        </p:nvSpPr>
        <p:spPr>
          <a:xfrm>
            <a:off x="319360" y="5890474"/>
            <a:ext cx="100704" cy="6528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2"/>
          <p:cNvSpPr/>
          <p:nvPr/>
        </p:nvSpPr>
        <p:spPr>
          <a:xfrm>
            <a:off x="367486" y="5872465"/>
            <a:ext cx="176927" cy="83291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2"/>
          <p:cNvSpPr/>
          <p:nvPr/>
        </p:nvSpPr>
        <p:spPr>
          <a:xfrm>
            <a:off x="408937" y="5930994"/>
            <a:ext cx="127409" cy="33541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2"/>
          <p:cNvSpPr/>
          <p:nvPr/>
        </p:nvSpPr>
        <p:spPr>
          <a:xfrm>
            <a:off x="3473451" y="6338444"/>
            <a:ext cx="131860" cy="164331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2"/>
          <p:cNvSpPr/>
          <p:nvPr/>
        </p:nvSpPr>
        <p:spPr>
          <a:xfrm>
            <a:off x="3596965" y="6383692"/>
            <a:ext cx="86795" cy="119083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2"/>
          <p:cNvSpPr/>
          <p:nvPr/>
        </p:nvSpPr>
        <p:spPr>
          <a:xfrm>
            <a:off x="3435618" y="6458879"/>
            <a:ext cx="102095" cy="40295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2"/>
          <p:cNvSpPr/>
          <p:nvPr/>
        </p:nvSpPr>
        <p:spPr>
          <a:xfrm>
            <a:off x="3645649" y="5821365"/>
            <a:ext cx="109328" cy="170859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2"/>
          <p:cNvSpPr/>
          <p:nvPr/>
        </p:nvSpPr>
        <p:spPr>
          <a:xfrm>
            <a:off x="3717977" y="5924015"/>
            <a:ext cx="127131" cy="79915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2"/>
          <p:cNvSpPr/>
          <p:nvPr/>
        </p:nvSpPr>
        <p:spPr>
          <a:xfrm>
            <a:off x="3590290" y="5902405"/>
            <a:ext cx="67321" cy="67983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2"/>
          <p:cNvSpPr/>
          <p:nvPr/>
        </p:nvSpPr>
        <p:spPr>
          <a:xfrm>
            <a:off x="4847977" y="6511330"/>
            <a:ext cx="97644" cy="137317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2"/>
          <p:cNvSpPr/>
          <p:nvPr/>
        </p:nvSpPr>
        <p:spPr>
          <a:xfrm>
            <a:off x="4794842" y="6535417"/>
            <a:ext cx="60645" cy="113231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2"/>
          <p:cNvSpPr/>
          <p:nvPr/>
        </p:nvSpPr>
        <p:spPr>
          <a:xfrm>
            <a:off x="4915575" y="6607452"/>
            <a:ext cx="86795" cy="41195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2"/>
          <p:cNvSpPr/>
          <p:nvPr/>
        </p:nvSpPr>
        <p:spPr>
          <a:xfrm>
            <a:off x="344952" y="5794353"/>
            <a:ext cx="128523" cy="161404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2"/>
          <p:cNvSpPr/>
          <p:nvPr/>
        </p:nvSpPr>
        <p:spPr>
          <a:xfrm>
            <a:off x="251204" y="5824291"/>
            <a:ext cx="87072" cy="113231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" name="Google Shape;55;p2"/>
          <p:cNvSpPr/>
          <p:nvPr/>
        </p:nvSpPr>
        <p:spPr>
          <a:xfrm>
            <a:off x="408937" y="5911859"/>
            <a:ext cx="101260" cy="40295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2"/>
          <p:cNvSpPr/>
          <p:nvPr/>
        </p:nvSpPr>
        <p:spPr>
          <a:xfrm>
            <a:off x="216987" y="5906682"/>
            <a:ext cx="105711" cy="49975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2"/>
          <p:cNvSpPr/>
          <p:nvPr/>
        </p:nvSpPr>
        <p:spPr>
          <a:xfrm>
            <a:off x="1336413" y="5404910"/>
            <a:ext cx="120176" cy="186165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2"/>
          <p:cNvSpPr/>
          <p:nvPr/>
        </p:nvSpPr>
        <p:spPr>
          <a:xfrm>
            <a:off x="1284392" y="5496080"/>
            <a:ext cx="74832" cy="82616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2"/>
          <p:cNvSpPr/>
          <p:nvPr/>
        </p:nvSpPr>
        <p:spPr>
          <a:xfrm>
            <a:off x="11311387" y="4769872"/>
            <a:ext cx="112944" cy="4052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2"/>
          <p:cNvSpPr/>
          <p:nvPr/>
        </p:nvSpPr>
        <p:spPr>
          <a:xfrm>
            <a:off x="11277170" y="4736331"/>
            <a:ext cx="124628" cy="73611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2"/>
          <p:cNvSpPr/>
          <p:nvPr/>
        </p:nvSpPr>
        <p:spPr>
          <a:xfrm>
            <a:off x="11202338" y="4687933"/>
            <a:ext cx="101260" cy="122009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2"/>
          <p:cNvSpPr/>
          <p:nvPr/>
        </p:nvSpPr>
        <p:spPr>
          <a:xfrm>
            <a:off x="11299703" y="4721474"/>
            <a:ext cx="71493" cy="88468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2"/>
          <p:cNvSpPr/>
          <p:nvPr/>
        </p:nvSpPr>
        <p:spPr>
          <a:xfrm>
            <a:off x="11168121" y="4775951"/>
            <a:ext cx="83177" cy="33992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2"/>
          <p:cNvSpPr/>
          <p:nvPr/>
        </p:nvSpPr>
        <p:spPr>
          <a:xfrm>
            <a:off x="11299703" y="5754057"/>
            <a:ext cx="97644" cy="64607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2"/>
          <p:cNvSpPr/>
          <p:nvPr/>
        </p:nvSpPr>
        <p:spPr>
          <a:xfrm>
            <a:off x="11337536" y="5767114"/>
            <a:ext cx="112944" cy="51551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" name="Google Shape;66;p2"/>
          <p:cNvSpPr/>
          <p:nvPr/>
        </p:nvSpPr>
        <p:spPr>
          <a:xfrm>
            <a:off x="11363685" y="5800204"/>
            <a:ext cx="94027" cy="24312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2"/>
          <p:cNvSpPr/>
          <p:nvPr/>
        </p:nvSpPr>
        <p:spPr>
          <a:xfrm>
            <a:off x="11306937" y="5718490"/>
            <a:ext cx="79561" cy="100173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2"/>
          <p:cNvSpPr/>
          <p:nvPr/>
        </p:nvSpPr>
        <p:spPr>
          <a:xfrm>
            <a:off x="11266321" y="5736723"/>
            <a:ext cx="48961" cy="81940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2"/>
          <p:cNvSpPr/>
          <p:nvPr/>
        </p:nvSpPr>
        <p:spPr>
          <a:xfrm>
            <a:off x="11363686" y="5790749"/>
            <a:ext cx="70937" cy="28139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2"/>
          <p:cNvSpPr/>
          <p:nvPr/>
        </p:nvSpPr>
        <p:spPr>
          <a:xfrm>
            <a:off x="2591318" y="4878827"/>
            <a:ext cx="93749" cy="64607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2"/>
          <p:cNvSpPr/>
          <p:nvPr/>
        </p:nvSpPr>
        <p:spPr>
          <a:xfrm>
            <a:off x="2628039" y="4893009"/>
            <a:ext cx="112944" cy="53351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2"/>
          <p:cNvSpPr/>
          <p:nvPr/>
        </p:nvSpPr>
        <p:spPr>
          <a:xfrm>
            <a:off x="2654188" y="4927675"/>
            <a:ext cx="94861" cy="21611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2"/>
          <p:cNvSpPr/>
          <p:nvPr/>
        </p:nvSpPr>
        <p:spPr>
          <a:xfrm>
            <a:off x="2598273" y="4843259"/>
            <a:ext cx="78727" cy="103100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2"/>
          <p:cNvSpPr/>
          <p:nvPr/>
        </p:nvSpPr>
        <p:spPr>
          <a:xfrm>
            <a:off x="2556824" y="4861492"/>
            <a:ext cx="48961" cy="84867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2"/>
          <p:cNvSpPr/>
          <p:nvPr/>
        </p:nvSpPr>
        <p:spPr>
          <a:xfrm>
            <a:off x="2654188" y="4915519"/>
            <a:ext cx="72328" cy="3084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2"/>
          <p:cNvSpPr/>
          <p:nvPr/>
        </p:nvSpPr>
        <p:spPr>
          <a:xfrm>
            <a:off x="5779348" y="5098310"/>
            <a:ext cx="67600" cy="39844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2"/>
          <p:cNvSpPr/>
          <p:nvPr/>
        </p:nvSpPr>
        <p:spPr>
          <a:xfrm>
            <a:off x="5813287" y="5088179"/>
            <a:ext cx="112944" cy="49975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2"/>
          <p:cNvSpPr/>
          <p:nvPr/>
        </p:nvSpPr>
        <p:spPr>
          <a:xfrm>
            <a:off x="5839437" y="5123072"/>
            <a:ext cx="82343" cy="18009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2"/>
          <p:cNvSpPr/>
          <p:nvPr/>
        </p:nvSpPr>
        <p:spPr>
          <a:xfrm>
            <a:off x="5797988" y="5040231"/>
            <a:ext cx="83177" cy="97923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2"/>
          <p:cNvSpPr/>
          <p:nvPr/>
        </p:nvSpPr>
        <p:spPr>
          <a:xfrm>
            <a:off x="5737621" y="5058465"/>
            <a:ext cx="57028" cy="67308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2"/>
          <p:cNvSpPr/>
          <p:nvPr/>
        </p:nvSpPr>
        <p:spPr>
          <a:xfrm>
            <a:off x="5839436" y="5110015"/>
            <a:ext cx="67877" cy="25212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2"/>
          <p:cNvSpPr/>
          <p:nvPr/>
        </p:nvSpPr>
        <p:spPr>
          <a:xfrm>
            <a:off x="5715087" y="5107313"/>
            <a:ext cx="67877" cy="31291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2"/>
          <p:cNvSpPr/>
          <p:nvPr/>
        </p:nvSpPr>
        <p:spPr>
          <a:xfrm>
            <a:off x="667929" y="4642010"/>
            <a:ext cx="86516" cy="49073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2"/>
          <p:cNvSpPr/>
          <p:nvPr/>
        </p:nvSpPr>
        <p:spPr>
          <a:xfrm>
            <a:off x="709100" y="4627828"/>
            <a:ext cx="142709" cy="63256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2"/>
          <p:cNvSpPr/>
          <p:nvPr/>
        </p:nvSpPr>
        <p:spPr>
          <a:xfrm>
            <a:off x="743597" y="4672401"/>
            <a:ext cx="104599" cy="25212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2"/>
          <p:cNvSpPr/>
          <p:nvPr/>
        </p:nvSpPr>
        <p:spPr>
          <a:xfrm>
            <a:off x="690185" y="4569750"/>
            <a:ext cx="105711" cy="121335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2"/>
          <p:cNvSpPr/>
          <p:nvPr/>
        </p:nvSpPr>
        <p:spPr>
          <a:xfrm>
            <a:off x="615351" y="4593837"/>
            <a:ext cx="71493" cy="81940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2"/>
          <p:cNvSpPr/>
          <p:nvPr/>
        </p:nvSpPr>
        <p:spPr>
          <a:xfrm>
            <a:off x="743597" y="4657093"/>
            <a:ext cx="82065" cy="31065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2"/>
          <p:cNvSpPr/>
          <p:nvPr/>
        </p:nvSpPr>
        <p:spPr>
          <a:xfrm>
            <a:off x="585864" y="4654391"/>
            <a:ext cx="85681" cy="3691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2"/>
          <p:cNvSpPr/>
          <p:nvPr/>
        </p:nvSpPr>
        <p:spPr>
          <a:xfrm>
            <a:off x="5846670" y="4520901"/>
            <a:ext cx="322975" cy="498393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2"/>
          <p:cNvSpPr/>
          <p:nvPr/>
        </p:nvSpPr>
        <p:spPr>
          <a:xfrm>
            <a:off x="5997168" y="4794409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2"/>
          <p:cNvSpPr/>
          <p:nvPr/>
        </p:nvSpPr>
        <p:spPr>
          <a:xfrm>
            <a:off x="10034229" y="3952720"/>
            <a:ext cx="225609" cy="352523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2"/>
          <p:cNvSpPr/>
          <p:nvPr/>
        </p:nvSpPr>
        <p:spPr>
          <a:xfrm>
            <a:off x="10135210" y="4146766"/>
            <a:ext cx="30879" cy="240868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2"/>
          <p:cNvSpPr/>
          <p:nvPr/>
        </p:nvSpPr>
        <p:spPr>
          <a:xfrm>
            <a:off x="10180277" y="3773308"/>
            <a:ext cx="320193" cy="498393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2"/>
          <p:cNvSpPr/>
          <p:nvPr/>
        </p:nvSpPr>
        <p:spPr>
          <a:xfrm>
            <a:off x="10327159" y="4046816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2"/>
          <p:cNvSpPr/>
          <p:nvPr/>
        </p:nvSpPr>
        <p:spPr>
          <a:xfrm>
            <a:off x="2343452" y="4326179"/>
            <a:ext cx="322696" cy="501995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2"/>
          <p:cNvSpPr/>
          <p:nvPr/>
        </p:nvSpPr>
        <p:spPr>
          <a:xfrm>
            <a:off x="2489223" y="4602615"/>
            <a:ext cx="45344" cy="340816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2"/>
          <p:cNvSpPr/>
          <p:nvPr/>
        </p:nvSpPr>
        <p:spPr>
          <a:xfrm>
            <a:off x="2128693" y="4259997"/>
            <a:ext cx="322975" cy="501095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" name="Google Shape;99;p2"/>
          <p:cNvSpPr/>
          <p:nvPr/>
        </p:nvSpPr>
        <p:spPr>
          <a:xfrm>
            <a:off x="2279191" y="4536208"/>
            <a:ext cx="42007" cy="340141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" name="Google Shape;100;p2"/>
          <p:cNvSpPr/>
          <p:nvPr/>
        </p:nvSpPr>
        <p:spPr>
          <a:xfrm>
            <a:off x="9696229" y="4867346"/>
            <a:ext cx="86795" cy="127863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" name="Google Shape;101;p2"/>
          <p:cNvSpPr/>
          <p:nvPr/>
        </p:nvSpPr>
        <p:spPr>
          <a:xfrm>
            <a:off x="9752146" y="4945909"/>
            <a:ext cx="102095" cy="6168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2"/>
          <p:cNvSpPr/>
          <p:nvPr/>
        </p:nvSpPr>
        <p:spPr>
          <a:xfrm>
            <a:off x="9647826" y="4930376"/>
            <a:ext cx="55916" cy="52451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2"/>
          <p:cNvSpPr/>
          <p:nvPr/>
        </p:nvSpPr>
        <p:spPr>
          <a:xfrm>
            <a:off x="9316782" y="5876067"/>
            <a:ext cx="102095" cy="140244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2"/>
          <p:cNvSpPr/>
          <p:nvPr/>
        </p:nvSpPr>
        <p:spPr>
          <a:xfrm>
            <a:off x="9399681" y="5946077"/>
            <a:ext cx="59811" cy="60780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2"/>
          <p:cNvSpPr/>
          <p:nvPr/>
        </p:nvSpPr>
        <p:spPr>
          <a:xfrm>
            <a:off x="-2163520" y="574167"/>
            <a:ext cx="4506983" cy="1671989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2"/>
          <p:cNvSpPr/>
          <p:nvPr/>
        </p:nvSpPr>
        <p:spPr>
          <a:xfrm>
            <a:off x="10176661" y="-108885"/>
            <a:ext cx="4060024" cy="1862631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7" name="Google Shape;107;p2"/>
          <p:cNvGrpSpPr/>
          <p:nvPr/>
        </p:nvGrpSpPr>
        <p:grpSpPr>
          <a:xfrm>
            <a:off x="2160791" y="3794117"/>
            <a:ext cx="1769835" cy="583424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877374" y="3335323"/>
            <a:ext cx="227817" cy="1042223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3500931" y="4608749"/>
            <a:ext cx="1856791" cy="372004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3327847" y="5251605"/>
            <a:ext cx="6440259" cy="16063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572433" y="955967"/>
            <a:ext cx="9047200" cy="16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3248600" y="2543368"/>
            <a:ext cx="56948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300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1_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574334" y="719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8" name="Google Shape;268;p5"/>
          <p:cNvSpPr/>
          <p:nvPr/>
        </p:nvSpPr>
        <p:spPr>
          <a:xfrm>
            <a:off x="-412167" y="1543974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9" name="Google Shape;269;p5"/>
          <p:cNvSpPr/>
          <p:nvPr/>
        </p:nvSpPr>
        <p:spPr>
          <a:xfrm>
            <a:off x="8579326" y="38687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5"/>
          <p:cNvSpPr/>
          <p:nvPr/>
        </p:nvSpPr>
        <p:spPr>
          <a:xfrm>
            <a:off x="5120476" y="5840075"/>
            <a:ext cx="69539" cy="3304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1" name="Google Shape;271;p5"/>
          <p:cNvSpPr/>
          <p:nvPr/>
        </p:nvSpPr>
        <p:spPr>
          <a:xfrm>
            <a:off x="9655822" y="5411579"/>
            <a:ext cx="585505" cy="21472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5"/>
          <p:cNvSpPr/>
          <p:nvPr/>
        </p:nvSpPr>
        <p:spPr>
          <a:xfrm>
            <a:off x="-75" y="4865040"/>
            <a:ext cx="12192064" cy="157478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5"/>
          <p:cNvSpPr/>
          <p:nvPr/>
        </p:nvSpPr>
        <p:spPr>
          <a:xfrm>
            <a:off x="4999803" y="4713997"/>
            <a:ext cx="7192180" cy="1940324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5"/>
          <p:cNvSpPr/>
          <p:nvPr/>
        </p:nvSpPr>
        <p:spPr>
          <a:xfrm>
            <a:off x="-75" y="5504090"/>
            <a:ext cx="12192064" cy="135391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824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824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6960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6960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55952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1_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574334" y="719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8" name="Google Shape;268;p5"/>
          <p:cNvSpPr/>
          <p:nvPr/>
        </p:nvSpPr>
        <p:spPr>
          <a:xfrm>
            <a:off x="-412167" y="1543974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9" name="Google Shape;269;p5"/>
          <p:cNvSpPr/>
          <p:nvPr/>
        </p:nvSpPr>
        <p:spPr>
          <a:xfrm>
            <a:off x="8579326" y="38687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5"/>
          <p:cNvSpPr/>
          <p:nvPr/>
        </p:nvSpPr>
        <p:spPr>
          <a:xfrm>
            <a:off x="5120476" y="5840075"/>
            <a:ext cx="69539" cy="3304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1" name="Google Shape;271;p5"/>
          <p:cNvSpPr/>
          <p:nvPr/>
        </p:nvSpPr>
        <p:spPr>
          <a:xfrm>
            <a:off x="9655822" y="5411579"/>
            <a:ext cx="585505" cy="21472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5"/>
          <p:cNvSpPr/>
          <p:nvPr/>
        </p:nvSpPr>
        <p:spPr>
          <a:xfrm>
            <a:off x="-75" y="4865040"/>
            <a:ext cx="12192064" cy="157478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5"/>
          <p:cNvSpPr/>
          <p:nvPr/>
        </p:nvSpPr>
        <p:spPr>
          <a:xfrm>
            <a:off x="4999803" y="4713997"/>
            <a:ext cx="7192180" cy="1940324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5"/>
          <p:cNvSpPr/>
          <p:nvPr/>
        </p:nvSpPr>
        <p:spPr>
          <a:xfrm>
            <a:off x="-75" y="5504090"/>
            <a:ext cx="12192064" cy="135391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824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824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6960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6960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11210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1_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574334" y="719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8" name="Google Shape;268;p5"/>
          <p:cNvSpPr/>
          <p:nvPr/>
        </p:nvSpPr>
        <p:spPr>
          <a:xfrm>
            <a:off x="-412167" y="1543974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9" name="Google Shape;269;p5"/>
          <p:cNvSpPr/>
          <p:nvPr/>
        </p:nvSpPr>
        <p:spPr>
          <a:xfrm>
            <a:off x="8579326" y="38687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5"/>
          <p:cNvSpPr/>
          <p:nvPr/>
        </p:nvSpPr>
        <p:spPr>
          <a:xfrm>
            <a:off x="5120476" y="5840075"/>
            <a:ext cx="69539" cy="3304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1" name="Google Shape;271;p5"/>
          <p:cNvSpPr/>
          <p:nvPr/>
        </p:nvSpPr>
        <p:spPr>
          <a:xfrm>
            <a:off x="9655822" y="5411579"/>
            <a:ext cx="585505" cy="21472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5"/>
          <p:cNvSpPr/>
          <p:nvPr/>
        </p:nvSpPr>
        <p:spPr>
          <a:xfrm>
            <a:off x="-75" y="4865040"/>
            <a:ext cx="12192064" cy="157478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5"/>
          <p:cNvSpPr/>
          <p:nvPr/>
        </p:nvSpPr>
        <p:spPr>
          <a:xfrm>
            <a:off x="4999803" y="4713997"/>
            <a:ext cx="7192180" cy="1940324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5"/>
          <p:cNvSpPr/>
          <p:nvPr/>
        </p:nvSpPr>
        <p:spPr>
          <a:xfrm>
            <a:off x="-75" y="5504090"/>
            <a:ext cx="12192064" cy="135391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824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824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6960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6960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804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1_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574334" y="719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8" name="Google Shape;268;p5"/>
          <p:cNvSpPr/>
          <p:nvPr/>
        </p:nvSpPr>
        <p:spPr>
          <a:xfrm>
            <a:off x="-412167" y="1543974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9" name="Google Shape;269;p5"/>
          <p:cNvSpPr/>
          <p:nvPr/>
        </p:nvSpPr>
        <p:spPr>
          <a:xfrm>
            <a:off x="8579326" y="38687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5"/>
          <p:cNvSpPr/>
          <p:nvPr/>
        </p:nvSpPr>
        <p:spPr>
          <a:xfrm>
            <a:off x="5120476" y="5840075"/>
            <a:ext cx="69539" cy="3304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1" name="Google Shape;271;p5"/>
          <p:cNvSpPr/>
          <p:nvPr/>
        </p:nvSpPr>
        <p:spPr>
          <a:xfrm>
            <a:off x="9655822" y="5411579"/>
            <a:ext cx="585505" cy="21472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5"/>
          <p:cNvSpPr/>
          <p:nvPr/>
        </p:nvSpPr>
        <p:spPr>
          <a:xfrm>
            <a:off x="-75" y="4865040"/>
            <a:ext cx="12192064" cy="157478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5"/>
          <p:cNvSpPr/>
          <p:nvPr/>
        </p:nvSpPr>
        <p:spPr>
          <a:xfrm>
            <a:off x="4999803" y="4713997"/>
            <a:ext cx="7192180" cy="1940324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5"/>
          <p:cNvSpPr/>
          <p:nvPr/>
        </p:nvSpPr>
        <p:spPr>
          <a:xfrm>
            <a:off x="-75" y="5504090"/>
            <a:ext cx="12192064" cy="135391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824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824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6960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6960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8167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"/>
          <p:cNvSpPr/>
          <p:nvPr/>
        </p:nvSpPr>
        <p:spPr>
          <a:xfrm>
            <a:off x="6780669" y="3194111"/>
            <a:ext cx="5411387" cy="2616965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7"/>
          <p:cNvSpPr/>
          <p:nvPr/>
        </p:nvSpPr>
        <p:spPr>
          <a:xfrm flipH="1">
            <a:off x="7144167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7"/>
          <p:cNvSpPr/>
          <p:nvPr/>
        </p:nvSpPr>
        <p:spPr>
          <a:xfrm flipH="1">
            <a:off x="1990286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" name="Google Shape;289;p7"/>
          <p:cNvSpPr/>
          <p:nvPr/>
        </p:nvSpPr>
        <p:spPr>
          <a:xfrm flipH="1">
            <a:off x="-16" y="5054767"/>
            <a:ext cx="12192016" cy="109330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7"/>
          <p:cNvSpPr/>
          <p:nvPr/>
        </p:nvSpPr>
        <p:spPr>
          <a:xfrm flipH="1">
            <a:off x="17" y="5436800"/>
            <a:ext cx="12192016" cy="105889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7"/>
          <p:cNvSpPr/>
          <p:nvPr/>
        </p:nvSpPr>
        <p:spPr>
          <a:xfrm flipH="1">
            <a:off x="34" y="51589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7"/>
          <p:cNvSpPr/>
          <p:nvPr/>
        </p:nvSpPr>
        <p:spPr>
          <a:xfrm flipH="1">
            <a:off x="242833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7"/>
          <p:cNvSpPr/>
          <p:nvPr/>
        </p:nvSpPr>
        <p:spPr>
          <a:xfrm flipH="1">
            <a:off x="17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960000" y="541780"/>
            <a:ext cx="10272000" cy="6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1"/>
          </p:nvPr>
        </p:nvSpPr>
        <p:spPr>
          <a:xfrm>
            <a:off x="960000" y="1668000"/>
            <a:ext cx="6650800" cy="31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327452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892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"/>
          <p:cNvSpPr/>
          <p:nvPr/>
        </p:nvSpPr>
        <p:spPr>
          <a:xfrm>
            <a:off x="6780669" y="3194111"/>
            <a:ext cx="5411387" cy="2616965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7"/>
          <p:cNvSpPr/>
          <p:nvPr/>
        </p:nvSpPr>
        <p:spPr>
          <a:xfrm flipH="1">
            <a:off x="7144167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7"/>
          <p:cNvSpPr/>
          <p:nvPr/>
        </p:nvSpPr>
        <p:spPr>
          <a:xfrm flipH="1">
            <a:off x="1990286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" name="Google Shape;289;p7"/>
          <p:cNvSpPr/>
          <p:nvPr/>
        </p:nvSpPr>
        <p:spPr>
          <a:xfrm flipH="1">
            <a:off x="-16" y="5054767"/>
            <a:ext cx="12192016" cy="109330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7"/>
          <p:cNvSpPr/>
          <p:nvPr/>
        </p:nvSpPr>
        <p:spPr>
          <a:xfrm flipH="1">
            <a:off x="17" y="5436800"/>
            <a:ext cx="12192016" cy="105889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7"/>
          <p:cNvSpPr/>
          <p:nvPr/>
        </p:nvSpPr>
        <p:spPr>
          <a:xfrm flipH="1">
            <a:off x="34" y="51589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7"/>
          <p:cNvSpPr/>
          <p:nvPr/>
        </p:nvSpPr>
        <p:spPr>
          <a:xfrm flipH="1">
            <a:off x="242833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7"/>
          <p:cNvSpPr/>
          <p:nvPr/>
        </p:nvSpPr>
        <p:spPr>
          <a:xfrm flipH="1">
            <a:off x="17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960000" y="541780"/>
            <a:ext cx="10272000" cy="6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1"/>
          </p:nvPr>
        </p:nvSpPr>
        <p:spPr>
          <a:xfrm>
            <a:off x="960000" y="1668000"/>
            <a:ext cx="6650800" cy="31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327452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6095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"/>
          <p:cNvSpPr/>
          <p:nvPr/>
        </p:nvSpPr>
        <p:spPr>
          <a:xfrm>
            <a:off x="6780669" y="3194111"/>
            <a:ext cx="5411387" cy="2616965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7"/>
          <p:cNvSpPr/>
          <p:nvPr/>
        </p:nvSpPr>
        <p:spPr>
          <a:xfrm flipH="1">
            <a:off x="7144167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7"/>
          <p:cNvSpPr/>
          <p:nvPr/>
        </p:nvSpPr>
        <p:spPr>
          <a:xfrm flipH="1">
            <a:off x="1990286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" name="Google Shape;289;p7"/>
          <p:cNvSpPr/>
          <p:nvPr/>
        </p:nvSpPr>
        <p:spPr>
          <a:xfrm flipH="1">
            <a:off x="-16" y="5054767"/>
            <a:ext cx="12192016" cy="109330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7"/>
          <p:cNvSpPr/>
          <p:nvPr/>
        </p:nvSpPr>
        <p:spPr>
          <a:xfrm flipH="1">
            <a:off x="17" y="5436800"/>
            <a:ext cx="12192016" cy="105889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7"/>
          <p:cNvSpPr/>
          <p:nvPr/>
        </p:nvSpPr>
        <p:spPr>
          <a:xfrm flipH="1">
            <a:off x="34" y="51589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7"/>
          <p:cNvSpPr/>
          <p:nvPr/>
        </p:nvSpPr>
        <p:spPr>
          <a:xfrm flipH="1">
            <a:off x="242833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7"/>
          <p:cNvSpPr/>
          <p:nvPr/>
        </p:nvSpPr>
        <p:spPr>
          <a:xfrm flipH="1">
            <a:off x="17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960000" y="541780"/>
            <a:ext cx="10272000" cy="6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1"/>
          </p:nvPr>
        </p:nvSpPr>
        <p:spPr>
          <a:xfrm>
            <a:off x="960000" y="1668000"/>
            <a:ext cx="6650800" cy="31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327452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6801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/>
          <p:nvPr/>
        </p:nvSpPr>
        <p:spPr>
          <a:xfrm>
            <a:off x="-47167" y="2748407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" name="Google Shape;327;p11"/>
          <p:cNvSpPr/>
          <p:nvPr/>
        </p:nvSpPr>
        <p:spPr>
          <a:xfrm>
            <a:off x="-165295" y="3841842"/>
            <a:ext cx="12499755" cy="945404"/>
          </a:xfrm>
          <a:custGeom>
            <a:avLst/>
            <a:gdLst/>
            <a:ahLst/>
            <a:cxnLst/>
            <a:rect l="l" t="t" r="r" b="b"/>
            <a:pathLst>
              <a:path w="47603" h="5412" extrusionOk="0">
                <a:moveTo>
                  <a:pt x="36217" y="1"/>
                </a:moveTo>
                <a:cubicBezTo>
                  <a:pt x="34122" y="1"/>
                  <a:pt x="32206" y="1117"/>
                  <a:pt x="30593" y="1848"/>
                </a:cubicBezTo>
                <a:cubicBezTo>
                  <a:pt x="28988" y="2571"/>
                  <a:pt x="26764" y="3064"/>
                  <a:pt x="24764" y="3064"/>
                </a:cubicBezTo>
                <a:cubicBezTo>
                  <a:pt x="24713" y="3064"/>
                  <a:pt x="24662" y="3064"/>
                  <a:pt x="24612" y="3063"/>
                </a:cubicBezTo>
                <a:cubicBezTo>
                  <a:pt x="22331" y="3021"/>
                  <a:pt x="20361" y="2428"/>
                  <a:pt x="18579" y="1537"/>
                </a:cubicBezTo>
                <a:cubicBezTo>
                  <a:pt x="17746" y="1121"/>
                  <a:pt x="16926" y="962"/>
                  <a:pt x="16098" y="962"/>
                </a:cubicBezTo>
                <a:cubicBezTo>
                  <a:pt x="14857" y="962"/>
                  <a:pt x="13597" y="1318"/>
                  <a:pt x="12245" y="1699"/>
                </a:cubicBezTo>
                <a:cubicBezTo>
                  <a:pt x="10518" y="2185"/>
                  <a:pt x="10398" y="2820"/>
                  <a:pt x="474" y="4009"/>
                </a:cubicBezTo>
                <a:cubicBezTo>
                  <a:pt x="474" y="4521"/>
                  <a:pt x="1" y="5412"/>
                  <a:pt x="811" y="5412"/>
                </a:cubicBezTo>
                <a:lnTo>
                  <a:pt x="46563" y="5412"/>
                </a:lnTo>
                <a:cubicBezTo>
                  <a:pt x="47062" y="5412"/>
                  <a:pt x="47480" y="2522"/>
                  <a:pt x="47603" y="2065"/>
                </a:cubicBezTo>
                <a:cubicBezTo>
                  <a:pt x="45970" y="1955"/>
                  <a:pt x="44256" y="1874"/>
                  <a:pt x="42743" y="1443"/>
                </a:cubicBezTo>
                <a:cubicBezTo>
                  <a:pt x="40676" y="850"/>
                  <a:pt x="38868" y="160"/>
                  <a:pt x="36561" y="11"/>
                </a:cubicBezTo>
                <a:cubicBezTo>
                  <a:pt x="36446" y="4"/>
                  <a:pt x="36331" y="1"/>
                  <a:pt x="36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" name="Google Shape;328;p11"/>
          <p:cNvSpPr/>
          <p:nvPr/>
        </p:nvSpPr>
        <p:spPr>
          <a:xfrm>
            <a:off x="2186075" y="4192761"/>
            <a:ext cx="10111199" cy="1351865"/>
          </a:xfrm>
          <a:custGeom>
            <a:avLst/>
            <a:gdLst/>
            <a:ahLst/>
            <a:cxnLst/>
            <a:rect l="l" t="t" r="r" b="b"/>
            <a:pathLst>
              <a:path w="40877" h="7230" extrusionOk="0">
                <a:moveTo>
                  <a:pt x="40877" y="0"/>
                </a:moveTo>
                <a:cubicBezTo>
                  <a:pt x="38042" y="81"/>
                  <a:pt x="35058" y="201"/>
                  <a:pt x="31980" y="376"/>
                </a:cubicBezTo>
                <a:cubicBezTo>
                  <a:pt x="14189" y="1364"/>
                  <a:pt x="1" y="3603"/>
                  <a:pt x="296" y="5359"/>
                </a:cubicBezTo>
                <a:cubicBezTo>
                  <a:pt x="498" y="6559"/>
                  <a:pt x="7302" y="7230"/>
                  <a:pt x="17211" y="7230"/>
                </a:cubicBezTo>
                <a:cubicBezTo>
                  <a:pt x="21911" y="7230"/>
                  <a:pt x="27309" y="7079"/>
                  <a:pt x="33033" y="6762"/>
                </a:cubicBezTo>
                <a:cubicBezTo>
                  <a:pt x="35748" y="6600"/>
                  <a:pt x="38379" y="6425"/>
                  <a:pt x="40877" y="6224"/>
                </a:cubicBezTo>
                <a:lnTo>
                  <a:pt x="40877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9" name="Google Shape;329;p11"/>
          <p:cNvSpPr/>
          <p:nvPr/>
        </p:nvSpPr>
        <p:spPr>
          <a:xfrm>
            <a:off x="-77719" y="4521842"/>
            <a:ext cx="12412149" cy="1873913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0" name="Google Shape;330;p11"/>
          <p:cNvSpPr/>
          <p:nvPr/>
        </p:nvSpPr>
        <p:spPr>
          <a:xfrm>
            <a:off x="4361557" y="4958520"/>
            <a:ext cx="1435659" cy="298233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" name="Google Shape;331;p11"/>
          <p:cNvSpPr/>
          <p:nvPr/>
        </p:nvSpPr>
        <p:spPr>
          <a:xfrm>
            <a:off x="84313" y="4791920"/>
            <a:ext cx="1435659" cy="300664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" name="Google Shape;332;p11"/>
          <p:cNvSpPr/>
          <p:nvPr/>
        </p:nvSpPr>
        <p:spPr>
          <a:xfrm>
            <a:off x="1570782" y="4770339"/>
            <a:ext cx="564468" cy="98164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3" name="Google Shape;333;p11"/>
          <p:cNvSpPr/>
          <p:nvPr/>
        </p:nvSpPr>
        <p:spPr>
          <a:xfrm>
            <a:off x="1506102" y="4948235"/>
            <a:ext cx="1129431" cy="209792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4" name="Google Shape;334;p11"/>
          <p:cNvSpPr/>
          <p:nvPr/>
        </p:nvSpPr>
        <p:spPr>
          <a:xfrm>
            <a:off x="2498239" y="4799961"/>
            <a:ext cx="874653" cy="16117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5" name="Google Shape;335;p11"/>
          <p:cNvSpPr/>
          <p:nvPr/>
        </p:nvSpPr>
        <p:spPr>
          <a:xfrm>
            <a:off x="3376594" y="4948236"/>
            <a:ext cx="737617" cy="224937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6" name="Google Shape;336;p11"/>
          <p:cNvSpPr/>
          <p:nvPr/>
        </p:nvSpPr>
        <p:spPr>
          <a:xfrm>
            <a:off x="4324701" y="4885223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7" name="Google Shape;337;p11"/>
          <p:cNvSpPr/>
          <p:nvPr/>
        </p:nvSpPr>
        <p:spPr>
          <a:xfrm>
            <a:off x="4241344" y="4875687"/>
            <a:ext cx="23499" cy="4861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8" name="Google Shape;338;p11"/>
          <p:cNvSpPr/>
          <p:nvPr/>
        </p:nvSpPr>
        <p:spPr>
          <a:xfrm>
            <a:off x="4287845" y="4867647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9" name="Google Shape;339;p11"/>
          <p:cNvSpPr/>
          <p:nvPr/>
        </p:nvSpPr>
        <p:spPr>
          <a:xfrm>
            <a:off x="4194099" y="4887654"/>
            <a:ext cx="20283" cy="5609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0" name="Google Shape;340;p11"/>
          <p:cNvSpPr/>
          <p:nvPr/>
        </p:nvSpPr>
        <p:spPr>
          <a:xfrm>
            <a:off x="4367989" y="4872509"/>
            <a:ext cx="23499" cy="5609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1" name="Google Shape;341;p11"/>
          <p:cNvSpPr/>
          <p:nvPr/>
        </p:nvSpPr>
        <p:spPr>
          <a:xfrm>
            <a:off x="4351168" y="4904483"/>
            <a:ext cx="23499" cy="6357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2" name="Google Shape;342;p11"/>
          <p:cNvSpPr/>
          <p:nvPr/>
        </p:nvSpPr>
        <p:spPr>
          <a:xfrm>
            <a:off x="4204488" y="4859233"/>
            <a:ext cx="23499" cy="6171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3" name="Google Shape;343;p11"/>
          <p:cNvSpPr/>
          <p:nvPr/>
        </p:nvSpPr>
        <p:spPr>
          <a:xfrm>
            <a:off x="4318271" y="4850071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4" name="Google Shape;344;p11"/>
          <p:cNvSpPr/>
          <p:nvPr/>
        </p:nvSpPr>
        <p:spPr>
          <a:xfrm>
            <a:off x="4414492" y="4887653"/>
            <a:ext cx="24241" cy="8040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" name="Google Shape;345;p11"/>
          <p:cNvSpPr/>
          <p:nvPr/>
        </p:nvSpPr>
        <p:spPr>
          <a:xfrm>
            <a:off x="4133993" y="4875687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6" name="Google Shape;346;p11"/>
          <p:cNvSpPr/>
          <p:nvPr/>
        </p:nvSpPr>
        <p:spPr>
          <a:xfrm>
            <a:off x="4247775" y="4913083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7" name="Google Shape;347;p11"/>
          <p:cNvSpPr/>
          <p:nvPr/>
        </p:nvSpPr>
        <p:spPr>
          <a:xfrm>
            <a:off x="4284631" y="4897937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8" name="Google Shape;348;p11"/>
          <p:cNvSpPr/>
          <p:nvPr/>
        </p:nvSpPr>
        <p:spPr>
          <a:xfrm>
            <a:off x="644567" y="4698618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56" y="1"/>
                </a:moveTo>
                <a:cubicBezTo>
                  <a:pt x="30" y="1"/>
                  <a:pt x="14" y="1"/>
                  <a:pt x="1" y="14"/>
                </a:cubicBezTo>
                <a:cubicBezTo>
                  <a:pt x="1" y="27"/>
                  <a:pt x="30" y="27"/>
                  <a:pt x="56" y="40"/>
                </a:cubicBezTo>
                <a:cubicBezTo>
                  <a:pt x="69" y="40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9" name="Google Shape;349;p11"/>
          <p:cNvSpPr/>
          <p:nvPr/>
        </p:nvSpPr>
        <p:spPr>
          <a:xfrm>
            <a:off x="56442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30" y="1"/>
                  <a:pt x="1" y="1"/>
                  <a:pt x="1" y="14"/>
                </a:cubicBezTo>
                <a:cubicBezTo>
                  <a:pt x="1" y="14"/>
                  <a:pt x="14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0" name="Google Shape;350;p11"/>
          <p:cNvSpPr/>
          <p:nvPr/>
        </p:nvSpPr>
        <p:spPr>
          <a:xfrm>
            <a:off x="611668" y="4681230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0" y="0"/>
                </a:moveTo>
                <a:cubicBezTo>
                  <a:pt x="14" y="0"/>
                  <a:pt x="1" y="13"/>
                  <a:pt x="1" y="13"/>
                </a:cubicBezTo>
                <a:cubicBezTo>
                  <a:pt x="1" y="26"/>
                  <a:pt x="14" y="39"/>
                  <a:pt x="40" y="39"/>
                </a:cubicBezTo>
                <a:cubicBezTo>
                  <a:pt x="66" y="39"/>
                  <a:pt x="82" y="26"/>
                  <a:pt x="82" y="26"/>
                </a:cubicBezTo>
                <a:cubicBezTo>
                  <a:pt x="82" y="13"/>
                  <a:pt x="66" y="0"/>
                  <a:pt x="4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1" name="Google Shape;351;p11"/>
          <p:cNvSpPr/>
          <p:nvPr/>
        </p:nvSpPr>
        <p:spPr>
          <a:xfrm>
            <a:off x="514705" y="4701048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3" y="1"/>
                </a:moveTo>
                <a:cubicBezTo>
                  <a:pt x="27" y="1"/>
                  <a:pt x="14" y="1"/>
                  <a:pt x="1" y="14"/>
                </a:cubicBezTo>
                <a:cubicBezTo>
                  <a:pt x="1" y="14"/>
                  <a:pt x="27" y="27"/>
                  <a:pt x="53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82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2" name="Google Shape;352;p11"/>
          <p:cNvSpPr/>
          <p:nvPr/>
        </p:nvSpPr>
        <p:spPr>
          <a:xfrm>
            <a:off x="691811" y="4684968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18" y="0"/>
                </a:moveTo>
                <a:cubicBezTo>
                  <a:pt x="7" y="0"/>
                  <a:pt x="1" y="6"/>
                  <a:pt x="1" y="6"/>
                </a:cubicBezTo>
                <a:cubicBezTo>
                  <a:pt x="1" y="19"/>
                  <a:pt x="14" y="32"/>
                  <a:pt x="40" y="32"/>
                </a:cubicBezTo>
                <a:cubicBezTo>
                  <a:pt x="66" y="32"/>
                  <a:pt x="82" y="32"/>
                  <a:pt x="82" y="19"/>
                </a:cubicBezTo>
                <a:cubicBezTo>
                  <a:pt x="95" y="6"/>
                  <a:pt x="66" y="6"/>
                  <a:pt x="40" y="6"/>
                </a:cubicBezTo>
                <a:cubicBezTo>
                  <a:pt x="31" y="2"/>
                  <a:pt x="24" y="0"/>
                  <a:pt x="1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3" name="Google Shape;353;p11"/>
          <p:cNvSpPr/>
          <p:nvPr/>
        </p:nvSpPr>
        <p:spPr>
          <a:xfrm>
            <a:off x="674991" y="4716193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43"/>
                  <a:pt x="40" y="43"/>
                </a:cubicBezTo>
                <a:cubicBezTo>
                  <a:pt x="69" y="43"/>
                  <a:pt x="82" y="43"/>
                  <a:pt x="82" y="27"/>
                </a:cubicBezTo>
                <a:cubicBezTo>
                  <a:pt x="82" y="14"/>
                  <a:pt x="69" y="14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4" name="Google Shape;354;p11"/>
          <p:cNvSpPr/>
          <p:nvPr/>
        </p:nvSpPr>
        <p:spPr>
          <a:xfrm>
            <a:off x="527568" y="4672253"/>
            <a:ext cx="20283" cy="6731"/>
          </a:xfrm>
          <a:custGeom>
            <a:avLst/>
            <a:gdLst/>
            <a:ahLst/>
            <a:cxnLst/>
            <a:rect l="l" t="t" r="r" b="b"/>
            <a:pathLst>
              <a:path w="82" h="36" extrusionOk="0">
                <a:moveTo>
                  <a:pt x="20" y="0"/>
                </a:moveTo>
                <a:cubicBezTo>
                  <a:pt x="8" y="0"/>
                  <a:pt x="1" y="6"/>
                  <a:pt x="1" y="6"/>
                </a:cubicBezTo>
                <a:cubicBezTo>
                  <a:pt x="1" y="19"/>
                  <a:pt x="17" y="35"/>
                  <a:pt x="43" y="35"/>
                </a:cubicBezTo>
                <a:cubicBezTo>
                  <a:pt x="69" y="35"/>
                  <a:pt x="82" y="35"/>
                  <a:pt x="82" y="19"/>
                </a:cubicBezTo>
                <a:cubicBezTo>
                  <a:pt x="82" y="6"/>
                  <a:pt x="69" y="6"/>
                  <a:pt x="43" y="6"/>
                </a:cubicBezTo>
                <a:cubicBezTo>
                  <a:pt x="34" y="2"/>
                  <a:pt x="27" y="0"/>
                  <a:pt x="2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5" name="Google Shape;355;p11"/>
          <p:cNvSpPr/>
          <p:nvPr/>
        </p:nvSpPr>
        <p:spPr>
          <a:xfrm>
            <a:off x="641351" y="4663654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3" y="0"/>
                </a:moveTo>
                <a:cubicBezTo>
                  <a:pt x="14" y="0"/>
                  <a:pt x="1" y="0"/>
                  <a:pt x="1" y="13"/>
                </a:cubicBezTo>
                <a:cubicBezTo>
                  <a:pt x="1" y="26"/>
                  <a:pt x="14" y="26"/>
                  <a:pt x="43" y="39"/>
                </a:cubicBezTo>
                <a:cubicBezTo>
                  <a:pt x="69" y="39"/>
                  <a:pt x="82" y="26"/>
                  <a:pt x="82" y="26"/>
                </a:cubicBezTo>
                <a:cubicBezTo>
                  <a:pt x="82" y="13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6" name="Google Shape;356;p11"/>
          <p:cNvSpPr/>
          <p:nvPr/>
        </p:nvSpPr>
        <p:spPr>
          <a:xfrm>
            <a:off x="738313" y="4701048"/>
            <a:ext cx="23499" cy="6544"/>
          </a:xfrm>
          <a:custGeom>
            <a:avLst/>
            <a:gdLst/>
            <a:ahLst/>
            <a:cxnLst/>
            <a:rect l="l" t="t" r="r" b="b"/>
            <a:pathLst>
              <a:path w="95" h="35" extrusionOk="0">
                <a:moveTo>
                  <a:pt x="40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0" y="27"/>
                </a:cubicBezTo>
                <a:cubicBezTo>
                  <a:pt x="49" y="32"/>
                  <a:pt x="57" y="34"/>
                  <a:pt x="64" y="34"/>
                </a:cubicBezTo>
                <a:cubicBezTo>
                  <a:pt x="76" y="34"/>
                  <a:pt x="82" y="27"/>
                  <a:pt x="82" y="27"/>
                </a:cubicBezTo>
                <a:cubicBezTo>
                  <a:pt x="95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7" name="Google Shape;357;p11"/>
          <p:cNvSpPr/>
          <p:nvPr/>
        </p:nvSpPr>
        <p:spPr>
          <a:xfrm>
            <a:off x="45781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30"/>
                  <a:pt x="56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8" name="Google Shape;358;p11"/>
          <p:cNvSpPr/>
          <p:nvPr/>
        </p:nvSpPr>
        <p:spPr>
          <a:xfrm>
            <a:off x="571596" y="4726666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39"/>
                </a:cubicBezTo>
                <a:cubicBezTo>
                  <a:pt x="66" y="39"/>
                  <a:pt x="95" y="26"/>
                  <a:pt x="95" y="26"/>
                </a:cubicBezTo>
                <a:cubicBezTo>
                  <a:pt x="95" y="13"/>
                  <a:pt x="66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9" name="Google Shape;359;p11"/>
          <p:cNvSpPr/>
          <p:nvPr/>
        </p:nvSpPr>
        <p:spPr>
          <a:xfrm>
            <a:off x="607712" y="4711520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43" y="0"/>
                </a:moveTo>
                <a:cubicBezTo>
                  <a:pt x="30" y="0"/>
                  <a:pt x="1" y="0"/>
                  <a:pt x="1" y="13"/>
                </a:cubicBezTo>
                <a:cubicBezTo>
                  <a:pt x="1" y="13"/>
                  <a:pt x="17" y="26"/>
                  <a:pt x="43" y="26"/>
                </a:cubicBezTo>
                <a:cubicBezTo>
                  <a:pt x="69" y="26"/>
                  <a:pt x="82" y="26"/>
                  <a:pt x="98" y="13"/>
                </a:cubicBezTo>
                <a:cubicBezTo>
                  <a:pt x="98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0" name="Google Shape;360;p11"/>
          <p:cNvSpPr/>
          <p:nvPr/>
        </p:nvSpPr>
        <p:spPr>
          <a:xfrm>
            <a:off x="2407707" y="4851567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1" name="Google Shape;361;p11"/>
          <p:cNvSpPr/>
          <p:nvPr/>
        </p:nvSpPr>
        <p:spPr>
          <a:xfrm>
            <a:off x="2491065" y="4839787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2" name="Google Shape;362;p11"/>
          <p:cNvSpPr/>
          <p:nvPr/>
        </p:nvSpPr>
        <p:spPr>
          <a:xfrm>
            <a:off x="2444563" y="4834925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3" name="Google Shape;363;p11"/>
          <p:cNvSpPr/>
          <p:nvPr/>
        </p:nvSpPr>
        <p:spPr>
          <a:xfrm>
            <a:off x="2538309" y="4852501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4" name="Google Shape;364;p11"/>
          <p:cNvSpPr/>
          <p:nvPr/>
        </p:nvSpPr>
        <p:spPr>
          <a:xfrm>
            <a:off x="2364420" y="4837356"/>
            <a:ext cx="20283" cy="5048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5" name="Google Shape;365;p11"/>
          <p:cNvSpPr/>
          <p:nvPr/>
        </p:nvSpPr>
        <p:spPr>
          <a:xfrm>
            <a:off x="2381240" y="4870078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6" name="Google Shape;366;p11"/>
          <p:cNvSpPr/>
          <p:nvPr/>
        </p:nvSpPr>
        <p:spPr>
          <a:xfrm>
            <a:off x="2527921" y="4824642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7" name="Google Shape;367;p11"/>
          <p:cNvSpPr/>
          <p:nvPr/>
        </p:nvSpPr>
        <p:spPr>
          <a:xfrm>
            <a:off x="2414880" y="4816415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8" name="Google Shape;368;p11"/>
          <p:cNvSpPr/>
          <p:nvPr/>
        </p:nvSpPr>
        <p:spPr>
          <a:xfrm>
            <a:off x="2317917" y="4852501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9" name="Google Shape;369;p11"/>
          <p:cNvSpPr/>
          <p:nvPr/>
        </p:nvSpPr>
        <p:spPr>
          <a:xfrm>
            <a:off x="2595201" y="4839787"/>
            <a:ext cx="23499" cy="8040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0" name="Google Shape;370;p11"/>
          <p:cNvSpPr/>
          <p:nvPr/>
        </p:nvSpPr>
        <p:spPr>
          <a:xfrm>
            <a:off x="2481419" y="4878118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1" name="Google Shape;371;p11"/>
          <p:cNvSpPr/>
          <p:nvPr/>
        </p:nvSpPr>
        <p:spPr>
          <a:xfrm>
            <a:off x="2447779" y="4862972"/>
            <a:ext cx="20283" cy="5984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2" name="Google Shape;372;p11"/>
          <p:cNvSpPr/>
          <p:nvPr/>
        </p:nvSpPr>
        <p:spPr>
          <a:xfrm>
            <a:off x="9135255" y="4810335"/>
            <a:ext cx="815288" cy="630684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3" name="Google Shape;373;p11"/>
          <p:cNvSpPr/>
          <p:nvPr/>
        </p:nvSpPr>
        <p:spPr>
          <a:xfrm>
            <a:off x="8708075" y="5016760"/>
            <a:ext cx="584504" cy="452117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4" name="Google Shape;374;p11"/>
          <p:cNvSpPr/>
          <p:nvPr/>
        </p:nvSpPr>
        <p:spPr>
          <a:xfrm>
            <a:off x="1792023" y="5159629"/>
            <a:ext cx="10542341" cy="2003491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5" name="Google Shape;375;p11"/>
          <p:cNvSpPr/>
          <p:nvPr/>
        </p:nvSpPr>
        <p:spPr>
          <a:xfrm>
            <a:off x="43496" y="4986379"/>
            <a:ext cx="772000" cy="601328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6" name="Google Shape;376;p11"/>
          <p:cNvSpPr/>
          <p:nvPr/>
        </p:nvSpPr>
        <p:spPr>
          <a:xfrm>
            <a:off x="-77718" y="5421775"/>
            <a:ext cx="6708033" cy="2011157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7" name="Google Shape;377;p11"/>
          <p:cNvSpPr/>
          <p:nvPr/>
        </p:nvSpPr>
        <p:spPr>
          <a:xfrm>
            <a:off x="-77733" y="6026231"/>
            <a:ext cx="12435025" cy="1220559"/>
          </a:xfrm>
          <a:custGeom>
            <a:avLst/>
            <a:gdLst/>
            <a:ahLst/>
            <a:cxnLst/>
            <a:rect l="l" t="t" r="r" b="b"/>
            <a:pathLst>
              <a:path w="50179" h="7521" extrusionOk="0">
                <a:moveTo>
                  <a:pt x="23964" y="1"/>
                </a:moveTo>
                <a:cubicBezTo>
                  <a:pt x="14458" y="1"/>
                  <a:pt x="5927" y="529"/>
                  <a:pt x="1" y="1378"/>
                </a:cubicBezTo>
                <a:lnTo>
                  <a:pt x="1" y="7009"/>
                </a:lnTo>
                <a:cubicBezTo>
                  <a:pt x="1323" y="7197"/>
                  <a:pt x="2794" y="7372"/>
                  <a:pt x="4362" y="7521"/>
                </a:cubicBezTo>
                <a:lnTo>
                  <a:pt x="43566" y="7521"/>
                </a:lnTo>
                <a:cubicBezTo>
                  <a:pt x="46090" y="7278"/>
                  <a:pt x="48316" y="6983"/>
                  <a:pt x="50179" y="6643"/>
                </a:cubicBezTo>
                <a:lnTo>
                  <a:pt x="50179" y="1731"/>
                </a:lnTo>
                <a:cubicBezTo>
                  <a:pt x="44308" y="691"/>
                  <a:pt x="34750" y="1"/>
                  <a:pt x="239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8" name="Google Shape;378;p11"/>
          <p:cNvSpPr/>
          <p:nvPr/>
        </p:nvSpPr>
        <p:spPr>
          <a:xfrm>
            <a:off x="7156538" y="6212605"/>
            <a:ext cx="4267892" cy="662096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9" name="Google Shape;379;p11"/>
          <p:cNvSpPr/>
          <p:nvPr/>
        </p:nvSpPr>
        <p:spPr>
          <a:xfrm>
            <a:off x="7973186" y="5337991"/>
            <a:ext cx="2634596" cy="409112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0" name="Google Shape;380;p11"/>
          <p:cNvSpPr/>
          <p:nvPr/>
        </p:nvSpPr>
        <p:spPr>
          <a:xfrm>
            <a:off x="-2605834" y="565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1" name="Google Shape;381;p11"/>
          <p:cNvSpPr/>
          <p:nvPr/>
        </p:nvSpPr>
        <p:spPr>
          <a:xfrm>
            <a:off x="10104193" y="-535248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82" name="Google Shape;382;p11"/>
          <p:cNvGrpSpPr/>
          <p:nvPr/>
        </p:nvGrpSpPr>
        <p:grpSpPr>
          <a:xfrm>
            <a:off x="1088292" y="4192999"/>
            <a:ext cx="218584" cy="325603"/>
            <a:chOff x="-1716306" y="2279074"/>
            <a:chExt cx="163938" cy="244202"/>
          </a:xfrm>
        </p:grpSpPr>
        <p:sp>
          <p:nvSpPr>
            <p:cNvPr id="383" name="Google Shape;383;p11"/>
            <p:cNvSpPr/>
            <p:nvPr/>
          </p:nvSpPr>
          <p:spPr>
            <a:xfrm>
              <a:off x="-1692019" y="2487794"/>
              <a:ext cx="17077" cy="35482"/>
            </a:xfrm>
            <a:custGeom>
              <a:avLst/>
              <a:gdLst/>
              <a:ahLst/>
              <a:cxnLst/>
              <a:rect l="l" t="t" r="r" b="b"/>
              <a:pathLst>
                <a:path w="90" h="187" extrusionOk="0">
                  <a:moveTo>
                    <a:pt x="57" y="1"/>
                  </a:moveTo>
                  <a:cubicBezTo>
                    <a:pt x="32" y="1"/>
                    <a:pt x="1" y="22"/>
                    <a:pt x="9" y="38"/>
                  </a:cubicBezTo>
                  <a:cubicBezTo>
                    <a:pt x="51" y="80"/>
                    <a:pt x="35" y="187"/>
                    <a:pt x="35" y="187"/>
                  </a:cubicBezTo>
                  <a:lnTo>
                    <a:pt x="77" y="187"/>
                  </a:lnTo>
                  <a:cubicBezTo>
                    <a:pt x="64" y="80"/>
                    <a:pt x="90" y="38"/>
                    <a:pt x="90" y="38"/>
                  </a:cubicBezTo>
                  <a:cubicBezTo>
                    <a:pt x="90" y="11"/>
                    <a:pt x="75" y="1"/>
                    <a:pt x="57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-1713270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69" y="1"/>
                  </a:moveTo>
                  <a:cubicBezTo>
                    <a:pt x="152" y="1"/>
                    <a:pt x="135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5" y="1188"/>
                    <a:pt x="140" y="1205"/>
                    <a:pt x="177" y="1205"/>
                  </a:cubicBezTo>
                  <a:cubicBezTo>
                    <a:pt x="243" y="1205"/>
                    <a:pt x="314" y="1149"/>
                    <a:pt x="325" y="974"/>
                  </a:cubicBezTo>
                  <a:cubicBezTo>
                    <a:pt x="335" y="764"/>
                    <a:pt x="246" y="1"/>
                    <a:pt x="16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-1716306" y="2279074"/>
              <a:ext cx="38897" cy="226366"/>
            </a:xfrm>
            <a:custGeom>
              <a:avLst/>
              <a:gdLst/>
              <a:ahLst/>
              <a:cxnLst/>
              <a:rect l="l" t="t" r="r" b="b"/>
              <a:pathLst>
                <a:path w="205" h="1193" extrusionOk="0">
                  <a:moveTo>
                    <a:pt x="183" y="0"/>
                  </a:moveTo>
                  <a:cubicBezTo>
                    <a:pt x="164" y="0"/>
                    <a:pt x="146" y="38"/>
                    <a:pt x="137" y="127"/>
                  </a:cubicBezTo>
                  <a:cubicBezTo>
                    <a:pt x="137" y="127"/>
                    <a:pt x="1" y="1031"/>
                    <a:pt x="98" y="1167"/>
                  </a:cubicBezTo>
                  <a:cubicBezTo>
                    <a:pt x="98" y="1180"/>
                    <a:pt x="111" y="1180"/>
                    <a:pt x="124" y="1193"/>
                  </a:cubicBezTo>
                  <a:cubicBezTo>
                    <a:pt x="69" y="989"/>
                    <a:pt x="150" y="114"/>
                    <a:pt x="150" y="114"/>
                  </a:cubicBezTo>
                  <a:cubicBezTo>
                    <a:pt x="163" y="4"/>
                    <a:pt x="192" y="33"/>
                    <a:pt x="205" y="17"/>
                  </a:cubicBezTo>
                  <a:cubicBezTo>
                    <a:pt x="198" y="6"/>
                    <a:pt x="190" y="0"/>
                    <a:pt x="18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1593543" y="2487794"/>
              <a:ext cx="18785" cy="35482"/>
            </a:xfrm>
            <a:custGeom>
              <a:avLst/>
              <a:gdLst/>
              <a:ahLst/>
              <a:cxnLst/>
              <a:rect l="l" t="t" r="r" b="b"/>
              <a:pathLst>
                <a:path w="99" h="187" extrusionOk="0">
                  <a:moveTo>
                    <a:pt x="55" y="1"/>
                  </a:moveTo>
                  <a:cubicBezTo>
                    <a:pt x="27" y="1"/>
                    <a:pt x="0" y="22"/>
                    <a:pt x="18" y="38"/>
                  </a:cubicBezTo>
                  <a:cubicBezTo>
                    <a:pt x="44" y="80"/>
                    <a:pt x="31" y="187"/>
                    <a:pt x="31" y="187"/>
                  </a:cubicBezTo>
                  <a:lnTo>
                    <a:pt x="70" y="187"/>
                  </a:lnTo>
                  <a:cubicBezTo>
                    <a:pt x="70" y="80"/>
                    <a:pt x="99" y="38"/>
                    <a:pt x="99" y="38"/>
                  </a:cubicBezTo>
                  <a:cubicBezTo>
                    <a:pt x="92" y="11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1616122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74" y="1"/>
                  </a:moveTo>
                  <a:cubicBezTo>
                    <a:pt x="156" y="1"/>
                    <a:pt x="138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6" y="1188"/>
                    <a:pt x="142" y="1205"/>
                    <a:pt x="179" y="1205"/>
                  </a:cubicBezTo>
                  <a:cubicBezTo>
                    <a:pt x="246" y="1205"/>
                    <a:pt x="316" y="1149"/>
                    <a:pt x="325" y="974"/>
                  </a:cubicBezTo>
                  <a:cubicBezTo>
                    <a:pt x="335" y="764"/>
                    <a:pt x="257" y="1"/>
                    <a:pt x="174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-1618589" y="2279074"/>
              <a:ext cx="38328" cy="226366"/>
            </a:xfrm>
            <a:custGeom>
              <a:avLst/>
              <a:gdLst/>
              <a:ahLst/>
              <a:cxnLst/>
              <a:rect l="l" t="t" r="r" b="b"/>
              <a:pathLst>
                <a:path w="202" h="1193" extrusionOk="0">
                  <a:moveTo>
                    <a:pt x="182" y="0"/>
                  </a:moveTo>
                  <a:cubicBezTo>
                    <a:pt x="167" y="0"/>
                    <a:pt x="155" y="38"/>
                    <a:pt x="134" y="127"/>
                  </a:cubicBezTo>
                  <a:cubicBezTo>
                    <a:pt x="134" y="127"/>
                    <a:pt x="1" y="1031"/>
                    <a:pt x="95" y="1167"/>
                  </a:cubicBezTo>
                  <a:cubicBezTo>
                    <a:pt x="108" y="1180"/>
                    <a:pt x="121" y="1180"/>
                    <a:pt x="134" y="1193"/>
                  </a:cubicBezTo>
                  <a:cubicBezTo>
                    <a:pt x="82" y="989"/>
                    <a:pt x="163" y="114"/>
                    <a:pt x="163" y="114"/>
                  </a:cubicBezTo>
                  <a:cubicBezTo>
                    <a:pt x="176" y="4"/>
                    <a:pt x="202" y="33"/>
                    <a:pt x="202" y="17"/>
                  </a:cubicBezTo>
                  <a:cubicBezTo>
                    <a:pt x="194" y="6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89" name="Google Shape;389;p11"/>
          <p:cNvGrpSpPr/>
          <p:nvPr/>
        </p:nvGrpSpPr>
        <p:grpSpPr>
          <a:xfrm>
            <a:off x="2202558" y="3841844"/>
            <a:ext cx="2333073" cy="1027912"/>
            <a:chOff x="-1936407" y="2490071"/>
            <a:chExt cx="1749805" cy="770934"/>
          </a:xfrm>
        </p:grpSpPr>
        <p:sp>
          <p:nvSpPr>
            <p:cNvPr id="390" name="Google Shape;390;p11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0" name="Google Shape;440;p11"/>
          <p:cNvSpPr txBox="1">
            <a:spLocks noGrp="1"/>
          </p:cNvSpPr>
          <p:nvPr>
            <p:ph type="title" hasCustomPrompt="1"/>
          </p:nvPr>
        </p:nvSpPr>
        <p:spPr>
          <a:xfrm>
            <a:off x="1792400" y="1024067"/>
            <a:ext cx="8607200" cy="21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41" name="Google Shape;441;p11"/>
          <p:cNvSpPr txBox="1">
            <a:spLocks noGrp="1"/>
          </p:cNvSpPr>
          <p:nvPr>
            <p:ph type="body" idx="1"/>
          </p:nvPr>
        </p:nvSpPr>
        <p:spPr>
          <a:xfrm>
            <a:off x="1792400" y="3029400"/>
            <a:ext cx="8607200" cy="5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219170" lvl="1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0897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1_Big 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/>
          <p:nvPr/>
        </p:nvSpPr>
        <p:spPr>
          <a:xfrm>
            <a:off x="-47167" y="2748407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" name="Google Shape;327;p11"/>
          <p:cNvSpPr/>
          <p:nvPr/>
        </p:nvSpPr>
        <p:spPr>
          <a:xfrm>
            <a:off x="-165295" y="3841842"/>
            <a:ext cx="12499755" cy="945404"/>
          </a:xfrm>
          <a:custGeom>
            <a:avLst/>
            <a:gdLst/>
            <a:ahLst/>
            <a:cxnLst/>
            <a:rect l="l" t="t" r="r" b="b"/>
            <a:pathLst>
              <a:path w="47603" h="5412" extrusionOk="0">
                <a:moveTo>
                  <a:pt x="36217" y="1"/>
                </a:moveTo>
                <a:cubicBezTo>
                  <a:pt x="34122" y="1"/>
                  <a:pt x="32206" y="1117"/>
                  <a:pt x="30593" y="1848"/>
                </a:cubicBezTo>
                <a:cubicBezTo>
                  <a:pt x="28988" y="2571"/>
                  <a:pt x="26764" y="3064"/>
                  <a:pt x="24764" y="3064"/>
                </a:cubicBezTo>
                <a:cubicBezTo>
                  <a:pt x="24713" y="3064"/>
                  <a:pt x="24662" y="3064"/>
                  <a:pt x="24612" y="3063"/>
                </a:cubicBezTo>
                <a:cubicBezTo>
                  <a:pt x="22331" y="3021"/>
                  <a:pt x="20361" y="2428"/>
                  <a:pt x="18579" y="1537"/>
                </a:cubicBezTo>
                <a:cubicBezTo>
                  <a:pt x="17746" y="1121"/>
                  <a:pt x="16926" y="962"/>
                  <a:pt x="16098" y="962"/>
                </a:cubicBezTo>
                <a:cubicBezTo>
                  <a:pt x="14857" y="962"/>
                  <a:pt x="13597" y="1318"/>
                  <a:pt x="12245" y="1699"/>
                </a:cubicBezTo>
                <a:cubicBezTo>
                  <a:pt x="10518" y="2185"/>
                  <a:pt x="10398" y="2820"/>
                  <a:pt x="474" y="4009"/>
                </a:cubicBezTo>
                <a:cubicBezTo>
                  <a:pt x="474" y="4521"/>
                  <a:pt x="1" y="5412"/>
                  <a:pt x="811" y="5412"/>
                </a:cubicBezTo>
                <a:lnTo>
                  <a:pt x="46563" y="5412"/>
                </a:lnTo>
                <a:cubicBezTo>
                  <a:pt x="47062" y="5412"/>
                  <a:pt x="47480" y="2522"/>
                  <a:pt x="47603" y="2065"/>
                </a:cubicBezTo>
                <a:cubicBezTo>
                  <a:pt x="45970" y="1955"/>
                  <a:pt x="44256" y="1874"/>
                  <a:pt x="42743" y="1443"/>
                </a:cubicBezTo>
                <a:cubicBezTo>
                  <a:pt x="40676" y="850"/>
                  <a:pt x="38868" y="160"/>
                  <a:pt x="36561" y="11"/>
                </a:cubicBezTo>
                <a:cubicBezTo>
                  <a:pt x="36446" y="4"/>
                  <a:pt x="36331" y="1"/>
                  <a:pt x="36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" name="Google Shape;328;p11"/>
          <p:cNvSpPr/>
          <p:nvPr/>
        </p:nvSpPr>
        <p:spPr>
          <a:xfrm>
            <a:off x="2186075" y="4192761"/>
            <a:ext cx="10111199" cy="1351865"/>
          </a:xfrm>
          <a:custGeom>
            <a:avLst/>
            <a:gdLst/>
            <a:ahLst/>
            <a:cxnLst/>
            <a:rect l="l" t="t" r="r" b="b"/>
            <a:pathLst>
              <a:path w="40877" h="7230" extrusionOk="0">
                <a:moveTo>
                  <a:pt x="40877" y="0"/>
                </a:moveTo>
                <a:cubicBezTo>
                  <a:pt x="38042" y="81"/>
                  <a:pt x="35058" y="201"/>
                  <a:pt x="31980" y="376"/>
                </a:cubicBezTo>
                <a:cubicBezTo>
                  <a:pt x="14189" y="1364"/>
                  <a:pt x="1" y="3603"/>
                  <a:pt x="296" y="5359"/>
                </a:cubicBezTo>
                <a:cubicBezTo>
                  <a:pt x="498" y="6559"/>
                  <a:pt x="7302" y="7230"/>
                  <a:pt x="17211" y="7230"/>
                </a:cubicBezTo>
                <a:cubicBezTo>
                  <a:pt x="21911" y="7230"/>
                  <a:pt x="27309" y="7079"/>
                  <a:pt x="33033" y="6762"/>
                </a:cubicBezTo>
                <a:cubicBezTo>
                  <a:pt x="35748" y="6600"/>
                  <a:pt x="38379" y="6425"/>
                  <a:pt x="40877" y="6224"/>
                </a:cubicBezTo>
                <a:lnTo>
                  <a:pt x="40877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9" name="Google Shape;329;p11"/>
          <p:cNvSpPr/>
          <p:nvPr/>
        </p:nvSpPr>
        <p:spPr>
          <a:xfrm>
            <a:off x="-77719" y="4521842"/>
            <a:ext cx="12412149" cy="1873913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0" name="Google Shape;330;p11"/>
          <p:cNvSpPr/>
          <p:nvPr/>
        </p:nvSpPr>
        <p:spPr>
          <a:xfrm>
            <a:off x="4361557" y="4958520"/>
            <a:ext cx="1435659" cy="298233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" name="Google Shape;331;p11"/>
          <p:cNvSpPr/>
          <p:nvPr/>
        </p:nvSpPr>
        <p:spPr>
          <a:xfrm>
            <a:off x="84313" y="4791920"/>
            <a:ext cx="1435659" cy="300664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" name="Google Shape;332;p11"/>
          <p:cNvSpPr/>
          <p:nvPr/>
        </p:nvSpPr>
        <p:spPr>
          <a:xfrm>
            <a:off x="1570782" y="4770339"/>
            <a:ext cx="564468" cy="98164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3" name="Google Shape;333;p11"/>
          <p:cNvSpPr/>
          <p:nvPr/>
        </p:nvSpPr>
        <p:spPr>
          <a:xfrm>
            <a:off x="1506102" y="4948235"/>
            <a:ext cx="1129431" cy="209792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4" name="Google Shape;334;p11"/>
          <p:cNvSpPr/>
          <p:nvPr/>
        </p:nvSpPr>
        <p:spPr>
          <a:xfrm>
            <a:off x="2498239" y="4799961"/>
            <a:ext cx="874653" cy="16117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5" name="Google Shape;335;p11"/>
          <p:cNvSpPr/>
          <p:nvPr/>
        </p:nvSpPr>
        <p:spPr>
          <a:xfrm>
            <a:off x="3376594" y="4948236"/>
            <a:ext cx="737617" cy="224937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6" name="Google Shape;336;p11"/>
          <p:cNvSpPr/>
          <p:nvPr/>
        </p:nvSpPr>
        <p:spPr>
          <a:xfrm>
            <a:off x="4324701" y="4885223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7" name="Google Shape;337;p11"/>
          <p:cNvSpPr/>
          <p:nvPr/>
        </p:nvSpPr>
        <p:spPr>
          <a:xfrm>
            <a:off x="4241344" y="4875687"/>
            <a:ext cx="23499" cy="4861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8" name="Google Shape;338;p11"/>
          <p:cNvSpPr/>
          <p:nvPr/>
        </p:nvSpPr>
        <p:spPr>
          <a:xfrm>
            <a:off x="4287845" y="4867647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9" name="Google Shape;339;p11"/>
          <p:cNvSpPr/>
          <p:nvPr/>
        </p:nvSpPr>
        <p:spPr>
          <a:xfrm>
            <a:off x="4194099" y="4887654"/>
            <a:ext cx="20283" cy="5609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0" name="Google Shape;340;p11"/>
          <p:cNvSpPr/>
          <p:nvPr/>
        </p:nvSpPr>
        <p:spPr>
          <a:xfrm>
            <a:off x="4367989" y="4872509"/>
            <a:ext cx="23499" cy="5609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1" name="Google Shape;341;p11"/>
          <p:cNvSpPr/>
          <p:nvPr/>
        </p:nvSpPr>
        <p:spPr>
          <a:xfrm>
            <a:off x="4351168" y="4904483"/>
            <a:ext cx="23499" cy="6357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2" name="Google Shape;342;p11"/>
          <p:cNvSpPr/>
          <p:nvPr/>
        </p:nvSpPr>
        <p:spPr>
          <a:xfrm>
            <a:off x="4204488" y="4859233"/>
            <a:ext cx="23499" cy="6171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3" name="Google Shape;343;p11"/>
          <p:cNvSpPr/>
          <p:nvPr/>
        </p:nvSpPr>
        <p:spPr>
          <a:xfrm>
            <a:off x="4318271" y="4850071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4" name="Google Shape;344;p11"/>
          <p:cNvSpPr/>
          <p:nvPr/>
        </p:nvSpPr>
        <p:spPr>
          <a:xfrm>
            <a:off x="4414492" y="4887653"/>
            <a:ext cx="24241" cy="8040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" name="Google Shape;345;p11"/>
          <p:cNvSpPr/>
          <p:nvPr/>
        </p:nvSpPr>
        <p:spPr>
          <a:xfrm>
            <a:off x="4133993" y="4875687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6" name="Google Shape;346;p11"/>
          <p:cNvSpPr/>
          <p:nvPr/>
        </p:nvSpPr>
        <p:spPr>
          <a:xfrm>
            <a:off x="4247775" y="4913083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7" name="Google Shape;347;p11"/>
          <p:cNvSpPr/>
          <p:nvPr/>
        </p:nvSpPr>
        <p:spPr>
          <a:xfrm>
            <a:off x="4284631" y="4897937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8" name="Google Shape;348;p11"/>
          <p:cNvSpPr/>
          <p:nvPr/>
        </p:nvSpPr>
        <p:spPr>
          <a:xfrm>
            <a:off x="644567" y="4698618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56" y="1"/>
                </a:moveTo>
                <a:cubicBezTo>
                  <a:pt x="30" y="1"/>
                  <a:pt x="14" y="1"/>
                  <a:pt x="1" y="14"/>
                </a:cubicBezTo>
                <a:cubicBezTo>
                  <a:pt x="1" y="27"/>
                  <a:pt x="30" y="27"/>
                  <a:pt x="56" y="40"/>
                </a:cubicBezTo>
                <a:cubicBezTo>
                  <a:pt x="69" y="40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9" name="Google Shape;349;p11"/>
          <p:cNvSpPr/>
          <p:nvPr/>
        </p:nvSpPr>
        <p:spPr>
          <a:xfrm>
            <a:off x="56442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30" y="1"/>
                  <a:pt x="1" y="1"/>
                  <a:pt x="1" y="14"/>
                </a:cubicBezTo>
                <a:cubicBezTo>
                  <a:pt x="1" y="14"/>
                  <a:pt x="14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0" name="Google Shape;350;p11"/>
          <p:cNvSpPr/>
          <p:nvPr/>
        </p:nvSpPr>
        <p:spPr>
          <a:xfrm>
            <a:off x="611668" y="4681230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0" y="0"/>
                </a:moveTo>
                <a:cubicBezTo>
                  <a:pt x="14" y="0"/>
                  <a:pt x="1" y="13"/>
                  <a:pt x="1" y="13"/>
                </a:cubicBezTo>
                <a:cubicBezTo>
                  <a:pt x="1" y="26"/>
                  <a:pt x="14" y="39"/>
                  <a:pt x="40" y="39"/>
                </a:cubicBezTo>
                <a:cubicBezTo>
                  <a:pt x="66" y="39"/>
                  <a:pt x="82" y="26"/>
                  <a:pt x="82" y="26"/>
                </a:cubicBezTo>
                <a:cubicBezTo>
                  <a:pt x="82" y="13"/>
                  <a:pt x="66" y="0"/>
                  <a:pt x="4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1" name="Google Shape;351;p11"/>
          <p:cNvSpPr/>
          <p:nvPr/>
        </p:nvSpPr>
        <p:spPr>
          <a:xfrm>
            <a:off x="514705" y="4701048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3" y="1"/>
                </a:moveTo>
                <a:cubicBezTo>
                  <a:pt x="27" y="1"/>
                  <a:pt x="14" y="1"/>
                  <a:pt x="1" y="14"/>
                </a:cubicBezTo>
                <a:cubicBezTo>
                  <a:pt x="1" y="14"/>
                  <a:pt x="27" y="27"/>
                  <a:pt x="53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82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2" name="Google Shape;352;p11"/>
          <p:cNvSpPr/>
          <p:nvPr/>
        </p:nvSpPr>
        <p:spPr>
          <a:xfrm>
            <a:off x="691811" y="4684968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18" y="0"/>
                </a:moveTo>
                <a:cubicBezTo>
                  <a:pt x="7" y="0"/>
                  <a:pt x="1" y="6"/>
                  <a:pt x="1" y="6"/>
                </a:cubicBezTo>
                <a:cubicBezTo>
                  <a:pt x="1" y="19"/>
                  <a:pt x="14" y="32"/>
                  <a:pt x="40" y="32"/>
                </a:cubicBezTo>
                <a:cubicBezTo>
                  <a:pt x="66" y="32"/>
                  <a:pt x="82" y="32"/>
                  <a:pt x="82" y="19"/>
                </a:cubicBezTo>
                <a:cubicBezTo>
                  <a:pt x="95" y="6"/>
                  <a:pt x="66" y="6"/>
                  <a:pt x="40" y="6"/>
                </a:cubicBezTo>
                <a:cubicBezTo>
                  <a:pt x="31" y="2"/>
                  <a:pt x="24" y="0"/>
                  <a:pt x="1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3" name="Google Shape;353;p11"/>
          <p:cNvSpPr/>
          <p:nvPr/>
        </p:nvSpPr>
        <p:spPr>
          <a:xfrm>
            <a:off x="674991" y="4716193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43"/>
                  <a:pt x="40" y="43"/>
                </a:cubicBezTo>
                <a:cubicBezTo>
                  <a:pt x="69" y="43"/>
                  <a:pt x="82" y="43"/>
                  <a:pt x="82" y="27"/>
                </a:cubicBezTo>
                <a:cubicBezTo>
                  <a:pt x="82" y="14"/>
                  <a:pt x="69" y="14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4" name="Google Shape;354;p11"/>
          <p:cNvSpPr/>
          <p:nvPr/>
        </p:nvSpPr>
        <p:spPr>
          <a:xfrm>
            <a:off x="527568" y="4672253"/>
            <a:ext cx="20283" cy="6731"/>
          </a:xfrm>
          <a:custGeom>
            <a:avLst/>
            <a:gdLst/>
            <a:ahLst/>
            <a:cxnLst/>
            <a:rect l="l" t="t" r="r" b="b"/>
            <a:pathLst>
              <a:path w="82" h="36" extrusionOk="0">
                <a:moveTo>
                  <a:pt x="20" y="0"/>
                </a:moveTo>
                <a:cubicBezTo>
                  <a:pt x="8" y="0"/>
                  <a:pt x="1" y="6"/>
                  <a:pt x="1" y="6"/>
                </a:cubicBezTo>
                <a:cubicBezTo>
                  <a:pt x="1" y="19"/>
                  <a:pt x="17" y="35"/>
                  <a:pt x="43" y="35"/>
                </a:cubicBezTo>
                <a:cubicBezTo>
                  <a:pt x="69" y="35"/>
                  <a:pt x="82" y="35"/>
                  <a:pt x="82" y="19"/>
                </a:cubicBezTo>
                <a:cubicBezTo>
                  <a:pt x="82" y="6"/>
                  <a:pt x="69" y="6"/>
                  <a:pt x="43" y="6"/>
                </a:cubicBezTo>
                <a:cubicBezTo>
                  <a:pt x="34" y="2"/>
                  <a:pt x="27" y="0"/>
                  <a:pt x="2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5" name="Google Shape;355;p11"/>
          <p:cNvSpPr/>
          <p:nvPr/>
        </p:nvSpPr>
        <p:spPr>
          <a:xfrm>
            <a:off x="641351" y="4663654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3" y="0"/>
                </a:moveTo>
                <a:cubicBezTo>
                  <a:pt x="14" y="0"/>
                  <a:pt x="1" y="0"/>
                  <a:pt x="1" y="13"/>
                </a:cubicBezTo>
                <a:cubicBezTo>
                  <a:pt x="1" y="26"/>
                  <a:pt x="14" y="26"/>
                  <a:pt x="43" y="39"/>
                </a:cubicBezTo>
                <a:cubicBezTo>
                  <a:pt x="69" y="39"/>
                  <a:pt x="82" y="26"/>
                  <a:pt x="82" y="26"/>
                </a:cubicBezTo>
                <a:cubicBezTo>
                  <a:pt x="82" y="13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6" name="Google Shape;356;p11"/>
          <p:cNvSpPr/>
          <p:nvPr/>
        </p:nvSpPr>
        <p:spPr>
          <a:xfrm>
            <a:off x="738313" y="4701048"/>
            <a:ext cx="23499" cy="6544"/>
          </a:xfrm>
          <a:custGeom>
            <a:avLst/>
            <a:gdLst/>
            <a:ahLst/>
            <a:cxnLst/>
            <a:rect l="l" t="t" r="r" b="b"/>
            <a:pathLst>
              <a:path w="95" h="35" extrusionOk="0">
                <a:moveTo>
                  <a:pt x="40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0" y="27"/>
                </a:cubicBezTo>
                <a:cubicBezTo>
                  <a:pt x="49" y="32"/>
                  <a:pt x="57" y="34"/>
                  <a:pt x="64" y="34"/>
                </a:cubicBezTo>
                <a:cubicBezTo>
                  <a:pt x="76" y="34"/>
                  <a:pt x="82" y="27"/>
                  <a:pt x="82" y="27"/>
                </a:cubicBezTo>
                <a:cubicBezTo>
                  <a:pt x="95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7" name="Google Shape;357;p11"/>
          <p:cNvSpPr/>
          <p:nvPr/>
        </p:nvSpPr>
        <p:spPr>
          <a:xfrm>
            <a:off x="45781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30"/>
                  <a:pt x="56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8" name="Google Shape;358;p11"/>
          <p:cNvSpPr/>
          <p:nvPr/>
        </p:nvSpPr>
        <p:spPr>
          <a:xfrm>
            <a:off x="571596" y="4726666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39"/>
                </a:cubicBezTo>
                <a:cubicBezTo>
                  <a:pt x="66" y="39"/>
                  <a:pt x="95" y="26"/>
                  <a:pt x="95" y="26"/>
                </a:cubicBezTo>
                <a:cubicBezTo>
                  <a:pt x="95" y="13"/>
                  <a:pt x="66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9" name="Google Shape;359;p11"/>
          <p:cNvSpPr/>
          <p:nvPr/>
        </p:nvSpPr>
        <p:spPr>
          <a:xfrm>
            <a:off x="607712" y="4711520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43" y="0"/>
                </a:moveTo>
                <a:cubicBezTo>
                  <a:pt x="30" y="0"/>
                  <a:pt x="1" y="0"/>
                  <a:pt x="1" y="13"/>
                </a:cubicBezTo>
                <a:cubicBezTo>
                  <a:pt x="1" y="13"/>
                  <a:pt x="17" y="26"/>
                  <a:pt x="43" y="26"/>
                </a:cubicBezTo>
                <a:cubicBezTo>
                  <a:pt x="69" y="26"/>
                  <a:pt x="82" y="26"/>
                  <a:pt x="98" y="13"/>
                </a:cubicBezTo>
                <a:cubicBezTo>
                  <a:pt x="98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0" name="Google Shape;360;p11"/>
          <p:cNvSpPr/>
          <p:nvPr/>
        </p:nvSpPr>
        <p:spPr>
          <a:xfrm>
            <a:off x="2407707" y="4851567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1" name="Google Shape;361;p11"/>
          <p:cNvSpPr/>
          <p:nvPr/>
        </p:nvSpPr>
        <p:spPr>
          <a:xfrm>
            <a:off x="2491065" y="4839787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2" name="Google Shape;362;p11"/>
          <p:cNvSpPr/>
          <p:nvPr/>
        </p:nvSpPr>
        <p:spPr>
          <a:xfrm>
            <a:off x="2444563" y="4834925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3" name="Google Shape;363;p11"/>
          <p:cNvSpPr/>
          <p:nvPr/>
        </p:nvSpPr>
        <p:spPr>
          <a:xfrm>
            <a:off x="2538309" y="4852501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4" name="Google Shape;364;p11"/>
          <p:cNvSpPr/>
          <p:nvPr/>
        </p:nvSpPr>
        <p:spPr>
          <a:xfrm>
            <a:off x="2364420" y="4837356"/>
            <a:ext cx="20283" cy="5048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5" name="Google Shape;365;p11"/>
          <p:cNvSpPr/>
          <p:nvPr/>
        </p:nvSpPr>
        <p:spPr>
          <a:xfrm>
            <a:off x="2381240" y="4870078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6" name="Google Shape;366;p11"/>
          <p:cNvSpPr/>
          <p:nvPr/>
        </p:nvSpPr>
        <p:spPr>
          <a:xfrm>
            <a:off x="2527921" y="4824642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7" name="Google Shape;367;p11"/>
          <p:cNvSpPr/>
          <p:nvPr/>
        </p:nvSpPr>
        <p:spPr>
          <a:xfrm>
            <a:off x="2414880" y="4816415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8" name="Google Shape;368;p11"/>
          <p:cNvSpPr/>
          <p:nvPr/>
        </p:nvSpPr>
        <p:spPr>
          <a:xfrm>
            <a:off x="2317917" y="4852501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9" name="Google Shape;369;p11"/>
          <p:cNvSpPr/>
          <p:nvPr/>
        </p:nvSpPr>
        <p:spPr>
          <a:xfrm>
            <a:off x="2595201" y="4839787"/>
            <a:ext cx="23499" cy="8040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0" name="Google Shape;370;p11"/>
          <p:cNvSpPr/>
          <p:nvPr/>
        </p:nvSpPr>
        <p:spPr>
          <a:xfrm>
            <a:off x="2481419" y="4878118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1" name="Google Shape;371;p11"/>
          <p:cNvSpPr/>
          <p:nvPr/>
        </p:nvSpPr>
        <p:spPr>
          <a:xfrm>
            <a:off x="2447779" y="4862972"/>
            <a:ext cx="20283" cy="5984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2" name="Google Shape;372;p11"/>
          <p:cNvSpPr/>
          <p:nvPr/>
        </p:nvSpPr>
        <p:spPr>
          <a:xfrm>
            <a:off x="9135255" y="4810335"/>
            <a:ext cx="815288" cy="630684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3" name="Google Shape;373;p11"/>
          <p:cNvSpPr/>
          <p:nvPr/>
        </p:nvSpPr>
        <p:spPr>
          <a:xfrm>
            <a:off x="8708075" y="5016760"/>
            <a:ext cx="584504" cy="452117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4" name="Google Shape;374;p11"/>
          <p:cNvSpPr/>
          <p:nvPr/>
        </p:nvSpPr>
        <p:spPr>
          <a:xfrm>
            <a:off x="1792023" y="5159629"/>
            <a:ext cx="10542341" cy="2003491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5" name="Google Shape;375;p11"/>
          <p:cNvSpPr/>
          <p:nvPr/>
        </p:nvSpPr>
        <p:spPr>
          <a:xfrm>
            <a:off x="43496" y="4986379"/>
            <a:ext cx="772000" cy="601328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6" name="Google Shape;376;p11"/>
          <p:cNvSpPr/>
          <p:nvPr/>
        </p:nvSpPr>
        <p:spPr>
          <a:xfrm>
            <a:off x="-77718" y="5421775"/>
            <a:ext cx="6708033" cy="2011157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7" name="Google Shape;377;p11"/>
          <p:cNvSpPr/>
          <p:nvPr/>
        </p:nvSpPr>
        <p:spPr>
          <a:xfrm>
            <a:off x="-77733" y="6026231"/>
            <a:ext cx="12435025" cy="1220559"/>
          </a:xfrm>
          <a:custGeom>
            <a:avLst/>
            <a:gdLst/>
            <a:ahLst/>
            <a:cxnLst/>
            <a:rect l="l" t="t" r="r" b="b"/>
            <a:pathLst>
              <a:path w="50179" h="7521" extrusionOk="0">
                <a:moveTo>
                  <a:pt x="23964" y="1"/>
                </a:moveTo>
                <a:cubicBezTo>
                  <a:pt x="14458" y="1"/>
                  <a:pt x="5927" y="529"/>
                  <a:pt x="1" y="1378"/>
                </a:cubicBezTo>
                <a:lnTo>
                  <a:pt x="1" y="7009"/>
                </a:lnTo>
                <a:cubicBezTo>
                  <a:pt x="1323" y="7197"/>
                  <a:pt x="2794" y="7372"/>
                  <a:pt x="4362" y="7521"/>
                </a:cubicBezTo>
                <a:lnTo>
                  <a:pt x="43566" y="7521"/>
                </a:lnTo>
                <a:cubicBezTo>
                  <a:pt x="46090" y="7278"/>
                  <a:pt x="48316" y="6983"/>
                  <a:pt x="50179" y="6643"/>
                </a:cubicBezTo>
                <a:lnTo>
                  <a:pt x="50179" y="1731"/>
                </a:lnTo>
                <a:cubicBezTo>
                  <a:pt x="44308" y="691"/>
                  <a:pt x="34750" y="1"/>
                  <a:pt x="239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8" name="Google Shape;378;p11"/>
          <p:cNvSpPr/>
          <p:nvPr/>
        </p:nvSpPr>
        <p:spPr>
          <a:xfrm>
            <a:off x="7156538" y="6212605"/>
            <a:ext cx="4267892" cy="662096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9" name="Google Shape;379;p11"/>
          <p:cNvSpPr/>
          <p:nvPr/>
        </p:nvSpPr>
        <p:spPr>
          <a:xfrm>
            <a:off x="7973186" y="5337991"/>
            <a:ext cx="2634596" cy="409112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0" name="Google Shape;380;p11"/>
          <p:cNvSpPr/>
          <p:nvPr/>
        </p:nvSpPr>
        <p:spPr>
          <a:xfrm>
            <a:off x="-2605834" y="565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1" name="Google Shape;381;p11"/>
          <p:cNvSpPr/>
          <p:nvPr/>
        </p:nvSpPr>
        <p:spPr>
          <a:xfrm>
            <a:off x="10104193" y="-535248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82" name="Google Shape;382;p11"/>
          <p:cNvGrpSpPr/>
          <p:nvPr/>
        </p:nvGrpSpPr>
        <p:grpSpPr>
          <a:xfrm>
            <a:off x="1088292" y="4192999"/>
            <a:ext cx="218584" cy="325603"/>
            <a:chOff x="-1716306" y="2279074"/>
            <a:chExt cx="163938" cy="244202"/>
          </a:xfrm>
        </p:grpSpPr>
        <p:sp>
          <p:nvSpPr>
            <p:cNvPr id="383" name="Google Shape;383;p11"/>
            <p:cNvSpPr/>
            <p:nvPr/>
          </p:nvSpPr>
          <p:spPr>
            <a:xfrm>
              <a:off x="-1692019" y="2487794"/>
              <a:ext cx="17077" cy="35482"/>
            </a:xfrm>
            <a:custGeom>
              <a:avLst/>
              <a:gdLst/>
              <a:ahLst/>
              <a:cxnLst/>
              <a:rect l="l" t="t" r="r" b="b"/>
              <a:pathLst>
                <a:path w="90" h="187" extrusionOk="0">
                  <a:moveTo>
                    <a:pt x="57" y="1"/>
                  </a:moveTo>
                  <a:cubicBezTo>
                    <a:pt x="32" y="1"/>
                    <a:pt x="1" y="22"/>
                    <a:pt x="9" y="38"/>
                  </a:cubicBezTo>
                  <a:cubicBezTo>
                    <a:pt x="51" y="80"/>
                    <a:pt x="35" y="187"/>
                    <a:pt x="35" y="187"/>
                  </a:cubicBezTo>
                  <a:lnTo>
                    <a:pt x="77" y="187"/>
                  </a:lnTo>
                  <a:cubicBezTo>
                    <a:pt x="64" y="80"/>
                    <a:pt x="90" y="38"/>
                    <a:pt x="90" y="38"/>
                  </a:cubicBezTo>
                  <a:cubicBezTo>
                    <a:pt x="90" y="11"/>
                    <a:pt x="75" y="1"/>
                    <a:pt x="57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-1713270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69" y="1"/>
                  </a:moveTo>
                  <a:cubicBezTo>
                    <a:pt x="152" y="1"/>
                    <a:pt x="135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5" y="1188"/>
                    <a:pt x="140" y="1205"/>
                    <a:pt x="177" y="1205"/>
                  </a:cubicBezTo>
                  <a:cubicBezTo>
                    <a:pt x="243" y="1205"/>
                    <a:pt x="314" y="1149"/>
                    <a:pt x="325" y="974"/>
                  </a:cubicBezTo>
                  <a:cubicBezTo>
                    <a:pt x="335" y="764"/>
                    <a:pt x="246" y="1"/>
                    <a:pt x="16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-1716306" y="2279074"/>
              <a:ext cx="38897" cy="226366"/>
            </a:xfrm>
            <a:custGeom>
              <a:avLst/>
              <a:gdLst/>
              <a:ahLst/>
              <a:cxnLst/>
              <a:rect l="l" t="t" r="r" b="b"/>
              <a:pathLst>
                <a:path w="205" h="1193" extrusionOk="0">
                  <a:moveTo>
                    <a:pt x="183" y="0"/>
                  </a:moveTo>
                  <a:cubicBezTo>
                    <a:pt x="164" y="0"/>
                    <a:pt x="146" y="38"/>
                    <a:pt x="137" y="127"/>
                  </a:cubicBezTo>
                  <a:cubicBezTo>
                    <a:pt x="137" y="127"/>
                    <a:pt x="1" y="1031"/>
                    <a:pt x="98" y="1167"/>
                  </a:cubicBezTo>
                  <a:cubicBezTo>
                    <a:pt x="98" y="1180"/>
                    <a:pt x="111" y="1180"/>
                    <a:pt x="124" y="1193"/>
                  </a:cubicBezTo>
                  <a:cubicBezTo>
                    <a:pt x="69" y="989"/>
                    <a:pt x="150" y="114"/>
                    <a:pt x="150" y="114"/>
                  </a:cubicBezTo>
                  <a:cubicBezTo>
                    <a:pt x="163" y="4"/>
                    <a:pt x="192" y="33"/>
                    <a:pt x="205" y="17"/>
                  </a:cubicBezTo>
                  <a:cubicBezTo>
                    <a:pt x="198" y="6"/>
                    <a:pt x="190" y="0"/>
                    <a:pt x="18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1593543" y="2487794"/>
              <a:ext cx="18785" cy="35482"/>
            </a:xfrm>
            <a:custGeom>
              <a:avLst/>
              <a:gdLst/>
              <a:ahLst/>
              <a:cxnLst/>
              <a:rect l="l" t="t" r="r" b="b"/>
              <a:pathLst>
                <a:path w="99" h="187" extrusionOk="0">
                  <a:moveTo>
                    <a:pt x="55" y="1"/>
                  </a:moveTo>
                  <a:cubicBezTo>
                    <a:pt x="27" y="1"/>
                    <a:pt x="0" y="22"/>
                    <a:pt x="18" y="38"/>
                  </a:cubicBezTo>
                  <a:cubicBezTo>
                    <a:pt x="44" y="80"/>
                    <a:pt x="31" y="187"/>
                    <a:pt x="31" y="187"/>
                  </a:cubicBezTo>
                  <a:lnTo>
                    <a:pt x="70" y="187"/>
                  </a:lnTo>
                  <a:cubicBezTo>
                    <a:pt x="70" y="80"/>
                    <a:pt x="99" y="38"/>
                    <a:pt x="99" y="38"/>
                  </a:cubicBezTo>
                  <a:cubicBezTo>
                    <a:pt x="92" y="11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1616122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74" y="1"/>
                  </a:moveTo>
                  <a:cubicBezTo>
                    <a:pt x="156" y="1"/>
                    <a:pt x="138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6" y="1188"/>
                    <a:pt x="142" y="1205"/>
                    <a:pt x="179" y="1205"/>
                  </a:cubicBezTo>
                  <a:cubicBezTo>
                    <a:pt x="246" y="1205"/>
                    <a:pt x="316" y="1149"/>
                    <a:pt x="325" y="974"/>
                  </a:cubicBezTo>
                  <a:cubicBezTo>
                    <a:pt x="335" y="764"/>
                    <a:pt x="257" y="1"/>
                    <a:pt x="174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-1618589" y="2279074"/>
              <a:ext cx="38328" cy="226366"/>
            </a:xfrm>
            <a:custGeom>
              <a:avLst/>
              <a:gdLst/>
              <a:ahLst/>
              <a:cxnLst/>
              <a:rect l="l" t="t" r="r" b="b"/>
              <a:pathLst>
                <a:path w="202" h="1193" extrusionOk="0">
                  <a:moveTo>
                    <a:pt x="182" y="0"/>
                  </a:moveTo>
                  <a:cubicBezTo>
                    <a:pt x="167" y="0"/>
                    <a:pt x="155" y="38"/>
                    <a:pt x="134" y="127"/>
                  </a:cubicBezTo>
                  <a:cubicBezTo>
                    <a:pt x="134" y="127"/>
                    <a:pt x="1" y="1031"/>
                    <a:pt x="95" y="1167"/>
                  </a:cubicBezTo>
                  <a:cubicBezTo>
                    <a:pt x="108" y="1180"/>
                    <a:pt x="121" y="1180"/>
                    <a:pt x="134" y="1193"/>
                  </a:cubicBezTo>
                  <a:cubicBezTo>
                    <a:pt x="82" y="989"/>
                    <a:pt x="163" y="114"/>
                    <a:pt x="163" y="114"/>
                  </a:cubicBezTo>
                  <a:cubicBezTo>
                    <a:pt x="176" y="4"/>
                    <a:pt x="202" y="33"/>
                    <a:pt x="202" y="17"/>
                  </a:cubicBezTo>
                  <a:cubicBezTo>
                    <a:pt x="194" y="6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89" name="Google Shape;389;p11"/>
          <p:cNvGrpSpPr/>
          <p:nvPr/>
        </p:nvGrpSpPr>
        <p:grpSpPr>
          <a:xfrm>
            <a:off x="2202558" y="3841844"/>
            <a:ext cx="2333073" cy="1027912"/>
            <a:chOff x="-1936407" y="2490071"/>
            <a:chExt cx="1749805" cy="770934"/>
          </a:xfrm>
        </p:grpSpPr>
        <p:sp>
          <p:nvSpPr>
            <p:cNvPr id="390" name="Google Shape;390;p11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0" name="Google Shape;440;p11"/>
          <p:cNvSpPr txBox="1">
            <a:spLocks noGrp="1"/>
          </p:cNvSpPr>
          <p:nvPr>
            <p:ph type="title" hasCustomPrompt="1"/>
          </p:nvPr>
        </p:nvSpPr>
        <p:spPr>
          <a:xfrm>
            <a:off x="1792400" y="1024067"/>
            <a:ext cx="8607200" cy="21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41" name="Google Shape;441;p11"/>
          <p:cNvSpPr txBox="1">
            <a:spLocks noGrp="1"/>
          </p:cNvSpPr>
          <p:nvPr>
            <p:ph type="body" idx="1"/>
          </p:nvPr>
        </p:nvSpPr>
        <p:spPr>
          <a:xfrm>
            <a:off x="1792400" y="3029400"/>
            <a:ext cx="8607200" cy="5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219170" lvl="1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79049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5"/>
          <p:cNvSpPr txBox="1">
            <a:spLocks noGrp="1"/>
          </p:cNvSpPr>
          <p:nvPr>
            <p:ph type="title"/>
          </p:nvPr>
        </p:nvSpPr>
        <p:spPr>
          <a:xfrm>
            <a:off x="960145" y="720000"/>
            <a:ext cx="5136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81" name="Google Shape;481;p15"/>
          <p:cNvSpPr txBox="1">
            <a:spLocks noGrp="1"/>
          </p:cNvSpPr>
          <p:nvPr>
            <p:ph type="subTitle" idx="1"/>
          </p:nvPr>
        </p:nvSpPr>
        <p:spPr>
          <a:xfrm>
            <a:off x="960000" y="2795033"/>
            <a:ext cx="5136000" cy="32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234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3" y="1423695"/>
            <a:ext cx="2963304" cy="190154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7285281" y="1963665"/>
            <a:ext cx="7655759" cy="2362495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>
            <a:off x="1880827" y="3335466"/>
            <a:ext cx="10320447" cy="1055091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6195517" y="3335467"/>
            <a:ext cx="6227487" cy="548593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4393696" y="3408629"/>
            <a:ext cx="8231265" cy="979004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>
            <a:off x="0" y="3769029"/>
            <a:ext cx="6339040" cy="618603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2"/>
          <p:cNvSpPr/>
          <p:nvPr/>
        </p:nvSpPr>
        <p:spPr>
          <a:xfrm>
            <a:off x="11514186" y="3635539"/>
            <a:ext cx="687121" cy="643364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" name="Google Shape;18;p2"/>
          <p:cNvSpPr/>
          <p:nvPr/>
        </p:nvSpPr>
        <p:spPr>
          <a:xfrm>
            <a:off x="11096905" y="3827560"/>
            <a:ext cx="1104401" cy="560073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2"/>
          <p:cNvSpPr/>
          <p:nvPr/>
        </p:nvSpPr>
        <p:spPr>
          <a:xfrm>
            <a:off x="0" y="4387635"/>
            <a:ext cx="12201267" cy="2470357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2"/>
          <p:cNvSpPr/>
          <p:nvPr/>
        </p:nvSpPr>
        <p:spPr>
          <a:xfrm>
            <a:off x="0" y="4387636"/>
            <a:ext cx="12201267" cy="561649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2"/>
          <p:cNvSpPr/>
          <p:nvPr/>
        </p:nvSpPr>
        <p:spPr>
          <a:xfrm>
            <a:off x="0" y="5002187"/>
            <a:ext cx="12201267" cy="1855807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2"/>
          <p:cNvSpPr/>
          <p:nvPr/>
        </p:nvSpPr>
        <p:spPr>
          <a:xfrm>
            <a:off x="4607343" y="4387635"/>
            <a:ext cx="6651165" cy="2470357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2"/>
          <p:cNvSpPr/>
          <p:nvPr/>
        </p:nvSpPr>
        <p:spPr>
          <a:xfrm>
            <a:off x="7807058" y="4387635"/>
            <a:ext cx="2178757" cy="358151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2"/>
          <p:cNvSpPr/>
          <p:nvPr/>
        </p:nvSpPr>
        <p:spPr>
          <a:xfrm>
            <a:off x="0" y="3635539"/>
            <a:ext cx="634544" cy="643364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2"/>
          <p:cNvSpPr/>
          <p:nvPr/>
        </p:nvSpPr>
        <p:spPr>
          <a:xfrm>
            <a:off x="0" y="3827560"/>
            <a:ext cx="1021223" cy="560073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2"/>
          <p:cNvSpPr/>
          <p:nvPr/>
        </p:nvSpPr>
        <p:spPr>
          <a:xfrm>
            <a:off x="8862502" y="5910734"/>
            <a:ext cx="3338796" cy="947263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2"/>
          <p:cNvSpPr/>
          <p:nvPr/>
        </p:nvSpPr>
        <p:spPr>
          <a:xfrm>
            <a:off x="10176660" y="6383017"/>
            <a:ext cx="2024643" cy="474983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2"/>
          <p:cNvSpPr/>
          <p:nvPr/>
        </p:nvSpPr>
        <p:spPr>
          <a:xfrm>
            <a:off x="0" y="4755015"/>
            <a:ext cx="1298853" cy="844837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2"/>
          <p:cNvSpPr/>
          <p:nvPr/>
        </p:nvSpPr>
        <p:spPr>
          <a:xfrm>
            <a:off x="0" y="5091782"/>
            <a:ext cx="859875" cy="474532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2"/>
          <p:cNvSpPr/>
          <p:nvPr/>
        </p:nvSpPr>
        <p:spPr>
          <a:xfrm>
            <a:off x="0" y="6164885"/>
            <a:ext cx="3473717" cy="693113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2"/>
          <p:cNvSpPr/>
          <p:nvPr/>
        </p:nvSpPr>
        <p:spPr>
          <a:xfrm>
            <a:off x="1" y="5657260"/>
            <a:ext cx="2801340" cy="1200737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2"/>
          <p:cNvSpPr/>
          <p:nvPr/>
        </p:nvSpPr>
        <p:spPr>
          <a:xfrm>
            <a:off x="1644924" y="5657260"/>
            <a:ext cx="1156421" cy="173785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2"/>
          <p:cNvSpPr/>
          <p:nvPr/>
        </p:nvSpPr>
        <p:spPr>
          <a:xfrm>
            <a:off x="1" y="6201352"/>
            <a:ext cx="1772049" cy="656645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2"/>
          <p:cNvSpPr/>
          <p:nvPr/>
        </p:nvSpPr>
        <p:spPr>
          <a:xfrm>
            <a:off x="4836292" y="6559503"/>
            <a:ext cx="116560" cy="85541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2"/>
          <p:cNvSpPr/>
          <p:nvPr/>
        </p:nvSpPr>
        <p:spPr>
          <a:xfrm>
            <a:off x="4881359" y="6576162"/>
            <a:ext cx="139093" cy="72485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4915575" y="6623436"/>
            <a:ext cx="112944" cy="31065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/>
          <p:nvPr/>
        </p:nvSpPr>
        <p:spPr>
          <a:xfrm>
            <a:off x="3612267" y="6446497"/>
            <a:ext cx="139093" cy="56728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2"/>
          <p:cNvSpPr/>
          <p:nvPr/>
        </p:nvSpPr>
        <p:spPr>
          <a:xfrm>
            <a:off x="3567200" y="6403727"/>
            <a:ext cx="158011" cy="99048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2"/>
          <p:cNvSpPr/>
          <p:nvPr/>
        </p:nvSpPr>
        <p:spPr>
          <a:xfrm>
            <a:off x="319360" y="5890474"/>
            <a:ext cx="100704" cy="6528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2"/>
          <p:cNvSpPr/>
          <p:nvPr/>
        </p:nvSpPr>
        <p:spPr>
          <a:xfrm>
            <a:off x="367486" y="5872465"/>
            <a:ext cx="176927" cy="83291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2"/>
          <p:cNvSpPr/>
          <p:nvPr/>
        </p:nvSpPr>
        <p:spPr>
          <a:xfrm>
            <a:off x="408937" y="5930994"/>
            <a:ext cx="127409" cy="33541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2"/>
          <p:cNvSpPr/>
          <p:nvPr/>
        </p:nvSpPr>
        <p:spPr>
          <a:xfrm>
            <a:off x="3473451" y="6338444"/>
            <a:ext cx="131860" cy="164331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2"/>
          <p:cNvSpPr/>
          <p:nvPr/>
        </p:nvSpPr>
        <p:spPr>
          <a:xfrm>
            <a:off x="3596965" y="6383692"/>
            <a:ext cx="86795" cy="119083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2"/>
          <p:cNvSpPr/>
          <p:nvPr/>
        </p:nvSpPr>
        <p:spPr>
          <a:xfrm>
            <a:off x="3435618" y="6458879"/>
            <a:ext cx="102095" cy="40295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2"/>
          <p:cNvSpPr/>
          <p:nvPr/>
        </p:nvSpPr>
        <p:spPr>
          <a:xfrm>
            <a:off x="3645649" y="5821365"/>
            <a:ext cx="109328" cy="170859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2"/>
          <p:cNvSpPr/>
          <p:nvPr/>
        </p:nvSpPr>
        <p:spPr>
          <a:xfrm>
            <a:off x="3717977" y="5924015"/>
            <a:ext cx="127131" cy="79915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2"/>
          <p:cNvSpPr/>
          <p:nvPr/>
        </p:nvSpPr>
        <p:spPr>
          <a:xfrm>
            <a:off x="3590290" y="5902405"/>
            <a:ext cx="67321" cy="67983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2"/>
          <p:cNvSpPr/>
          <p:nvPr/>
        </p:nvSpPr>
        <p:spPr>
          <a:xfrm>
            <a:off x="4847977" y="6511330"/>
            <a:ext cx="97644" cy="137317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2"/>
          <p:cNvSpPr/>
          <p:nvPr/>
        </p:nvSpPr>
        <p:spPr>
          <a:xfrm>
            <a:off x="4794842" y="6535417"/>
            <a:ext cx="60645" cy="113231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2"/>
          <p:cNvSpPr/>
          <p:nvPr/>
        </p:nvSpPr>
        <p:spPr>
          <a:xfrm>
            <a:off x="4915575" y="6607452"/>
            <a:ext cx="86795" cy="41195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2"/>
          <p:cNvSpPr/>
          <p:nvPr/>
        </p:nvSpPr>
        <p:spPr>
          <a:xfrm>
            <a:off x="344952" y="5794353"/>
            <a:ext cx="128523" cy="161404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2"/>
          <p:cNvSpPr/>
          <p:nvPr/>
        </p:nvSpPr>
        <p:spPr>
          <a:xfrm>
            <a:off x="251204" y="5824291"/>
            <a:ext cx="87072" cy="113231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" name="Google Shape;55;p2"/>
          <p:cNvSpPr/>
          <p:nvPr/>
        </p:nvSpPr>
        <p:spPr>
          <a:xfrm>
            <a:off x="408937" y="5911859"/>
            <a:ext cx="101260" cy="40295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2"/>
          <p:cNvSpPr/>
          <p:nvPr/>
        </p:nvSpPr>
        <p:spPr>
          <a:xfrm>
            <a:off x="216987" y="5906682"/>
            <a:ext cx="105711" cy="49975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2"/>
          <p:cNvSpPr/>
          <p:nvPr/>
        </p:nvSpPr>
        <p:spPr>
          <a:xfrm>
            <a:off x="1336413" y="5404910"/>
            <a:ext cx="120176" cy="186165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2"/>
          <p:cNvSpPr/>
          <p:nvPr/>
        </p:nvSpPr>
        <p:spPr>
          <a:xfrm>
            <a:off x="1284392" y="5496080"/>
            <a:ext cx="74832" cy="82616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2"/>
          <p:cNvSpPr/>
          <p:nvPr/>
        </p:nvSpPr>
        <p:spPr>
          <a:xfrm>
            <a:off x="11311387" y="4769872"/>
            <a:ext cx="112944" cy="4052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2"/>
          <p:cNvSpPr/>
          <p:nvPr/>
        </p:nvSpPr>
        <p:spPr>
          <a:xfrm>
            <a:off x="11277170" y="4736331"/>
            <a:ext cx="124628" cy="73611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2"/>
          <p:cNvSpPr/>
          <p:nvPr/>
        </p:nvSpPr>
        <p:spPr>
          <a:xfrm>
            <a:off x="11202338" y="4687933"/>
            <a:ext cx="101260" cy="122009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2"/>
          <p:cNvSpPr/>
          <p:nvPr/>
        </p:nvSpPr>
        <p:spPr>
          <a:xfrm>
            <a:off x="11299703" y="4721474"/>
            <a:ext cx="71493" cy="88468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2"/>
          <p:cNvSpPr/>
          <p:nvPr/>
        </p:nvSpPr>
        <p:spPr>
          <a:xfrm>
            <a:off x="11168121" y="4775951"/>
            <a:ext cx="83177" cy="33992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2"/>
          <p:cNvSpPr/>
          <p:nvPr/>
        </p:nvSpPr>
        <p:spPr>
          <a:xfrm>
            <a:off x="11299703" y="5754057"/>
            <a:ext cx="97644" cy="64607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2"/>
          <p:cNvSpPr/>
          <p:nvPr/>
        </p:nvSpPr>
        <p:spPr>
          <a:xfrm>
            <a:off x="11337536" y="5767114"/>
            <a:ext cx="112944" cy="51551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" name="Google Shape;66;p2"/>
          <p:cNvSpPr/>
          <p:nvPr/>
        </p:nvSpPr>
        <p:spPr>
          <a:xfrm>
            <a:off x="11363685" y="5800204"/>
            <a:ext cx="94027" cy="24312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2"/>
          <p:cNvSpPr/>
          <p:nvPr/>
        </p:nvSpPr>
        <p:spPr>
          <a:xfrm>
            <a:off x="11306937" y="5718490"/>
            <a:ext cx="79561" cy="100173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2"/>
          <p:cNvSpPr/>
          <p:nvPr/>
        </p:nvSpPr>
        <p:spPr>
          <a:xfrm>
            <a:off x="11266321" y="5736723"/>
            <a:ext cx="48961" cy="81940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2"/>
          <p:cNvSpPr/>
          <p:nvPr/>
        </p:nvSpPr>
        <p:spPr>
          <a:xfrm>
            <a:off x="11363686" y="5790749"/>
            <a:ext cx="70937" cy="28139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2"/>
          <p:cNvSpPr/>
          <p:nvPr/>
        </p:nvSpPr>
        <p:spPr>
          <a:xfrm>
            <a:off x="2591318" y="4878827"/>
            <a:ext cx="93749" cy="64607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2"/>
          <p:cNvSpPr/>
          <p:nvPr/>
        </p:nvSpPr>
        <p:spPr>
          <a:xfrm>
            <a:off x="2628039" y="4893009"/>
            <a:ext cx="112944" cy="53351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2"/>
          <p:cNvSpPr/>
          <p:nvPr/>
        </p:nvSpPr>
        <p:spPr>
          <a:xfrm>
            <a:off x="2654188" y="4927675"/>
            <a:ext cx="94861" cy="21611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2"/>
          <p:cNvSpPr/>
          <p:nvPr/>
        </p:nvSpPr>
        <p:spPr>
          <a:xfrm>
            <a:off x="2598273" y="4843259"/>
            <a:ext cx="78727" cy="103100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2"/>
          <p:cNvSpPr/>
          <p:nvPr/>
        </p:nvSpPr>
        <p:spPr>
          <a:xfrm>
            <a:off x="2556824" y="4861492"/>
            <a:ext cx="48961" cy="84867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2"/>
          <p:cNvSpPr/>
          <p:nvPr/>
        </p:nvSpPr>
        <p:spPr>
          <a:xfrm>
            <a:off x="2654188" y="4915519"/>
            <a:ext cx="72328" cy="3084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2"/>
          <p:cNvSpPr/>
          <p:nvPr/>
        </p:nvSpPr>
        <p:spPr>
          <a:xfrm>
            <a:off x="5779348" y="5098310"/>
            <a:ext cx="67600" cy="39844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2"/>
          <p:cNvSpPr/>
          <p:nvPr/>
        </p:nvSpPr>
        <p:spPr>
          <a:xfrm>
            <a:off x="5813287" y="5088179"/>
            <a:ext cx="112944" cy="49975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2"/>
          <p:cNvSpPr/>
          <p:nvPr/>
        </p:nvSpPr>
        <p:spPr>
          <a:xfrm>
            <a:off x="5839437" y="5123072"/>
            <a:ext cx="82343" cy="18009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2"/>
          <p:cNvSpPr/>
          <p:nvPr/>
        </p:nvSpPr>
        <p:spPr>
          <a:xfrm>
            <a:off x="5797988" y="5040231"/>
            <a:ext cx="83177" cy="97923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2"/>
          <p:cNvSpPr/>
          <p:nvPr/>
        </p:nvSpPr>
        <p:spPr>
          <a:xfrm>
            <a:off x="5737621" y="5058465"/>
            <a:ext cx="57028" cy="67308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2"/>
          <p:cNvSpPr/>
          <p:nvPr/>
        </p:nvSpPr>
        <p:spPr>
          <a:xfrm>
            <a:off x="5839436" y="5110015"/>
            <a:ext cx="67877" cy="25212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2"/>
          <p:cNvSpPr/>
          <p:nvPr/>
        </p:nvSpPr>
        <p:spPr>
          <a:xfrm>
            <a:off x="5715087" y="5107313"/>
            <a:ext cx="67877" cy="31291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2"/>
          <p:cNvSpPr/>
          <p:nvPr/>
        </p:nvSpPr>
        <p:spPr>
          <a:xfrm>
            <a:off x="667929" y="4642010"/>
            <a:ext cx="86516" cy="49073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2"/>
          <p:cNvSpPr/>
          <p:nvPr/>
        </p:nvSpPr>
        <p:spPr>
          <a:xfrm>
            <a:off x="709100" y="4627828"/>
            <a:ext cx="142709" cy="63256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2"/>
          <p:cNvSpPr/>
          <p:nvPr/>
        </p:nvSpPr>
        <p:spPr>
          <a:xfrm>
            <a:off x="743597" y="4672401"/>
            <a:ext cx="104599" cy="25212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2"/>
          <p:cNvSpPr/>
          <p:nvPr/>
        </p:nvSpPr>
        <p:spPr>
          <a:xfrm>
            <a:off x="690185" y="4569750"/>
            <a:ext cx="105711" cy="121335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2"/>
          <p:cNvSpPr/>
          <p:nvPr/>
        </p:nvSpPr>
        <p:spPr>
          <a:xfrm>
            <a:off x="615351" y="4593837"/>
            <a:ext cx="71493" cy="81940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2"/>
          <p:cNvSpPr/>
          <p:nvPr/>
        </p:nvSpPr>
        <p:spPr>
          <a:xfrm>
            <a:off x="743597" y="4657093"/>
            <a:ext cx="82065" cy="31065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2"/>
          <p:cNvSpPr/>
          <p:nvPr/>
        </p:nvSpPr>
        <p:spPr>
          <a:xfrm>
            <a:off x="585864" y="4654391"/>
            <a:ext cx="85681" cy="3691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2"/>
          <p:cNvSpPr/>
          <p:nvPr/>
        </p:nvSpPr>
        <p:spPr>
          <a:xfrm>
            <a:off x="5846670" y="4520901"/>
            <a:ext cx="322975" cy="498393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2"/>
          <p:cNvSpPr/>
          <p:nvPr/>
        </p:nvSpPr>
        <p:spPr>
          <a:xfrm>
            <a:off x="5997168" y="4794409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2"/>
          <p:cNvSpPr/>
          <p:nvPr/>
        </p:nvSpPr>
        <p:spPr>
          <a:xfrm>
            <a:off x="10034229" y="3952720"/>
            <a:ext cx="225609" cy="352523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2"/>
          <p:cNvSpPr/>
          <p:nvPr/>
        </p:nvSpPr>
        <p:spPr>
          <a:xfrm>
            <a:off x="10135210" y="4146766"/>
            <a:ext cx="30879" cy="240868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2"/>
          <p:cNvSpPr/>
          <p:nvPr/>
        </p:nvSpPr>
        <p:spPr>
          <a:xfrm>
            <a:off x="10180277" y="3773308"/>
            <a:ext cx="320193" cy="498393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2"/>
          <p:cNvSpPr/>
          <p:nvPr/>
        </p:nvSpPr>
        <p:spPr>
          <a:xfrm>
            <a:off x="10327159" y="4046816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2"/>
          <p:cNvSpPr/>
          <p:nvPr/>
        </p:nvSpPr>
        <p:spPr>
          <a:xfrm>
            <a:off x="2343452" y="4326179"/>
            <a:ext cx="322696" cy="501995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2"/>
          <p:cNvSpPr/>
          <p:nvPr/>
        </p:nvSpPr>
        <p:spPr>
          <a:xfrm>
            <a:off x="2489223" y="4602615"/>
            <a:ext cx="45344" cy="340816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2"/>
          <p:cNvSpPr/>
          <p:nvPr/>
        </p:nvSpPr>
        <p:spPr>
          <a:xfrm>
            <a:off x="2128693" y="4259997"/>
            <a:ext cx="322975" cy="501095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" name="Google Shape;99;p2"/>
          <p:cNvSpPr/>
          <p:nvPr/>
        </p:nvSpPr>
        <p:spPr>
          <a:xfrm>
            <a:off x="2279191" y="4536208"/>
            <a:ext cx="42007" cy="340141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" name="Google Shape;100;p2"/>
          <p:cNvSpPr/>
          <p:nvPr/>
        </p:nvSpPr>
        <p:spPr>
          <a:xfrm>
            <a:off x="9696229" y="4867346"/>
            <a:ext cx="86795" cy="127863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" name="Google Shape;101;p2"/>
          <p:cNvSpPr/>
          <p:nvPr/>
        </p:nvSpPr>
        <p:spPr>
          <a:xfrm>
            <a:off x="9752146" y="4945909"/>
            <a:ext cx="102095" cy="6168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2"/>
          <p:cNvSpPr/>
          <p:nvPr/>
        </p:nvSpPr>
        <p:spPr>
          <a:xfrm>
            <a:off x="9647826" y="4930376"/>
            <a:ext cx="55916" cy="52451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2"/>
          <p:cNvSpPr/>
          <p:nvPr/>
        </p:nvSpPr>
        <p:spPr>
          <a:xfrm>
            <a:off x="9316782" y="5876067"/>
            <a:ext cx="102095" cy="140244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2"/>
          <p:cNvSpPr/>
          <p:nvPr/>
        </p:nvSpPr>
        <p:spPr>
          <a:xfrm>
            <a:off x="9399681" y="5946077"/>
            <a:ext cx="59811" cy="60780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2"/>
          <p:cNvSpPr/>
          <p:nvPr/>
        </p:nvSpPr>
        <p:spPr>
          <a:xfrm>
            <a:off x="-2163520" y="574167"/>
            <a:ext cx="4506983" cy="1671989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2"/>
          <p:cNvSpPr/>
          <p:nvPr/>
        </p:nvSpPr>
        <p:spPr>
          <a:xfrm>
            <a:off x="10176661" y="-108885"/>
            <a:ext cx="4060024" cy="1862631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7" name="Google Shape;107;p2"/>
          <p:cNvGrpSpPr/>
          <p:nvPr/>
        </p:nvGrpSpPr>
        <p:grpSpPr>
          <a:xfrm>
            <a:off x="2160791" y="3794117"/>
            <a:ext cx="1769835" cy="583424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877374" y="3335323"/>
            <a:ext cx="227817" cy="1042223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3500931" y="4608749"/>
            <a:ext cx="1856791" cy="372004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3327847" y="5251605"/>
            <a:ext cx="6440259" cy="16063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572433" y="955967"/>
            <a:ext cx="9047200" cy="16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3248600" y="2543368"/>
            <a:ext cx="56948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2755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7144134" y="6212173"/>
            <a:ext cx="70951" cy="1593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9" name="Google Shape;539;p19"/>
          <p:cNvSpPr/>
          <p:nvPr/>
        </p:nvSpPr>
        <p:spPr>
          <a:xfrm flipH="1">
            <a:off x="1990253" y="6005445"/>
            <a:ext cx="597393" cy="1035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0" name="Google Shape;540;p19"/>
          <p:cNvSpPr/>
          <p:nvPr/>
        </p:nvSpPr>
        <p:spPr>
          <a:xfrm flipH="1">
            <a:off x="-16" y="5535270"/>
            <a:ext cx="12192016" cy="593132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1" name="Google Shape;541;p19"/>
          <p:cNvSpPr/>
          <p:nvPr/>
        </p:nvSpPr>
        <p:spPr>
          <a:xfrm flipH="1">
            <a:off x="-16" y="5795832"/>
            <a:ext cx="12192016" cy="593139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2" name="Google Shape;542;p19"/>
          <p:cNvSpPr/>
          <p:nvPr/>
        </p:nvSpPr>
        <p:spPr>
          <a:xfrm flipH="1">
            <a:off x="-8" y="5675224"/>
            <a:ext cx="7338209" cy="1182777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3" name="Google Shape;543;p19"/>
          <p:cNvSpPr/>
          <p:nvPr/>
        </p:nvSpPr>
        <p:spPr>
          <a:xfrm flipH="1">
            <a:off x="242800" y="6099617"/>
            <a:ext cx="11949201" cy="54273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4" name="Google Shape;544;p19"/>
          <p:cNvSpPr/>
          <p:nvPr/>
        </p:nvSpPr>
        <p:spPr>
          <a:xfrm flipH="1">
            <a:off x="-16" y="6315248"/>
            <a:ext cx="12192016" cy="54274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45" name="Google Shape;545;p19"/>
          <p:cNvGrpSpPr/>
          <p:nvPr/>
        </p:nvGrpSpPr>
        <p:grpSpPr>
          <a:xfrm>
            <a:off x="10552807" y="5077384"/>
            <a:ext cx="1165340" cy="933464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2367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1_Title only 2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7144134" y="6212173"/>
            <a:ext cx="70951" cy="1593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9" name="Google Shape;539;p19"/>
          <p:cNvSpPr/>
          <p:nvPr/>
        </p:nvSpPr>
        <p:spPr>
          <a:xfrm flipH="1">
            <a:off x="1990253" y="6005445"/>
            <a:ext cx="597393" cy="1035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0" name="Google Shape;540;p19"/>
          <p:cNvSpPr/>
          <p:nvPr/>
        </p:nvSpPr>
        <p:spPr>
          <a:xfrm flipH="1">
            <a:off x="-16" y="5535270"/>
            <a:ext cx="12192016" cy="593132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1" name="Google Shape;541;p19"/>
          <p:cNvSpPr/>
          <p:nvPr/>
        </p:nvSpPr>
        <p:spPr>
          <a:xfrm flipH="1">
            <a:off x="-16" y="5795832"/>
            <a:ext cx="12192016" cy="593139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2" name="Google Shape;542;p19"/>
          <p:cNvSpPr/>
          <p:nvPr/>
        </p:nvSpPr>
        <p:spPr>
          <a:xfrm flipH="1">
            <a:off x="-8" y="5675224"/>
            <a:ext cx="7338209" cy="1182777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3" name="Google Shape;543;p19"/>
          <p:cNvSpPr/>
          <p:nvPr/>
        </p:nvSpPr>
        <p:spPr>
          <a:xfrm flipH="1">
            <a:off x="242800" y="6099617"/>
            <a:ext cx="11949201" cy="54273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4" name="Google Shape;544;p19"/>
          <p:cNvSpPr/>
          <p:nvPr/>
        </p:nvSpPr>
        <p:spPr>
          <a:xfrm flipH="1">
            <a:off x="-16" y="6315248"/>
            <a:ext cx="12192016" cy="54274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45" name="Google Shape;545;p19"/>
          <p:cNvGrpSpPr/>
          <p:nvPr/>
        </p:nvGrpSpPr>
        <p:grpSpPr>
          <a:xfrm>
            <a:off x="10552807" y="5077384"/>
            <a:ext cx="1165340" cy="933464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19364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5589632"/>
            <a:ext cx="12412149" cy="1179552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4" name="Google Shape;624;p26"/>
          <p:cNvSpPr/>
          <p:nvPr userDrawn="1"/>
        </p:nvSpPr>
        <p:spPr>
          <a:xfrm>
            <a:off x="4439276" y="5935042"/>
            <a:ext cx="1435659" cy="24276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62032" y="5799430"/>
            <a:ext cx="1435659" cy="244740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648501" y="5781864"/>
            <a:ext cx="564468" cy="79905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583821" y="5926671"/>
            <a:ext cx="1129431" cy="170771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8" name="Google Shape;628;p26"/>
          <p:cNvSpPr/>
          <p:nvPr userDrawn="1"/>
        </p:nvSpPr>
        <p:spPr>
          <a:xfrm>
            <a:off x="2575958" y="5805975"/>
            <a:ext cx="874653" cy="13119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9" name="Google Shape;629;p26"/>
          <p:cNvSpPr/>
          <p:nvPr userDrawn="1"/>
        </p:nvSpPr>
        <p:spPr>
          <a:xfrm>
            <a:off x="3454313" y="5926671"/>
            <a:ext cx="737617" cy="183099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0" name="Google Shape;630;p26"/>
          <p:cNvSpPr/>
          <p:nvPr userDrawn="1"/>
        </p:nvSpPr>
        <p:spPr>
          <a:xfrm>
            <a:off x="4402420" y="5875380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1" name="Google Shape;631;p26"/>
          <p:cNvSpPr/>
          <p:nvPr userDrawn="1"/>
        </p:nvSpPr>
        <p:spPr>
          <a:xfrm>
            <a:off x="4319063" y="5867616"/>
            <a:ext cx="23499" cy="3957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2" name="Google Shape;632;p26"/>
          <p:cNvSpPr/>
          <p:nvPr userDrawn="1"/>
        </p:nvSpPr>
        <p:spPr>
          <a:xfrm>
            <a:off x="4365564" y="5861073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3" name="Google Shape;633;p26"/>
          <p:cNvSpPr/>
          <p:nvPr userDrawn="1"/>
        </p:nvSpPr>
        <p:spPr>
          <a:xfrm>
            <a:off x="4271817" y="5877358"/>
            <a:ext cx="20283" cy="456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4" name="Google Shape;634;p26"/>
          <p:cNvSpPr/>
          <p:nvPr userDrawn="1"/>
        </p:nvSpPr>
        <p:spPr>
          <a:xfrm>
            <a:off x="4445708" y="5865029"/>
            <a:ext cx="23499" cy="456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5" name="Google Shape;635;p26"/>
          <p:cNvSpPr/>
          <p:nvPr userDrawn="1"/>
        </p:nvSpPr>
        <p:spPr>
          <a:xfrm>
            <a:off x="4428888" y="5891055"/>
            <a:ext cx="23499" cy="5175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6" name="Google Shape;636;p26"/>
          <p:cNvSpPr/>
          <p:nvPr userDrawn="1"/>
        </p:nvSpPr>
        <p:spPr>
          <a:xfrm>
            <a:off x="4282207" y="5854223"/>
            <a:ext cx="23499" cy="5023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7" name="Google Shape;637;p26"/>
          <p:cNvSpPr/>
          <p:nvPr userDrawn="1"/>
        </p:nvSpPr>
        <p:spPr>
          <a:xfrm>
            <a:off x="4395989" y="5846764"/>
            <a:ext cx="23499" cy="6088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8" name="Google Shape;638;p26"/>
          <p:cNvSpPr/>
          <p:nvPr userDrawn="1"/>
        </p:nvSpPr>
        <p:spPr>
          <a:xfrm>
            <a:off x="4492212" y="5877358"/>
            <a:ext cx="24241" cy="6545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9" name="Google Shape;639;p26"/>
          <p:cNvSpPr/>
          <p:nvPr userDrawn="1"/>
        </p:nvSpPr>
        <p:spPr>
          <a:xfrm>
            <a:off x="4211712" y="5867616"/>
            <a:ext cx="24241" cy="3957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0" name="Google Shape;640;p26"/>
          <p:cNvSpPr/>
          <p:nvPr userDrawn="1"/>
        </p:nvSpPr>
        <p:spPr>
          <a:xfrm>
            <a:off x="4325493" y="5898057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1" name="Google Shape;641;p26"/>
          <p:cNvSpPr/>
          <p:nvPr userDrawn="1"/>
        </p:nvSpPr>
        <p:spPr>
          <a:xfrm>
            <a:off x="4362349" y="5885728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2" name="Google Shape;642;p26"/>
          <p:cNvSpPr/>
          <p:nvPr userDrawn="1"/>
        </p:nvSpPr>
        <p:spPr>
          <a:xfrm>
            <a:off x="2485425" y="5847983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3" name="Google Shape;643;p26"/>
          <p:cNvSpPr/>
          <p:nvPr userDrawn="1"/>
        </p:nvSpPr>
        <p:spPr>
          <a:xfrm>
            <a:off x="2568784" y="5838394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4" name="Google Shape;644;p26"/>
          <p:cNvSpPr/>
          <p:nvPr userDrawn="1"/>
        </p:nvSpPr>
        <p:spPr>
          <a:xfrm>
            <a:off x="2522281" y="5834436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5" name="Google Shape;645;p26"/>
          <p:cNvSpPr/>
          <p:nvPr userDrawn="1"/>
        </p:nvSpPr>
        <p:spPr>
          <a:xfrm>
            <a:off x="2616028" y="5848744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6" name="Google Shape;646;p26"/>
          <p:cNvSpPr/>
          <p:nvPr userDrawn="1"/>
        </p:nvSpPr>
        <p:spPr>
          <a:xfrm>
            <a:off x="2442139" y="5836415"/>
            <a:ext cx="20283" cy="4109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7" name="Google Shape;647;p26"/>
          <p:cNvSpPr/>
          <p:nvPr userDrawn="1"/>
        </p:nvSpPr>
        <p:spPr>
          <a:xfrm>
            <a:off x="2458959" y="5863051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8" name="Google Shape;648;p26"/>
          <p:cNvSpPr/>
          <p:nvPr userDrawn="1"/>
        </p:nvSpPr>
        <p:spPr>
          <a:xfrm>
            <a:off x="2605640" y="5826066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9" name="Google Shape;649;p26"/>
          <p:cNvSpPr/>
          <p:nvPr userDrawn="1"/>
        </p:nvSpPr>
        <p:spPr>
          <a:xfrm>
            <a:off x="2492599" y="5819369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0" name="Google Shape;650;p26"/>
          <p:cNvSpPr/>
          <p:nvPr userDrawn="1"/>
        </p:nvSpPr>
        <p:spPr>
          <a:xfrm>
            <a:off x="2395636" y="5848744"/>
            <a:ext cx="20283" cy="669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672920" y="5838394"/>
            <a:ext cx="23499" cy="6545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2" name="Google Shape;652;p26"/>
          <p:cNvSpPr/>
          <p:nvPr userDrawn="1"/>
        </p:nvSpPr>
        <p:spPr>
          <a:xfrm>
            <a:off x="2559137" y="5869595"/>
            <a:ext cx="23499" cy="5936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3" name="Google Shape;653;p26"/>
          <p:cNvSpPr/>
          <p:nvPr userDrawn="1"/>
        </p:nvSpPr>
        <p:spPr>
          <a:xfrm>
            <a:off x="2525497" y="5857267"/>
            <a:ext cx="20283" cy="4871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4" name="Google Shape;654;p26"/>
          <p:cNvSpPr/>
          <p:nvPr/>
        </p:nvSpPr>
        <p:spPr>
          <a:xfrm>
            <a:off x="9212973" y="5814420"/>
            <a:ext cx="815288" cy="513376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5" name="Google Shape;655;p26"/>
          <p:cNvSpPr/>
          <p:nvPr/>
        </p:nvSpPr>
        <p:spPr>
          <a:xfrm>
            <a:off x="8785793" y="5982449"/>
            <a:ext cx="584504" cy="368024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6" name="Google Shape;656;p26"/>
          <p:cNvSpPr/>
          <p:nvPr/>
        </p:nvSpPr>
        <p:spPr>
          <a:xfrm>
            <a:off x="1869755" y="5991097"/>
            <a:ext cx="10542341" cy="976545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7" name="Google Shape;657;p26"/>
          <p:cNvSpPr/>
          <p:nvPr/>
        </p:nvSpPr>
        <p:spPr>
          <a:xfrm>
            <a:off x="70769" y="5786948"/>
            <a:ext cx="772000" cy="538949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9" name="Google Shape;659;p26"/>
          <p:cNvSpPr/>
          <p:nvPr/>
        </p:nvSpPr>
        <p:spPr>
          <a:xfrm>
            <a:off x="4643457" y="6585836"/>
            <a:ext cx="4267892" cy="538947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0" name="Google Shape;660;p26"/>
          <p:cNvSpPr/>
          <p:nvPr/>
        </p:nvSpPr>
        <p:spPr>
          <a:xfrm>
            <a:off x="8050905" y="6035954"/>
            <a:ext cx="2634596" cy="333017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9387046" y="6138189"/>
            <a:ext cx="2817525" cy="53635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4" y="6118865"/>
            <a:ext cx="6708033" cy="848776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4558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1_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5589632"/>
            <a:ext cx="12412149" cy="1179552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4" name="Google Shape;624;p26"/>
          <p:cNvSpPr/>
          <p:nvPr userDrawn="1"/>
        </p:nvSpPr>
        <p:spPr>
          <a:xfrm>
            <a:off x="4439276" y="5935042"/>
            <a:ext cx="1435659" cy="24276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62032" y="5799430"/>
            <a:ext cx="1435659" cy="244740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648501" y="5781864"/>
            <a:ext cx="564468" cy="79905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583821" y="5926671"/>
            <a:ext cx="1129431" cy="170771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8" name="Google Shape;628;p26"/>
          <p:cNvSpPr/>
          <p:nvPr userDrawn="1"/>
        </p:nvSpPr>
        <p:spPr>
          <a:xfrm>
            <a:off x="2575958" y="5805975"/>
            <a:ext cx="874653" cy="13119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9" name="Google Shape;629;p26"/>
          <p:cNvSpPr/>
          <p:nvPr userDrawn="1"/>
        </p:nvSpPr>
        <p:spPr>
          <a:xfrm>
            <a:off x="3454313" y="5926671"/>
            <a:ext cx="737617" cy="183099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0" name="Google Shape;630;p26"/>
          <p:cNvSpPr/>
          <p:nvPr userDrawn="1"/>
        </p:nvSpPr>
        <p:spPr>
          <a:xfrm>
            <a:off x="4402420" y="5875380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1" name="Google Shape;631;p26"/>
          <p:cNvSpPr/>
          <p:nvPr userDrawn="1"/>
        </p:nvSpPr>
        <p:spPr>
          <a:xfrm>
            <a:off x="4319063" y="5867616"/>
            <a:ext cx="23499" cy="3957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2" name="Google Shape;632;p26"/>
          <p:cNvSpPr/>
          <p:nvPr userDrawn="1"/>
        </p:nvSpPr>
        <p:spPr>
          <a:xfrm>
            <a:off x="4365564" y="5861073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3" name="Google Shape;633;p26"/>
          <p:cNvSpPr/>
          <p:nvPr userDrawn="1"/>
        </p:nvSpPr>
        <p:spPr>
          <a:xfrm>
            <a:off x="4271817" y="5877358"/>
            <a:ext cx="20283" cy="456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4" name="Google Shape;634;p26"/>
          <p:cNvSpPr/>
          <p:nvPr userDrawn="1"/>
        </p:nvSpPr>
        <p:spPr>
          <a:xfrm>
            <a:off x="4445708" y="5865029"/>
            <a:ext cx="23499" cy="456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5" name="Google Shape;635;p26"/>
          <p:cNvSpPr/>
          <p:nvPr userDrawn="1"/>
        </p:nvSpPr>
        <p:spPr>
          <a:xfrm>
            <a:off x="4428888" y="5891055"/>
            <a:ext cx="23499" cy="5175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6" name="Google Shape;636;p26"/>
          <p:cNvSpPr/>
          <p:nvPr userDrawn="1"/>
        </p:nvSpPr>
        <p:spPr>
          <a:xfrm>
            <a:off x="4282207" y="5854223"/>
            <a:ext cx="23499" cy="5023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7" name="Google Shape;637;p26"/>
          <p:cNvSpPr/>
          <p:nvPr userDrawn="1"/>
        </p:nvSpPr>
        <p:spPr>
          <a:xfrm>
            <a:off x="4395989" y="5846764"/>
            <a:ext cx="23499" cy="6088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8" name="Google Shape;638;p26"/>
          <p:cNvSpPr/>
          <p:nvPr userDrawn="1"/>
        </p:nvSpPr>
        <p:spPr>
          <a:xfrm>
            <a:off x="4492212" y="5877358"/>
            <a:ext cx="24241" cy="6545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9" name="Google Shape;639;p26"/>
          <p:cNvSpPr/>
          <p:nvPr userDrawn="1"/>
        </p:nvSpPr>
        <p:spPr>
          <a:xfrm>
            <a:off x="4211712" y="5867616"/>
            <a:ext cx="24241" cy="3957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0" name="Google Shape;640;p26"/>
          <p:cNvSpPr/>
          <p:nvPr userDrawn="1"/>
        </p:nvSpPr>
        <p:spPr>
          <a:xfrm>
            <a:off x="4325493" y="5898057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1" name="Google Shape;641;p26"/>
          <p:cNvSpPr/>
          <p:nvPr userDrawn="1"/>
        </p:nvSpPr>
        <p:spPr>
          <a:xfrm>
            <a:off x="4362349" y="5885728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2" name="Google Shape;642;p26"/>
          <p:cNvSpPr/>
          <p:nvPr userDrawn="1"/>
        </p:nvSpPr>
        <p:spPr>
          <a:xfrm>
            <a:off x="2485425" y="5847983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3" name="Google Shape;643;p26"/>
          <p:cNvSpPr/>
          <p:nvPr userDrawn="1"/>
        </p:nvSpPr>
        <p:spPr>
          <a:xfrm>
            <a:off x="2568784" y="5838394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4" name="Google Shape;644;p26"/>
          <p:cNvSpPr/>
          <p:nvPr userDrawn="1"/>
        </p:nvSpPr>
        <p:spPr>
          <a:xfrm>
            <a:off x="2522281" y="5834436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5" name="Google Shape;645;p26"/>
          <p:cNvSpPr/>
          <p:nvPr userDrawn="1"/>
        </p:nvSpPr>
        <p:spPr>
          <a:xfrm>
            <a:off x="2616028" y="5848744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6" name="Google Shape;646;p26"/>
          <p:cNvSpPr/>
          <p:nvPr userDrawn="1"/>
        </p:nvSpPr>
        <p:spPr>
          <a:xfrm>
            <a:off x="2442139" y="5836415"/>
            <a:ext cx="20283" cy="4109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7" name="Google Shape;647;p26"/>
          <p:cNvSpPr/>
          <p:nvPr userDrawn="1"/>
        </p:nvSpPr>
        <p:spPr>
          <a:xfrm>
            <a:off x="2458959" y="5863051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8" name="Google Shape;648;p26"/>
          <p:cNvSpPr/>
          <p:nvPr userDrawn="1"/>
        </p:nvSpPr>
        <p:spPr>
          <a:xfrm>
            <a:off x="2605640" y="5826066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9" name="Google Shape;649;p26"/>
          <p:cNvSpPr/>
          <p:nvPr userDrawn="1"/>
        </p:nvSpPr>
        <p:spPr>
          <a:xfrm>
            <a:off x="2492599" y="5819369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0" name="Google Shape;650;p26"/>
          <p:cNvSpPr/>
          <p:nvPr userDrawn="1"/>
        </p:nvSpPr>
        <p:spPr>
          <a:xfrm>
            <a:off x="2395636" y="5848744"/>
            <a:ext cx="20283" cy="669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672920" y="5838394"/>
            <a:ext cx="23499" cy="6545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2" name="Google Shape;652;p26"/>
          <p:cNvSpPr/>
          <p:nvPr userDrawn="1"/>
        </p:nvSpPr>
        <p:spPr>
          <a:xfrm>
            <a:off x="2559137" y="5869595"/>
            <a:ext cx="23499" cy="5936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3" name="Google Shape;653;p26"/>
          <p:cNvSpPr/>
          <p:nvPr userDrawn="1"/>
        </p:nvSpPr>
        <p:spPr>
          <a:xfrm>
            <a:off x="2525497" y="5857267"/>
            <a:ext cx="20283" cy="4871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4" name="Google Shape;654;p26"/>
          <p:cNvSpPr/>
          <p:nvPr/>
        </p:nvSpPr>
        <p:spPr>
          <a:xfrm>
            <a:off x="9212973" y="5814420"/>
            <a:ext cx="815288" cy="513376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5" name="Google Shape;655;p26"/>
          <p:cNvSpPr/>
          <p:nvPr/>
        </p:nvSpPr>
        <p:spPr>
          <a:xfrm>
            <a:off x="8785793" y="5982449"/>
            <a:ext cx="584504" cy="368024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6" name="Google Shape;656;p26"/>
          <p:cNvSpPr/>
          <p:nvPr/>
        </p:nvSpPr>
        <p:spPr>
          <a:xfrm>
            <a:off x="1869755" y="5991097"/>
            <a:ext cx="10542341" cy="976545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7" name="Google Shape;657;p26"/>
          <p:cNvSpPr/>
          <p:nvPr/>
        </p:nvSpPr>
        <p:spPr>
          <a:xfrm>
            <a:off x="70769" y="5786948"/>
            <a:ext cx="772000" cy="538949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9" name="Google Shape;659;p26"/>
          <p:cNvSpPr/>
          <p:nvPr/>
        </p:nvSpPr>
        <p:spPr>
          <a:xfrm>
            <a:off x="4643457" y="6585836"/>
            <a:ext cx="4267892" cy="538947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0" name="Google Shape;660;p26"/>
          <p:cNvSpPr/>
          <p:nvPr/>
        </p:nvSpPr>
        <p:spPr>
          <a:xfrm>
            <a:off x="8050905" y="6035954"/>
            <a:ext cx="2634596" cy="333017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9387046" y="6138189"/>
            <a:ext cx="2817525" cy="53635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4" y="6118865"/>
            <a:ext cx="6708033" cy="848776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793270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1_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5589632"/>
            <a:ext cx="12412149" cy="1179552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4" name="Google Shape;624;p26"/>
          <p:cNvSpPr/>
          <p:nvPr userDrawn="1"/>
        </p:nvSpPr>
        <p:spPr>
          <a:xfrm>
            <a:off x="4439276" y="5935042"/>
            <a:ext cx="1435659" cy="24276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62032" y="5799430"/>
            <a:ext cx="1435659" cy="244740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648501" y="5781864"/>
            <a:ext cx="564468" cy="79905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583821" y="5926671"/>
            <a:ext cx="1129431" cy="170771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8" name="Google Shape;628;p26"/>
          <p:cNvSpPr/>
          <p:nvPr userDrawn="1"/>
        </p:nvSpPr>
        <p:spPr>
          <a:xfrm>
            <a:off x="2575958" y="5805975"/>
            <a:ext cx="874653" cy="13119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9" name="Google Shape;629;p26"/>
          <p:cNvSpPr/>
          <p:nvPr userDrawn="1"/>
        </p:nvSpPr>
        <p:spPr>
          <a:xfrm>
            <a:off x="3454313" y="5926671"/>
            <a:ext cx="737617" cy="183099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0" name="Google Shape;630;p26"/>
          <p:cNvSpPr/>
          <p:nvPr userDrawn="1"/>
        </p:nvSpPr>
        <p:spPr>
          <a:xfrm>
            <a:off x="4402420" y="5875380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1" name="Google Shape;631;p26"/>
          <p:cNvSpPr/>
          <p:nvPr userDrawn="1"/>
        </p:nvSpPr>
        <p:spPr>
          <a:xfrm>
            <a:off x="4319063" y="5867616"/>
            <a:ext cx="23499" cy="3957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2" name="Google Shape;632;p26"/>
          <p:cNvSpPr/>
          <p:nvPr userDrawn="1"/>
        </p:nvSpPr>
        <p:spPr>
          <a:xfrm>
            <a:off x="4365564" y="5861073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3" name="Google Shape;633;p26"/>
          <p:cNvSpPr/>
          <p:nvPr userDrawn="1"/>
        </p:nvSpPr>
        <p:spPr>
          <a:xfrm>
            <a:off x="4271817" y="5877358"/>
            <a:ext cx="20283" cy="456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4" name="Google Shape;634;p26"/>
          <p:cNvSpPr/>
          <p:nvPr userDrawn="1"/>
        </p:nvSpPr>
        <p:spPr>
          <a:xfrm>
            <a:off x="4445708" y="5865029"/>
            <a:ext cx="23499" cy="456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5" name="Google Shape;635;p26"/>
          <p:cNvSpPr/>
          <p:nvPr userDrawn="1"/>
        </p:nvSpPr>
        <p:spPr>
          <a:xfrm>
            <a:off x="4428888" y="5891055"/>
            <a:ext cx="23499" cy="5175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6" name="Google Shape;636;p26"/>
          <p:cNvSpPr/>
          <p:nvPr userDrawn="1"/>
        </p:nvSpPr>
        <p:spPr>
          <a:xfrm>
            <a:off x="4282207" y="5854223"/>
            <a:ext cx="23499" cy="5023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7" name="Google Shape;637;p26"/>
          <p:cNvSpPr/>
          <p:nvPr userDrawn="1"/>
        </p:nvSpPr>
        <p:spPr>
          <a:xfrm>
            <a:off x="4395989" y="5846764"/>
            <a:ext cx="23499" cy="6088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8" name="Google Shape;638;p26"/>
          <p:cNvSpPr/>
          <p:nvPr userDrawn="1"/>
        </p:nvSpPr>
        <p:spPr>
          <a:xfrm>
            <a:off x="4492212" y="5877358"/>
            <a:ext cx="24241" cy="6545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9" name="Google Shape;639;p26"/>
          <p:cNvSpPr/>
          <p:nvPr userDrawn="1"/>
        </p:nvSpPr>
        <p:spPr>
          <a:xfrm>
            <a:off x="4211712" y="5867616"/>
            <a:ext cx="24241" cy="3957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0" name="Google Shape;640;p26"/>
          <p:cNvSpPr/>
          <p:nvPr userDrawn="1"/>
        </p:nvSpPr>
        <p:spPr>
          <a:xfrm>
            <a:off x="4325493" y="5898057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1" name="Google Shape;641;p26"/>
          <p:cNvSpPr/>
          <p:nvPr userDrawn="1"/>
        </p:nvSpPr>
        <p:spPr>
          <a:xfrm>
            <a:off x="4362349" y="5885728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2" name="Google Shape;642;p26"/>
          <p:cNvSpPr/>
          <p:nvPr userDrawn="1"/>
        </p:nvSpPr>
        <p:spPr>
          <a:xfrm>
            <a:off x="2485425" y="5847983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3" name="Google Shape;643;p26"/>
          <p:cNvSpPr/>
          <p:nvPr userDrawn="1"/>
        </p:nvSpPr>
        <p:spPr>
          <a:xfrm>
            <a:off x="2568784" y="5838394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4" name="Google Shape;644;p26"/>
          <p:cNvSpPr/>
          <p:nvPr userDrawn="1"/>
        </p:nvSpPr>
        <p:spPr>
          <a:xfrm>
            <a:off x="2522281" y="5834436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5" name="Google Shape;645;p26"/>
          <p:cNvSpPr/>
          <p:nvPr userDrawn="1"/>
        </p:nvSpPr>
        <p:spPr>
          <a:xfrm>
            <a:off x="2616028" y="5848744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6" name="Google Shape;646;p26"/>
          <p:cNvSpPr/>
          <p:nvPr userDrawn="1"/>
        </p:nvSpPr>
        <p:spPr>
          <a:xfrm>
            <a:off x="2442139" y="5836415"/>
            <a:ext cx="20283" cy="4109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7" name="Google Shape;647;p26"/>
          <p:cNvSpPr/>
          <p:nvPr userDrawn="1"/>
        </p:nvSpPr>
        <p:spPr>
          <a:xfrm>
            <a:off x="2458959" y="5863051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8" name="Google Shape;648;p26"/>
          <p:cNvSpPr/>
          <p:nvPr userDrawn="1"/>
        </p:nvSpPr>
        <p:spPr>
          <a:xfrm>
            <a:off x="2605640" y="5826066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9" name="Google Shape;649;p26"/>
          <p:cNvSpPr/>
          <p:nvPr userDrawn="1"/>
        </p:nvSpPr>
        <p:spPr>
          <a:xfrm>
            <a:off x="2492599" y="5819369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0" name="Google Shape;650;p26"/>
          <p:cNvSpPr/>
          <p:nvPr userDrawn="1"/>
        </p:nvSpPr>
        <p:spPr>
          <a:xfrm>
            <a:off x="2395636" y="5848744"/>
            <a:ext cx="20283" cy="669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672920" y="5838394"/>
            <a:ext cx="23499" cy="6545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2" name="Google Shape;652;p26"/>
          <p:cNvSpPr/>
          <p:nvPr userDrawn="1"/>
        </p:nvSpPr>
        <p:spPr>
          <a:xfrm>
            <a:off x="2559137" y="5869595"/>
            <a:ext cx="23499" cy="5936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3" name="Google Shape;653;p26"/>
          <p:cNvSpPr/>
          <p:nvPr userDrawn="1"/>
        </p:nvSpPr>
        <p:spPr>
          <a:xfrm>
            <a:off x="2525497" y="5857267"/>
            <a:ext cx="20283" cy="4871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4" name="Google Shape;654;p26"/>
          <p:cNvSpPr/>
          <p:nvPr/>
        </p:nvSpPr>
        <p:spPr>
          <a:xfrm>
            <a:off x="9212973" y="5814420"/>
            <a:ext cx="815288" cy="513376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5" name="Google Shape;655;p26"/>
          <p:cNvSpPr/>
          <p:nvPr/>
        </p:nvSpPr>
        <p:spPr>
          <a:xfrm>
            <a:off x="8785793" y="5982449"/>
            <a:ext cx="584504" cy="368024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6" name="Google Shape;656;p26"/>
          <p:cNvSpPr/>
          <p:nvPr/>
        </p:nvSpPr>
        <p:spPr>
          <a:xfrm>
            <a:off x="1869755" y="5991097"/>
            <a:ext cx="10542341" cy="976545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7" name="Google Shape;657;p26"/>
          <p:cNvSpPr/>
          <p:nvPr/>
        </p:nvSpPr>
        <p:spPr>
          <a:xfrm>
            <a:off x="70769" y="5786948"/>
            <a:ext cx="772000" cy="538949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9" name="Google Shape;659;p26"/>
          <p:cNvSpPr/>
          <p:nvPr/>
        </p:nvSpPr>
        <p:spPr>
          <a:xfrm>
            <a:off x="4643457" y="6585836"/>
            <a:ext cx="4267892" cy="538947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0" name="Google Shape;660;p26"/>
          <p:cNvSpPr/>
          <p:nvPr/>
        </p:nvSpPr>
        <p:spPr>
          <a:xfrm>
            <a:off x="8050905" y="6035954"/>
            <a:ext cx="2634596" cy="333017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9387046" y="6138189"/>
            <a:ext cx="2817525" cy="53635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4" y="6118865"/>
            <a:ext cx="6708033" cy="848776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23286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1_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5589632"/>
            <a:ext cx="12412149" cy="1179552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4" name="Google Shape;624;p26"/>
          <p:cNvSpPr/>
          <p:nvPr userDrawn="1"/>
        </p:nvSpPr>
        <p:spPr>
          <a:xfrm>
            <a:off x="4439276" y="5935042"/>
            <a:ext cx="1435659" cy="24276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62032" y="5799430"/>
            <a:ext cx="1435659" cy="244740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648501" y="5781864"/>
            <a:ext cx="564468" cy="79905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583821" y="5926671"/>
            <a:ext cx="1129431" cy="170771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8" name="Google Shape;628;p26"/>
          <p:cNvSpPr/>
          <p:nvPr userDrawn="1"/>
        </p:nvSpPr>
        <p:spPr>
          <a:xfrm>
            <a:off x="2575958" y="5805975"/>
            <a:ext cx="874653" cy="13119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9" name="Google Shape;629;p26"/>
          <p:cNvSpPr/>
          <p:nvPr userDrawn="1"/>
        </p:nvSpPr>
        <p:spPr>
          <a:xfrm>
            <a:off x="3454313" y="5926671"/>
            <a:ext cx="737617" cy="183099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0" name="Google Shape;630;p26"/>
          <p:cNvSpPr/>
          <p:nvPr userDrawn="1"/>
        </p:nvSpPr>
        <p:spPr>
          <a:xfrm>
            <a:off x="4402420" y="5875380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1" name="Google Shape;631;p26"/>
          <p:cNvSpPr/>
          <p:nvPr userDrawn="1"/>
        </p:nvSpPr>
        <p:spPr>
          <a:xfrm>
            <a:off x="4319063" y="5867616"/>
            <a:ext cx="23499" cy="3957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2" name="Google Shape;632;p26"/>
          <p:cNvSpPr/>
          <p:nvPr userDrawn="1"/>
        </p:nvSpPr>
        <p:spPr>
          <a:xfrm>
            <a:off x="4365564" y="5861073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3" name="Google Shape;633;p26"/>
          <p:cNvSpPr/>
          <p:nvPr userDrawn="1"/>
        </p:nvSpPr>
        <p:spPr>
          <a:xfrm>
            <a:off x="4271817" y="5877358"/>
            <a:ext cx="20283" cy="456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4" name="Google Shape;634;p26"/>
          <p:cNvSpPr/>
          <p:nvPr userDrawn="1"/>
        </p:nvSpPr>
        <p:spPr>
          <a:xfrm>
            <a:off x="4445708" y="5865029"/>
            <a:ext cx="23499" cy="456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5" name="Google Shape;635;p26"/>
          <p:cNvSpPr/>
          <p:nvPr userDrawn="1"/>
        </p:nvSpPr>
        <p:spPr>
          <a:xfrm>
            <a:off x="4428888" y="5891055"/>
            <a:ext cx="23499" cy="5175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6" name="Google Shape;636;p26"/>
          <p:cNvSpPr/>
          <p:nvPr userDrawn="1"/>
        </p:nvSpPr>
        <p:spPr>
          <a:xfrm>
            <a:off x="4282207" y="5854223"/>
            <a:ext cx="23499" cy="5023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7" name="Google Shape;637;p26"/>
          <p:cNvSpPr/>
          <p:nvPr userDrawn="1"/>
        </p:nvSpPr>
        <p:spPr>
          <a:xfrm>
            <a:off x="4395989" y="5846764"/>
            <a:ext cx="23499" cy="6088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8" name="Google Shape;638;p26"/>
          <p:cNvSpPr/>
          <p:nvPr userDrawn="1"/>
        </p:nvSpPr>
        <p:spPr>
          <a:xfrm>
            <a:off x="4492212" y="5877358"/>
            <a:ext cx="24241" cy="6545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9" name="Google Shape;639;p26"/>
          <p:cNvSpPr/>
          <p:nvPr userDrawn="1"/>
        </p:nvSpPr>
        <p:spPr>
          <a:xfrm>
            <a:off x="4211712" y="5867616"/>
            <a:ext cx="24241" cy="3957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0" name="Google Shape;640;p26"/>
          <p:cNvSpPr/>
          <p:nvPr userDrawn="1"/>
        </p:nvSpPr>
        <p:spPr>
          <a:xfrm>
            <a:off x="4325493" y="5898057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1" name="Google Shape;641;p26"/>
          <p:cNvSpPr/>
          <p:nvPr userDrawn="1"/>
        </p:nvSpPr>
        <p:spPr>
          <a:xfrm>
            <a:off x="4362349" y="5885728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2" name="Google Shape;642;p26"/>
          <p:cNvSpPr/>
          <p:nvPr userDrawn="1"/>
        </p:nvSpPr>
        <p:spPr>
          <a:xfrm>
            <a:off x="2485425" y="5847983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3" name="Google Shape;643;p26"/>
          <p:cNvSpPr/>
          <p:nvPr userDrawn="1"/>
        </p:nvSpPr>
        <p:spPr>
          <a:xfrm>
            <a:off x="2568784" y="5838394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4" name="Google Shape;644;p26"/>
          <p:cNvSpPr/>
          <p:nvPr userDrawn="1"/>
        </p:nvSpPr>
        <p:spPr>
          <a:xfrm>
            <a:off x="2522281" y="5834436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5" name="Google Shape;645;p26"/>
          <p:cNvSpPr/>
          <p:nvPr userDrawn="1"/>
        </p:nvSpPr>
        <p:spPr>
          <a:xfrm>
            <a:off x="2616028" y="5848744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6" name="Google Shape;646;p26"/>
          <p:cNvSpPr/>
          <p:nvPr userDrawn="1"/>
        </p:nvSpPr>
        <p:spPr>
          <a:xfrm>
            <a:off x="2442139" y="5836415"/>
            <a:ext cx="20283" cy="4109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7" name="Google Shape;647;p26"/>
          <p:cNvSpPr/>
          <p:nvPr userDrawn="1"/>
        </p:nvSpPr>
        <p:spPr>
          <a:xfrm>
            <a:off x="2458959" y="5863051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8" name="Google Shape;648;p26"/>
          <p:cNvSpPr/>
          <p:nvPr userDrawn="1"/>
        </p:nvSpPr>
        <p:spPr>
          <a:xfrm>
            <a:off x="2605640" y="5826066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9" name="Google Shape;649;p26"/>
          <p:cNvSpPr/>
          <p:nvPr userDrawn="1"/>
        </p:nvSpPr>
        <p:spPr>
          <a:xfrm>
            <a:off x="2492599" y="5819369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0" name="Google Shape;650;p26"/>
          <p:cNvSpPr/>
          <p:nvPr userDrawn="1"/>
        </p:nvSpPr>
        <p:spPr>
          <a:xfrm>
            <a:off x="2395636" y="5848744"/>
            <a:ext cx="20283" cy="669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672920" y="5838394"/>
            <a:ext cx="23499" cy="6545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2" name="Google Shape;652;p26"/>
          <p:cNvSpPr/>
          <p:nvPr userDrawn="1"/>
        </p:nvSpPr>
        <p:spPr>
          <a:xfrm>
            <a:off x="2559137" y="5869595"/>
            <a:ext cx="23499" cy="5936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3" name="Google Shape;653;p26"/>
          <p:cNvSpPr/>
          <p:nvPr userDrawn="1"/>
        </p:nvSpPr>
        <p:spPr>
          <a:xfrm>
            <a:off x="2525497" y="5857267"/>
            <a:ext cx="20283" cy="4871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4" name="Google Shape;654;p26"/>
          <p:cNvSpPr/>
          <p:nvPr/>
        </p:nvSpPr>
        <p:spPr>
          <a:xfrm>
            <a:off x="9212973" y="5814420"/>
            <a:ext cx="815288" cy="513376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5" name="Google Shape;655;p26"/>
          <p:cNvSpPr/>
          <p:nvPr/>
        </p:nvSpPr>
        <p:spPr>
          <a:xfrm>
            <a:off x="8785793" y="5982449"/>
            <a:ext cx="584504" cy="368024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6" name="Google Shape;656;p26"/>
          <p:cNvSpPr/>
          <p:nvPr/>
        </p:nvSpPr>
        <p:spPr>
          <a:xfrm>
            <a:off x="1869755" y="5991097"/>
            <a:ext cx="10542341" cy="976545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7" name="Google Shape;657;p26"/>
          <p:cNvSpPr/>
          <p:nvPr/>
        </p:nvSpPr>
        <p:spPr>
          <a:xfrm>
            <a:off x="70769" y="5786948"/>
            <a:ext cx="772000" cy="538949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9" name="Google Shape;659;p26"/>
          <p:cNvSpPr/>
          <p:nvPr/>
        </p:nvSpPr>
        <p:spPr>
          <a:xfrm>
            <a:off x="4643457" y="6585836"/>
            <a:ext cx="4267892" cy="538947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0" name="Google Shape;660;p26"/>
          <p:cNvSpPr/>
          <p:nvPr/>
        </p:nvSpPr>
        <p:spPr>
          <a:xfrm>
            <a:off x="8050905" y="6035954"/>
            <a:ext cx="2634596" cy="333017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9387046" y="6138189"/>
            <a:ext cx="2817525" cy="53635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4" y="6118865"/>
            <a:ext cx="6708033" cy="848776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58487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1_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5589632"/>
            <a:ext cx="12412149" cy="1179552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4" name="Google Shape;624;p26"/>
          <p:cNvSpPr/>
          <p:nvPr userDrawn="1"/>
        </p:nvSpPr>
        <p:spPr>
          <a:xfrm>
            <a:off x="4439276" y="5935042"/>
            <a:ext cx="1435659" cy="24276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62032" y="5799430"/>
            <a:ext cx="1435659" cy="244740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648501" y="5781864"/>
            <a:ext cx="564468" cy="79905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583821" y="5926671"/>
            <a:ext cx="1129431" cy="170771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8" name="Google Shape;628;p26"/>
          <p:cNvSpPr/>
          <p:nvPr userDrawn="1"/>
        </p:nvSpPr>
        <p:spPr>
          <a:xfrm>
            <a:off x="2575958" y="5805975"/>
            <a:ext cx="874653" cy="13119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9" name="Google Shape;629;p26"/>
          <p:cNvSpPr/>
          <p:nvPr userDrawn="1"/>
        </p:nvSpPr>
        <p:spPr>
          <a:xfrm>
            <a:off x="3454313" y="5926671"/>
            <a:ext cx="737617" cy="183099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0" name="Google Shape;630;p26"/>
          <p:cNvSpPr/>
          <p:nvPr userDrawn="1"/>
        </p:nvSpPr>
        <p:spPr>
          <a:xfrm>
            <a:off x="4402420" y="5875380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1" name="Google Shape;631;p26"/>
          <p:cNvSpPr/>
          <p:nvPr userDrawn="1"/>
        </p:nvSpPr>
        <p:spPr>
          <a:xfrm>
            <a:off x="4319063" y="5867616"/>
            <a:ext cx="23499" cy="3957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2" name="Google Shape;632;p26"/>
          <p:cNvSpPr/>
          <p:nvPr userDrawn="1"/>
        </p:nvSpPr>
        <p:spPr>
          <a:xfrm>
            <a:off x="4365564" y="5861073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3" name="Google Shape;633;p26"/>
          <p:cNvSpPr/>
          <p:nvPr userDrawn="1"/>
        </p:nvSpPr>
        <p:spPr>
          <a:xfrm>
            <a:off x="4271817" y="5877358"/>
            <a:ext cx="20283" cy="456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4" name="Google Shape;634;p26"/>
          <p:cNvSpPr/>
          <p:nvPr userDrawn="1"/>
        </p:nvSpPr>
        <p:spPr>
          <a:xfrm>
            <a:off x="4445708" y="5865029"/>
            <a:ext cx="23499" cy="456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5" name="Google Shape;635;p26"/>
          <p:cNvSpPr/>
          <p:nvPr userDrawn="1"/>
        </p:nvSpPr>
        <p:spPr>
          <a:xfrm>
            <a:off x="4428888" y="5891055"/>
            <a:ext cx="23499" cy="5175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6" name="Google Shape;636;p26"/>
          <p:cNvSpPr/>
          <p:nvPr userDrawn="1"/>
        </p:nvSpPr>
        <p:spPr>
          <a:xfrm>
            <a:off x="4282207" y="5854223"/>
            <a:ext cx="23499" cy="5023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7" name="Google Shape;637;p26"/>
          <p:cNvSpPr/>
          <p:nvPr userDrawn="1"/>
        </p:nvSpPr>
        <p:spPr>
          <a:xfrm>
            <a:off x="4395989" y="5846764"/>
            <a:ext cx="23499" cy="6088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8" name="Google Shape;638;p26"/>
          <p:cNvSpPr/>
          <p:nvPr userDrawn="1"/>
        </p:nvSpPr>
        <p:spPr>
          <a:xfrm>
            <a:off x="4492212" y="5877358"/>
            <a:ext cx="24241" cy="6545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9" name="Google Shape;639;p26"/>
          <p:cNvSpPr/>
          <p:nvPr userDrawn="1"/>
        </p:nvSpPr>
        <p:spPr>
          <a:xfrm>
            <a:off x="4211712" y="5867616"/>
            <a:ext cx="24241" cy="3957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0" name="Google Shape;640;p26"/>
          <p:cNvSpPr/>
          <p:nvPr userDrawn="1"/>
        </p:nvSpPr>
        <p:spPr>
          <a:xfrm>
            <a:off x="4325493" y="5898057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1" name="Google Shape;641;p26"/>
          <p:cNvSpPr/>
          <p:nvPr userDrawn="1"/>
        </p:nvSpPr>
        <p:spPr>
          <a:xfrm>
            <a:off x="4362349" y="5885728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2" name="Google Shape;642;p26"/>
          <p:cNvSpPr/>
          <p:nvPr userDrawn="1"/>
        </p:nvSpPr>
        <p:spPr>
          <a:xfrm>
            <a:off x="2485425" y="5847983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3" name="Google Shape;643;p26"/>
          <p:cNvSpPr/>
          <p:nvPr userDrawn="1"/>
        </p:nvSpPr>
        <p:spPr>
          <a:xfrm>
            <a:off x="2568784" y="5838394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4" name="Google Shape;644;p26"/>
          <p:cNvSpPr/>
          <p:nvPr userDrawn="1"/>
        </p:nvSpPr>
        <p:spPr>
          <a:xfrm>
            <a:off x="2522281" y="5834436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5" name="Google Shape;645;p26"/>
          <p:cNvSpPr/>
          <p:nvPr userDrawn="1"/>
        </p:nvSpPr>
        <p:spPr>
          <a:xfrm>
            <a:off x="2616028" y="5848744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6" name="Google Shape;646;p26"/>
          <p:cNvSpPr/>
          <p:nvPr userDrawn="1"/>
        </p:nvSpPr>
        <p:spPr>
          <a:xfrm>
            <a:off x="2442139" y="5836415"/>
            <a:ext cx="20283" cy="4109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7" name="Google Shape;647;p26"/>
          <p:cNvSpPr/>
          <p:nvPr userDrawn="1"/>
        </p:nvSpPr>
        <p:spPr>
          <a:xfrm>
            <a:off x="2458959" y="5863051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8" name="Google Shape;648;p26"/>
          <p:cNvSpPr/>
          <p:nvPr userDrawn="1"/>
        </p:nvSpPr>
        <p:spPr>
          <a:xfrm>
            <a:off x="2605640" y="5826066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9" name="Google Shape;649;p26"/>
          <p:cNvSpPr/>
          <p:nvPr userDrawn="1"/>
        </p:nvSpPr>
        <p:spPr>
          <a:xfrm>
            <a:off x="2492599" y="5819369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0" name="Google Shape;650;p26"/>
          <p:cNvSpPr/>
          <p:nvPr userDrawn="1"/>
        </p:nvSpPr>
        <p:spPr>
          <a:xfrm>
            <a:off x="2395636" y="5848744"/>
            <a:ext cx="20283" cy="669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672920" y="5838394"/>
            <a:ext cx="23499" cy="6545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2" name="Google Shape;652;p26"/>
          <p:cNvSpPr/>
          <p:nvPr userDrawn="1"/>
        </p:nvSpPr>
        <p:spPr>
          <a:xfrm>
            <a:off x="2559137" y="5869595"/>
            <a:ext cx="23499" cy="5936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3" name="Google Shape;653;p26"/>
          <p:cNvSpPr/>
          <p:nvPr userDrawn="1"/>
        </p:nvSpPr>
        <p:spPr>
          <a:xfrm>
            <a:off x="2525497" y="5857267"/>
            <a:ext cx="20283" cy="4871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4" name="Google Shape;654;p26"/>
          <p:cNvSpPr/>
          <p:nvPr/>
        </p:nvSpPr>
        <p:spPr>
          <a:xfrm>
            <a:off x="9212973" y="5814420"/>
            <a:ext cx="815288" cy="513376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5" name="Google Shape;655;p26"/>
          <p:cNvSpPr/>
          <p:nvPr/>
        </p:nvSpPr>
        <p:spPr>
          <a:xfrm>
            <a:off x="8785793" y="5982449"/>
            <a:ext cx="584504" cy="368024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6" name="Google Shape;656;p26"/>
          <p:cNvSpPr/>
          <p:nvPr/>
        </p:nvSpPr>
        <p:spPr>
          <a:xfrm>
            <a:off x="1869755" y="5991097"/>
            <a:ext cx="10542341" cy="976545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7" name="Google Shape;657;p26"/>
          <p:cNvSpPr/>
          <p:nvPr/>
        </p:nvSpPr>
        <p:spPr>
          <a:xfrm>
            <a:off x="70769" y="5786948"/>
            <a:ext cx="772000" cy="538949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9" name="Google Shape;659;p26"/>
          <p:cNvSpPr/>
          <p:nvPr/>
        </p:nvSpPr>
        <p:spPr>
          <a:xfrm>
            <a:off x="4643457" y="6585836"/>
            <a:ext cx="4267892" cy="538947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0" name="Google Shape;660;p26"/>
          <p:cNvSpPr/>
          <p:nvPr/>
        </p:nvSpPr>
        <p:spPr>
          <a:xfrm>
            <a:off x="8050905" y="6035954"/>
            <a:ext cx="2634596" cy="333017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9387046" y="6138189"/>
            <a:ext cx="2817525" cy="53635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4" y="6118865"/>
            <a:ext cx="6708033" cy="848776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479176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7982041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0" name="Google Shape;670;p27"/>
          <p:cNvSpPr/>
          <p:nvPr/>
        </p:nvSpPr>
        <p:spPr>
          <a:xfrm>
            <a:off x="-454893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1" name="Google Shape;671;p27"/>
          <p:cNvSpPr/>
          <p:nvPr/>
        </p:nvSpPr>
        <p:spPr>
          <a:xfrm>
            <a:off x="4976918" y="5957892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2" name="Google Shape;672;p27"/>
          <p:cNvSpPr/>
          <p:nvPr/>
        </p:nvSpPr>
        <p:spPr>
          <a:xfrm>
            <a:off x="9604356" y="5669770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3" name="Google Shape;673;p27"/>
          <p:cNvSpPr/>
          <p:nvPr/>
        </p:nvSpPr>
        <p:spPr>
          <a:xfrm>
            <a:off x="49" y="4749828"/>
            <a:ext cx="12192016" cy="1106837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74" name="Google Shape;674;p27"/>
          <p:cNvSpPr/>
          <p:nvPr/>
        </p:nvSpPr>
        <p:spPr>
          <a:xfrm>
            <a:off x="0" y="5377626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5" name="Google Shape;675;p27"/>
          <p:cNvSpPr/>
          <p:nvPr/>
        </p:nvSpPr>
        <p:spPr>
          <a:xfrm>
            <a:off x="4853801" y="5209530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6" name="Google Shape;676;p27"/>
          <p:cNvSpPr/>
          <p:nvPr/>
        </p:nvSpPr>
        <p:spPr>
          <a:xfrm>
            <a:off x="1" y="5801019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7" name="Google Shape;677;p27"/>
          <p:cNvSpPr/>
          <p:nvPr/>
        </p:nvSpPr>
        <p:spPr>
          <a:xfrm>
            <a:off x="0" y="6101551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78" name="Google Shape;678;p27"/>
          <p:cNvGrpSpPr/>
          <p:nvPr/>
        </p:nvGrpSpPr>
        <p:grpSpPr>
          <a:xfrm>
            <a:off x="7173230" y="4832134"/>
            <a:ext cx="3442029" cy="116904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4224000" y="2862833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4224016" y="3288255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4224000" y="1446500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7635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1_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7982041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0" name="Google Shape;670;p27"/>
          <p:cNvSpPr/>
          <p:nvPr/>
        </p:nvSpPr>
        <p:spPr>
          <a:xfrm>
            <a:off x="-454893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1" name="Google Shape;671;p27"/>
          <p:cNvSpPr/>
          <p:nvPr/>
        </p:nvSpPr>
        <p:spPr>
          <a:xfrm>
            <a:off x="4976918" y="5957892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2" name="Google Shape;672;p27"/>
          <p:cNvSpPr/>
          <p:nvPr/>
        </p:nvSpPr>
        <p:spPr>
          <a:xfrm>
            <a:off x="9604356" y="5669770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3" name="Google Shape;673;p27"/>
          <p:cNvSpPr/>
          <p:nvPr/>
        </p:nvSpPr>
        <p:spPr>
          <a:xfrm>
            <a:off x="49" y="4749828"/>
            <a:ext cx="12192016" cy="1106837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74" name="Google Shape;674;p27"/>
          <p:cNvSpPr/>
          <p:nvPr/>
        </p:nvSpPr>
        <p:spPr>
          <a:xfrm>
            <a:off x="0" y="5377626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5" name="Google Shape;675;p27"/>
          <p:cNvSpPr/>
          <p:nvPr/>
        </p:nvSpPr>
        <p:spPr>
          <a:xfrm>
            <a:off x="4853801" y="5209530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6" name="Google Shape;676;p27"/>
          <p:cNvSpPr/>
          <p:nvPr/>
        </p:nvSpPr>
        <p:spPr>
          <a:xfrm>
            <a:off x="1" y="5801019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7" name="Google Shape;677;p27"/>
          <p:cNvSpPr/>
          <p:nvPr/>
        </p:nvSpPr>
        <p:spPr>
          <a:xfrm>
            <a:off x="0" y="6101551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78" name="Google Shape;678;p27"/>
          <p:cNvGrpSpPr/>
          <p:nvPr/>
        </p:nvGrpSpPr>
        <p:grpSpPr>
          <a:xfrm>
            <a:off x="7173230" y="4832134"/>
            <a:ext cx="3442029" cy="116904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4224000" y="2862833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4224016" y="3288255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4224000" y="1446500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224359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979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3" y="1423695"/>
            <a:ext cx="2963304" cy="190154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7285281" y="1963665"/>
            <a:ext cx="7655759" cy="2362495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>
            <a:off x="1880827" y="3335466"/>
            <a:ext cx="10320447" cy="1055091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6195517" y="3335467"/>
            <a:ext cx="6227487" cy="548593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4393696" y="3408629"/>
            <a:ext cx="8231265" cy="979004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>
            <a:off x="0" y="3769029"/>
            <a:ext cx="6339040" cy="618603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2"/>
          <p:cNvSpPr/>
          <p:nvPr/>
        </p:nvSpPr>
        <p:spPr>
          <a:xfrm>
            <a:off x="11514186" y="3635539"/>
            <a:ext cx="687121" cy="643364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" name="Google Shape;18;p2"/>
          <p:cNvSpPr/>
          <p:nvPr/>
        </p:nvSpPr>
        <p:spPr>
          <a:xfrm>
            <a:off x="11096905" y="3827560"/>
            <a:ext cx="1104401" cy="560073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2"/>
          <p:cNvSpPr/>
          <p:nvPr/>
        </p:nvSpPr>
        <p:spPr>
          <a:xfrm>
            <a:off x="0" y="4387635"/>
            <a:ext cx="12201267" cy="2470357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2"/>
          <p:cNvSpPr/>
          <p:nvPr/>
        </p:nvSpPr>
        <p:spPr>
          <a:xfrm>
            <a:off x="0" y="4387636"/>
            <a:ext cx="12201267" cy="561649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2"/>
          <p:cNvSpPr/>
          <p:nvPr/>
        </p:nvSpPr>
        <p:spPr>
          <a:xfrm>
            <a:off x="0" y="5002187"/>
            <a:ext cx="12201267" cy="1855807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2"/>
          <p:cNvSpPr/>
          <p:nvPr/>
        </p:nvSpPr>
        <p:spPr>
          <a:xfrm>
            <a:off x="4607343" y="4387635"/>
            <a:ext cx="6651165" cy="2470357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2"/>
          <p:cNvSpPr/>
          <p:nvPr/>
        </p:nvSpPr>
        <p:spPr>
          <a:xfrm>
            <a:off x="7807058" y="4387635"/>
            <a:ext cx="2178757" cy="358151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2"/>
          <p:cNvSpPr/>
          <p:nvPr/>
        </p:nvSpPr>
        <p:spPr>
          <a:xfrm>
            <a:off x="0" y="3635539"/>
            <a:ext cx="634544" cy="643364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2"/>
          <p:cNvSpPr/>
          <p:nvPr/>
        </p:nvSpPr>
        <p:spPr>
          <a:xfrm>
            <a:off x="0" y="3827560"/>
            <a:ext cx="1021223" cy="560073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2"/>
          <p:cNvSpPr/>
          <p:nvPr/>
        </p:nvSpPr>
        <p:spPr>
          <a:xfrm>
            <a:off x="8862502" y="5910734"/>
            <a:ext cx="3338796" cy="947263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2"/>
          <p:cNvSpPr/>
          <p:nvPr/>
        </p:nvSpPr>
        <p:spPr>
          <a:xfrm>
            <a:off x="10176660" y="6383017"/>
            <a:ext cx="2024643" cy="474983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2"/>
          <p:cNvSpPr/>
          <p:nvPr/>
        </p:nvSpPr>
        <p:spPr>
          <a:xfrm>
            <a:off x="0" y="4755015"/>
            <a:ext cx="1298853" cy="844837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2"/>
          <p:cNvSpPr/>
          <p:nvPr/>
        </p:nvSpPr>
        <p:spPr>
          <a:xfrm>
            <a:off x="0" y="5091782"/>
            <a:ext cx="859875" cy="474532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2"/>
          <p:cNvSpPr/>
          <p:nvPr/>
        </p:nvSpPr>
        <p:spPr>
          <a:xfrm>
            <a:off x="0" y="6164885"/>
            <a:ext cx="3473717" cy="693113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2"/>
          <p:cNvSpPr/>
          <p:nvPr/>
        </p:nvSpPr>
        <p:spPr>
          <a:xfrm>
            <a:off x="1" y="5657260"/>
            <a:ext cx="2801340" cy="1200737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2"/>
          <p:cNvSpPr/>
          <p:nvPr/>
        </p:nvSpPr>
        <p:spPr>
          <a:xfrm>
            <a:off x="1644924" y="5657260"/>
            <a:ext cx="1156421" cy="173785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2"/>
          <p:cNvSpPr/>
          <p:nvPr/>
        </p:nvSpPr>
        <p:spPr>
          <a:xfrm>
            <a:off x="1" y="6201352"/>
            <a:ext cx="1772049" cy="656645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2"/>
          <p:cNvSpPr/>
          <p:nvPr/>
        </p:nvSpPr>
        <p:spPr>
          <a:xfrm>
            <a:off x="4836292" y="6559503"/>
            <a:ext cx="116560" cy="85541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2"/>
          <p:cNvSpPr/>
          <p:nvPr/>
        </p:nvSpPr>
        <p:spPr>
          <a:xfrm>
            <a:off x="4881359" y="6576162"/>
            <a:ext cx="139093" cy="72485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4915575" y="6623436"/>
            <a:ext cx="112944" cy="31065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/>
          <p:nvPr/>
        </p:nvSpPr>
        <p:spPr>
          <a:xfrm>
            <a:off x="3612267" y="6446497"/>
            <a:ext cx="139093" cy="56728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2"/>
          <p:cNvSpPr/>
          <p:nvPr/>
        </p:nvSpPr>
        <p:spPr>
          <a:xfrm>
            <a:off x="3567200" y="6403727"/>
            <a:ext cx="158011" cy="99048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2"/>
          <p:cNvSpPr/>
          <p:nvPr/>
        </p:nvSpPr>
        <p:spPr>
          <a:xfrm>
            <a:off x="319360" y="5890474"/>
            <a:ext cx="100704" cy="6528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2"/>
          <p:cNvSpPr/>
          <p:nvPr/>
        </p:nvSpPr>
        <p:spPr>
          <a:xfrm>
            <a:off x="367486" y="5872465"/>
            <a:ext cx="176927" cy="83291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2"/>
          <p:cNvSpPr/>
          <p:nvPr/>
        </p:nvSpPr>
        <p:spPr>
          <a:xfrm>
            <a:off x="408937" y="5930994"/>
            <a:ext cx="127409" cy="33541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2"/>
          <p:cNvSpPr/>
          <p:nvPr/>
        </p:nvSpPr>
        <p:spPr>
          <a:xfrm>
            <a:off x="3473451" y="6338444"/>
            <a:ext cx="131860" cy="164331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2"/>
          <p:cNvSpPr/>
          <p:nvPr/>
        </p:nvSpPr>
        <p:spPr>
          <a:xfrm>
            <a:off x="3596965" y="6383692"/>
            <a:ext cx="86795" cy="119083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2"/>
          <p:cNvSpPr/>
          <p:nvPr/>
        </p:nvSpPr>
        <p:spPr>
          <a:xfrm>
            <a:off x="3435618" y="6458879"/>
            <a:ext cx="102095" cy="40295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2"/>
          <p:cNvSpPr/>
          <p:nvPr/>
        </p:nvSpPr>
        <p:spPr>
          <a:xfrm>
            <a:off x="3645649" y="5821365"/>
            <a:ext cx="109328" cy="170859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2"/>
          <p:cNvSpPr/>
          <p:nvPr/>
        </p:nvSpPr>
        <p:spPr>
          <a:xfrm>
            <a:off x="3717977" y="5924015"/>
            <a:ext cx="127131" cy="79915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2"/>
          <p:cNvSpPr/>
          <p:nvPr/>
        </p:nvSpPr>
        <p:spPr>
          <a:xfrm>
            <a:off x="3590290" y="5902405"/>
            <a:ext cx="67321" cy="67983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2"/>
          <p:cNvSpPr/>
          <p:nvPr/>
        </p:nvSpPr>
        <p:spPr>
          <a:xfrm>
            <a:off x="4847977" y="6511330"/>
            <a:ext cx="97644" cy="137317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2"/>
          <p:cNvSpPr/>
          <p:nvPr/>
        </p:nvSpPr>
        <p:spPr>
          <a:xfrm>
            <a:off x="4794842" y="6535417"/>
            <a:ext cx="60645" cy="113231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2"/>
          <p:cNvSpPr/>
          <p:nvPr/>
        </p:nvSpPr>
        <p:spPr>
          <a:xfrm>
            <a:off x="4915575" y="6607452"/>
            <a:ext cx="86795" cy="41195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2"/>
          <p:cNvSpPr/>
          <p:nvPr/>
        </p:nvSpPr>
        <p:spPr>
          <a:xfrm>
            <a:off x="344952" y="5794353"/>
            <a:ext cx="128523" cy="161404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2"/>
          <p:cNvSpPr/>
          <p:nvPr/>
        </p:nvSpPr>
        <p:spPr>
          <a:xfrm>
            <a:off x="251204" y="5824291"/>
            <a:ext cx="87072" cy="113231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" name="Google Shape;55;p2"/>
          <p:cNvSpPr/>
          <p:nvPr/>
        </p:nvSpPr>
        <p:spPr>
          <a:xfrm>
            <a:off x="408937" y="5911859"/>
            <a:ext cx="101260" cy="40295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2"/>
          <p:cNvSpPr/>
          <p:nvPr/>
        </p:nvSpPr>
        <p:spPr>
          <a:xfrm>
            <a:off x="216987" y="5906682"/>
            <a:ext cx="105711" cy="49975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2"/>
          <p:cNvSpPr/>
          <p:nvPr/>
        </p:nvSpPr>
        <p:spPr>
          <a:xfrm>
            <a:off x="1336413" y="5404910"/>
            <a:ext cx="120176" cy="186165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2"/>
          <p:cNvSpPr/>
          <p:nvPr/>
        </p:nvSpPr>
        <p:spPr>
          <a:xfrm>
            <a:off x="1284392" y="5496080"/>
            <a:ext cx="74832" cy="82616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2"/>
          <p:cNvSpPr/>
          <p:nvPr/>
        </p:nvSpPr>
        <p:spPr>
          <a:xfrm>
            <a:off x="11311387" y="4769872"/>
            <a:ext cx="112944" cy="4052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2"/>
          <p:cNvSpPr/>
          <p:nvPr/>
        </p:nvSpPr>
        <p:spPr>
          <a:xfrm>
            <a:off x="11277170" y="4736331"/>
            <a:ext cx="124628" cy="73611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2"/>
          <p:cNvSpPr/>
          <p:nvPr/>
        </p:nvSpPr>
        <p:spPr>
          <a:xfrm>
            <a:off x="11202338" y="4687933"/>
            <a:ext cx="101260" cy="122009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2"/>
          <p:cNvSpPr/>
          <p:nvPr/>
        </p:nvSpPr>
        <p:spPr>
          <a:xfrm>
            <a:off x="11299703" y="4721474"/>
            <a:ext cx="71493" cy="88468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2"/>
          <p:cNvSpPr/>
          <p:nvPr/>
        </p:nvSpPr>
        <p:spPr>
          <a:xfrm>
            <a:off x="11168121" y="4775951"/>
            <a:ext cx="83177" cy="33992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2"/>
          <p:cNvSpPr/>
          <p:nvPr/>
        </p:nvSpPr>
        <p:spPr>
          <a:xfrm>
            <a:off x="11299703" y="5754057"/>
            <a:ext cx="97644" cy="64607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2"/>
          <p:cNvSpPr/>
          <p:nvPr/>
        </p:nvSpPr>
        <p:spPr>
          <a:xfrm>
            <a:off x="11337536" y="5767114"/>
            <a:ext cx="112944" cy="51551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" name="Google Shape;66;p2"/>
          <p:cNvSpPr/>
          <p:nvPr/>
        </p:nvSpPr>
        <p:spPr>
          <a:xfrm>
            <a:off x="11363685" y="5800204"/>
            <a:ext cx="94027" cy="24312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2"/>
          <p:cNvSpPr/>
          <p:nvPr/>
        </p:nvSpPr>
        <p:spPr>
          <a:xfrm>
            <a:off x="11306937" y="5718490"/>
            <a:ext cx="79561" cy="100173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2"/>
          <p:cNvSpPr/>
          <p:nvPr/>
        </p:nvSpPr>
        <p:spPr>
          <a:xfrm>
            <a:off x="11266321" y="5736723"/>
            <a:ext cx="48961" cy="81940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2"/>
          <p:cNvSpPr/>
          <p:nvPr/>
        </p:nvSpPr>
        <p:spPr>
          <a:xfrm>
            <a:off x="11363686" y="5790749"/>
            <a:ext cx="70937" cy="28139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2"/>
          <p:cNvSpPr/>
          <p:nvPr/>
        </p:nvSpPr>
        <p:spPr>
          <a:xfrm>
            <a:off x="2591318" y="4878827"/>
            <a:ext cx="93749" cy="64607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2"/>
          <p:cNvSpPr/>
          <p:nvPr/>
        </p:nvSpPr>
        <p:spPr>
          <a:xfrm>
            <a:off x="2628039" y="4893009"/>
            <a:ext cx="112944" cy="53351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2"/>
          <p:cNvSpPr/>
          <p:nvPr/>
        </p:nvSpPr>
        <p:spPr>
          <a:xfrm>
            <a:off x="2654188" y="4927675"/>
            <a:ext cx="94861" cy="21611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2"/>
          <p:cNvSpPr/>
          <p:nvPr/>
        </p:nvSpPr>
        <p:spPr>
          <a:xfrm>
            <a:off x="2598273" y="4843259"/>
            <a:ext cx="78727" cy="103100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2"/>
          <p:cNvSpPr/>
          <p:nvPr/>
        </p:nvSpPr>
        <p:spPr>
          <a:xfrm>
            <a:off x="2556824" y="4861492"/>
            <a:ext cx="48961" cy="84867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2"/>
          <p:cNvSpPr/>
          <p:nvPr/>
        </p:nvSpPr>
        <p:spPr>
          <a:xfrm>
            <a:off x="2654188" y="4915519"/>
            <a:ext cx="72328" cy="3084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2"/>
          <p:cNvSpPr/>
          <p:nvPr/>
        </p:nvSpPr>
        <p:spPr>
          <a:xfrm>
            <a:off x="5779348" y="5098310"/>
            <a:ext cx="67600" cy="39844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2"/>
          <p:cNvSpPr/>
          <p:nvPr/>
        </p:nvSpPr>
        <p:spPr>
          <a:xfrm>
            <a:off x="5813287" y="5088179"/>
            <a:ext cx="112944" cy="49975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2"/>
          <p:cNvSpPr/>
          <p:nvPr/>
        </p:nvSpPr>
        <p:spPr>
          <a:xfrm>
            <a:off x="5839437" y="5123072"/>
            <a:ext cx="82343" cy="18009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2"/>
          <p:cNvSpPr/>
          <p:nvPr/>
        </p:nvSpPr>
        <p:spPr>
          <a:xfrm>
            <a:off x="5797988" y="5040231"/>
            <a:ext cx="83177" cy="97923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2"/>
          <p:cNvSpPr/>
          <p:nvPr/>
        </p:nvSpPr>
        <p:spPr>
          <a:xfrm>
            <a:off x="5737621" y="5058465"/>
            <a:ext cx="57028" cy="67308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2"/>
          <p:cNvSpPr/>
          <p:nvPr/>
        </p:nvSpPr>
        <p:spPr>
          <a:xfrm>
            <a:off x="5839436" y="5110015"/>
            <a:ext cx="67877" cy="25212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2"/>
          <p:cNvSpPr/>
          <p:nvPr/>
        </p:nvSpPr>
        <p:spPr>
          <a:xfrm>
            <a:off x="5715087" y="5107313"/>
            <a:ext cx="67877" cy="31291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2"/>
          <p:cNvSpPr/>
          <p:nvPr/>
        </p:nvSpPr>
        <p:spPr>
          <a:xfrm>
            <a:off x="667929" y="4642010"/>
            <a:ext cx="86516" cy="49073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2"/>
          <p:cNvSpPr/>
          <p:nvPr/>
        </p:nvSpPr>
        <p:spPr>
          <a:xfrm>
            <a:off x="709100" y="4627828"/>
            <a:ext cx="142709" cy="63256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2"/>
          <p:cNvSpPr/>
          <p:nvPr/>
        </p:nvSpPr>
        <p:spPr>
          <a:xfrm>
            <a:off x="743597" y="4672401"/>
            <a:ext cx="104599" cy="25212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2"/>
          <p:cNvSpPr/>
          <p:nvPr/>
        </p:nvSpPr>
        <p:spPr>
          <a:xfrm>
            <a:off x="690185" y="4569750"/>
            <a:ext cx="105711" cy="121335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2"/>
          <p:cNvSpPr/>
          <p:nvPr/>
        </p:nvSpPr>
        <p:spPr>
          <a:xfrm>
            <a:off x="615351" y="4593837"/>
            <a:ext cx="71493" cy="81940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2"/>
          <p:cNvSpPr/>
          <p:nvPr/>
        </p:nvSpPr>
        <p:spPr>
          <a:xfrm>
            <a:off x="743597" y="4657093"/>
            <a:ext cx="82065" cy="31065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2"/>
          <p:cNvSpPr/>
          <p:nvPr/>
        </p:nvSpPr>
        <p:spPr>
          <a:xfrm>
            <a:off x="585864" y="4654391"/>
            <a:ext cx="85681" cy="3691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2"/>
          <p:cNvSpPr/>
          <p:nvPr/>
        </p:nvSpPr>
        <p:spPr>
          <a:xfrm>
            <a:off x="5846670" y="4520901"/>
            <a:ext cx="322975" cy="498393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2"/>
          <p:cNvSpPr/>
          <p:nvPr/>
        </p:nvSpPr>
        <p:spPr>
          <a:xfrm>
            <a:off x="5997168" y="4794409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2"/>
          <p:cNvSpPr/>
          <p:nvPr/>
        </p:nvSpPr>
        <p:spPr>
          <a:xfrm>
            <a:off x="10034229" y="3952720"/>
            <a:ext cx="225609" cy="352523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2"/>
          <p:cNvSpPr/>
          <p:nvPr/>
        </p:nvSpPr>
        <p:spPr>
          <a:xfrm>
            <a:off x="10135210" y="4146766"/>
            <a:ext cx="30879" cy="240868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2"/>
          <p:cNvSpPr/>
          <p:nvPr/>
        </p:nvSpPr>
        <p:spPr>
          <a:xfrm>
            <a:off x="10180277" y="3773308"/>
            <a:ext cx="320193" cy="498393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2"/>
          <p:cNvSpPr/>
          <p:nvPr/>
        </p:nvSpPr>
        <p:spPr>
          <a:xfrm>
            <a:off x="10327159" y="4046816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2"/>
          <p:cNvSpPr/>
          <p:nvPr/>
        </p:nvSpPr>
        <p:spPr>
          <a:xfrm>
            <a:off x="2343452" y="4326179"/>
            <a:ext cx="322696" cy="501995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2"/>
          <p:cNvSpPr/>
          <p:nvPr/>
        </p:nvSpPr>
        <p:spPr>
          <a:xfrm>
            <a:off x="2489223" y="4602615"/>
            <a:ext cx="45344" cy="340816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2"/>
          <p:cNvSpPr/>
          <p:nvPr/>
        </p:nvSpPr>
        <p:spPr>
          <a:xfrm>
            <a:off x="2128693" y="4259997"/>
            <a:ext cx="322975" cy="501095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" name="Google Shape;99;p2"/>
          <p:cNvSpPr/>
          <p:nvPr/>
        </p:nvSpPr>
        <p:spPr>
          <a:xfrm>
            <a:off x="2279191" y="4536208"/>
            <a:ext cx="42007" cy="340141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" name="Google Shape;100;p2"/>
          <p:cNvSpPr/>
          <p:nvPr/>
        </p:nvSpPr>
        <p:spPr>
          <a:xfrm>
            <a:off x="9696229" y="4867346"/>
            <a:ext cx="86795" cy="127863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" name="Google Shape;101;p2"/>
          <p:cNvSpPr/>
          <p:nvPr/>
        </p:nvSpPr>
        <p:spPr>
          <a:xfrm>
            <a:off x="9752146" y="4945909"/>
            <a:ext cx="102095" cy="6168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2"/>
          <p:cNvSpPr/>
          <p:nvPr/>
        </p:nvSpPr>
        <p:spPr>
          <a:xfrm>
            <a:off x="9647826" y="4930376"/>
            <a:ext cx="55916" cy="52451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2"/>
          <p:cNvSpPr/>
          <p:nvPr/>
        </p:nvSpPr>
        <p:spPr>
          <a:xfrm>
            <a:off x="9316782" y="5876067"/>
            <a:ext cx="102095" cy="140244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2"/>
          <p:cNvSpPr/>
          <p:nvPr/>
        </p:nvSpPr>
        <p:spPr>
          <a:xfrm>
            <a:off x="9399681" y="5946077"/>
            <a:ext cx="59811" cy="60780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2"/>
          <p:cNvSpPr/>
          <p:nvPr/>
        </p:nvSpPr>
        <p:spPr>
          <a:xfrm>
            <a:off x="-2163520" y="574167"/>
            <a:ext cx="4506983" cy="1671989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2"/>
          <p:cNvSpPr/>
          <p:nvPr/>
        </p:nvSpPr>
        <p:spPr>
          <a:xfrm>
            <a:off x="10176661" y="-108885"/>
            <a:ext cx="4060024" cy="1862631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7" name="Google Shape;107;p2"/>
          <p:cNvGrpSpPr/>
          <p:nvPr/>
        </p:nvGrpSpPr>
        <p:grpSpPr>
          <a:xfrm>
            <a:off x="2160791" y="3794117"/>
            <a:ext cx="1769835" cy="583424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877374" y="3335323"/>
            <a:ext cx="227817" cy="1042223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3500931" y="4608749"/>
            <a:ext cx="1856791" cy="372004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3327847" y="5251605"/>
            <a:ext cx="6440259" cy="16063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572433" y="955967"/>
            <a:ext cx="9047200" cy="16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3248600" y="2543368"/>
            <a:ext cx="56948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4839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855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516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090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006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508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0386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763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419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9902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659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3" y="1423695"/>
            <a:ext cx="2963304" cy="190154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7285281" y="1963665"/>
            <a:ext cx="7655759" cy="2362495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>
            <a:off x="1880827" y="3335466"/>
            <a:ext cx="10320447" cy="1055091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6195517" y="3335467"/>
            <a:ext cx="6227487" cy="548593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4393696" y="3408629"/>
            <a:ext cx="8231265" cy="979004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>
            <a:off x="0" y="3769029"/>
            <a:ext cx="6339040" cy="618603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2"/>
          <p:cNvSpPr/>
          <p:nvPr/>
        </p:nvSpPr>
        <p:spPr>
          <a:xfrm>
            <a:off x="11514186" y="3635539"/>
            <a:ext cx="687121" cy="643364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" name="Google Shape;18;p2"/>
          <p:cNvSpPr/>
          <p:nvPr/>
        </p:nvSpPr>
        <p:spPr>
          <a:xfrm>
            <a:off x="11096905" y="3827560"/>
            <a:ext cx="1104401" cy="560073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2"/>
          <p:cNvSpPr/>
          <p:nvPr/>
        </p:nvSpPr>
        <p:spPr>
          <a:xfrm>
            <a:off x="0" y="4387635"/>
            <a:ext cx="12201267" cy="2470357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2"/>
          <p:cNvSpPr/>
          <p:nvPr/>
        </p:nvSpPr>
        <p:spPr>
          <a:xfrm>
            <a:off x="0" y="4387636"/>
            <a:ext cx="12201267" cy="561649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2"/>
          <p:cNvSpPr/>
          <p:nvPr/>
        </p:nvSpPr>
        <p:spPr>
          <a:xfrm>
            <a:off x="0" y="5002187"/>
            <a:ext cx="12201267" cy="1855807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2"/>
          <p:cNvSpPr/>
          <p:nvPr/>
        </p:nvSpPr>
        <p:spPr>
          <a:xfrm>
            <a:off x="4607343" y="4387635"/>
            <a:ext cx="6651165" cy="2470357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2"/>
          <p:cNvSpPr/>
          <p:nvPr/>
        </p:nvSpPr>
        <p:spPr>
          <a:xfrm>
            <a:off x="7807058" y="4387635"/>
            <a:ext cx="2178757" cy="358151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2"/>
          <p:cNvSpPr/>
          <p:nvPr/>
        </p:nvSpPr>
        <p:spPr>
          <a:xfrm>
            <a:off x="0" y="3635539"/>
            <a:ext cx="634544" cy="643364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2"/>
          <p:cNvSpPr/>
          <p:nvPr/>
        </p:nvSpPr>
        <p:spPr>
          <a:xfrm>
            <a:off x="0" y="3827560"/>
            <a:ext cx="1021223" cy="560073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2"/>
          <p:cNvSpPr/>
          <p:nvPr/>
        </p:nvSpPr>
        <p:spPr>
          <a:xfrm>
            <a:off x="8862502" y="5910734"/>
            <a:ext cx="3338796" cy="947263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2"/>
          <p:cNvSpPr/>
          <p:nvPr/>
        </p:nvSpPr>
        <p:spPr>
          <a:xfrm>
            <a:off x="10176660" y="6383017"/>
            <a:ext cx="2024643" cy="474983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2"/>
          <p:cNvSpPr/>
          <p:nvPr/>
        </p:nvSpPr>
        <p:spPr>
          <a:xfrm>
            <a:off x="0" y="4755015"/>
            <a:ext cx="1298853" cy="844837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2"/>
          <p:cNvSpPr/>
          <p:nvPr/>
        </p:nvSpPr>
        <p:spPr>
          <a:xfrm>
            <a:off x="0" y="5091782"/>
            <a:ext cx="859875" cy="474532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2"/>
          <p:cNvSpPr/>
          <p:nvPr/>
        </p:nvSpPr>
        <p:spPr>
          <a:xfrm>
            <a:off x="0" y="6164885"/>
            <a:ext cx="3473717" cy="693113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2"/>
          <p:cNvSpPr/>
          <p:nvPr/>
        </p:nvSpPr>
        <p:spPr>
          <a:xfrm>
            <a:off x="1" y="5657260"/>
            <a:ext cx="2801340" cy="1200737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2"/>
          <p:cNvSpPr/>
          <p:nvPr/>
        </p:nvSpPr>
        <p:spPr>
          <a:xfrm>
            <a:off x="1644924" y="5657260"/>
            <a:ext cx="1156421" cy="173785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2"/>
          <p:cNvSpPr/>
          <p:nvPr/>
        </p:nvSpPr>
        <p:spPr>
          <a:xfrm>
            <a:off x="1" y="6201352"/>
            <a:ext cx="1772049" cy="656645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2"/>
          <p:cNvSpPr/>
          <p:nvPr/>
        </p:nvSpPr>
        <p:spPr>
          <a:xfrm>
            <a:off x="4836292" y="6559503"/>
            <a:ext cx="116560" cy="85541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2"/>
          <p:cNvSpPr/>
          <p:nvPr/>
        </p:nvSpPr>
        <p:spPr>
          <a:xfrm>
            <a:off x="4881359" y="6576162"/>
            <a:ext cx="139093" cy="72485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4915575" y="6623436"/>
            <a:ext cx="112944" cy="31065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/>
          <p:nvPr/>
        </p:nvSpPr>
        <p:spPr>
          <a:xfrm>
            <a:off x="3612267" y="6446497"/>
            <a:ext cx="139093" cy="56728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2"/>
          <p:cNvSpPr/>
          <p:nvPr/>
        </p:nvSpPr>
        <p:spPr>
          <a:xfrm>
            <a:off x="3567200" y="6403727"/>
            <a:ext cx="158011" cy="99048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2"/>
          <p:cNvSpPr/>
          <p:nvPr/>
        </p:nvSpPr>
        <p:spPr>
          <a:xfrm>
            <a:off x="319360" y="5890474"/>
            <a:ext cx="100704" cy="6528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2"/>
          <p:cNvSpPr/>
          <p:nvPr/>
        </p:nvSpPr>
        <p:spPr>
          <a:xfrm>
            <a:off x="367486" y="5872465"/>
            <a:ext cx="176927" cy="83291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2"/>
          <p:cNvSpPr/>
          <p:nvPr/>
        </p:nvSpPr>
        <p:spPr>
          <a:xfrm>
            <a:off x="408937" y="5930994"/>
            <a:ext cx="127409" cy="33541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2"/>
          <p:cNvSpPr/>
          <p:nvPr/>
        </p:nvSpPr>
        <p:spPr>
          <a:xfrm>
            <a:off x="3473451" y="6338444"/>
            <a:ext cx="131860" cy="164331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2"/>
          <p:cNvSpPr/>
          <p:nvPr/>
        </p:nvSpPr>
        <p:spPr>
          <a:xfrm>
            <a:off x="3596965" y="6383692"/>
            <a:ext cx="86795" cy="119083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2"/>
          <p:cNvSpPr/>
          <p:nvPr/>
        </p:nvSpPr>
        <p:spPr>
          <a:xfrm>
            <a:off x="3435618" y="6458879"/>
            <a:ext cx="102095" cy="40295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2"/>
          <p:cNvSpPr/>
          <p:nvPr/>
        </p:nvSpPr>
        <p:spPr>
          <a:xfrm>
            <a:off x="3645649" y="5821365"/>
            <a:ext cx="109328" cy="170859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2"/>
          <p:cNvSpPr/>
          <p:nvPr/>
        </p:nvSpPr>
        <p:spPr>
          <a:xfrm>
            <a:off x="3717977" y="5924015"/>
            <a:ext cx="127131" cy="79915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2"/>
          <p:cNvSpPr/>
          <p:nvPr/>
        </p:nvSpPr>
        <p:spPr>
          <a:xfrm>
            <a:off x="3590290" y="5902405"/>
            <a:ext cx="67321" cy="67983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2"/>
          <p:cNvSpPr/>
          <p:nvPr/>
        </p:nvSpPr>
        <p:spPr>
          <a:xfrm>
            <a:off x="4847977" y="6511330"/>
            <a:ext cx="97644" cy="137317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2"/>
          <p:cNvSpPr/>
          <p:nvPr/>
        </p:nvSpPr>
        <p:spPr>
          <a:xfrm>
            <a:off x="4794842" y="6535417"/>
            <a:ext cx="60645" cy="113231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2"/>
          <p:cNvSpPr/>
          <p:nvPr/>
        </p:nvSpPr>
        <p:spPr>
          <a:xfrm>
            <a:off x="4915575" y="6607452"/>
            <a:ext cx="86795" cy="41195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2"/>
          <p:cNvSpPr/>
          <p:nvPr/>
        </p:nvSpPr>
        <p:spPr>
          <a:xfrm>
            <a:off x="344952" y="5794353"/>
            <a:ext cx="128523" cy="161404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2"/>
          <p:cNvSpPr/>
          <p:nvPr/>
        </p:nvSpPr>
        <p:spPr>
          <a:xfrm>
            <a:off x="251204" y="5824291"/>
            <a:ext cx="87072" cy="113231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" name="Google Shape;55;p2"/>
          <p:cNvSpPr/>
          <p:nvPr/>
        </p:nvSpPr>
        <p:spPr>
          <a:xfrm>
            <a:off x="408937" y="5911859"/>
            <a:ext cx="101260" cy="40295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2"/>
          <p:cNvSpPr/>
          <p:nvPr/>
        </p:nvSpPr>
        <p:spPr>
          <a:xfrm>
            <a:off x="216987" y="5906682"/>
            <a:ext cx="105711" cy="49975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2"/>
          <p:cNvSpPr/>
          <p:nvPr/>
        </p:nvSpPr>
        <p:spPr>
          <a:xfrm>
            <a:off x="1336413" y="5404910"/>
            <a:ext cx="120176" cy="186165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2"/>
          <p:cNvSpPr/>
          <p:nvPr/>
        </p:nvSpPr>
        <p:spPr>
          <a:xfrm>
            <a:off x="1284392" y="5496080"/>
            <a:ext cx="74832" cy="82616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2"/>
          <p:cNvSpPr/>
          <p:nvPr/>
        </p:nvSpPr>
        <p:spPr>
          <a:xfrm>
            <a:off x="11311387" y="4769872"/>
            <a:ext cx="112944" cy="4052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2"/>
          <p:cNvSpPr/>
          <p:nvPr/>
        </p:nvSpPr>
        <p:spPr>
          <a:xfrm>
            <a:off x="11277170" y="4736331"/>
            <a:ext cx="124628" cy="73611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2"/>
          <p:cNvSpPr/>
          <p:nvPr/>
        </p:nvSpPr>
        <p:spPr>
          <a:xfrm>
            <a:off x="11202338" y="4687933"/>
            <a:ext cx="101260" cy="122009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2"/>
          <p:cNvSpPr/>
          <p:nvPr/>
        </p:nvSpPr>
        <p:spPr>
          <a:xfrm>
            <a:off x="11299703" y="4721474"/>
            <a:ext cx="71493" cy="88468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2"/>
          <p:cNvSpPr/>
          <p:nvPr/>
        </p:nvSpPr>
        <p:spPr>
          <a:xfrm>
            <a:off x="11168121" y="4775951"/>
            <a:ext cx="83177" cy="33992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2"/>
          <p:cNvSpPr/>
          <p:nvPr/>
        </p:nvSpPr>
        <p:spPr>
          <a:xfrm>
            <a:off x="11299703" y="5754057"/>
            <a:ext cx="97644" cy="64607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2"/>
          <p:cNvSpPr/>
          <p:nvPr/>
        </p:nvSpPr>
        <p:spPr>
          <a:xfrm>
            <a:off x="11337536" y="5767114"/>
            <a:ext cx="112944" cy="51551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" name="Google Shape;66;p2"/>
          <p:cNvSpPr/>
          <p:nvPr/>
        </p:nvSpPr>
        <p:spPr>
          <a:xfrm>
            <a:off x="11363685" y="5800204"/>
            <a:ext cx="94027" cy="24312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2"/>
          <p:cNvSpPr/>
          <p:nvPr/>
        </p:nvSpPr>
        <p:spPr>
          <a:xfrm>
            <a:off x="11306937" y="5718490"/>
            <a:ext cx="79561" cy="100173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2"/>
          <p:cNvSpPr/>
          <p:nvPr/>
        </p:nvSpPr>
        <p:spPr>
          <a:xfrm>
            <a:off x="11266321" y="5736723"/>
            <a:ext cx="48961" cy="81940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2"/>
          <p:cNvSpPr/>
          <p:nvPr/>
        </p:nvSpPr>
        <p:spPr>
          <a:xfrm>
            <a:off x="11363686" y="5790749"/>
            <a:ext cx="70937" cy="28139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2"/>
          <p:cNvSpPr/>
          <p:nvPr/>
        </p:nvSpPr>
        <p:spPr>
          <a:xfrm>
            <a:off x="2591318" y="4878827"/>
            <a:ext cx="93749" cy="64607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2"/>
          <p:cNvSpPr/>
          <p:nvPr/>
        </p:nvSpPr>
        <p:spPr>
          <a:xfrm>
            <a:off x="2628039" y="4893009"/>
            <a:ext cx="112944" cy="53351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2"/>
          <p:cNvSpPr/>
          <p:nvPr/>
        </p:nvSpPr>
        <p:spPr>
          <a:xfrm>
            <a:off x="2654188" y="4927675"/>
            <a:ext cx="94861" cy="21611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2"/>
          <p:cNvSpPr/>
          <p:nvPr/>
        </p:nvSpPr>
        <p:spPr>
          <a:xfrm>
            <a:off x="2598273" y="4843259"/>
            <a:ext cx="78727" cy="103100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2"/>
          <p:cNvSpPr/>
          <p:nvPr/>
        </p:nvSpPr>
        <p:spPr>
          <a:xfrm>
            <a:off x="2556824" y="4861492"/>
            <a:ext cx="48961" cy="84867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2"/>
          <p:cNvSpPr/>
          <p:nvPr/>
        </p:nvSpPr>
        <p:spPr>
          <a:xfrm>
            <a:off x="2654188" y="4915519"/>
            <a:ext cx="72328" cy="3084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2"/>
          <p:cNvSpPr/>
          <p:nvPr/>
        </p:nvSpPr>
        <p:spPr>
          <a:xfrm>
            <a:off x="5779348" y="5098310"/>
            <a:ext cx="67600" cy="39844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2"/>
          <p:cNvSpPr/>
          <p:nvPr/>
        </p:nvSpPr>
        <p:spPr>
          <a:xfrm>
            <a:off x="5813287" y="5088179"/>
            <a:ext cx="112944" cy="49975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2"/>
          <p:cNvSpPr/>
          <p:nvPr/>
        </p:nvSpPr>
        <p:spPr>
          <a:xfrm>
            <a:off x="5839437" y="5123072"/>
            <a:ext cx="82343" cy="18009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2"/>
          <p:cNvSpPr/>
          <p:nvPr/>
        </p:nvSpPr>
        <p:spPr>
          <a:xfrm>
            <a:off x="5797988" y="5040231"/>
            <a:ext cx="83177" cy="97923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2"/>
          <p:cNvSpPr/>
          <p:nvPr/>
        </p:nvSpPr>
        <p:spPr>
          <a:xfrm>
            <a:off x="5737621" y="5058465"/>
            <a:ext cx="57028" cy="67308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2"/>
          <p:cNvSpPr/>
          <p:nvPr/>
        </p:nvSpPr>
        <p:spPr>
          <a:xfrm>
            <a:off x="5839436" y="5110015"/>
            <a:ext cx="67877" cy="25212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2"/>
          <p:cNvSpPr/>
          <p:nvPr/>
        </p:nvSpPr>
        <p:spPr>
          <a:xfrm>
            <a:off x="5715087" y="5107313"/>
            <a:ext cx="67877" cy="31291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2"/>
          <p:cNvSpPr/>
          <p:nvPr/>
        </p:nvSpPr>
        <p:spPr>
          <a:xfrm>
            <a:off x="667929" y="4642010"/>
            <a:ext cx="86516" cy="49073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2"/>
          <p:cNvSpPr/>
          <p:nvPr/>
        </p:nvSpPr>
        <p:spPr>
          <a:xfrm>
            <a:off x="709100" y="4627828"/>
            <a:ext cx="142709" cy="63256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2"/>
          <p:cNvSpPr/>
          <p:nvPr/>
        </p:nvSpPr>
        <p:spPr>
          <a:xfrm>
            <a:off x="743597" y="4672401"/>
            <a:ext cx="104599" cy="25212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2"/>
          <p:cNvSpPr/>
          <p:nvPr/>
        </p:nvSpPr>
        <p:spPr>
          <a:xfrm>
            <a:off x="690185" y="4569750"/>
            <a:ext cx="105711" cy="121335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2"/>
          <p:cNvSpPr/>
          <p:nvPr/>
        </p:nvSpPr>
        <p:spPr>
          <a:xfrm>
            <a:off x="615351" y="4593837"/>
            <a:ext cx="71493" cy="81940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2"/>
          <p:cNvSpPr/>
          <p:nvPr/>
        </p:nvSpPr>
        <p:spPr>
          <a:xfrm>
            <a:off x="743597" y="4657093"/>
            <a:ext cx="82065" cy="31065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2"/>
          <p:cNvSpPr/>
          <p:nvPr/>
        </p:nvSpPr>
        <p:spPr>
          <a:xfrm>
            <a:off x="585864" y="4654391"/>
            <a:ext cx="85681" cy="3691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2"/>
          <p:cNvSpPr/>
          <p:nvPr/>
        </p:nvSpPr>
        <p:spPr>
          <a:xfrm>
            <a:off x="5846670" y="4520901"/>
            <a:ext cx="322975" cy="498393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2"/>
          <p:cNvSpPr/>
          <p:nvPr/>
        </p:nvSpPr>
        <p:spPr>
          <a:xfrm>
            <a:off x="5997168" y="4794409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2"/>
          <p:cNvSpPr/>
          <p:nvPr/>
        </p:nvSpPr>
        <p:spPr>
          <a:xfrm>
            <a:off x="10034229" y="3952720"/>
            <a:ext cx="225609" cy="352523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2"/>
          <p:cNvSpPr/>
          <p:nvPr/>
        </p:nvSpPr>
        <p:spPr>
          <a:xfrm>
            <a:off x="10135210" y="4146766"/>
            <a:ext cx="30879" cy="240868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2"/>
          <p:cNvSpPr/>
          <p:nvPr/>
        </p:nvSpPr>
        <p:spPr>
          <a:xfrm>
            <a:off x="10180277" y="3773308"/>
            <a:ext cx="320193" cy="498393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2"/>
          <p:cNvSpPr/>
          <p:nvPr/>
        </p:nvSpPr>
        <p:spPr>
          <a:xfrm>
            <a:off x="10327159" y="4046816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2"/>
          <p:cNvSpPr/>
          <p:nvPr/>
        </p:nvSpPr>
        <p:spPr>
          <a:xfrm>
            <a:off x="2343452" y="4326179"/>
            <a:ext cx="322696" cy="501995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2"/>
          <p:cNvSpPr/>
          <p:nvPr/>
        </p:nvSpPr>
        <p:spPr>
          <a:xfrm>
            <a:off x="2489223" y="4602615"/>
            <a:ext cx="45344" cy="340816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2"/>
          <p:cNvSpPr/>
          <p:nvPr/>
        </p:nvSpPr>
        <p:spPr>
          <a:xfrm>
            <a:off x="2128693" y="4259997"/>
            <a:ext cx="322975" cy="501095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" name="Google Shape;99;p2"/>
          <p:cNvSpPr/>
          <p:nvPr/>
        </p:nvSpPr>
        <p:spPr>
          <a:xfrm>
            <a:off x="2279191" y="4536208"/>
            <a:ext cx="42007" cy="340141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" name="Google Shape;100;p2"/>
          <p:cNvSpPr/>
          <p:nvPr/>
        </p:nvSpPr>
        <p:spPr>
          <a:xfrm>
            <a:off x="9696229" y="4867346"/>
            <a:ext cx="86795" cy="127863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" name="Google Shape;101;p2"/>
          <p:cNvSpPr/>
          <p:nvPr/>
        </p:nvSpPr>
        <p:spPr>
          <a:xfrm>
            <a:off x="9752146" y="4945909"/>
            <a:ext cx="102095" cy="6168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2"/>
          <p:cNvSpPr/>
          <p:nvPr/>
        </p:nvSpPr>
        <p:spPr>
          <a:xfrm>
            <a:off x="9647826" y="4930376"/>
            <a:ext cx="55916" cy="52451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2"/>
          <p:cNvSpPr/>
          <p:nvPr/>
        </p:nvSpPr>
        <p:spPr>
          <a:xfrm>
            <a:off x="9316782" y="5876067"/>
            <a:ext cx="102095" cy="140244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2"/>
          <p:cNvSpPr/>
          <p:nvPr/>
        </p:nvSpPr>
        <p:spPr>
          <a:xfrm>
            <a:off x="9399681" y="5946077"/>
            <a:ext cx="59811" cy="60780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2"/>
          <p:cNvSpPr/>
          <p:nvPr/>
        </p:nvSpPr>
        <p:spPr>
          <a:xfrm>
            <a:off x="-2163520" y="574167"/>
            <a:ext cx="4506983" cy="1671989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2"/>
          <p:cNvSpPr/>
          <p:nvPr/>
        </p:nvSpPr>
        <p:spPr>
          <a:xfrm>
            <a:off x="10176661" y="-108885"/>
            <a:ext cx="4060024" cy="1862631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7" name="Google Shape;107;p2"/>
          <p:cNvGrpSpPr/>
          <p:nvPr/>
        </p:nvGrpSpPr>
        <p:grpSpPr>
          <a:xfrm>
            <a:off x="2160791" y="3794117"/>
            <a:ext cx="1769835" cy="583424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877374" y="3335323"/>
            <a:ext cx="227817" cy="1042223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3500931" y="4608749"/>
            <a:ext cx="1856791" cy="372004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3327847" y="5251605"/>
            <a:ext cx="6440259" cy="16063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572433" y="955967"/>
            <a:ext cx="9047200" cy="16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3248600" y="2543368"/>
            <a:ext cx="56948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4921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bg>
      <p:bgPr>
        <a:solidFill>
          <a:schemeClr val="accent4"/>
        </a:solidFill>
        <a:effectLst/>
      </p:bgPr>
    </p:bg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194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38"/>
          <p:cNvSpPr/>
          <p:nvPr/>
        </p:nvSpPr>
        <p:spPr>
          <a:xfrm>
            <a:off x="4976902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9" name="Google Shape;1079;p38"/>
          <p:cNvSpPr/>
          <p:nvPr/>
        </p:nvSpPr>
        <p:spPr>
          <a:xfrm>
            <a:off x="9604340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0" name="Google Shape;1080;p38"/>
          <p:cNvSpPr/>
          <p:nvPr/>
        </p:nvSpPr>
        <p:spPr>
          <a:xfrm>
            <a:off x="17" y="5321402"/>
            <a:ext cx="12192016" cy="826665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1" name="Google Shape;1081;p38"/>
          <p:cNvSpPr/>
          <p:nvPr/>
        </p:nvSpPr>
        <p:spPr>
          <a:xfrm>
            <a:off x="-16" y="5669032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2" name="Google Shape;1082;p38"/>
          <p:cNvSpPr/>
          <p:nvPr/>
        </p:nvSpPr>
        <p:spPr>
          <a:xfrm>
            <a:off x="4853785" y="5500935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3" name="Google Shape;1083;p38"/>
          <p:cNvSpPr/>
          <p:nvPr/>
        </p:nvSpPr>
        <p:spPr>
          <a:xfrm>
            <a:off x="-15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4" name="Google Shape;1084;p38"/>
          <p:cNvSpPr/>
          <p:nvPr/>
        </p:nvSpPr>
        <p:spPr>
          <a:xfrm>
            <a:off x="-16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85" name="Google Shape;1085;p38"/>
          <p:cNvGrpSpPr/>
          <p:nvPr/>
        </p:nvGrpSpPr>
        <p:grpSpPr>
          <a:xfrm flipH="1">
            <a:off x="776280" y="5185306"/>
            <a:ext cx="3442029" cy="1169041"/>
            <a:chOff x="1260750" y="1341725"/>
            <a:chExt cx="438475" cy="148925"/>
          </a:xfrm>
        </p:grpSpPr>
        <p:sp>
          <p:nvSpPr>
            <p:cNvPr id="1086" name="Google Shape;1086;p38"/>
            <p:cNvSpPr/>
            <p:nvPr/>
          </p:nvSpPr>
          <p:spPr>
            <a:xfrm>
              <a:off x="1644550" y="1363050"/>
              <a:ext cx="33375" cy="121100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1643150" y="1341725"/>
              <a:ext cx="35825" cy="21350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38"/>
            <p:cNvSpPr/>
            <p:nvPr/>
          </p:nvSpPr>
          <p:spPr>
            <a:xfrm>
              <a:off x="1663075" y="1424750"/>
              <a:ext cx="6425" cy="3125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38"/>
            <p:cNvSpPr/>
            <p:nvPr/>
          </p:nvSpPr>
          <p:spPr>
            <a:xfrm>
              <a:off x="1670875" y="1424750"/>
              <a:ext cx="6400" cy="3125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38"/>
            <p:cNvSpPr/>
            <p:nvPr/>
          </p:nvSpPr>
          <p:spPr>
            <a:xfrm>
              <a:off x="1666825" y="1429125"/>
              <a:ext cx="6725" cy="3425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38"/>
            <p:cNvSpPr/>
            <p:nvPr/>
          </p:nvSpPr>
          <p:spPr>
            <a:xfrm>
              <a:off x="1648275" y="1369125"/>
              <a:ext cx="6400" cy="3000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1655950" y="1369125"/>
              <a:ext cx="6525" cy="3000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38"/>
            <p:cNvSpPr/>
            <p:nvPr/>
          </p:nvSpPr>
          <p:spPr>
            <a:xfrm>
              <a:off x="1651900" y="1373500"/>
              <a:ext cx="6525" cy="3325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38"/>
            <p:cNvSpPr/>
            <p:nvPr/>
          </p:nvSpPr>
          <p:spPr>
            <a:xfrm>
              <a:off x="1667450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1659675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38"/>
            <p:cNvSpPr/>
            <p:nvPr/>
          </p:nvSpPr>
          <p:spPr>
            <a:xfrm>
              <a:off x="1663400" y="1386275"/>
              <a:ext cx="6750" cy="3125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38"/>
            <p:cNvSpPr/>
            <p:nvPr/>
          </p:nvSpPr>
          <p:spPr>
            <a:xfrm>
              <a:off x="1663075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38"/>
            <p:cNvSpPr/>
            <p:nvPr/>
          </p:nvSpPr>
          <p:spPr>
            <a:xfrm>
              <a:off x="1655300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38"/>
            <p:cNvSpPr/>
            <p:nvPr/>
          </p:nvSpPr>
          <p:spPr>
            <a:xfrm>
              <a:off x="1659350" y="1429125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38"/>
            <p:cNvSpPr/>
            <p:nvPr/>
          </p:nvSpPr>
          <p:spPr>
            <a:xfrm>
              <a:off x="1648900" y="14092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1656700" y="1409200"/>
              <a:ext cx="6400" cy="3425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1664050" y="1409200"/>
              <a:ext cx="6525" cy="3425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38"/>
            <p:cNvSpPr/>
            <p:nvPr/>
          </p:nvSpPr>
          <p:spPr>
            <a:xfrm>
              <a:off x="1652650" y="1413675"/>
              <a:ext cx="6400" cy="3325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38"/>
            <p:cNvSpPr/>
            <p:nvPr/>
          </p:nvSpPr>
          <p:spPr>
            <a:xfrm>
              <a:off x="1660000" y="1413675"/>
              <a:ext cx="6825" cy="3325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38"/>
            <p:cNvSpPr/>
            <p:nvPr/>
          </p:nvSpPr>
          <p:spPr>
            <a:xfrm>
              <a:off x="1569300" y="1378825"/>
              <a:ext cx="34450" cy="102325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38"/>
            <p:cNvSpPr/>
            <p:nvPr/>
          </p:nvSpPr>
          <p:spPr>
            <a:xfrm>
              <a:off x="1573975" y="1380525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38"/>
            <p:cNvSpPr/>
            <p:nvPr/>
          </p:nvSpPr>
          <p:spPr>
            <a:xfrm>
              <a:off x="1572275" y="1366675"/>
              <a:ext cx="26350" cy="24750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38"/>
            <p:cNvSpPr/>
            <p:nvPr/>
          </p:nvSpPr>
          <p:spPr>
            <a:xfrm>
              <a:off x="1581775" y="1381900"/>
              <a:ext cx="7050" cy="10800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38"/>
            <p:cNvSpPr/>
            <p:nvPr/>
          </p:nvSpPr>
          <p:spPr>
            <a:xfrm>
              <a:off x="1586125" y="13816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38"/>
            <p:cNvSpPr/>
            <p:nvPr/>
          </p:nvSpPr>
          <p:spPr>
            <a:xfrm>
              <a:off x="1619925" y="1424750"/>
              <a:ext cx="325" cy="1425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38"/>
            <p:cNvSpPr/>
            <p:nvPr/>
          </p:nvSpPr>
          <p:spPr>
            <a:xfrm>
              <a:off x="1608825" y="1417725"/>
              <a:ext cx="23150" cy="17575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38"/>
            <p:cNvSpPr/>
            <p:nvPr/>
          </p:nvSpPr>
          <p:spPr>
            <a:xfrm>
              <a:off x="1620550" y="1424750"/>
              <a:ext cx="675" cy="1100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38"/>
            <p:cNvSpPr/>
            <p:nvPr/>
          </p:nvSpPr>
          <p:spPr>
            <a:xfrm>
              <a:off x="1619500" y="1429450"/>
              <a:ext cx="750" cy="1400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1605700" y="1420375"/>
              <a:ext cx="29300" cy="22075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1620875" y="1429125"/>
              <a:ext cx="350" cy="1400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1619275" y="1436925"/>
              <a:ext cx="675" cy="1775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1602425" y="1425825"/>
              <a:ext cx="35950" cy="27450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1620875" y="1436275"/>
              <a:ext cx="675" cy="2050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38"/>
            <p:cNvSpPr/>
            <p:nvPr/>
          </p:nvSpPr>
          <p:spPr>
            <a:xfrm>
              <a:off x="1619175" y="1441600"/>
              <a:ext cx="775" cy="2125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38"/>
            <p:cNvSpPr/>
            <p:nvPr/>
          </p:nvSpPr>
          <p:spPr>
            <a:xfrm>
              <a:off x="1599350" y="1428475"/>
              <a:ext cx="42125" cy="32225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1620875" y="1440975"/>
              <a:ext cx="675" cy="2350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38"/>
            <p:cNvSpPr/>
            <p:nvPr/>
          </p:nvSpPr>
          <p:spPr>
            <a:xfrm>
              <a:off x="1613425" y="1432525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38"/>
            <p:cNvSpPr/>
            <p:nvPr/>
          </p:nvSpPr>
          <p:spPr>
            <a:xfrm>
              <a:off x="1615325" y="1414950"/>
              <a:ext cx="9950" cy="5625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1588475" y="1442025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1577800" y="1434875"/>
              <a:ext cx="22725" cy="17675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38"/>
            <p:cNvSpPr/>
            <p:nvPr/>
          </p:nvSpPr>
          <p:spPr>
            <a:xfrm>
              <a:off x="1589125" y="1442025"/>
              <a:ext cx="775" cy="975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38"/>
            <p:cNvSpPr/>
            <p:nvPr/>
          </p:nvSpPr>
          <p:spPr>
            <a:xfrm>
              <a:off x="1588150" y="1446725"/>
              <a:ext cx="675" cy="1400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38"/>
            <p:cNvSpPr/>
            <p:nvPr/>
          </p:nvSpPr>
          <p:spPr>
            <a:xfrm>
              <a:off x="1574400" y="1437550"/>
              <a:ext cx="29250" cy="22100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38"/>
            <p:cNvSpPr/>
            <p:nvPr/>
          </p:nvSpPr>
          <p:spPr>
            <a:xfrm>
              <a:off x="1589550" y="1446400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0" name="Google Shape;1130;p38"/>
            <p:cNvSpPr/>
            <p:nvPr/>
          </p:nvSpPr>
          <p:spPr>
            <a:xfrm>
              <a:off x="1587925" y="1454175"/>
              <a:ext cx="575" cy="1725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38"/>
            <p:cNvSpPr/>
            <p:nvPr/>
          </p:nvSpPr>
          <p:spPr>
            <a:xfrm>
              <a:off x="1570925" y="1442975"/>
              <a:ext cx="36150" cy="27550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38"/>
            <p:cNvSpPr/>
            <p:nvPr/>
          </p:nvSpPr>
          <p:spPr>
            <a:xfrm>
              <a:off x="1589550" y="1453750"/>
              <a:ext cx="650" cy="1725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38"/>
            <p:cNvSpPr/>
            <p:nvPr/>
          </p:nvSpPr>
          <p:spPr>
            <a:xfrm>
              <a:off x="1587850" y="1458850"/>
              <a:ext cx="650" cy="2100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38"/>
            <p:cNvSpPr/>
            <p:nvPr/>
          </p:nvSpPr>
          <p:spPr>
            <a:xfrm>
              <a:off x="1567950" y="1445650"/>
              <a:ext cx="42175" cy="32250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38"/>
            <p:cNvSpPr/>
            <p:nvPr/>
          </p:nvSpPr>
          <p:spPr>
            <a:xfrm>
              <a:off x="1589550" y="1458225"/>
              <a:ext cx="650" cy="2375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38"/>
            <p:cNvSpPr/>
            <p:nvPr/>
          </p:nvSpPr>
          <p:spPr>
            <a:xfrm>
              <a:off x="1582075" y="1449700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38"/>
            <p:cNvSpPr/>
            <p:nvPr/>
          </p:nvSpPr>
          <p:spPr>
            <a:xfrm>
              <a:off x="1583950" y="1432225"/>
              <a:ext cx="9975" cy="5550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38"/>
            <p:cNvSpPr/>
            <p:nvPr/>
          </p:nvSpPr>
          <p:spPr>
            <a:xfrm>
              <a:off x="1553725" y="1481950"/>
              <a:ext cx="138500" cy="5650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38"/>
            <p:cNvSpPr/>
            <p:nvPr/>
          </p:nvSpPr>
          <p:spPr>
            <a:xfrm>
              <a:off x="1566200" y="1460875"/>
              <a:ext cx="18250" cy="23275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38"/>
            <p:cNvSpPr/>
            <p:nvPr/>
          </p:nvSpPr>
          <p:spPr>
            <a:xfrm>
              <a:off x="1584425" y="1469625"/>
              <a:ext cx="675" cy="14525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38"/>
            <p:cNvSpPr/>
            <p:nvPr/>
          </p:nvSpPr>
          <p:spPr>
            <a:xfrm>
              <a:off x="1585075" y="1466650"/>
              <a:ext cx="23675" cy="17500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38"/>
            <p:cNvSpPr/>
            <p:nvPr/>
          </p:nvSpPr>
          <p:spPr>
            <a:xfrm>
              <a:off x="1566200" y="1460250"/>
              <a:ext cx="43200" cy="11425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38"/>
            <p:cNvSpPr/>
            <p:nvPr/>
          </p:nvSpPr>
          <p:spPr>
            <a:xfrm>
              <a:off x="1569925" y="1476775"/>
              <a:ext cx="8775" cy="7375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38"/>
            <p:cNvSpPr/>
            <p:nvPr/>
          </p:nvSpPr>
          <p:spPr>
            <a:xfrm>
              <a:off x="1573675" y="1476775"/>
              <a:ext cx="325" cy="7375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38"/>
            <p:cNvSpPr/>
            <p:nvPr/>
          </p:nvSpPr>
          <p:spPr>
            <a:xfrm>
              <a:off x="1600300" y="1438925"/>
              <a:ext cx="35425" cy="45225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6" name="Google Shape;1146;p38"/>
            <p:cNvSpPr/>
            <p:nvPr/>
          </p:nvSpPr>
          <p:spPr>
            <a:xfrm>
              <a:off x="1635700" y="1456200"/>
              <a:ext cx="1400" cy="27950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7" name="Google Shape;1147;p38"/>
            <p:cNvSpPr/>
            <p:nvPr/>
          </p:nvSpPr>
          <p:spPr>
            <a:xfrm>
              <a:off x="1637075" y="1450125"/>
              <a:ext cx="45650" cy="34025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38"/>
            <p:cNvSpPr/>
            <p:nvPr/>
          </p:nvSpPr>
          <p:spPr>
            <a:xfrm>
              <a:off x="1599675" y="1437550"/>
              <a:ext cx="84650" cy="22725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9" name="Google Shape;1149;p38"/>
            <p:cNvSpPr/>
            <p:nvPr/>
          </p:nvSpPr>
          <p:spPr>
            <a:xfrm>
              <a:off x="1607025" y="1469950"/>
              <a:ext cx="17275" cy="14200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0" name="Google Shape;1150;p38"/>
            <p:cNvSpPr/>
            <p:nvPr/>
          </p:nvSpPr>
          <p:spPr>
            <a:xfrm>
              <a:off x="1614800" y="1469950"/>
              <a:ext cx="350" cy="14200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38"/>
            <p:cNvSpPr/>
            <p:nvPr/>
          </p:nvSpPr>
          <p:spPr>
            <a:xfrm>
              <a:off x="1676625" y="1463550"/>
              <a:ext cx="22600" cy="27100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2" name="Google Shape;1152;p38"/>
            <p:cNvSpPr/>
            <p:nvPr/>
          </p:nvSpPr>
          <p:spPr>
            <a:xfrm>
              <a:off x="1260750" y="1482850"/>
              <a:ext cx="282875" cy="3750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3" name="Google Shape;1153;p38"/>
            <p:cNvSpPr/>
            <p:nvPr/>
          </p:nvSpPr>
          <p:spPr>
            <a:xfrm>
              <a:off x="1287400" y="1477075"/>
              <a:ext cx="271800" cy="377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38"/>
            <p:cNvSpPr/>
            <p:nvPr/>
          </p:nvSpPr>
          <p:spPr>
            <a:xfrm>
              <a:off x="16347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38"/>
            <p:cNvSpPr/>
            <p:nvPr/>
          </p:nvSpPr>
          <p:spPr>
            <a:xfrm>
              <a:off x="1633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6" name="Google Shape;1156;p38"/>
            <p:cNvSpPr/>
            <p:nvPr/>
          </p:nvSpPr>
          <p:spPr>
            <a:xfrm>
              <a:off x="1631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7" name="Google Shape;1157;p38"/>
            <p:cNvSpPr/>
            <p:nvPr/>
          </p:nvSpPr>
          <p:spPr>
            <a:xfrm>
              <a:off x="1629625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38"/>
            <p:cNvSpPr/>
            <p:nvPr/>
          </p:nvSpPr>
          <p:spPr>
            <a:xfrm>
              <a:off x="16280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38"/>
            <p:cNvSpPr/>
            <p:nvPr/>
          </p:nvSpPr>
          <p:spPr>
            <a:xfrm>
              <a:off x="1626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0" name="Google Shape;1160;p38"/>
            <p:cNvSpPr/>
            <p:nvPr/>
          </p:nvSpPr>
          <p:spPr>
            <a:xfrm>
              <a:off x="1624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1" name="Google Shape;1161;p38"/>
            <p:cNvSpPr/>
            <p:nvPr/>
          </p:nvSpPr>
          <p:spPr>
            <a:xfrm>
              <a:off x="1623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2" name="Google Shape;1162;p38"/>
            <p:cNvSpPr/>
            <p:nvPr/>
          </p:nvSpPr>
          <p:spPr>
            <a:xfrm>
              <a:off x="16215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38"/>
            <p:cNvSpPr/>
            <p:nvPr/>
          </p:nvSpPr>
          <p:spPr>
            <a:xfrm>
              <a:off x="16199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1618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1616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1614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16131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1611400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38"/>
            <p:cNvSpPr/>
            <p:nvPr/>
          </p:nvSpPr>
          <p:spPr>
            <a:xfrm>
              <a:off x="1610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38"/>
            <p:cNvSpPr/>
            <p:nvPr/>
          </p:nvSpPr>
          <p:spPr>
            <a:xfrm>
              <a:off x="1608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1606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16050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16033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1601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1600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15982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15965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1595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1593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1591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1" name="Google Shape;1181;p38"/>
            <p:cNvSpPr/>
            <p:nvPr/>
          </p:nvSpPr>
          <p:spPr>
            <a:xfrm>
              <a:off x="15901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15884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1586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1585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38"/>
            <p:cNvSpPr/>
            <p:nvPr/>
          </p:nvSpPr>
          <p:spPr>
            <a:xfrm>
              <a:off x="1583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38"/>
            <p:cNvSpPr/>
            <p:nvPr/>
          </p:nvSpPr>
          <p:spPr>
            <a:xfrm>
              <a:off x="15817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7" name="Google Shape;1187;p38"/>
            <p:cNvSpPr/>
            <p:nvPr/>
          </p:nvSpPr>
          <p:spPr>
            <a:xfrm>
              <a:off x="1580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8" name="Google Shape;1188;p38"/>
            <p:cNvSpPr/>
            <p:nvPr/>
          </p:nvSpPr>
          <p:spPr>
            <a:xfrm>
              <a:off x="1578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1576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1575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38"/>
            <p:cNvSpPr/>
            <p:nvPr/>
          </p:nvSpPr>
          <p:spPr>
            <a:xfrm>
              <a:off x="15736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38"/>
            <p:cNvSpPr/>
            <p:nvPr/>
          </p:nvSpPr>
          <p:spPr>
            <a:xfrm>
              <a:off x="15719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38"/>
            <p:cNvSpPr/>
            <p:nvPr/>
          </p:nvSpPr>
          <p:spPr>
            <a:xfrm>
              <a:off x="1570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38"/>
            <p:cNvSpPr/>
            <p:nvPr/>
          </p:nvSpPr>
          <p:spPr>
            <a:xfrm>
              <a:off x="1568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15668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15652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1563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1562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1560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38"/>
            <p:cNvSpPr/>
            <p:nvPr/>
          </p:nvSpPr>
          <p:spPr>
            <a:xfrm>
              <a:off x="15587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1" name="Google Shape;1201;p38"/>
            <p:cNvSpPr/>
            <p:nvPr/>
          </p:nvSpPr>
          <p:spPr>
            <a:xfrm>
              <a:off x="1557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2" name="Google Shape;1202;p38"/>
            <p:cNvSpPr/>
            <p:nvPr/>
          </p:nvSpPr>
          <p:spPr>
            <a:xfrm>
              <a:off x="1555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38"/>
            <p:cNvSpPr/>
            <p:nvPr/>
          </p:nvSpPr>
          <p:spPr>
            <a:xfrm>
              <a:off x="1553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38"/>
            <p:cNvSpPr/>
            <p:nvPr/>
          </p:nvSpPr>
          <p:spPr>
            <a:xfrm>
              <a:off x="1552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38"/>
            <p:cNvSpPr/>
            <p:nvPr/>
          </p:nvSpPr>
          <p:spPr>
            <a:xfrm>
              <a:off x="1550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38"/>
            <p:cNvSpPr/>
            <p:nvPr/>
          </p:nvSpPr>
          <p:spPr>
            <a:xfrm>
              <a:off x="1549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38"/>
            <p:cNvSpPr/>
            <p:nvPr/>
          </p:nvSpPr>
          <p:spPr>
            <a:xfrm>
              <a:off x="1547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38"/>
            <p:cNvSpPr/>
            <p:nvPr/>
          </p:nvSpPr>
          <p:spPr>
            <a:xfrm>
              <a:off x="1545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38"/>
            <p:cNvSpPr/>
            <p:nvPr/>
          </p:nvSpPr>
          <p:spPr>
            <a:xfrm>
              <a:off x="1543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38"/>
            <p:cNvSpPr/>
            <p:nvPr/>
          </p:nvSpPr>
          <p:spPr>
            <a:xfrm>
              <a:off x="1542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38"/>
            <p:cNvSpPr/>
            <p:nvPr/>
          </p:nvSpPr>
          <p:spPr>
            <a:xfrm>
              <a:off x="1540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38"/>
            <p:cNvSpPr/>
            <p:nvPr/>
          </p:nvSpPr>
          <p:spPr>
            <a:xfrm>
              <a:off x="1538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38"/>
            <p:cNvSpPr/>
            <p:nvPr/>
          </p:nvSpPr>
          <p:spPr>
            <a:xfrm>
              <a:off x="1537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4" name="Google Shape;1214;p38"/>
            <p:cNvSpPr/>
            <p:nvPr/>
          </p:nvSpPr>
          <p:spPr>
            <a:xfrm>
              <a:off x="1535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5" name="Google Shape;1215;p38"/>
            <p:cNvSpPr/>
            <p:nvPr/>
          </p:nvSpPr>
          <p:spPr>
            <a:xfrm>
              <a:off x="1533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6" name="Google Shape;1216;p38"/>
            <p:cNvSpPr/>
            <p:nvPr/>
          </p:nvSpPr>
          <p:spPr>
            <a:xfrm>
              <a:off x="1532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38"/>
            <p:cNvSpPr/>
            <p:nvPr/>
          </p:nvSpPr>
          <p:spPr>
            <a:xfrm>
              <a:off x="1530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38"/>
            <p:cNvSpPr/>
            <p:nvPr/>
          </p:nvSpPr>
          <p:spPr>
            <a:xfrm>
              <a:off x="1529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9" name="Google Shape;1219;p38"/>
            <p:cNvSpPr/>
            <p:nvPr/>
          </p:nvSpPr>
          <p:spPr>
            <a:xfrm>
              <a:off x="1527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0" name="Google Shape;1220;p38"/>
            <p:cNvSpPr/>
            <p:nvPr/>
          </p:nvSpPr>
          <p:spPr>
            <a:xfrm>
              <a:off x="1525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38"/>
            <p:cNvSpPr/>
            <p:nvPr/>
          </p:nvSpPr>
          <p:spPr>
            <a:xfrm>
              <a:off x="1524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38"/>
            <p:cNvSpPr/>
            <p:nvPr/>
          </p:nvSpPr>
          <p:spPr>
            <a:xfrm>
              <a:off x="1522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38"/>
            <p:cNvSpPr/>
            <p:nvPr/>
          </p:nvSpPr>
          <p:spPr>
            <a:xfrm>
              <a:off x="1520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1519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38"/>
            <p:cNvSpPr/>
            <p:nvPr/>
          </p:nvSpPr>
          <p:spPr>
            <a:xfrm>
              <a:off x="1517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6" name="Google Shape;1226;p38"/>
            <p:cNvSpPr/>
            <p:nvPr/>
          </p:nvSpPr>
          <p:spPr>
            <a:xfrm>
              <a:off x="1515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7" name="Google Shape;1227;p38"/>
            <p:cNvSpPr/>
            <p:nvPr/>
          </p:nvSpPr>
          <p:spPr>
            <a:xfrm>
              <a:off x="1514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38"/>
            <p:cNvSpPr/>
            <p:nvPr/>
          </p:nvSpPr>
          <p:spPr>
            <a:xfrm>
              <a:off x="1512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38"/>
            <p:cNvSpPr/>
            <p:nvPr/>
          </p:nvSpPr>
          <p:spPr>
            <a:xfrm>
              <a:off x="1510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38"/>
            <p:cNvSpPr/>
            <p:nvPr/>
          </p:nvSpPr>
          <p:spPr>
            <a:xfrm>
              <a:off x="1509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38"/>
            <p:cNvSpPr/>
            <p:nvPr/>
          </p:nvSpPr>
          <p:spPr>
            <a:xfrm>
              <a:off x="1507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38"/>
            <p:cNvSpPr/>
            <p:nvPr/>
          </p:nvSpPr>
          <p:spPr>
            <a:xfrm>
              <a:off x="1505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3" name="Google Shape;1233;p38"/>
            <p:cNvSpPr/>
            <p:nvPr/>
          </p:nvSpPr>
          <p:spPr>
            <a:xfrm>
              <a:off x="1504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4" name="Google Shape;1234;p38"/>
            <p:cNvSpPr/>
            <p:nvPr/>
          </p:nvSpPr>
          <p:spPr>
            <a:xfrm>
              <a:off x="1502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5" name="Google Shape;1235;p38"/>
            <p:cNvSpPr/>
            <p:nvPr/>
          </p:nvSpPr>
          <p:spPr>
            <a:xfrm>
              <a:off x="1501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6" name="Google Shape;1236;p38"/>
            <p:cNvSpPr/>
            <p:nvPr/>
          </p:nvSpPr>
          <p:spPr>
            <a:xfrm>
              <a:off x="1499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7" name="Google Shape;1237;p38"/>
            <p:cNvSpPr/>
            <p:nvPr/>
          </p:nvSpPr>
          <p:spPr>
            <a:xfrm>
              <a:off x="1497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8" name="Google Shape;1238;p38"/>
            <p:cNvSpPr/>
            <p:nvPr/>
          </p:nvSpPr>
          <p:spPr>
            <a:xfrm>
              <a:off x="1495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9" name="Google Shape;1239;p38"/>
            <p:cNvSpPr/>
            <p:nvPr/>
          </p:nvSpPr>
          <p:spPr>
            <a:xfrm>
              <a:off x="1494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0" name="Google Shape;1240;p38"/>
            <p:cNvSpPr/>
            <p:nvPr/>
          </p:nvSpPr>
          <p:spPr>
            <a:xfrm>
              <a:off x="1492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1" name="Google Shape;1241;p38"/>
            <p:cNvSpPr/>
            <p:nvPr/>
          </p:nvSpPr>
          <p:spPr>
            <a:xfrm>
              <a:off x="1490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2" name="Google Shape;1242;p38"/>
            <p:cNvSpPr/>
            <p:nvPr/>
          </p:nvSpPr>
          <p:spPr>
            <a:xfrm>
              <a:off x="1489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3" name="Google Shape;1243;p38"/>
            <p:cNvSpPr/>
            <p:nvPr/>
          </p:nvSpPr>
          <p:spPr>
            <a:xfrm>
              <a:off x="1487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4" name="Google Shape;1244;p38"/>
            <p:cNvSpPr/>
            <p:nvPr/>
          </p:nvSpPr>
          <p:spPr>
            <a:xfrm>
              <a:off x="14862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5" name="Google Shape;1245;p38"/>
            <p:cNvSpPr/>
            <p:nvPr/>
          </p:nvSpPr>
          <p:spPr>
            <a:xfrm>
              <a:off x="14845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6" name="Google Shape;1246;p38"/>
            <p:cNvSpPr/>
            <p:nvPr/>
          </p:nvSpPr>
          <p:spPr>
            <a:xfrm>
              <a:off x="1482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38"/>
            <p:cNvSpPr/>
            <p:nvPr/>
          </p:nvSpPr>
          <p:spPr>
            <a:xfrm>
              <a:off x="1481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38"/>
            <p:cNvSpPr/>
            <p:nvPr/>
          </p:nvSpPr>
          <p:spPr>
            <a:xfrm>
              <a:off x="1479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9" name="Google Shape;1249;p38"/>
            <p:cNvSpPr/>
            <p:nvPr/>
          </p:nvSpPr>
          <p:spPr>
            <a:xfrm>
              <a:off x="14777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0" name="Google Shape;1250;p38"/>
            <p:cNvSpPr/>
            <p:nvPr/>
          </p:nvSpPr>
          <p:spPr>
            <a:xfrm>
              <a:off x="14761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1" name="Google Shape;1251;p38"/>
            <p:cNvSpPr/>
            <p:nvPr/>
          </p:nvSpPr>
          <p:spPr>
            <a:xfrm>
              <a:off x="1474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2" name="Google Shape;1252;p38"/>
            <p:cNvSpPr/>
            <p:nvPr/>
          </p:nvSpPr>
          <p:spPr>
            <a:xfrm>
              <a:off x="1472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3" name="Google Shape;1253;p38"/>
            <p:cNvSpPr/>
            <p:nvPr/>
          </p:nvSpPr>
          <p:spPr>
            <a:xfrm>
              <a:off x="1471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4" name="Google Shape;1254;p38"/>
            <p:cNvSpPr/>
            <p:nvPr/>
          </p:nvSpPr>
          <p:spPr>
            <a:xfrm>
              <a:off x="14696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5" name="Google Shape;1255;p38"/>
            <p:cNvSpPr/>
            <p:nvPr/>
          </p:nvSpPr>
          <p:spPr>
            <a:xfrm>
              <a:off x="1468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6" name="Google Shape;1256;p38"/>
            <p:cNvSpPr/>
            <p:nvPr/>
          </p:nvSpPr>
          <p:spPr>
            <a:xfrm>
              <a:off x="1466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7" name="Google Shape;1257;p38"/>
            <p:cNvSpPr/>
            <p:nvPr/>
          </p:nvSpPr>
          <p:spPr>
            <a:xfrm>
              <a:off x="1464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8" name="Google Shape;1258;p38"/>
            <p:cNvSpPr/>
            <p:nvPr/>
          </p:nvSpPr>
          <p:spPr>
            <a:xfrm>
              <a:off x="1462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9" name="Google Shape;1259;p38"/>
            <p:cNvSpPr/>
            <p:nvPr/>
          </p:nvSpPr>
          <p:spPr>
            <a:xfrm>
              <a:off x="14612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0" name="Google Shape;1260;p38"/>
            <p:cNvSpPr/>
            <p:nvPr/>
          </p:nvSpPr>
          <p:spPr>
            <a:xfrm>
              <a:off x="1459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1" name="Google Shape;1261;p38"/>
            <p:cNvSpPr/>
            <p:nvPr/>
          </p:nvSpPr>
          <p:spPr>
            <a:xfrm>
              <a:off x="1457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2" name="Google Shape;1262;p38"/>
            <p:cNvSpPr/>
            <p:nvPr/>
          </p:nvSpPr>
          <p:spPr>
            <a:xfrm>
              <a:off x="1456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3" name="Google Shape;1263;p38"/>
            <p:cNvSpPr/>
            <p:nvPr/>
          </p:nvSpPr>
          <p:spPr>
            <a:xfrm>
              <a:off x="1454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4" name="Google Shape;1264;p38"/>
            <p:cNvSpPr/>
            <p:nvPr/>
          </p:nvSpPr>
          <p:spPr>
            <a:xfrm>
              <a:off x="14531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5" name="Google Shape;1265;p38"/>
            <p:cNvSpPr/>
            <p:nvPr/>
          </p:nvSpPr>
          <p:spPr>
            <a:xfrm>
              <a:off x="1451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6" name="Google Shape;1266;p38"/>
            <p:cNvSpPr/>
            <p:nvPr/>
          </p:nvSpPr>
          <p:spPr>
            <a:xfrm>
              <a:off x="1449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38"/>
            <p:cNvSpPr/>
            <p:nvPr/>
          </p:nvSpPr>
          <p:spPr>
            <a:xfrm>
              <a:off x="1448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38"/>
            <p:cNvSpPr/>
            <p:nvPr/>
          </p:nvSpPr>
          <p:spPr>
            <a:xfrm>
              <a:off x="14464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38"/>
            <p:cNvSpPr/>
            <p:nvPr/>
          </p:nvSpPr>
          <p:spPr>
            <a:xfrm>
              <a:off x="14447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0" name="Google Shape;1270;p38"/>
            <p:cNvSpPr/>
            <p:nvPr/>
          </p:nvSpPr>
          <p:spPr>
            <a:xfrm>
              <a:off x="1443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1" name="Google Shape;1271;p38"/>
            <p:cNvSpPr/>
            <p:nvPr/>
          </p:nvSpPr>
          <p:spPr>
            <a:xfrm>
              <a:off x="1441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38"/>
            <p:cNvSpPr/>
            <p:nvPr/>
          </p:nvSpPr>
          <p:spPr>
            <a:xfrm>
              <a:off x="14400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38"/>
            <p:cNvSpPr/>
            <p:nvPr/>
          </p:nvSpPr>
          <p:spPr>
            <a:xfrm>
              <a:off x="14383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38"/>
            <p:cNvSpPr/>
            <p:nvPr/>
          </p:nvSpPr>
          <p:spPr>
            <a:xfrm>
              <a:off x="1436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5" name="Google Shape;1275;p38"/>
            <p:cNvSpPr/>
            <p:nvPr/>
          </p:nvSpPr>
          <p:spPr>
            <a:xfrm>
              <a:off x="1434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6" name="Google Shape;1276;p38"/>
            <p:cNvSpPr/>
            <p:nvPr/>
          </p:nvSpPr>
          <p:spPr>
            <a:xfrm>
              <a:off x="1433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38"/>
            <p:cNvSpPr/>
            <p:nvPr/>
          </p:nvSpPr>
          <p:spPr>
            <a:xfrm>
              <a:off x="1431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38"/>
            <p:cNvSpPr/>
            <p:nvPr/>
          </p:nvSpPr>
          <p:spPr>
            <a:xfrm>
              <a:off x="14299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38"/>
            <p:cNvSpPr/>
            <p:nvPr/>
          </p:nvSpPr>
          <p:spPr>
            <a:xfrm>
              <a:off x="1428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0" name="Google Shape;1280;p38"/>
            <p:cNvSpPr/>
            <p:nvPr/>
          </p:nvSpPr>
          <p:spPr>
            <a:xfrm>
              <a:off x="1426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1" name="Google Shape;1281;p38"/>
            <p:cNvSpPr/>
            <p:nvPr/>
          </p:nvSpPr>
          <p:spPr>
            <a:xfrm>
              <a:off x="1424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2" name="Google Shape;1282;p38"/>
            <p:cNvSpPr/>
            <p:nvPr/>
          </p:nvSpPr>
          <p:spPr>
            <a:xfrm>
              <a:off x="14235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38"/>
            <p:cNvSpPr/>
            <p:nvPr/>
          </p:nvSpPr>
          <p:spPr>
            <a:xfrm>
              <a:off x="14218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4" name="Google Shape;1284;p38"/>
            <p:cNvSpPr/>
            <p:nvPr/>
          </p:nvSpPr>
          <p:spPr>
            <a:xfrm>
              <a:off x="1420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5" name="Google Shape;1285;p38"/>
            <p:cNvSpPr/>
            <p:nvPr/>
          </p:nvSpPr>
          <p:spPr>
            <a:xfrm>
              <a:off x="1418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6" name="Google Shape;1286;p38"/>
            <p:cNvSpPr/>
            <p:nvPr/>
          </p:nvSpPr>
          <p:spPr>
            <a:xfrm>
              <a:off x="1416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7" name="Google Shape;1287;p38"/>
            <p:cNvSpPr/>
            <p:nvPr/>
          </p:nvSpPr>
          <p:spPr>
            <a:xfrm>
              <a:off x="14149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8" name="Google Shape;1288;p38"/>
            <p:cNvSpPr/>
            <p:nvPr/>
          </p:nvSpPr>
          <p:spPr>
            <a:xfrm>
              <a:off x="14133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9" name="Google Shape;1289;p38"/>
            <p:cNvSpPr/>
            <p:nvPr/>
          </p:nvSpPr>
          <p:spPr>
            <a:xfrm>
              <a:off x="1411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0" name="Google Shape;1290;p38"/>
            <p:cNvSpPr/>
            <p:nvPr/>
          </p:nvSpPr>
          <p:spPr>
            <a:xfrm>
              <a:off x="1409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38"/>
            <p:cNvSpPr/>
            <p:nvPr/>
          </p:nvSpPr>
          <p:spPr>
            <a:xfrm>
              <a:off x="14085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2" name="Google Shape;1292;p38"/>
            <p:cNvSpPr/>
            <p:nvPr/>
          </p:nvSpPr>
          <p:spPr>
            <a:xfrm>
              <a:off x="14068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19934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dk2"/>
        </a:solidFill>
        <a:effectLst/>
      </p:bgPr>
    </p:bg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4" name="Google Shape;1294;p39"/>
          <p:cNvGrpSpPr/>
          <p:nvPr/>
        </p:nvGrpSpPr>
        <p:grpSpPr>
          <a:xfrm flipH="1">
            <a:off x="367" y="3974106"/>
            <a:ext cx="12223208" cy="2720188"/>
            <a:chOff x="271" y="2964551"/>
            <a:chExt cx="9167406" cy="2193229"/>
          </a:xfrm>
        </p:grpSpPr>
        <p:sp>
          <p:nvSpPr>
            <p:cNvPr id="1295" name="Google Shape;1295;p3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99" name="Google Shape;1299;p39"/>
          <p:cNvSpPr/>
          <p:nvPr/>
        </p:nvSpPr>
        <p:spPr>
          <a:xfrm>
            <a:off x="5137994" y="60667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0" name="Google Shape;1300;p39"/>
          <p:cNvSpPr/>
          <p:nvPr/>
        </p:nvSpPr>
        <p:spPr>
          <a:xfrm>
            <a:off x="9765432" y="57786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1" name="Google Shape;1301;p39"/>
          <p:cNvSpPr/>
          <p:nvPr/>
        </p:nvSpPr>
        <p:spPr>
          <a:xfrm>
            <a:off x="5014868" y="49764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2" name="Google Shape;1302;p39"/>
          <p:cNvSpPr/>
          <p:nvPr/>
        </p:nvSpPr>
        <p:spPr>
          <a:xfrm>
            <a:off x="-86533" y="5599739"/>
            <a:ext cx="12191948" cy="106662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3" name="Google Shape;1303;p39"/>
          <p:cNvSpPr/>
          <p:nvPr/>
        </p:nvSpPr>
        <p:spPr>
          <a:xfrm>
            <a:off x="-86533" y="5900264"/>
            <a:ext cx="12439612" cy="106663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04" name="Google Shape;1304;p39"/>
          <p:cNvGrpSpPr/>
          <p:nvPr/>
        </p:nvGrpSpPr>
        <p:grpSpPr>
          <a:xfrm>
            <a:off x="1501458" y="3234544"/>
            <a:ext cx="2333073" cy="1027912"/>
            <a:chOff x="-1936407" y="2490071"/>
            <a:chExt cx="1749805" cy="770934"/>
          </a:xfrm>
        </p:grpSpPr>
        <p:sp>
          <p:nvSpPr>
            <p:cNvPr id="1305" name="Google Shape;1305;p39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39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39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39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39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39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39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39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39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39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39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39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39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39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25756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2439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81C85-F3EA-361E-6ED5-823889582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AFFB6-148B-572B-9C71-483563A072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0F9638-B11E-71C6-E1A3-BC44CC46D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F6B6-3DB1-4C9B-8CF6-7D0B76FFAAF6}" type="datetimeFigureOut">
              <a:rPr lang="vi-VN" smtClean="0"/>
              <a:t>30/01/2024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4FC214-FD0B-FDA6-F635-21E668145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57494A-5270-8904-08C1-91ADB17B3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C0741-EE23-4F99-BB4A-7A9DEF81156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5401241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93D30-EE61-427F-9CBA-34324960D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A695E6-F683-491C-9AB5-83B28A029B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92DE8E-4FCD-4BCC-B661-CDA5999B0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E9C0A9-C2BD-461F-BE6C-D041666A3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70E612-7265-4BE1-A502-2E92726CD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91667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1CA0E-407B-4A7C-A588-60DF02A00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0DDEE7-D73A-47C0-BE4D-CEFA5D09D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269975-DFA1-49CC-9D8A-8FF7123E6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18BDD0-5A07-4C85-891B-8DF33A880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6ECE6D-63E7-4149-AABB-4FE87865D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8736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6A207-C539-45C0-BAB8-EB39BFF10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6B3BF6-4C4B-4D20-8F89-E9B2D3DF0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7321A-3AB8-474A-89F0-E5BE7E6C1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12C13-A6EB-41D4-8E74-B268A12D4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AFA845-CA92-4A43-83D0-255B796A0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31516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3575B-B8E9-425D-B7E0-E93AF09C6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00987F-BDE4-4F9B-ADC9-F3AE21CEC4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863299-8659-47BC-B22C-3949BC88AB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CF683F-12FC-470B-8ABF-268C57A28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35D1B6-EB11-4F53-8618-A4061379C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EB2B8A-344A-4C5F-89B2-4099582B9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41845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3C134-B186-407E-A88A-F12C872E5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5992F-DC17-4E31-AFD1-BAA7E5EF35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917583-2CFA-43BF-BBE9-D55F313DAB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848044-0A5B-4397-99E5-DE1C88C3AD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90A0F2-E234-47B9-B1C9-439E2340DD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ABD67E-BA6C-46EB-B145-8875FDE85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B10C5A-73BC-4EC0-A7C6-AB42C9FD4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73B3CF-98E7-447B-B872-B5BC3F16D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206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467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828754" lvl="2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2438339" lvl="3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3047924" lvl="4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3657509" lvl="5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4267093" lvl="6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4876678" lvl="7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5486263" lvl="8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4812697" y="6068285"/>
            <a:ext cx="7379247" cy="718689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4"/>
          <p:cNvSpPr/>
          <p:nvPr/>
        </p:nvSpPr>
        <p:spPr>
          <a:xfrm>
            <a:off x="17" y="6188361"/>
            <a:ext cx="4195460" cy="717571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4"/>
          <p:cNvSpPr/>
          <p:nvPr/>
        </p:nvSpPr>
        <p:spPr>
          <a:xfrm>
            <a:off x="17" y="6420221"/>
            <a:ext cx="12191948" cy="450191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0" name="Google Shape;260;p4"/>
          <p:cNvSpPr/>
          <p:nvPr/>
        </p:nvSpPr>
        <p:spPr>
          <a:xfrm>
            <a:off x="17" y="6415552"/>
            <a:ext cx="9464980" cy="429248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4"/>
          <p:cNvSpPr/>
          <p:nvPr/>
        </p:nvSpPr>
        <p:spPr>
          <a:xfrm>
            <a:off x="16" y="6415553"/>
            <a:ext cx="4168037" cy="349807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2" name="Google Shape;262;p4"/>
          <p:cNvSpPr/>
          <p:nvPr/>
        </p:nvSpPr>
        <p:spPr>
          <a:xfrm>
            <a:off x="16" y="6496464"/>
            <a:ext cx="8835627" cy="348336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" name="Google Shape;263;p4"/>
          <p:cNvSpPr/>
          <p:nvPr/>
        </p:nvSpPr>
        <p:spPr>
          <a:xfrm>
            <a:off x="4398846" y="6454284"/>
            <a:ext cx="7793103" cy="50759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4" name="Google Shape;264;p4"/>
          <p:cNvSpPr/>
          <p:nvPr/>
        </p:nvSpPr>
        <p:spPr>
          <a:xfrm>
            <a:off x="6444969" y="6596634"/>
            <a:ext cx="5746977" cy="36523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4"/>
          <p:cNvSpPr/>
          <p:nvPr/>
        </p:nvSpPr>
        <p:spPr>
          <a:xfrm>
            <a:off x="17" y="6519510"/>
            <a:ext cx="12191948" cy="44236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5179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D3F4C-C384-4EE7-83DF-3D70D5AEF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F77617-0C8D-492A-B956-7961D5668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1B6DA8-68E9-43A2-9A50-327ED01F0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D45E84-5D24-4D4B-B7CF-96A53D2CB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43202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F39406-E038-4901-BEA8-4C4094789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3794A3-731C-41A8-9FD3-BDDEAA559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17DAE1-0844-4FCC-B957-6F5324F95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169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03880-BF97-4CDB-919B-1E299A72F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5B14B-8233-48C4-873B-61A7D79AD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CC927C-6AD2-4549-9F05-544E59AB08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EBE848-553C-4427-8656-F7278F931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F08272-44DA-466C-93DB-EE454EBC6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15D7BE-1148-4EEB-9CFA-7063CAFF4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15034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0CB90-5F04-4820-99F9-5D41737F9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0E0999-B247-4D71-8AB9-B6FA2E0601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452F0E-9892-4A69-BFC2-4517185282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9096B4-ADFE-46BD-952B-35A5DC6AA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0D814C-060E-4761-BCEC-2D59056A1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B5C92E-BD84-4D8C-AD97-8C491218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75352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BB7A1-65FF-4A56-BD8B-198A1E99E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4D18E5-6924-4FFA-86F9-0907EF6CF3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025893-3DDE-49E3-B56E-9D0110C37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32E5C-1498-4BDC-BDBD-0EF72FF67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99526-FDE7-4D33-AD15-11A0B1ADA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77390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E409EF-DC7D-4117-B67D-AD162A0B8D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1ABF1C-289A-4DC3-8896-77E4120F3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B34633-F3AB-4804-850F-52FB2D38D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6E2930-B6C8-4FEA-BD6A-9B1C61DCA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05855D-4B43-4817-8523-03FFE96E5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043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467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828754" lvl="2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2438339" lvl="3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3047924" lvl="4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3657509" lvl="5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4267093" lvl="6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4876678" lvl="7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5486263" lvl="8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4812697" y="6068285"/>
            <a:ext cx="7379247" cy="718689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4"/>
          <p:cNvSpPr/>
          <p:nvPr/>
        </p:nvSpPr>
        <p:spPr>
          <a:xfrm>
            <a:off x="17" y="6188361"/>
            <a:ext cx="4195460" cy="717571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4"/>
          <p:cNvSpPr/>
          <p:nvPr/>
        </p:nvSpPr>
        <p:spPr>
          <a:xfrm>
            <a:off x="17" y="6420221"/>
            <a:ext cx="12191948" cy="450191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0" name="Google Shape;260;p4"/>
          <p:cNvSpPr/>
          <p:nvPr/>
        </p:nvSpPr>
        <p:spPr>
          <a:xfrm>
            <a:off x="17" y="6415552"/>
            <a:ext cx="9464980" cy="429248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4"/>
          <p:cNvSpPr/>
          <p:nvPr/>
        </p:nvSpPr>
        <p:spPr>
          <a:xfrm>
            <a:off x="16" y="6415553"/>
            <a:ext cx="4168037" cy="349807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2" name="Google Shape;262;p4"/>
          <p:cNvSpPr/>
          <p:nvPr/>
        </p:nvSpPr>
        <p:spPr>
          <a:xfrm>
            <a:off x="16" y="6496464"/>
            <a:ext cx="8835627" cy="348336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" name="Google Shape;263;p4"/>
          <p:cNvSpPr/>
          <p:nvPr/>
        </p:nvSpPr>
        <p:spPr>
          <a:xfrm>
            <a:off x="4398846" y="6454284"/>
            <a:ext cx="7793103" cy="50759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4" name="Google Shape;264;p4"/>
          <p:cNvSpPr/>
          <p:nvPr/>
        </p:nvSpPr>
        <p:spPr>
          <a:xfrm>
            <a:off x="6444969" y="6596634"/>
            <a:ext cx="5746977" cy="36523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4"/>
          <p:cNvSpPr/>
          <p:nvPr/>
        </p:nvSpPr>
        <p:spPr>
          <a:xfrm>
            <a:off x="17" y="6519510"/>
            <a:ext cx="12191948" cy="44236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81550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467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828754" lvl="2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2438339" lvl="3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3047924" lvl="4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3657509" lvl="5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4267093" lvl="6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4876678" lvl="7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5486263" lvl="8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4812697" y="6068285"/>
            <a:ext cx="7379247" cy="718689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4"/>
          <p:cNvSpPr/>
          <p:nvPr/>
        </p:nvSpPr>
        <p:spPr>
          <a:xfrm>
            <a:off x="17" y="6188361"/>
            <a:ext cx="4195460" cy="717571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4"/>
          <p:cNvSpPr/>
          <p:nvPr/>
        </p:nvSpPr>
        <p:spPr>
          <a:xfrm>
            <a:off x="17" y="6420221"/>
            <a:ext cx="12191948" cy="450191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0" name="Google Shape;260;p4"/>
          <p:cNvSpPr/>
          <p:nvPr/>
        </p:nvSpPr>
        <p:spPr>
          <a:xfrm>
            <a:off x="17" y="6415552"/>
            <a:ext cx="9464980" cy="429248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4"/>
          <p:cNvSpPr/>
          <p:nvPr/>
        </p:nvSpPr>
        <p:spPr>
          <a:xfrm>
            <a:off x="16" y="6415553"/>
            <a:ext cx="4168037" cy="349807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2" name="Google Shape;262;p4"/>
          <p:cNvSpPr/>
          <p:nvPr/>
        </p:nvSpPr>
        <p:spPr>
          <a:xfrm>
            <a:off x="16" y="6496464"/>
            <a:ext cx="8835627" cy="348336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" name="Google Shape;263;p4"/>
          <p:cNvSpPr/>
          <p:nvPr/>
        </p:nvSpPr>
        <p:spPr>
          <a:xfrm>
            <a:off x="4398846" y="6454284"/>
            <a:ext cx="7793103" cy="50759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4" name="Google Shape;264;p4"/>
          <p:cNvSpPr/>
          <p:nvPr/>
        </p:nvSpPr>
        <p:spPr>
          <a:xfrm>
            <a:off x="6444969" y="6596634"/>
            <a:ext cx="5746977" cy="36523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4"/>
          <p:cNvSpPr/>
          <p:nvPr/>
        </p:nvSpPr>
        <p:spPr>
          <a:xfrm>
            <a:off x="17" y="6519510"/>
            <a:ext cx="12191948" cy="44236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6566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467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828754" lvl="2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2438339" lvl="3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3047924" lvl="4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3657509" lvl="5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4267093" lvl="6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4876678" lvl="7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5486263" lvl="8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4812697" y="6068285"/>
            <a:ext cx="7379247" cy="718689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4"/>
          <p:cNvSpPr/>
          <p:nvPr/>
        </p:nvSpPr>
        <p:spPr>
          <a:xfrm>
            <a:off x="17" y="6188361"/>
            <a:ext cx="4195460" cy="717571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4"/>
          <p:cNvSpPr/>
          <p:nvPr/>
        </p:nvSpPr>
        <p:spPr>
          <a:xfrm>
            <a:off x="17" y="6420221"/>
            <a:ext cx="12191948" cy="450191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0" name="Google Shape;260;p4"/>
          <p:cNvSpPr/>
          <p:nvPr/>
        </p:nvSpPr>
        <p:spPr>
          <a:xfrm>
            <a:off x="17" y="6415552"/>
            <a:ext cx="9464980" cy="429248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4"/>
          <p:cNvSpPr/>
          <p:nvPr/>
        </p:nvSpPr>
        <p:spPr>
          <a:xfrm>
            <a:off x="16" y="6415553"/>
            <a:ext cx="4168037" cy="349807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2" name="Google Shape;262;p4"/>
          <p:cNvSpPr/>
          <p:nvPr/>
        </p:nvSpPr>
        <p:spPr>
          <a:xfrm>
            <a:off x="16" y="6496464"/>
            <a:ext cx="8835627" cy="348336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" name="Google Shape;263;p4"/>
          <p:cNvSpPr/>
          <p:nvPr/>
        </p:nvSpPr>
        <p:spPr>
          <a:xfrm>
            <a:off x="4398846" y="6454284"/>
            <a:ext cx="7793103" cy="50759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4" name="Google Shape;264;p4"/>
          <p:cNvSpPr/>
          <p:nvPr/>
        </p:nvSpPr>
        <p:spPr>
          <a:xfrm>
            <a:off x="6444969" y="6596634"/>
            <a:ext cx="5746977" cy="36523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4"/>
          <p:cNvSpPr/>
          <p:nvPr/>
        </p:nvSpPr>
        <p:spPr>
          <a:xfrm>
            <a:off x="17" y="6519510"/>
            <a:ext cx="12191948" cy="44236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70453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574334" y="719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8" name="Google Shape;268;p5"/>
          <p:cNvSpPr/>
          <p:nvPr/>
        </p:nvSpPr>
        <p:spPr>
          <a:xfrm>
            <a:off x="-412167" y="1543974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9" name="Google Shape;269;p5"/>
          <p:cNvSpPr/>
          <p:nvPr/>
        </p:nvSpPr>
        <p:spPr>
          <a:xfrm>
            <a:off x="8579326" y="38687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5"/>
          <p:cNvSpPr/>
          <p:nvPr/>
        </p:nvSpPr>
        <p:spPr>
          <a:xfrm>
            <a:off x="5120476" y="5840075"/>
            <a:ext cx="69539" cy="3304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1" name="Google Shape;271;p5"/>
          <p:cNvSpPr/>
          <p:nvPr/>
        </p:nvSpPr>
        <p:spPr>
          <a:xfrm>
            <a:off x="9655822" y="5411579"/>
            <a:ext cx="585505" cy="21472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5"/>
          <p:cNvSpPr/>
          <p:nvPr/>
        </p:nvSpPr>
        <p:spPr>
          <a:xfrm>
            <a:off x="-75" y="4865040"/>
            <a:ext cx="12192064" cy="157478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5"/>
          <p:cNvSpPr/>
          <p:nvPr/>
        </p:nvSpPr>
        <p:spPr>
          <a:xfrm>
            <a:off x="4999803" y="4713997"/>
            <a:ext cx="7192180" cy="1940324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5"/>
          <p:cNvSpPr/>
          <p:nvPr/>
        </p:nvSpPr>
        <p:spPr>
          <a:xfrm>
            <a:off x="-75" y="5504090"/>
            <a:ext cx="12192064" cy="135391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824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824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6960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6960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5243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image" Target="../media/image1.png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9ECE6938-0353-7C49-F715-617FF222B3FD}"/>
              </a:ext>
            </a:extLst>
          </p:cNvPr>
          <p:cNvPicPr>
            <a:picLocks noChangeAspect="1"/>
          </p:cNvPicPr>
          <p:nvPr userDrawn="1"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6909" y="199337"/>
            <a:ext cx="1299524" cy="129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86224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97362C37-2B2C-D61B-944C-625E7740C0FE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3F7B20-A072-4879-B81B-DDEB625A9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1AC335-B7DB-4DCE-A32C-2372507A08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B2F25-E68B-454B-8556-8BFD8C78B9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70B80-876B-4811-8B16-3F52BD44322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8BD835-6172-46A1-AE68-F3C2212632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82910B-FEA4-4A7C-B406-B32D226D48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7665C211-F6F3-EC1F-FC06-B4150E7D6FB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6909" y="199337"/>
            <a:ext cx="1299524" cy="129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798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svg"/><Relationship Id="rId18" Type="http://schemas.openxmlformats.org/officeDocument/2006/relationships/image" Target="../media/image51.png"/><Relationship Id="rId3" Type="http://schemas.microsoft.com/office/2007/relationships/media" Target="../media/media3.mp3"/><Relationship Id="rId7" Type="http://schemas.openxmlformats.org/officeDocument/2006/relationships/image" Target="../media/image7.jpg"/><Relationship Id="rId12" Type="http://schemas.openxmlformats.org/officeDocument/2006/relationships/image" Target="../media/image45.png"/><Relationship Id="rId17" Type="http://schemas.openxmlformats.org/officeDocument/2006/relationships/image" Target="../media/image50.svg"/><Relationship Id="rId2" Type="http://schemas.openxmlformats.org/officeDocument/2006/relationships/audio" Target="../media/media2.mp3"/><Relationship Id="rId16" Type="http://schemas.openxmlformats.org/officeDocument/2006/relationships/image" Target="../media/image49.png"/><Relationship Id="rId1" Type="http://schemas.microsoft.com/office/2007/relationships/media" Target="../media/media2.mp3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44.svg"/><Relationship Id="rId5" Type="http://schemas.openxmlformats.org/officeDocument/2006/relationships/slideLayout" Target="../slideLayouts/slideLayout44.xml"/><Relationship Id="rId15" Type="http://schemas.openxmlformats.org/officeDocument/2006/relationships/image" Target="../media/image48.svg"/><Relationship Id="rId10" Type="http://schemas.openxmlformats.org/officeDocument/2006/relationships/image" Target="../media/image43.png"/><Relationship Id="rId19" Type="http://schemas.microsoft.com/office/2007/relationships/hdphoto" Target="../media/hdphoto1.wdp"/><Relationship Id="rId4" Type="http://schemas.openxmlformats.org/officeDocument/2006/relationships/audio" Target="../media/media3.mp3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54.png"/><Relationship Id="rId18" Type="http://schemas.openxmlformats.org/officeDocument/2006/relationships/image" Target="../media/image48.svg"/><Relationship Id="rId3" Type="http://schemas.microsoft.com/office/2007/relationships/media" Target="../media/media3.mp3"/><Relationship Id="rId21" Type="http://schemas.openxmlformats.org/officeDocument/2006/relationships/image" Target="../media/image50.svg"/><Relationship Id="rId7" Type="http://schemas.openxmlformats.org/officeDocument/2006/relationships/image" Target="../media/image7.jpg"/><Relationship Id="rId12" Type="http://schemas.openxmlformats.org/officeDocument/2006/relationships/image" Target="../media/image44.svg"/><Relationship Id="rId17" Type="http://schemas.openxmlformats.org/officeDocument/2006/relationships/image" Target="../media/image47.png"/><Relationship Id="rId2" Type="http://schemas.openxmlformats.org/officeDocument/2006/relationships/audio" Target="../media/media2.mp3"/><Relationship Id="rId16" Type="http://schemas.openxmlformats.org/officeDocument/2006/relationships/image" Target="../media/image55.png"/><Relationship Id="rId20" Type="http://schemas.openxmlformats.org/officeDocument/2006/relationships/image" Target="../media/image49.png"/><Relationship Id="rId1" Type="http://schemas.microsoft.com/office/2007/relationships/media" Target="../media/media2.mp3"/><Relationship Id="rId6" Type="http://schemas.openxmlformats.org/officeDocument/2006/relationships/notesSlide" Target="../notesSlides/notesSlide2.xml"/><Relationship Id="rId11" Type="http://schemas.openxmlformats.org/officeDocument/2006/relationships/image" Target="../media/image43.png"/><Relationship Id="rId5" Type="http://schemas.openxmlformats.org/officeDocument/2006/relationships/slideLayout" Target="../slideLayouts/slideLayout44.xml"/><Relationship Id="rId15" Type="http://schemas.openxmlformats.org/officeDocument/2006/relationships/image" Target="../media/image46.svg"/><Relationship Id="rId23" Type="http://schemas.microsoft.com/office/2007/relationships/hdphoto" Target="../media/hdphoto1.wdp"/><Relationship Id="rId10" Type="http://schemas.openxmlformats.org/officeDocument/2006/relationships/image" Target="../media/image53.png"/><Relationship Id="rId19" Type="http://schemas.openxmlformats.org/officeDocument/2006/relationships/image" Target="../media/image56.png"/><Relationship Id="rId4" Type="http://schemas.openxmlformats.org/officeDocument/2006/relationships/audio" Target="../media/media3.mp3"/><Relationship Id="rId9" Type="http://schemas.openxmlformats.org/officeDocument/2006/relationships/image" Target="../media/image52.png"/><Relationship Id="rId14" Type="http://schemas.openxmlformats.org/officeDocument/2006/relationships/image" Target="../media/image45.png"/><Relationship Id="rId22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3AAFF75-6BFE-4AB0-93F0-105DC53832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17" b="11129"/>
          <a:stretch/>
        </p:blipFill>
        <p:spPr>
          <a:xfrm>
            <a:off x="-193525" y="-708781"/>
            <a:ext cx="12192000" cy="756678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4ABE25C-BF6B-4A4A-91AE-0C6455BA85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0317" y="406080"/>
            <a:ext cx="8104319" cy="1788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551237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9C7BBF31-CFBE-41A3-B38F-626A288FD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456CF2B-05EC-9949-F17E-8D5E78767880}"/>
              </a:ext>
            </a:extLst>
          </p:cNvPr>
          <p:cNvSpPr/>
          <p:nvPr/>
        </p:nvSpPr>
        <p:spPr>
          <a:xfrm>
            <a:off x="244034" y="431801"/>
            <a:ext cx="11703935" cy="6064249"/>
          </a:xfrm>
          <a:prstGeom prst="roundRect">
            <a:avLst>
              <a:gd name="adj" fmla="val 668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FB8F2C-66D6-08CD-F33F-BCB2DE0675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5" y="566737"/>
            <a:ext cx="2514600" cy="17049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B7B324-D58B-9997-22B2-AB0C576075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525" y="2419350"/>
            <a:ext cx="11582400" cy="144780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D86DB3AD-EA6D-03AF-E25F-531564F2E9FE}"/>
              </a:ext>
            </a:extLst>
          </p:cNvPr>
          <p:cNvSpPr/>
          <p:nvPr/>
        </p:nvSpPr>
        <p:spPr>
          <a:xfrm>
            <a:off x="1009649" y="2600324"/>
            <a:ext cx="809625" cy="828675"/>
          </a:xfrm>
          <a:prstGeom prst="ellipse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&lt;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A6FD4C0-0315-0E5D-5F8A-F1DAE47316FC}"/>
              </a:ext>
            </a:extLst>
          </p:cNvPr>
          <p:cNvSpPr/>
          <p:nvPr/>
        </p:nvSpPr>
        <p:spPr>
          <a:xfrm>
            <a:off x="3933824" y="2600324"/>
            <a:ext cx="809625" cy="828675"/>
          </a:xfrm>
          <a:prstGeom prst="ellipse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=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66AE4D8-F687-FC5E-5892-2D2B229FB335}"/>
              </a:ext>
            </a:extLst>
          </p:cNvPr>
          <p:cNvSpPr/>
          <p:nvPr/>
        </p:nvSpPr>
        <p:spPr>
          <a:xfrm>
            <a:off x="7229474" y="2600324"/>
            <a:ext cx="809625" cy="828675"/>
          </a:xfrm>
          <a:prstGeom prst="ellipse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&gt;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18C763F-3972-E5B7-1FCB-DE1590E6F974}"/>
              </a:ext>
            </a:extLst>
          </p:cNvPr>
          <p:cNvSpPr/>
          <p:nvPr/>
        </p:nvSpPr>
        <p:spPr>
          <a:xfrm>
            <a:off x="10353674" y="2609849"/>
            <a:ext cx="809625" cy="828675"/>
          </a:xfrm>
          <a:prstGeom prst="ellipse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37961571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9C7BBF31-CFBE-41A3-B38F-626A288FD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456CF2B-05EC-9949-F17E-8D5E78767880}"/>
              </a:ext>
            </a:extLst>
          </p:cNvPr>
          <p:cNvSpPr/>
          <p:nvPr/>
        </p:nvSpPr>
        <p:spPr>
          <a:xfrm>
            <a:off x="244034" y="431801"/>
            <a:ext cx="11703935" cy="6064249"/>
          </a:xfrm>
          <a:prstGeom prst="roundRect">
            <a:avLst>
              <a:gd name="adj" fmla="val 668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endParaRPr lang="vi-VN" dirty="0">
              <a:solidFill>
                <a:srgbClr val="00B0F0"/>
              </a:solidFill>
              <a:latin typeface="Arial" panose="020B0604020202020204" pitchFamily="34" charset="0"/>
              <a:sym typeface="Arial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D7D3E79-F020-0D4E-BD8F-C64371E85C39}"/>
              </a:ext>
            </a:extLst>
          </p:cNvPr>
          <p:cNvGrpSpPr/>
          <p:nvPr/>
        </p:nvGrpSpPr>
        <p:grpSpPr>
          <a:xfrm>
            <a:off x="362324" y="0"/>
            <a:ext cx="963999" cy="1003141"/>
            <a:chOff x="759165" y="623893"/>
            <a:chExt cx="618729" cy="643851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9BCAA66-2718-1A9D-3B0F-8F619594C798}"/>
                </a:ext>
              </a:extLst>
            </p:cNvPr>
            <p:cNvSpPr/>
            <p:nvPr/>
          </p:nvSpPr>
          <p:spPr>
            <a:xfrm>
              <a:off x="759165" y="714633"/>
              <a:ext cx="523783" cy="553111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vi-VN" sz="3200" dirty="0">
                <a:solidFill>
                  <a:prstClr val="white"/>
                </a:solidFill>
                <a:latin typeface="Arial" panose="020B0604020202020204" pitchFamily="34" charset="0"/>
                <a:sym typeface="Arial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549AD4A-F28C-81E5-E8DC-B7243B71AC50}"/>
                </a:ext>
              </a:extLst>
            </p:cNvPr>
            <p:cNvSpPr txBox="1"/>
            <p:nvPr/>
          </p:nvSpPr>
          <p:spPr>
            <a:xfrm>
              <a:off x="854111" y="623893"/>
              <a:ext cx="523783" cy="5926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7">
                <a:defRPr/>
              </a:pPr>
              <a:r>
                <a:rPr lang="en-US" sz="5400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rPr>
                <a:t>6</a:t>
              </a:r>
              <a:endParaRPr lang="vi-VN" sz="5400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3AF17B5-583B-7706-A8C0-BB7557CD7051}"/>
              </a:ext>
            </a:extLst>
          </p:cNvPr>
          <p:cNvSpPr/>
          <p:nvPr/>
        </p:nvSpPr>
        <p:spPr>
          <a:xfrm>
            <a:off x="1247775" y="186646"/>
            <a:ext cx="10791825" cy="809321"/>
          </a:xfrm>
          <a:prstGeom prst="roundRect">
            <a:avLst/>
          </a:prstGeom>
          <a:solidFill>
            <a:srgbClr val="F6F99B"/>
          </a:solidFill>
          <a:ln w="38100">
            <a:solidFill>
              <a:srgbClr val="F791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4000" dirty="0">
                <a:solidFill>
                  <a:prstClr val="black"/>
                </a:solidFill>
                <a:latin typeface="Calibri" panose="020F0502020204030204"/>
                <a:sym typeface="Arial"/>
              </a:rPr>
              <a:t>b)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/>
                <a:sym typeface="Arial"/>
              </a:rPr>
              <a:t>Viết</a:t>
            </a:r>
            <a:r>
              <a:rPr lang="en-US" sz="4000" dirty="0">
                <a:solidFill>
                  <a:prstClr val="black"/>
                </a:solidFill>
                <a:latin typeface="Calibri" panose="020F0502020204030204"/>
                <a:sym typeface="Arial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/>
                <a:sym typeface="Arial"/>
              </a:rPr>
              <a:t>các</a:t>
            </a:r>
            <a:r>
              <a:rPr lang="en-US" sz="4000" dirty="0">
                <a:solidFill>
                  <a:prstClr val="black"/>
                </a:solidFill>
                <a:latin typeface="Calibri" panose="020F0502020204030204"/>
                <a:sym typeface="Arial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/>
                <a:sym typeface="Arial"/>
              </a:rPr>
              <a:t>phân</a:t>
            </a:r>
            <a:r>
              <a:rPr lang="en-US" sz="4000" dirty="0">
                <a:solidFill>
                  <a:prstClr val="black"/>
                </a:solidFill>
                <a:latin typeface="Calibri" panose="020F0502020204030204"/>
                <a:sym typeface="Arial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/>
                <a:sym typeface="Arial"/>
              </a:rPr>
              <a:t>số</a:t>
            </a:r>
            <a:r>
              <a:rPr lang="en-US" sz="4000" dirty="0">
                <a:solidFill>
                  <a:prstClr val="black"/>
                </a:solidFill>
                <a:latin typeface="Calibri" panose="020F0502020204030204"/>
                <a:sym typeface="Arial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/>
                <a:sym typeface="Arial"/>
              </a:rPr>
              <a:t>sau</a:t>
            </a:r>
            <a:r>
              <a:rPr lang="en-US" sz="4000" dirty="0">
                <a:solidFill>
                  <a:prstClr val="black"/>
                </a:solidFill>
                <a:latin typeface="Calibri" panose="020F0502020204030204"/>
                <a:sym typeface="Arial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/>
                <a:sym typeface="Arial"/>
              </a:rPr>
              <a:t>theo</a:t>
            </a:r>
            <a:r>
              <a:rPr lang="en-US" sz="4000" dirty="0">
                <a:solidFill>
                  <a:prstClr val="black"/>
                </a:solidFill>
                <a:latin typeface="Calibri" panose="020F0502020204030204"/>
                <a:sym typeface="Arial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/>
                <a:sym typeface="Arial"/>
              </a:rPr>
              <a:t>thứ</a:t>
            </a:r>
            <a:r>
              <a:rPr lang="en-US" sz="4000" dirty="0">
                <a:solidFill>
                  <a:prstClr val="black"/>
                </a:solidFill>
                <a:latin typeface="Calibri" panose="020F0502020204030204"/>
                <a:sym typeface="Arial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/>
                <a:sym typeface="Arial"/>
              </a:rPr>
              <a:t>tự</a:t>
            </a:r>
            <a:r>
              <a:rPr lang="en-US" sz="4000" dirty="0">
                <a:solidFill>
                  <a:prstClr val="black"/>
                </a:solidFill>
                <a:latin typeface="Calibri" panose="020F0502020204030204"/>
                <a:sym typeface="Arial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/>
                <a:sym typeface="Arial"/>
              </a:rPr>
              <a:t>từ</a:t>
            </a:r>
            <a:r>
              <a:rPr lang="en-US" sz="4000" dirty="0">
                <a:solidFill>
                  <a:prstClr val="black"/>
                </a:solidFill>
                <a:latin typeface="Calibri" panose="020F0502020204030204"/>
                <a:sym typeface="Arial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/>
                <a:sym typeface="Arial"/>
              </a:rPr>
              <a:t>lớn</a:t>
            </a:r>
            <a:r>
              <a:rPr lang="en-US" sz="4000" dirty="0">
                <a:solidFill>
                  <a:prstClr val="black"/>
                </a:solidFill>
                <a:latin typeface="Calibri" panose="020F0502020204030204"/>
                <a:sym typeface="Arial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/>
                <a:sym typeface="Arial"/>
              </a:rPr>
              <a:t>đến</a:t>
            </a:r>
            <a:r>
              <a:rPr lang="en-US" sz="4000" dirty="0">
                <a:solidFill>
                  <a:prstClr val="black"/>
                </a:solidFill>
                <a:latin typeface="Calibri" panose="020F0502020204030204"/>
                <a:sym typeface="Arial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/>
                <a:sym typeface="Arial"/>
              </a:rPr>
              <a:t>bé</a:t>
            </a:r>
            <a:r>
              <a:rPr lang="en-US" sz="4000" dirty="0">
                <a:solidFill>
                  <a:prstClr val="black"/>
                </a:solidFill>
                <a:latin typeface="Calibri" panose="020F0502020204030204"/>
                <a:sym typeface="Arial"/>
              </a:rPr>
              <a:t>:</a:t>
            </a:r>
            <a:endParaRPr lang="vi-VN" sz="4000" dirty="0">
              <a:solidFill>
                <a:prstClr val="black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99EBC8A-CAFF-8C6D-F8B3-64EAB2220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50" y="1552575"/>
            <a:ext cx="10972800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4288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9C7BBF31-CFBE-41A3-B38F-626A288FD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456CF2B-05EC-9949-F17E-8D5E78767880}"/>
              </a:ext>
            </a:extLst>
          </p:cNvPr>
          <p:cNvSpPr/>
          <p:nvPr/>
        </p:nvSpPr>
        <p:spPr>
          <a:xfrm>
            <a:off x="244034" y="431801"/>
            <a:ext cx="11703935" cy="5994401"/>
          </a:xfrm>
          <a:prstGeom prst="roundRect">
            <a:avLst>
              <a:gd name="adj" fmla="val 6681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vi-VN" dirty="0">
              <a:solidFill>
                <a:srgbClr val="00B0F0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97CE09-B4A8-AA54-F6AB-65BAD70130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4312" y="700087"/>
            <a:ext cx="3571875" cy="16478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1561B7C-985B-0441-81A3-2A33780955D0}"/>
                  </a:ext>
                </a:extLst>
              </p:cNvPr>
              <p:cNvSpPr txBox="1"/>
              <p:nvPr/>
            </p:nvSpPr>
            <p:spPr>
              <a:xfrm>
                <a:off x="885825" y="2600325"/>
                <a:ext cx="3590925" cy="1020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nl-NL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nl-NL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×</m:t>
                        </m:r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nl-NL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nl-NL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× </m:t>
                        </m:r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</a:t>
                </a:r>
                <a14:m>
                  <m:oMath xmlns:m="http://schemas.openxmlformats.org/officeDocument/2006/math">
                    <m:r>
                      <a:rPr lang="nl-NL" sz="4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𝟑𝟗</m:t>
                        </m:r>
                      </m:den>
                    </m:f>
                  </m:oMath>
                </a14:m>
                <a:endParaRPr lang="en-US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1561B7C-985B-0441-81A3-2A33780955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25" y="2600325"/>
                <a:ext cx="3590925" cy="1020279"/>
              </a:xfrm>
              <a:prstGeom prst="rect">
                <a:avLst/>
              </a:prstGeom>
              <a:blipFill>
                <a:blip r:embed="rId4"/>
                <a:stretch>
                  <a:fillRect b="-71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FCB9091-EDC1-D544-B17E-FE8B56271885}"/>
                  </a:ext>
                </a:extLst>
              </p:cNvPr>
              <p:cNvSpPr txBox="1"/>
              <p:nvPr/>
            </p:nvSpPr>
            <p:spPr>
              <a:xfrm>
                <a:off x="6276975" y="2571750"/>
                <a:ext cx="3590925" cy="1020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nl-NL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  <m:r>
                          <a:rPr lang="nl-NL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×</m:t>
                        </m:r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nl-NL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nl-NL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× </m:t>
                        </m:r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</a:t>
                </a:r>
                <a14:m>
                  <m:oMath xmlns:m="http://schemas.openxmlformats.org/officeDocument/2006/math">
                    <m:r>
                      <a:rPr lang="nl-NL" sz="4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𝟑𝟗</m:t>
                        </m:r>
                      </m:den>
                    </m:f>
                  </m:oMath>
                </a14:m>
                <a:endParaRPr lang="en-US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FCB9091-EDC1-D544-B17E-FE8B562718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6975" y="2571750"/>
                <a:ext cx="3590925" cy="1020279"/>
              </a:xfrm>
              <a:prstGeom prst="rect">
                <a:avLst/>
              </a:prstGeom>
              <a:blipFill>
                <a:blip r:embed="rId5"/>
                <a:stretch>
                  <a:fillRect b="-8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58BFF6D-B1BF-E3BC-2A3B-57CE898ECAD2}"/>
                  </a:ext>
                </a:extLst>
              </p:cNvPr>
              <p:cNvSpPr txBox="1"/>
              <p:nvPr/>
            </p:nvSpPr>
            <p:spPr>
              <a:xfrm>
                <a:off x="1028700" y="3743325"/>
                <a:ext cx="9363075" cy="810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Vì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75</m:t>
                        </m:r>
                      </m:num>
                      <m:den>
                        <m:r>
                          <a:rPr lang="en-US" sz="32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39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32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39</m:t>
                        </m:r>
                      </m:den>
                    </m:f>
                    <m:r>
                      <a:rPr lang="en-US" sz="3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nl-NL" sz="3200" b="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32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r>
                      <a:rPr lang="en-US" sz="3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3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ê</m:t>
                    </m:r>
                    <m:r>
                      <m:rPr>
                        <m:sty m:val="p"/>
                      </m:rPr>
                      <a:rPr lang="en-US" sz="3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3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200" b="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32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13</m:t>
                        </m:r>
                      </m:den>
                    </m:f>
                    <m:r>
                      <m:rPr>
                        <m:nor/>
                      </m:rPr>
                      <a:rPr lang="en-US" sz="3200" dirty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&gt; </m:t>
                    </m:r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32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39</m:t>
                        </m:r>
                      </m:den>
                    </m:f>
                    <m:r>
                      <a:rPr lang="en-US" sz="3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13</m:t>
                        </m:r>
                      </m:den>
                    </m:f>
                  </m:oMath>
                </a14:m>
                <a:endParaRPr lang="en-US" sz="32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58BFF6D-B1BF-E3BC-2A3B-57CE898ECA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700" y="3743325"/>
                <a:ext cx="9363075" cy="810991"/>
              </a:xfrm>
              <a:prstGeom prst="rect">
                <a:avLst/>
              </a:prstGeom>
              <a:blipFill>
                <a:blip r:embed="rId6"/>
                <a:stretch>
                  <a:fillRect b="-82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197FE0D-4243-260E-E296-62C4C381E93C}"/>
                  </a:ext>
                </a:extLst>
              </p:cNvPr>
              <p:cNvSpPr txBox="1"/>
              <p:nvPr/>
            </p:nvSpPr>
            <p:spPr>
              <a:xfrm>
                <a:off x="1533525" y="4724400"/>
                <a:ext cx="9363075" cy="1519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Vậy </a:t>
                </a:r>
                <a:r>
                  <a:rPr lang="en-US" sz="32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các</a:t>
                </a:r>
                <a:r>
                  <a:rPr lang="en-US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xếp</a:t>
                </a:r>
                <a:r>
                  <a:rPr lang="en-US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theo</a:t>
                </a:r>
                <a:r>
                  <a:rPr lang="en-US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thứ</a:t>
                </a:r>
                <a:r>
                  <a:rPr lang="en-US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tự</a:t>
                </a:r>
                <a:r>
                  <a:rPr lang="en-US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từ</a:t>
                </a:r>
                <a:r>
                  <a:rPr lang="en-US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lớn</a:t>
                </a:r>
                <a:r>
                  <a:rPr lang="en-US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đến</a:t>
                </a:r>
                <a:r>
                  <a:rPr lang="en-US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bé</a:t>
                </a:r>
                <a:r>
                  <a:rPr lang="en-US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là</a:t>
                </a:r>
                <a:r>
                  <a:rPr lang="en-US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2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</m:den>
                      </m:f>
                      <m:r>
                        <m:rPr>
                          <m:nor/>
                        </m:rPr>
                        <a:rPr lang="en-US" sz="3200" b="1" dirty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b="1" i="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;</m:t>
                      </m:r>
                      <m:r>
                        <m:rPr>
                          <m:nor/>
                        </m:rPr>
                        <a:rPr lang="en-US" sz="3200" b="1" dirty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𝟑𝟗</m:t>
                          </m:r>
                        </m:den>
                      </m:f>
                      <m:r>
                        <a:rPr lang="en-US" sz="3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;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197FE0D-4243-260E-E296-62C4C381E9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3525" y="4724400"/>
                <a:ext cx="9363075" cy="1519968"/>
              </a:xfrm>
              <a:prstGeom prst="rect">
                <a:avLst/>
              </a:prstGeom>
              <a:blipFill>
                <a:blip r:embed="rId7"/>
                <a:stretch>
                  <a:fillRect t="-52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26911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9C7BBF31-CFBE-41A3-B38F-626A288FD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456CF2B-05EC-9949-F17E-8D5E78767880}"/>
              </a:ext>
            </a:extLst>
          </p:cNvPr>
          <p:cNvSpPr/>
          <p:nvPr/>
        </p:nvSpPr>
        <p:spPr>
          <a:xfrm>
            <a:off x="244034" y="431801"/>
            <a:ext cx="11703935" cy="5994401"/>
          </a:xfrm>
          <a:prstGeom prst="roundRect">
            <a:avLst>
              <a:gd name="adj" fmla="val 6681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1561B7C-985B-0441-81A3-2A33780955D0}"/>
                  </a:ext>
                </a:extLst>
              </p:cNvPr>
              <p:cNvSpPr txBox="1"/>
              <p:nvPr/>
            </p:nvSpPr>
            <p:spPr>
              <a:xfrm>
                <a:off x="885825" y="2600325"/>
                <a:ext cx="3590925" cy="1020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𝟖</m:t>
                        </m:r>
                      </m:den>
                    </m:f>
                  </m:oMath>
                </a14:m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  <m:r>
                          <a:rPr kumimoji="0" lang="nl-NL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×</m:t>
                        </m:r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𝟖</m:t>
                        </m:r>
                        <m:r>
                          <a:rPr kumimoji="0" lang="nl-NL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×</m:t>
                        </m:r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den>
                    </m:f>
                  </m:oMath>
                </a14:m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</a:t>
                </a:r>
                <a14:m>
                  <m:oMath xmlns:m="http://schemas.openxmlformats.org/officeDocument/2006/math">
                    <m:r>
                      <a:rPr kumimoji="0" lang="nl-NL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nl-NL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𝟏𝟔</m:t>
                        </m:r>
                      </m:den>
                    </m:f>
                  </m:oMath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1561B7C-985B-0441-81A3-2A33780955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25" y="2600325"/>
                <a:ext cx="3590925" cy="1020279"/>
              </a:xfrm>
              <a:prstGeom prst="rect">
                <a:avLst/>
              </a:prstGeom>
              <a:blipFill>
                <a:blip r:embed="rId3"/>
                <a:stretch>
                  <a:fillRect b="-71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FCB9091-EDC1-D544-B17E-FE8B56271885}"/>
                  </a:ext>
                </a:extLst>
              </p:cNvPr>
              <p:cNvSpPr txBox="1"/>
              <p:nvPr/>
            </p:nvSpPr>
            <p:spPr>
              <a:xfrm>
                <a:off x="6276975" y="2571750"/>
                <a:ext cx="3590925" cy="9816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𝟕</m:t>
                        </m:r>
                        <m:r>
                          <a:rPr kumimoji="0" lang="nl-NL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×</m:t>
                        </m:r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  <m:r>
                          <a:rPr kumimoji="0" lang="nl-NL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×</m:t>
                        </m:r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</a:t>
                </a:r>
                <a14:m>
                  <m:oMath xmlns:m="http://schemas.openxmlformats.org/officeDocument/2006/math">
                    <m:r>
                      <a:rPr kumimoji="0" lang="nl-NL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𝟐𝟖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𝟏𝟔</m:t>
                        </m:r>
                      </m:den>
                    </m:f>
                  </m:oMath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FCB9091-EDC1-D544-B17E-FE8B562718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6975" y="2571750"/>
                <a:ext cx="3590925" cy="981615"/>
              </a:xfrm>
              <a:prstGeom prst="rect">
                <a:avLst/>
              </a:prstGeom>
              <a:blipFill>
                <a:blip r:embed="rId4"/>
                <a:stretch>
                  <a:fillRect b="-11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58BFF6D-B1BF-E3BC-2A3B-57CE898ECAD2}"/>
                  </a:ext>
                </a:extLst>
              </p:cNvPr>
              <p:cNvSpPr txBox="1"/>
              <p:nvPr/>
            </p:nvSpPr>
            <p:spPr>
              <a:xfrm>
                <a:off x="1028700" y="3743325"/>
                <a:ext cx="9363075" cy="7918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Vì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28</m:t>
                        </m:r>
                      </m:num>
                      <m:den>
                        <m:r>
                          <a:rPr kumimoji="0" lang="en-US" sz="32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16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9</m:t>
                        </m:r>
                      </m:num>
                      <m:den>
                        <m:r>
                          <a:rPr kumimoji="0" lang="en-US" sz="32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16</m:t>
                        </m:r>
                      </m:den>
                    </m:f>
                    <m:r>
                      <a:rPr kumimoji="0" lang="en-US" sz="3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&gt;</m:t>
                    </m:r>
                    <m:f>
                      <m:fPr>
                        <m:ctrlP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</m:t>
                        </m:r>
                      </m:num>
                      <m:den>
                        <m:r>
                          <a:rPr kumimoji="0" lang="en-US" sz="32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16</m:t>
                        </m:r>
                      </m:den>
                    </m:f>
                    <m:r>
                      <a:rPr kumimoji="0" lang="en-US" sz="3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m:rPr>
                        <m:sty m:val="p"/>
                      </m:rPr>
                      <a:rPr kumimoji="0" lang="en-US" sz="3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n</m:t>
                    </m:r>
                    <m:r>
                      <a:rPr kumimoji="0" lang="en-US" sz="3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ê</m:t>
                    </m:r>
                    <m:r>
                      <m:rPr>
                        <m:sty m:val="p"/>
                      </m:rPr>
                      <a:rPr kumimoji="0" lang="en-US" sz="3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n</m:t>
                    </m:r>
                    <m:r>
                      <a:rPr kumimoji="0" lang="en-US" sz="3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7</m:t>
                        </m:r>
                      </m:num>
                      <m:den>
                        <m:r>
                          <a:rPr kumimoji="0" lang="en-US" sz="32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kumimoji="0" lang="en-US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m:t> &gt; </m:t>
                    </m:r>
                    <m:f>
                      <m:fPr>
                        <m:ctrlPr>
                          <a:rPr kumimoji="0" lang="en-US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9</m:t>
                        </m:r>
                      </m:num>
                      <m:den>
                        <m:r>
                          <a:rPr kumimoji="0" lang="en-US" sz="32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16</m:t>
                        </m:r>
                      </m:den>
                    </m:f>
                    <m:r>
                      <a:rPr kumimoji="0" lang="en-US" sz="3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&gt;</m:t>
                    </m:r>
                    <m:f>
                      <m:fPr>
                        <m:ctrlPr>
                          <a:rPr kumimoji="0" lang="en-US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num>
                      <m:den>
                        <m:r>
                          <a:rPr kumimoji="0" lang="en-US" sz="32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8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58BFF6D-B1BF-E3BC-2A3B-57CE898ECA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700" y="3743325"/>
                <a:ext cx="9363075" cy="791820"/>
              </a:xfrm>
              <a:prstGeom prst="rect">
                <a:avLst/>
              </a:prstGeom>
              <a:blipFill>
                <a:blip r:embed="rId5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197FE0D-4243-260E-E296-62C4C381E93C}"/>
                  </a:ext>
                </a:extLst>
              </p:cNvPr>
              <p:cNvSpPr txBox="1"/>
              <p:nvPr/>
            </p:nvSpPr>
            <p:spPr>
              <a:xfrm>
                <a:off x="1533525" y="4724400"/>
                <a:ext cx="9363075" cy="15524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Vậy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các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phân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số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xếp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theo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thứ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tự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từ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lớn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đến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bé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là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: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32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𝟕</m:t>
                          </m:r>
                        </m:num>
                        <m:den>
                          <m:r>
                            <a:rPr kumimoji="0" lang="en-US" sz="32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den>
                      </m:f>
                      <m:r>
                        <m:rPr>
                          <m:nor/>
                        </m:rP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m:t>;</m:t>
                      </m:r>
                      <m:r>
                        <m:rPr>
                          <m:nor/>
                        </m:rP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m:t> </m:t>
                      </m:r>
                      <m:f>
                        <m:fPr>
                          <m:ctrlPr>
                            <a:rPr kumimoji="0" lang="en-US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32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𝟗</m:t>
                          </m:r>
                        </m:num>
                        <m:den>
                          <m:r>
                            <a:rPr kumimoji="0" lang="en-US" sz="32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𝟏𝟔</m:t>
                          </m:r>
                        </m:den>
                      </m:f>
                      <m:r>
                        <a:rPr kumimoji="0" lang="en-US" sz="32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; </m:t>
                      </m:r>
                      <m:f>
                        <m:fPr>
                          <m:ctrlPr>
                            <a:rPr kumimoji="0" lang="en-US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32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num>
                        <m:den>
                          <m:r>
                            <a:rPr kumimoji="0" lang="en-US" sz="32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197FE0D-4243-260E-E296-62C4C381E9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3525" y="4724400"/>
                <a:ext cx="9363075" cy="1552413"/>
              </a:xfrm>
              <a:prstGeom prst="rect">
                <a:avLst/>
              </a:prstGeom>
              <a:blipFill>
                <a:blip r:embed="rId6"/>
                <a:stretch>
                  <a:fillRect t="-50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7627E653-B5FA-DC41-6B92-BE1C4CD222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2412" y="509587"/>
            <a:ext cx="357187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9617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EC7E1B6-AB82-46FC-A6DC-57219C65C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456CF2B-05EC-9949-F17E-8D5E78767880}"/>
              </a:ext>
            </a:extLst>
          </p:cNvPr>
          <p:cNvSpPr/>
          <p:nvPr/>
        </p:nvSpPr>
        <p:spPr>
          <a:xfrm>
            <a:off x="244034" y="295276"/>
            <a:ext cx="11703935" cy="6343650"/>
          </a:xfrm>
          <a:prstGeom prst="roundRect">
            <a:avLst>
              <a:gd name="adj" fmla="val 6681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vi-VN" dirty="0">
              <a:solidFill>
                <a:srgbClr val="00B0F0"/>
              </a:solidFill>
              <a:latin typeface="Arial" panose="020B0604020202020204" pitchFamily="34" charset="0"/>
              <a:sym typeface="Arial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2C579C6-0368-C5F0-12FD-BEC4BAD71174}"/>
              </a:ext>
            </a:extLst>
          </p:cNvPr>
          <p:cNvGrpSpPr/>
          <p:nvPr/>
        </p:nvGrpSpPr>
        <p:grpSpPr>
          <a:xfrm>
            <a:off x="581141" y="325054"/>
            <a:ext cx="935423" cy="923331"/>
            <a:chOff x="759165" y="711799"/>
            <a:chExt cx="600388" cy="592627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0C170AB-8D7D-D5B7-5FF1-F452349B209E}"/>
                </a:ext>
              </a:extLst>
            </p:cNvPr>
            <p:cNvSpPr/>
            <p:nvPr/>
          </p:nvSpPr>
          <p:spPr>
            <a:xfrm>
              <a:off x="759165" y="714633"/>
              <a:ext cx="523783" cy="553111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vi-VN" sz="3200" dirty="0">
                <a:solidFill>
                  <a:prstClr val="white"/>
                </a:solidFill>
                <a:latin typeface="Arial" panose="020B0604020202020204" pitchFamily="34" charset="0"/>
                <a:sym typeface="Arial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88893AC-60B2-5914-0D2B-6A7C93793846}"/>
                </a:ext>
              </a:extLst>
            </p:cNvPr>
            <p:cNvSpPr txBox="1"/>
            <p:nvPr/>
          </p:nvSpPr>
          <p:spPr>
            <a:xfrm>
              <a:off x="835770" y="711799"/>
              <a:ext cx="523783" cy="5926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7">
                <a:defRPr/>
              </a:pPr>
              <a:r>
                <a:rPr lang="en-US" sz="5400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rPr>
                <a:t>7</a:t>
              </a:r>
              <a:endParaRPr lang="vi-VN" sz="5400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6D2C43C-C408-5AFC-51AA-D9D6DA68552C}"/>
                  </a:ext>
                </a:extLst>
              </p:cNvPr>
              <p:cNvSpPr txBox="1"/>
              <p:nvPr/>
            </p:nvSpPr>
            <p:spPr>
              <a:xfrm>
                <a:off x="1347937" y="355157"/>
                <a:ext cx="9855203" cy="8013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defTabSz="914377">
                  <a:defRPr/>
                </a:pPr>
                <a:r>
                  <a:rPr lang="vi-VN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Bức rèm trong hình vẽ nào dưới đây che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nl-NL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cửa sổ?</a:t>
                </a:r>
                <a:endParaRPr lang="en-US" sz="6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6D2C43C-C408-5AFC-51AA-D9D6DA6855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7937" y="355157"/>
                <a:ext cx="9855203" cy="801310"/>
              </a:xfrm>
              <a:prstGeom prst="rect">
                <a:avLst/>
              </a:prstGeom>
              <a:blipFill>
                <a:blip r:embed="rId4"/>
                <a:stretch>
                  <a:fillRect l="-1546" b="-98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A628EDE6-FEE2-0EF6-0677-D90B9EC03D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6600" y="1196959"/>
            <a:ext cx="5338762" cy="526575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7ACAFFE-4C5B-5CB2-AAD1-40EAD383F4A9}"/>
              </a:ext>
            </a:extLst>
          </p:cNvPr>
          <p:cNvSpPr/>
          <p:nvPr/>
        </p:nvSpPr>
        <p:spPr>
          <a:xfrm>
            <a:off x="2981326" y="3752851"/>
            <a:ext cx="2933700" cy="2800350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6069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0C8994B-D1FE-4397-9D1B-786D35BC3A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9">
            <a:extLst>
              <a:ext uri="{FF2B5EF4-FFF2-40B4-BE49-F238E27FC236}">
                <a16:creationId xmlns:a16="http://schemas.microsoft.com/office/drawing/2014/main" id="{B00EE96C-1E81-3E36-F0A9-5DCB6F2DA0E9}"/>
              </a:ext>
            </a:extLst>
          </p:cNvPr>
          <p:cNvSpPr/>
          <p:nvPr/>
        </p:nvSpPr>
        <p:spPr>
          <a:xfrm>
            <a:off x="2456212" y="367695"/>
            <a:ext cx="7514920" cy="3851124"/>
          </a:xfrm>
          <a:custGeom>
            <a:avLst/>
            <a:gdLst>
              <a:gd name="connsiteX0" fmla="*/ 0 w 11741426"/>
              <a:gd name="connsiteY0" fmla="*/ 631680 h 6334540"/>
              <a:gd name="connsiteX1" fmla="*/ 631680 w 11741426"/>
              <a:gd name="connsiteY1" fmla="*/ 0 h 6334540"/>
              <a:gd name="connsiteX2" fmla="*/ 11109746 w 11741426"/>
              <a:gd name="connsiteY2" fmla="*/ 0 h 6334540"/>
              <a:gd name="connsiteX3" fmla="*/ 11741426 w 11741426"/>
              <a:gd name="connsiteY3" fmla="*/ 631680 h 6334540"/>
              <a:gd name="connsiteX4" fmla="*/ 11741426 w 11741426"/>
              <a:gd name="connsiteY4" fmla="*/ 5702860 h 6334540"/>
              <a:gd name="connsiteX5" fmla="*/ 11109746 w 11741426"/>
              <a:gd name="connsiteY5" fmla="*/ 6334540 h 6334540"/>
              <a:gd name="connsiteX6" fmla="*/ 631680 w 11741426"/>
              <a:gd name="connsiteY6" fmla="*/ 6334540 h 6334540"/>
              <a:gd name="connsiteX7" fmla="*/ 0 w 11741426"/>
              <a:gd name="connsiteY7" fmla="*/ 5702860 h 6334540"/>
              <a:gd name="connsiteX8" fmla="*/ 0 w 11741426"/>
              <a:gd name="connsiteY8" fmla="*/ 631680 h 6334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41426" h="6334540" fill="none" extrusionOk="0">
                <a:moveTo>
                  <a:pt x="0" y="631680"/>
                </a:moveTo>
                <a:cubicBezTo>
                  <a:pt x="251" y="289618"/>
                  <a:pt x="291065" y="13850"/>
                  <a:pt x="631680" y="0"/>
                </a:cubicBezTo>
                <a:cubicBezTo>
                  <a:pt x="5529293" y="72427"/>
                  <a:pt x="7969009" y="61419"/>
                  <a:pt x="11109746" y="0"/>
                </a:cubicBezTo>
                <a:cubicBezTo>
                  <a:pt x="11457803" y="-5576"/>
                  <a:pt x="11684146" y="265487"/>
                  <a:pt x="11741426" y="631680"/>
                </a:cubicBezTo>
                <a:cubicBezTo>
                  <a:pt x="11842302" y="2745327"/>
                  <a:pt x="11634113" y="4973581"/>
                  <a:pt x="11741426" y="5702860"/>
                </a:cubicBezTo>
                <a:cubicBezTo>
                  <a:pt x="11746688" y="6025022"/>
                  <a:pt x="11422634" y="6294207"/>
                  <a:pt x="11109746" y="6334540"/>
                </a:cubicBezTo>
                <a:cubicBezTo>
                  <a:pt x="6215220" y="6364367"/>
                  <a:pt x="4598091" y="6255234"/>
                  <a:pt x="631680" y="6334540"/>
                </a:cubicBezTo>
                <a:cubicBezTo>
                  <a:pt x="297511" y="6332878"/>
                  <a:pt x="-65958" y="6064770"/>
                  <a:pt x="0" y="5702860"/>
                </a:cubicBezTo>
                <a:cubicBezTo>
                  <a:pt x="50037" y="3324879"/>
                  <a:pt x="770" y="1489092"/>
                  <a:pt x="0" y="631680"/>
                </a:cubicBezTo>
                <a:close/>
              </a:path>
              <a:path w="11741426" h="6334540" stroke="0" extrusionOk="0">
                <a:moveTo>
                  <a:pt x="0" y="631680"/>
                </a:moveTo>
                <a:cubicBezTo>
                  <a:pt x="28206" y="290501"/>
                  <a:pt x="307110" y="50621"/>
                  <a:pt x="631680" y="0"/>
                </a:cubicBezTo>
                <a:cubicBezTo>
                  <a:pt x="3881382" y="123000"/>
                  <a:pt x="8371828" y="-96860"/>
                  <a:pt x="11109746" y="0"/>
                </a:cubicBezTo>
                <a:cubicBezTo>
                  <a:pt x="11439049" y="-14910"/>
                  <a:pt x="11750910" y="263693"/>
                  <a:pt x="11741426" y="631680"/>
                </a:cubicBezTo>
                <a:cubicBezTo>
                  <a:pt x="11744599" y="1836606"/>
                  <a:pt x="11835693" y="4085033"/>
                  <a:pt x="11741426" y="5702860"/>
                </a:cubicBezTo>
                <a:cubicBezTo>
                  <a:pt x="11734113" y="6054376"/>
                  <a:pt x="11405910" y="6325915"/>
                  <a:pt x="11109746" y="6334540"/>
                </a:cubicBezTo>
                <a:cubicBezTo>
                  <a:pt x="7547506" y="6173833"/>
                  <a:pt x="3613832" y="6374207"/>
                  <a:pt x="631680" y="6334540"/>
                </a:cubicBezTo>
                <a:cubicBezTo>
                  <a:pt x="277128" y="6333392"/>
                  <a:pt x="-19742" y="6042783"/>
                  <a:pt x="0" y="5702860"/>
                </a:cubicBezTo>
                <a:cubicBezTo>
                  <a:pt x="32216" y="3425202"/>
                  <a:pt x="57206" y="1583993"/>
                  <a:pt x="0" y="631680"/>
                </a:cubicBezTo>
                <a:close/>
              </a:path>
            </a:pathLst>
          </a:custGeom>
          <a:solidFill>
            <a:schemeClr val="bg1">
              <a:alpha val="83000"/>
            </a:schemeClr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914377">
              <a:defRPr/>
            </a:pPr>
            <a:endParaRPr lang="en-US" sz="3200">
              <a:solidFill>
                <a:prstClr val="black"/>
              </a:solidFill>
              <a:latin typeface="Calibri" panose="020F0502020204030204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36EB16A-3360-E06B-B15E-521830410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8965" y="1843582"/>
            <a:ext cx="7517019" cy="178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7333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875AED04-EC33-40AA-8164-35BE8D9A1E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Am-thanh-tra-loi-sai-www_tiengdong_com">
            <a:hlinkClick r:id="" action="ppaction://media"/>
            <a:extLst>
              <a:ext uri="{FF2B5EF4-FFF2-40B4-BE49-F238E27FC236}">
                <a16:creationId xmlns:a16="http://schemas.microsoft.com/office/drawing/2014/main" id="{4163A70C-DB01-F607-4FC1-C58887BC72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28792" y="969689"/>
            <a:ext cx="487363" cy="487363"/>
          </a:xfrm>
          <a:prstGeom prst="rect">
            <a:avLst/>
          </a:prstGeom>
        </p:spPr>
      </p:pic>
      <p:pic>
        <p:nvPicPr>
          <p:cNvPr id="8" name="Tieng-tinh-tinh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41B5E192-8878-79AD-AA7C-0DB6FFE0506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28792" y="969689"/>
            <a:ext cx="487363" cy="487363"/>
          </a:xfrm>
          <a:prstGeom prst="rect">
            <a:avLst/>
          </a:prstGeom>
        </p:spPr>
      </p:pic>
      <p:pic>
        <p:nvPicPr>
          <p:cNvPr id="9" name="Am-thanh-tra-loi-sai-www_tiengdong_com">
            <a:hlinkClick r:id="" action="ppaction://media"/>
            <a:extLst>
              <a:ext uri="{FF2B5EF4-FFF2-40B4-BE49-F238E27FC236}">
                <a16:creationId xmlns:a16="http://schemas.microsoft.com/office/drawing/2014/main" id="{4B0138DD-0368-070C-08C8-8E86EA262E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28792" y="969689"/>
            <a:ext cx="487363" cy="487363"/>
          </a:xfrm>
          <a:prstGeom prst="rect">
            <a:avLst/>
          </a:prstGeom>
        </p:spPr>
      </p:pic>
      <p:pic>
        <p:nvPicPr>
          <p:cNvPr id="10" name="Am-thanh-tra-loi-sai-www_tiengdong_com">
            <a:hlinkClick r:id="" action="ppaction://media"/>
            <a:extLst>
              <a:ext uri="{FF2B5EF4-FFF2-40B4-BE49-F238E27FC236}">
                <a16:creationId xmlns:a16="http://schemas.microsoft.com/office/drawing/2014/main" id="{ABF6ECE7-CB0E-3FF7-B6BE-CF3DC95D67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28792" y="969689"/>
            <a:ext cx="487363" cy="4873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: Beveled 14">
                <a:extLst>
                  <a:ext uri="{FF2B5EF4-FFF2-40B4-BE49-F238E27FC236}">
                    <a16:creationId xmlns:a16="http://schemas.microsoft.com/office/drawing/2014/main" id="{FD62DB9F-5EEB-6A95-E6D4-B6F564FF1F5F}"/>
                  </a:ext>
                </a:extLst>
              </p:cNvPr>
              <p:cNvSpPr/>
              <p:nvPr/>
            </p:nvSpPr>
            <p:spPr>
              <a:xfrm>
                <a:off x="871855" y="481759"/>
                <a:ext cx="10617200" cy="1778000"/>
              </a:xfrm>
              <a:prstGeom prst="bevel">
                <a:avLst/>
              </a:prstGeom>
              <a:solidFill>
                <a:srgbClr val="E6FFCD"/>
              </a:solidFill>
              <a:ln w="571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4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nl-NL" sz="4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nl-NL" sz="4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?</m:t>
                        </m:r>
                      </m:num>
                      <m:den>
                        <m:r>
                          <a:rPr lang="nl-NL" sz="4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88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/>
                </a:endParaRPr>
              </a:p>
            </p:txBody>
          </p:sp>
        </mc:Choice>
        <mc:Fallback xmlns="">
          <p:sp>
            <p:nvSpPr>
              <p:cNvPr id="15" name="Rectangle: Beveled 14">
                <a:extLst>
                  <a:ext uri="{FF2B5EF4-FFF2-40B4-BE49-F238E27FC236}">
                    <a16:creationId xmlns:a16="http://schemas.microsoft.com/office/drawing/2014/main" id="{FD62DB9F-5EEB-6A95-E6D4-B6F564FF1F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855" y="481759"/>
                <a:ext cx="10617200" cy="1778000"/>
              </a:xfrm>
              <a:prstGeom prst="bevel">
                <a:avLst/>
              </a:prstGeom>
              <a:blipFill>
                <a:blip r:embed="rId9"/>
                <a:stretch>
                  <a:fillRect/>
                </a:stretch>
              </a:blipFill>
              <a:ln w="571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78336612-F495-ED65-75A8-0F467FCAC213}"/>
              </a:ext>
            </a:extLst>
          </p:cNvPr>
          <p:cNvGrpSpPr/>
          <p:nvPr/>
        </p:nvGrpSpPr>
        <p:grpSpPr>
          <a:xfrm>
            <a:off x="385406" y="2851480"/>
            <a:ext cx="5374969" cy="1559845"/>
            <a:chOff x="319547" y="4292756"/>
            <a:chExt cx="8062453" cy="2339767"/>
          </a:xfrm>
        </p:grpSpPr>
        <p:sp>
          <p:nvSpPr>
            <p:cNvPr id="3" name="a">
              <a:extLst>
                <a:ext uri="{FF2B5EF4-FFF2-40B4-BE49-F238E27FC236}">
                  <a16:creationId xmlns:a16="http://schemas.microsoft.com/office/drawing/2014/main" id="{EF361B2F-4AD3-0677-319F-3460F1CEBEA6}"/>
                </a:ext>
              </a:extLst>
            </p:cNvPr>
            <p:cNvSpPr/>
            <p:nvPr/>
          </p:nvSpPr>
          <p:spPr>
            <a:xfrm>
              <a:off x="1078816" y="4457700"/>
              <a:ext cx="7303184" cy="2071397"/>
            </a:xfrm>
            <a:prstGeom prst="roundRect">
              <a:avLst/>
            </a:prstGeom>
            <a:solidFill>
              <a:srgbClr val="D4D5FF"/>
            </a:solidFill>
            <a:ln w="76200">
              <a:solidFill>
                <a:srgbClr val="002795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24">
                <a:defRPr/>
              </a:pPr>
              <a:r>
                <a:rPr lang="en-US" sz="5400" b="1" dirty="0">
                  <a:solidFill>
                    <a:srgbClr val="002060"/>
                  </a:solidFill>
                  <a:latin typeface="Calibri" panose="020F0502020204030204"/>
                  <a:sym typeface="Arial"/>
                </a:rPr>
                <a:t>6</a:t>
              </a:r>
            </a:p>
          </p:txBody>
        </p:sp>
        <p:pic>
          <p:nvPicPr>
            <p:cNvPr id="17" name="Picture 4">
              <a:extLst>
                <a:ext uri="{FF2B5EF4-FFF2-40B4-BE49-F238E27FC236}">
                  <a16:creationId xmlns:a16="http://schemas.microsoft.com/office/drawing/2014/main" id="{3A52F71A-6E1C-29E3-B23E-6E0A0B7702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319547" y="4292756"/>
              <a:ext cx="2111640" cy="2339767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8A89EED-70B6-F120-465E-37E1ACC821B7}"/>
              </a:ext>
            </a:extLst>
          </p:cNvPr>
          <p:cNvGrpSpPr/>
          <p:nvPr/>
        </p:nvGrpSpPr>
        <p:grpSpPr>
          <a:xfrm>
            <a:off x="6289824" y="2934328"/>
            <a:ext cx="5308221" cy="1459872"/>
            <a:chOff x="9105900" y="4442090"/>
            <a:chExt cx="7962331" cy="2189808"/>
          </a:xfrm>
        </p:grpSpPr>
        <p:sp>
          <p:nvSpPr>
            <p:cNvPr id="4" name="b">
              <a:extLst>
                <a:ext uri="{FF2B5EF4-FFF2-40B4-BE49-F238E27FC236}">
                  <a16:creationId xmlns:a16="http://schemas.microsoft.com/office/drawing/2014/main" id="{58B2C650-1CC2-929E-B9A9-18C31B8740E5}"/>
                </a:ext>
              </a:extLst>
            </p:cNvPr>
            <p:cNvSpPr/>
            <p:nvPr/>
          </p:nvSpPr>
          <p:spPr>
            <a:xfrm>
              <a:off x="9765047" y="4457700"/>
              <a:ext cx="7303184" cy="2071397"/>
            </a:xfrm>
            <a:prstGeom prst="roundRect">
              <a:avLst/>
            </a:prstGeom>
            <a:solidFill>
              <a:srgbClr val="D4D5FF"/>
            </a:solidFill>
            <a:ln w="76200">
              <a:solidFill>
                <a:srgbClr val="002795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24">
                <a:defRPr/>
              </a:pPr>
              <a:r>
                <a:rPr lang="en-US" sz="5400" b="1" dirty="0">
                  <a:solidFill>
                    <a:srgbClr val="002060"/>
                  </a:solidFill>
                  <a:latin typeface="Calibri" panose="020F0502020204030204"/>
                  <a:sym typeface="Arial"/>
                </a:rPr>
                <a:t>5</a:t>
              </a:r>
            </a:p>
          </p:txBody>
        </p:sp>
        <p:pic>
          <p:nvPicPr>
            <p:cNvPr id="18" name="Picture 11">
              <a:extLst>
                <a:ext uri="{FF2B5EF4-FFF2-40B4-BE49-F238E27FC236}">
                  <a16:creationId xmlns:a16="http://schemas.microsoft.com/office/drawing/2014/main" id="{AA202D36-FE70-E9C4-14E5-EEC7E58ABF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9105900" y="4442090"/>
              <a:ext cx="1968090" cy="2189808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F3B9162-783E-4BCC-1BC5-A7955DD08F99}"/>
              </a:ext>
            </a:extLst>
          </p:cNvPr>
          <p:cNvGrpSpPr/>
          <p:nvPr/>
        </p:nvGrpSpPr>
        <p:grpSpPr>
          <a:xfrm>
            <a:off x="359601" y="4892040"/>
            <a:ext cx="5381043" cy="1548808"/>
            <a:chOff x="310435" y="7338060"/>
            <a:chExt cx="8071565" cy="2323212"/>
          </a:xfrm>
        </p:grpSpPr>
        <p:sp>
          <p:nvSpPr>
            <p:cNvPr id="11" name="c">
              <a:extLst>
                <a:ext uri="{FF2B5EF4-FFF2-40B4-BE49-F238E27FC236}">
                  <a16:creationId xmlns:a16="http://schemas.microsoft.com/office/drawing/2014/main" id="{7BBF831F-5501-9367-806D-24D63CE6BB82}"/>
                </a:ext>
              </a:extLst>
            </p:cNvPr>
            <p:cNvSpPr/>
            <p:nvPr/>
          </p:nvSpPr>
          <p:spPr>
            <a:xfrm>
              <a:off x="1078816" y="7429562"/>
              <a:ext cx="7303184" cy="2071397"/>
            </a:xfrm>
            <a:prstGeom prst="roundRect">
              <a:avLst/>
            </a:prstGeom>
            <a:solidFill>
              <a:srgbClr val="D4D5FF"/>
            </a:solidFill>
            <a:ln w="76200">
              <a:solidFill>
                <a:srgbClr val="002795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24">
                <a:defRPr/>
              </a:pPr>
              <a:r>
                <a:rPr lang="en-US" sz="5400" b="1" dirty="0">
                  <a:solidFill>
                    <a:srgbClr val="002795"/>
                  </a:solidFill>
                  <a:latin typeface="Calibri" panose="020F0502020204030204"/>
                  <a:sym typeface="Arial"/>
                </a:rPr>
                <a:t>7</a:t>
              </a:r>
            </a:p>
          </p:txBody>
        </p:sp>
        <p:pic>
          <p:nvPicPr>
            <p:cNvPr id="21" name="Picture 12">
              <a:extLst>
                <a:ext uri="{FF2B5EF4-FFF2-40B4-BE49-F238E27FC236}">
                  <a16:creationId xmlns:a16="http://schemas.microsoft.com/office/drawing/2014/main" id="{2EB48C9B-85B6-9CAF-2C1E-56AEF946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310435" y="7338060"/>
              <a:ext cx="2128643" cy="2323212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29C2B4B-B39F-A5A3-576D-3D1C1D40D3C2}"/>
              </a:ext>
            </a:extLst>
          </p:cNvPr>
          <p:cNvGrpSpPr/>
          <p:nvPr/>
        </p:nvGrpSpPr>
        <p:grpSpPr>
          <a:xfrm>
            <a:off x="6289825" y="4902200"/>
            <a:ext cx="5363155" cy="1473200"/>
            <a:chOff x="9023498" y="7402261"/>
            <a:chExt cx="8044731" cy="2209800"/>
          </a:xfrm>
        </p:grpSpPr>
        <p:sp>
          <p:nvSpPr>
            <p:cNvPr id="12" name="d">
              <a:extLst>
                <a:ext uri="{FF2B5EF4-FFF2-40B4-BE49-F238E27FC236}">
                  <a16:creationId xmlns:a16="http://schemas.microsoft.com/office/drawing/2014/main" id="{FFC752B8-A2D1-61FB-BBA2-3041CE152CFD}"/>
                </a:ext>
              </a:extLst>
            </p:cNvPr>
            <p:cNvSpPr/>
            <p:nvPr/>
          </p:nvSpPr>
          <p:spPr>
            <a:xfrm>
              <a:off x="9765045" y="7429559"/>
              <a:ext cx="7303184" cy="2071397"/>
            </a:xfrm>
            <a:prstGeom prst="roundRect">
              <a:avLst/>
            </a:prstGeom>
            <a:solidFill>
              <a:srgbClr val="D4D5FF"/>
            </a:solidFill>
            <a:ln w="76200">
              <a:solidFill>
                <a:srgbClr val="002795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24">
                <a:defRPr/>
              </a:pPr>
              <a:r>
                <a:rPr lang="en-US" sz="5400" b="1" dirty="0">
                  <a:solidFill>
                    <a:srgbClr val="002060"/>
                  </a:solidFill>
                  <a:latin typeface="Calibri" panose="020F0502020204030204"/>
                  <a:sym typeface="Arial"/>
                </a:rPr>
                <a:t>4</a:t>
              </a:r>
            </a:p>
          </p:txBody>
        </p:sp>
        <p:pic>
          <p:nvPicPr>
            <p:cNvPr id="22" name="Picture 13">
              <a:extLst>
                <a:ext uri="{FF2B5EF4-FFF2-40B4-BE49-F238E27FC236}">
                  <a16:creationId xmlns:a16="http://schemas.microsoft.com/office/drawing/2014/main" id="{115DBC70-2450-9BC7-4B24-8339B72C4A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9023498" y="7402261"/>
              <a:ext cx="2010918" cy="2209800"/>
            </a:xfrm>
            <a:prstGeom prst="rect">
              <a:avLst/>
            </a:prstGeom>
          </p:spPr>
        </p:pic>
      </p:grpSp>
      <p:pic>
        <p:nvPicPr>
          <p:cNvPr id="6" name="Đúng">
            <a:extLst>
              <a:ext uri="{FF2B5EF4-FFF2-40B4-BE49-F238E27FC236}">
                <a16:creationId xmlns:a16="http://schemas.microsoft.com/office/drawing/2014/main" id="{D3DA7254-BAEF-E06A-35BB-E86419E540B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25000"/>
                    </a14:imgEffect>
                    <a14:imgEffect>
                      <a14:brightnessContrast bright="-30000" contrast="7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94" y="5108916"/>
            <a:ext cx="1486303" cy="118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183826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72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11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12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7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1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1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19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0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"/>
                    </p:tgtEl>
                  </p:cMediaNode>
                </p:audio>
                <p:audio>
                  <p:cMediaNode vol="80000">
                    <p:cTn id="2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  <p:audio>
                  <p:cMediaNode vol="80000">
                    <p:cTn id="2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"/>
                    </p:tgtEl>
                  </p:cMediaNode>
                </p:audio>
                <p:audio>
                  <p:cMediaNode vol="80000">
                    <p:cTn id="24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0"/>
                    </p:tgtEl>
                  </p:cMediaNode>
                </p:audio>
                <p:seq concurrent="1" nextAc="seek">
                  <p:cTn id="25" restart="whenNotActive" fill="hold" evtFilter="cancelBubble" nodeType="interactiveSeq">
                    <p:stCondLst>
                      <p:cond evt="onClick" delay="0">
                        <p:tgtEl>
                          <p:spTgt spid="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6" fill="hold">
                          <p:stCondLst>
                            <p:cond delay="0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9" dur="5120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0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1" dur="500" tmFilter="0, 0; .2, .5; .8, .5; 1, 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2" dur="250" autoRev="1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9"/>
                      </p:tgtEl>
                    </p:cond>
                  </p:nextCondLst>
                </p:seq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7" dur="500" tmFilter="0, 0; .2, .5; .8, .5; 1, 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8" dur="250" autoRev="1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6" dur="3448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7" presetID="32" presetClass="emph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8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0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1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2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3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10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57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9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60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63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5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66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69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"/>
                      </p:tgtEl>
                    </p:cond>
                  </p:nextCondLst>
                </p:seq>
                <p:seq concurrent="1" nextAc="seek">
                  <p:cTn id="71" restart="whenNotActive" fill="hold" evtFilter="cancelBubble" nodeType="interactiveSeq">
                    <p:stCondLst>
                      <p:cond evt="onClick" delay="0">
                        <p:tgtEl>
                          <p:spTgt spid="2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2" fill="hold">
                          <p:stCondLst>
                            <p:cond delay="0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5" dur="512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6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7" dur="500" tmFilter="0, 0; .2, .5; .8, .5; 1, 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8" dur="250" autoRev="1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3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3" dur="500" tmFilter="0, 0; .2, .5; .8, .5; 1, 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84" dur="250" autoRev="1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6" dur="512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0"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"/>
                    </p:tgtEl>
                  </p:cMediaNode>
                </p:audio>
                <p:audio>
                  <p:cMediaNode vol="80000">
                    <p:cTn id="2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  <p:audio>
                  <p:cMediaNode vol="80000">
                    <p:cTn id="2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"/>
                    </p:tgtEl>
                  </p:cMediaNode>
                </p:audio>
                <p:audio>
                  <p:cMediaNode vol="80000">
                    <p:cTn id="24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0"/>
                    </p:tgtEl>
                  </p:cMediaNode>
                </p:audio>
                <p:seq concurrent="1" nextAc="seek">
                  <p:cTn id="25" restart="whenNotActive" fill="hold" evtFilter="cancelBubble" nodeType="interactiveSeq">
                    <p:stCondLst>
                      <p:cond evt="onClick" delay="0">
                        <p:tgtEl>
                          <p:spTgt spid="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6" fill="hold">
                          <p:stCondLst>
                            <p:cond delay="0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9" dur="5120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0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1" dur="500" tmFilter="0, 0; .2, .5; .8, .5; 1, 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2" dur="250" autoRev="1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9"/>
                      </p:tgtEl>
                    </p:cond>
                  </p:nextCondLst>
                </p:seq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7" dur="500" tmFilter="0, 0; .2, .5; .8, .5; 1, 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8" dur="250" autoRev="1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6" dur="3448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7" presetID="32" presetClass="emph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8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0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1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2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3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10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57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9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60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63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5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66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69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"/>
                      </p:tgtEl>
                    </p:cond>
                  </p:nextCondLst>
                </p:seq>
                <p:seq concurrent="1" nextAc="seek">
                  <p:cTn id="71" restart="whenNotActive" fill="hold" evtFilter="cancelBubble" nodeType="interactiveSeq">
                    <p:stCondLst>
                      <p:cond evt="onClick" delay="0">
                        <p:tgtEl>
                          <p:spTgt spid="2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2" fill="hold">
                          <p:stCondLst>
                            <p:cond delay="0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5" dur="512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6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7" dur="500" tmFilter="0, 0; .2, .5; .8, .5; 1, 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8" dur="250" autoRev="1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3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3" dur="500" tmFilter="0, 0; .2, .5; .8, .5; 1, 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84" dur="250" autoRev="1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6" dur="512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0"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9C832768-5663-4F26-BF46-42CCC4AE62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Am-thanh-tra-loi-sai-www_tiengdong_com">
            <a:hlinkClick r:id="" action="ppaction://media"/>
            <a:extLst>
              <a:ext uri="{FF2B5EF4-FFF2-40B4-BE49-F238E27FC236}">
                <a16:creationId xmlns:a16="http://schemas.microsoft.com/office/drawing/2014/main" id="{4163A70C-DB01-F607-4FC1-C58887BC72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47478" y="632985"/>
            <a:ext cx="487363" cy="487363"/>
          </a:xfrm>
          <a:prstGeom prst="rect">
            <a:avLst/>
          </a:prstGeom>
        </p:spPr>
      </p:pic>
      <p:pic>
        <p:nvPicPr>
          <p:cNvPr id="8" name="Tieng-tinh-tinh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41B5E192-8878-79AD-AA7C-0DB6FFE0506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10107" y="-242118"/>
            <a:ext cx="487363" cy="487363"/>
          </a:xfrm>
          <a:prstGeom prst="rect">
            <a:avLst/>
          </a:prstGeom>
        </p:spPr>
      </p:pic>
      <p:pic>
        <p:nvPicPr>
          <p:cNvPr id="9" name="Am-thanh-tra-loi-sai-www_tiengdong_com">
            <a:hlinkClick r:id="" action="ppaction://media"/>
            <a:extLst>
              <a:ext uri="{FF2B5EF4-FFF2-40B4-BE49-F238E27FC236}">
                <a16:creationId xmlns:a16="http://schemas.microsoft.com/office/drawing/2014/main" id="{4B0138DD-0368-070C-08C8-8E86EA262E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47478" y="1407241"/>
            <a:ext cx="487363" cy="487363"/>
          </a:xfrm>
          <a:prstGeom prst="rect">
            <a:avLst/>
          </a:prstGeom>
        </p:spPr>
      </p:pic>
      <p:pic>
        <p:nvPicPr>
          <p:cNvPr id="10" name="Am-thanh-tra-loi-sai-www_tiengdong_com">
            <a:hlinkClick r:id="" action="ppaction://media"/>
            <a:extLst>
              <a:ext uri="{FF2B5EF4-FFF2-40B4-BE49-F238E27FC236}">
                <a16:creationId xmlns:a16="http://schemas.microsoft.com/office/drawing/2014/main" id="{ABF6ECE7-CB0E-3FF7-B6BE-CF3DC95D67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47478" y="2181497"/>
            <a:ext cx="487363" cy="4873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: Beveled 14">
                <a:extLst>
                  <a:ext uri="{FF2B5EF4-FFF2-40B4-BE49-F238E27FC236}">
                    <a16:creationId xmlns:a16="http://schemas.microsoft.com/office/drawing/2014/main" id="{FD62DB9F-5EEB-6A95-E6D4-B6F564FF1F5F}"/>
                  </a:ext>
                </a:extLst>
              </p:cNvPr>
              <p:cNvSpPr/>
              <p:nvPr/>
            </p:nvSpPr>
            <p:spPr>
              <a:xfrm>
                <a:off x="762000" y="482600"/>
                <a:ext cx="10617200" cy="1778000"/>
              </a:xfrm>
              <a:prstGeom prst="bevel">
                <a:avLst/>
              </a:prstGeom>
              <a:solidFill>
                <a:srgbClr val="E6FFCD"/>
              </a:solidFill>
              <a:ln w="571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48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nl-NL" sz="48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nl-NL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?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?</m:t>
                        </m:r>
                      </m:den>
                    </m:f>
                  </m:oMath>
                </a14:m>
                <a:r>
                  <a:rPr lang="nl-NL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49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15" name="Rectangle: Beveled 14">
                <a:extLst>
                  <a:ext uri="{FF2B5EF4-FFF2-40B4-BE49-F238E27FC236}">
                    <a16:creationId xmlns:a16="http://schemas.microsoft.com/office/drawing/2014/main" id="{FD62DB9F-5EEB-6A95-E6D4-B6F564FF1F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482600"/>
                <a:ext cx="10617200" cy="1778000"/>
              </a:xfrm>
              <a:prstGeom prst="bevel">
                <a:avLst/>
              </a:prstGeom>
              <a:blipFill>
                <a:blip r:embed="rId9"/>
                <a:stretch>
                  <a:fillRect/>
                </a:stretch>
              </a:blipFill>
              <a:ln w="571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78336612-F495-ED65-75A8-0F467FCAC213}"/>
              </a:ext>
            </a:extLst>
          </p:cNvPr>
          <p:cNvGrpSpPr/>
          <p:nvPr/>
        </p:nvGrpSpPr>
        <p:grpSpPr>
          <a:xfrm>
            <a:off x="385406" y="2851480"/>
            <a:ext cx="5374969" cy="1559845"/>
            <a:chOff x="319547" y="4292756"/>
            <a:chExt cx="8062453" cy="233976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a">
                  <a:extLst>
                    <a:ext uri="{FF2B5EF4-FFF2-40B4-BE49-F238E27FC236}">
                      <a16:creationId xmlns:a16="http://schemas.microsoft.com/office/drawing/2014/main" id="{EF361B2F-4AD3-0677-319F-3460F1CEBEA6}"/>
                    </a:ext>
                  </a:extLst>
                </p:cNvPr>
                <p:cNvSpPr/>
                <p:nvPr/>
              </p:nvSpPr>
              <p:spPr>
                <a:xfrm>
                  <a:off x="1078816" y="4457700"/>
                  <a:ext cx="7303184" cy="2071397"/>
                </a:xfrm>
                <a:prstGeom prst="roundRect">
                  <a:avLst/>
                </a:prstGeom>
                <a:solidFill>
                  <a:srgbClr val="D4D5FF"/>
                </a:solidFill>
                <a:ln w="76200">
                  <a:solidFill>
                    <a:srgbClr val="002795"/>
                  </a:solidFill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24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num>
                          <m:den>
                            <m:r>
                              <a:rPr lang="en-US" sz="4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den>
                        </m:f>
                      </m:oMath>
                    </m:oMathPara>
                  </a14:m>
                  <a:endParaRPr lang="en-US" sz="4400" b="1" dirty="0">
                    <a:solidFill>
                      <a:srgbClr val="002795"/>
                    </a:solidFill>
                    <a:latin typeface="Calibri" panose="020F0502020204030204"/>
                    <a:sym typeface="Arial"/>
                  </a:endParaRPr>
                </a:p>
              </p:txBody>
            </p:sp>
          </mc:Choice>
          <mc:Fallback xmlns="">
            <p:sp>
              <p:nvSpPr>
                <p:cNvPr id="3" name="a">
                  <a:extLst>
                    <a:ext uri="{FF2B5EF4-FFF2-40B4-BE49-F238E27FC236}">
                      <a16:creationId xmlns:a16="http://schemas.microsoft.com/office/drawing/2014/main" id="{EF361B2F-4AD3-0677-319F-3460F1CEBEA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8816" y="4457700"/>
                  <a:ext cx="7303184" cy="2071397"/>
                </a:xfrm>
                <a:prstGeom prst="round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 w="76200">
                  <a:solidFill>
                    <a:srgbClr val="002795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7" name="Picture 4">
              <a:extLst>
                <a:ext uri="{FF2B5EF4-FFF2-40B4-BE49-F238E27FC236}">
                  <a16:creationId xmlns:a16="http://schemas.microsoft.com/office/drawing/2014/main" id="{3A52F71A-6E1C-29E3-B23E-6E0A0B7702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319547" y="4292756"/>
              <a:ext cx="2111640" cy="2339767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8A89EED-70B6-F120-465E-37E1ACC821B7}"/>
              </a:ext>
            </a:extLst>
          </p:cNvPr>
          <p:cNvGrpSpPr/>
          <p:nvPr/>
        </p:nvGrpSpPr>
        <p:grpSpPr>
          <a:xfrm>
            <a:off x="6289824" y="2934328"/>
            <a:ext cx="5308221" cy="1459872"/>
            <a:chOff x="9105900" y="4442090"/>
            <a:chExt cx="7962331" cy="218980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b">
                  <a:extLst>
                    <a:ext uri="{FF2B5EF4-FFF2-40B4-BE49-F238E27FC236}">
                      <a16:creationId xmlns:a16="http://schemas.microsoft.com/office/drawing/2014/main" id="{58B2C650-1CC2-929E-B9A9-18C31B8740E5}"/>
                    </a:ext>
                  </a:extLst>
                </p:cNvPr>
                <p:cNvSpPr/>
                <p:nvPr/>
              </p:nvSpPr>
              <p:spPr>
                <a:xfrm>
                  <a:off x="9765047" y="4457700"/>
                  <a:ext cx="7303184" cy="2071397"/>
                </a:xfrm>
                <a:prstGeom prst="roundRect">
                  <a:avLst/>
                </a:prstGeom>
                <a:solidFill>
                  <a:srgbClr val="D4D5FF"/>
                </a:solidFill>
                <a:ln w="76200">
                  <a:solidFill>
                    <a:srgbClr val="002795"/>
                  </a:solidFill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24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num>
                          <m:den>
                            <m:r>
                              <a:rPr lang="en-US" sz="4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</m:oMath>
                    </m:oMathPara>
                  </a14:m>
                  <a:endParaRPr lang="en-US" sz="4400" b="1" dirty="0">
                    <a:solidFill>
                      <a:srgbClr val="002795"/>
                    </a:solidFill>
                    <a:latin typeface="Calibri" panose="020F0502020204030204"/>
                    <a:sym typeface="Arial"/>
                  </a:endParaRPr>
                </a:p>
              </p:txBody>
            </p:sp>
          </mc:Choice>
          <mc:Fallback xmlns="">
            <p:sp>
              <p:nvSpPr>
                <p:cNvPr id="4" name="b">
                  <a:extLst>
                    <a:ext uri="{FF2B5EF4-FFF2-40B4-BE49-F238E27FC236}">
                      <a16:creationId xmlns:a16="http://schemas.microsoft.com/office/drawing/2014/main" id="{58B2C650-1CC2-929E-B9A9-18C31B8740E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65047" y="4457700"/>
                  <a:ext cx="7303184" cy="2071397"/>
                </a:xfrm>
                <a:prstGeom prst="round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 w="76200">
                  <a:solidFill>
                    <a:srgbClr val="002795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8" name="Picture 11">
              <a:extLst>
                <a:ext uri="{FF2B5EF4-FFF2-40B4-BE49-F238E27FC236}">
                  <a16:creationId xmlns:a16="http://schemas.microsoft.com/office/drawing/2014/main" id="{AA202D36-FE70-E9C4-14E5-EEC7E58ABF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9105900" y="4442090"/>
              <a:ext cx="1968090" cy="2189808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F3B9162-783E-4BCC-1BC5-A7955DD08F99}"/>
              </a:ext>
            </a:extLst>
          </p:cNvPr>
          <p:cNvGrpSpPr/>
          <p:nvPr/>
        </p:nvGrpSpPr>
        <p:grpSpPr>
          <a:xfrm>
            <a:off x="359601" y="4892040"/>
            <a:ext cx="5381043" cy="1548808"/>
            <a:chOff x="310435" y="7338060"/>
            <a:chExt cx="8071565" cy="232321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c">
                  <a:extLst>
                    <a:ext uri="{FF2B5EF4-FFF2-40B4-BE49-F238E27FC236}">
                      <a16:creationId xmlns:a16="http://schemas.microsoft.com/office/drawing/2014/main" id="{7BBF831F-5501-9367-806D-24D63CE6BB82}"/>
                    </a:ext>
                  </a:extLst>
                </p:cNvPr>
                <p:cNvSpPr/>
                <p:nvPr/>
              </p:nvSpPr>
              <p:spPr>
                <a:xfrm>
                  <a:off x="1078816" y="7429560"/>
                  <a:ext cx="7303184" cy="2071397"/>
                </a:xfrm>
                <a:prstGeom prst="roundRect">
                  <a:avLst/>
                </a:prstGeom>
                <a:solidFill>
                  <a:srgbClr val="D4D5FF"/>
                </a:solidFill>
                <a:ln w="76200">
                  <a:solidFill>
                    <a:srgbClr val="002795"/>
                  </a:solidFill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24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en-US" sz="4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den>
                        </m:f>
                      </m:oMath>
                    </m:oMathPara>
                  </a14:m>
                  <a:endParaRPr lang="en-US" sz="4000" b="1" dirty="0">
                    <a:solidFill>
                      <a:srgbClr val="002795"/>
                    </a:solidFill>
                    <a:latin typeface="Calibri" panose="020F0502020204030204"/>
                    <a:sym typeface="Arial"/>
                  </a:endParaRPr>
                </a:p>
              </p:txBody>
            </p:sp>
          </mc:Choice>
          <mc:Fallback xmlns="">
            <p:sp>
              <p:nvSpPr>
                <p:cNvPr id="11" name="c">
                  <a:extLst>
                    <a:ext uri="{FF2B5EF4-FFF2-40B4-BE49-F238E27FC236}">
                      <a16:creationId xmlns:a16="http://schemas.microsoft.com/office/drawing/2014/main" id="{7BBF831F-5501-9367-806D-24D63CE6BB8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8816" y="7429560"/>
                  <a:ext cx="7303184" cy="2071397"/>
                </a:xfrm>
                <a:prstGeom prst="round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 w="76200">
                  <a:solidFill>
                    <a:srgbClr val="002795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1" name="Picture 12">
              <a:extLst>
                <a:ext uri="{FF2B5EF4-FFF2-40B4-BE49-F238E27FC236}">
                  <a16:creationId xmlns:a16="http://schemas.microsoft.com/office/drawing/2014/main" id="{2EB48C9B-85B6-9CAF-2C1E-56AEF946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310435" y="7338060"/>
              <a:ext cx="2128643" cy="2323212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29C2B4B-B39F-A5A3-576D-3D1C1D40D3C2}"/>
              </a:ext>
            </a:extLst>
          </p:cNvPr>
          <p:cNvGrpSpPr/>
          <p:nvPr/>
        </p:nvGrpSpPr>
        <p:grpSpPr>
          <a:xfrm>
            <a:off x="6289825" y="4902200"/>
            <a:ext cx="5363155" cy="1473200"/>
            <a:chOff x="9023498" y="7402261"/>
            <a:chExt cx="8044731" cy="22098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d">
                  <a:extLst>
                    <a:ext uri="{FF2B5EF4-FFF2-40B4-BE49-F238E27FC236}">
                      <a16:creationId xmlns:a16="http://schemas.microsoft.com/office/drawing/2014/main" id="{FFC752B8-A2D1-61FB-BBA2-3041CE152CFD}"/>
                    </a:ext>
                  </a:extLst>
                </p:cNvPr>
                <p:cNvSpPr/>
                <p:nvPr/>
              </p:nvSpPr>
              <p:spPr>
                <a:xfrm>
                  <a:off x="9765045" y="7429559"/>
                  <a:ext cx="7303184" cy="2071397"/>
                </a:xfrm>
                <a:prstGeom prst="roundRect">
                  <a:avLst/>
                </a:prstGeom>
                <a:solidFill>
                  <a:srgbClr val="D4D5FF"/>
                </a:solidFill>
                <a:ln w="76200">
                  <a:solidFill>
                    <a:srgbClr val="002795"/>
                  </a:solidFill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24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num>
                          <m:den>
                            <m:r>
                              <a:rPr lang="en-US" sz="4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𝟏𝟐</m:t>
                            </m:r>
                          </m:den>
                        </m:f>
                      </m:oMath>
                    </m:oMathPara>
                  </a14:m>
                  <a:endParaRPr lang="en-US" sz="4000" b="1" dirty="0">
                    <a:solidFill>
                      <a:srgbClr val="002795"/>
                    </a:solidFill>
                    <a:latin typeface="Calibri" panose="020F0502020204030204"/>
                    <a:sym typeface="Arial"/>
                  </a:endParaRPr>
                </a:p>
              </p:txBody>
            </p:sp>
          </mc:Choice>
          <mc:Fallback xmlns="">
            <p:sp>
              <p:nvSpPr>
                <p:cNvPr id="12" name="d">
                  <a:extLst>
                    <a:ext uri="{FF2B5EF4-FFF2-40B4-BE49-F238E27FC236}">
                      <a16:creationId xmlns:a16="http://schemas.microsoft.com/office/drawing/2014/main" id="{FFC752B8-A2D1-61FB-BBA2-3041CE152CF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65045" y="7429559"/>
                  <a:ext cx="7303184" cy="2071397"/>
                </a:xfrm>
                <a:prstGeom prst="roundRect">
                  <a:avLst/>
                </a:prstGeom>
                <a:blipFill>
                  <a:blip r:embed="rId19"/>
                  <a:stretch>
                    <a:fillRect/>
                  </a:stretch>
                </a:blipFill>
                <a:ln w="76200">
                  <a:solidFill>
                    <a:srgbClr val="002795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2" name="Picture 13">
              <a:extLst>
                <a:ext uri="{FF2B5EF4-FFF2-40B4-BE49-F238E27FC236}">
                  <a16:creationId xmlns:a16="http://schemas.microsoft.com/office/drawing/2014/main" id="{115DBC70-2450-9BC7-4B24-8339B72C4A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9023498" y="7402261"/>
              <a:ext cx="2010918" cy="2209800"/>
            </a:xfrm>
            <a:prstGeom prst="rect">
              <a:avLst/>
            </a:prstGeom>
          </p:spPr>
        </p:pic>
      </p:grpSp>
      <p:pic>
        <p:nvPicPr>
          <p:cNvPr id="6" name="Đúng">
            <a:extLst>
              <a:ext uri="{FF2B5EF4-FFF2-40B4-BE49-F238E27FC236}">
                <a16:creationId xmlns:a16="http://schemas.microsoft.com/office/drawing/2014/main" id="{D3DA7254-BAEF-E06A-35BB-E86419E540B4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harpenSoften amount="25000"/>
                    </a14:imgEffect>
                    <a14:imgEffect>
                      <a14:brightnessContrast bright="-30000" contrast="7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50" y="2961445"/>
            <a:ext cx="1486303" cy="118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254381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72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11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12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7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1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1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19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0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"/>
                    </p:tgtEl>
                  </p:cMediaNode>
                </p:audio>
                <p:audio>
                  <p:cMediaNode vol="80000">
                    <p:cTn id="2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  <p:audio>
                  <p:cMediaNode vol="80000">
                    <p:cTn id="2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"/>
                    </p:tgtEl>
                  </p:cMediaNode>
                </p:audio>
                <p:audio>
                  <p:cMediaNode vol="80000">
                    <p:cTn id="24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0"/>
                    </p:tgtEl>
                  </p:cMediaNode>
                </p:audio>
                <p:seq concurrent="1" nextAc="seek">
                  <p:cTn id="25" restart="whenNotActive" fill="hold" evtFilter="cancelBubble" nodeType="interactiveSeq">
                    <p:stCondLst>
                      <p:cond evt="onClick" delay="0">
                        <p:tgtEl>
                          <p:spTgt spid="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6" fill="hold">
                          <p:stCondLst>
                            <p:cond delay="0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9" dur="500" tmFilter="0, 0; .2, .5; .8, .5; 1, 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0" dur="250" autoRev="1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8" dur="3448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46" dur="10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10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10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49" dur="10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52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55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58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61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9"/>
                      </p:tgtEl>
                    </p:cond>
                  </p:nextCondLst>
                </p:seq>
                <p:seq concurrent="1" nextAc="seek">
                  <p:cTn id="63" restart="whenNotActive" fill="hold" evtFilter="cancelBubble" nodeType="interactiveSeq">
                    <p:stCondLst>
                      <p:cond evt="onClick" delay="0">
                        <p:tgtEl>
                          <p:spTgt spid="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4" fill="hold">
                          <p:stCondLst>
                            <p:cond delay="0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7" dur="512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68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500" tmFilter="0, 0; .2, .5; .8, .5; 1, 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0" dur="250" autoRev="1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"/>
                      </p:tgtEl>
                    </p:cond>
                  </p:nextCondLst>
                </p:seq>
                <p:seq concurrent="1" nextAc="seek">
                  <p:cTn id="71" restart="whenNotActive" fill="hold" evtFilter="cancelBubble" nodeType="interactiveSeq">
                    <p:stCondLst>
                      <p:cond evt="onClick" delay="0">
                        <p:tgtEl>
                          <p:spTgt spid="2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2" fill="hold">
                          <p:stCondLst>
                            <p:cond delay="0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5" dur="500" tmFilter="0, 0; .2, .5; .8, .5; 1, 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6" dur="250" autoRev="1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7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8" dur="512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3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3" dur="500" tmFilter="0, 0; .2, .5; .8, .5; 1, 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84" dur="250" autoRev="1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6" dur="5120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0"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"/>
                    </p:tgtEl>
                  </p:cMediaNode>
                </p:audio>
                <p:audio>
                  <p:cMediaNode vol="80000">
                    <p:cTn id="2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  <p:audio>
                  <p:cMediaNode vol="80000">
                    <p:cTn id="2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"/>
                    </p:tgtEl>
                  </p:cMediaNode>
                </p:audio>
                <p:audio>
                  <p:cMediaNode vol="80000">
                    <p:cTn id="24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0"/>
                    </p:tgtEl>
                  </p:cMediaNode>
                </p:audio>
                <p:seq concurrent="1" nextAc="seek">
                  <p:cTn id="25" restart="whenNotActive" fill="hold" evtFilter="cancelBubble" nodeType="interactiveSeq">
                    <p:stCondLst>
                      <p:cond evt="onClick" delay="0">
                        <p:tgtEl>
                          <p:spTgt spid="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6" fill="hold">
                          <p:stCondLst>
                            <p:cond delay="0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9" dur="500" tmFilter="0, 0; .2, .5; .8, .5; 1, 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0" dur="250" autoRev="1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8" dur="3448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46" dur="10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10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10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49" dur="10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52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55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58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61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9"/>
                      </p:tgtEl>
                    </p:cond>
                  </p:nextCondLst>
                </p:seq>
                <p:seq concurrent="1" nextAc="seek">
                  <p:cTn id="63" restart="whenNotActive" fill="hold" evtFilter="cancelBubble" nodeType="interactiveSeq">
                    <p:stCondLst>
                      <p:cond evt="onClick" delay="0">
                        <p:tgtEl>
                          <p:spTgt spid="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4" fill="hold">
                          <p:stCondLst>
                            <p:cond delay="0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7" dur="512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68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500" tmFilter="0, 0; .2, .5; .8, .5; 1, 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0" dur="250" autoRev="1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4"/>
                      </p:tgtEl>
                    </p:cond>
                  </p:nextCondLst>
                </p:seq>
                <p:seq concurrent="1" nextAc="seek">
                  <p:cTn id="71" restart="whenNotActive" fill="hold" evtFilter="cancelBubble" nodeType="interactiveSeq">
                    <p:stCondLst>
                      <p:cond evt="onClick" delay="0">
                        <p:tgtEl>
                          <p:spTgt spid="2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2" fill="hold">
                          <p:stCondLst>
                            <p:cond delay="0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5" dur="500" tmFilter="0, 0; .2, .5; .8, .5; 1, 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6" dur="250" autoRev="1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7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8" dur="512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3"/>
                      </p:tgtEl>
                    </p:cond>
                  </p:nextCondLst>
                </p:seq>
                <p:seq concurrent="1" nextAc="seek">
                  <p:cTn id="79" restart="whenNotActive" fill="hold" evtFilter="cancelBubble" nodeType="interactiveSeq">
                    <p:stCondLst>
                      <p:cond evt="onClick" delay="0">
                        <p:tgtEl>
                          <p:spTgt spid="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0" fill="hold">
                          <p:stCondLst>
                            <p:cond delay="0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3" dur="500" tmFilter="0, 0; .2, .5; .8, .5; 1, 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84" dur="250" autoRev="1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6" dur="5120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0"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3B1C243-87FF-4D9F-B68F-9492906C9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63E3481-7EB5-4C7E-BA13-40322B54D8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060" y="499560"/>
            <a:ext cx="10981880" cy="1601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4836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Join_file_205335690">
            <a:hlinkClick r:id="" action="ppaction://media"/>
            <a:extLst>
              <a:ext uri="{FF2B5EF4-FFF2-40B4-BE49-F238E27FC236}">
                <a16:creationId xmlns:a16="http://schemas.microsoft.com/office/drawing/2014/main" id="{B02830F0-1089-40BF-B324-60B18735EA5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1245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7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0C8994B-D1FE-4397-9D1B-786D35BC3A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9">
            <a:extLst>
              <a:ext uri="{FF2B5EF4-FFF2-40B4-BE49-F238E27FC236}">
                <a16:creationId xmlns:a16="http://schemas.microsoft.com/office/drawing/2014/main" id="{B00EE96C-1E81-3E36-F0A9-5DCB6F2DA0E9}"/>
              </a:ext>
            </a:extLst>
          </p:cNvPr>
          <p:cNvSpPr/>
          <p:nvPr/>
        </p:nvSpPr>
        <p:spPr>
          <a:xfrm>
            <a:off x="2456212" y="367695"/>
            <a:ext cx="7514920" cy="3851124"/>
          </a:xfrm>
          <a:custGeom>
            <a:avLst/>
            <a:gdLst>
              <a:gd name="connsiteX0" fmla="*/ 0 w 11741426"/>
              <a:gd name="connsiteY0" fmla="*/ 631680 h 6334540"/>
              <a:gd name="connsiteX1" fmla="*/ 631680 w 11741426"/>
              <a:gd name="connsiteY1" fmla="*/ 0 h 6334540"/>
              <a:gd name="connsiteX2" fmla="*/ 11109746 w 11741426"/>
              <a:gd name="connsiteY2" fmla="*/ 0 h 6334540"/>
              <a:gd name="connsiteX3" fmla="*/ 11741426 w 11741426"/>
              <a:gd name="connsiteY3" fmla="*/ 631680 h 6334540"/>
              <a:gd name="connsiteX4" fmla="*/ 11741426 w 11741426"/>
              <a:gd name="connsiteY4" fmla="*/ 5702860 h 6334540"/>
              <a:gd name="connsiteX5" fmla="*/ 11109746 w 11741426"/>
              <a:gd name="connsiteY5" fmla="*/ 6334540 h 6334540"/>
              <a:gd name="connsiteX6" fmla="*/ 631680 w 11741426"/>
              <a:gd name="connsiteY6" fmla="*/ 6334540 h 6334540"/>
              <a:gd name="connsiteX7" fmla="*/ 0 w 11741426"/>
              <a:gd name="connsiteY7" fmla="*/ 5702860 h 6334540"/>
              <a:gd name="connsiteX8" fmla="*/ 0 w 11741426"/>
              <a:gd name="connsiteY8" fmla="*/ 631680 h 6334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41426" h="6334540" fill="none" extrusionOk="0">
                <a:moveTo>
                  <a:pt x="0" y="631680"/>
                </a:moveTo>
                <a:cubicBezTo>
                  <a:pt x="251" y="289618"/>
                  <a:pt x="291065" y="13850"/>
                  <a:pt x="631680" y="0"/>
                </a:cubicBezTo>
                <a:cubicBezTo>
                  <a:pt x="5529293" y="72427"/>
                  <a:pt x="7969009" y="61419"/>
                  <a:pt x="11109746" y="0"/>
                </a:cubicBezTo>
                <a:cubicBezTo>
                  <a:pt x="11457803" y="-5576"/>
                  <a:pt x="11684146" y="265487"/>
                  <a:pt x="11741426" y="631680"/>
                </a:cubicBezTo>
                <a:cubicBezTo>
                  <a:pt x="11842302" y="2745327"/>
                  <a:pt x="11634113" y="4973581"/>
                  <a:pt x="11741426" y="5702860"/>
                </a:cubicBezTo>
                <a:cubicBezTo>
                  <a:pt x="11746688" y="6025022"/>
                  <a:pt x="11422634" y="6294207"/>
                  <a:pt x="11109746" y="6334540"/>
                </a:cubicBezTo>
                <a:cubicBezTo>
                  <a:pt x="6215220" y="6364367"/>
                  <a:pt x="4598091" y="6255234"/>
                  <a:pt x="631680" y="6334540"/>
                </a:cubicBezTo>
                <a:cubicBezTo>
                  <a:pt x="297511" y="6332878"/>
                  <a:pt x="-65958" y="6064770"/>
                  <a:pt x="0" y="5702860"/>
                </a:cubicBezTo>
                <a:cubicBezTo>
                  <a:pt x="50037" y="3324879"/>
                  <a:pt x="770" y="1489092"/>
                  <a:pt x="0" y="631680"/>
                </a:cubicBezTo>
                <a:close/>
              </a:path>
              <a:path w="11741426" h="6334540" stroke="0" extrusionOk="0">
                <a:moveTo>
                  <a:pt x="0" y="631680"/>
                </a:moveTo>
                <a:cubicBezTo>
                  <a:pt x="28206" y="290501"/>
                  <a:pt x="307110" y="50621"/>
                  <a:pt x="631680" y="0"/>
                </a:cubicBezTo>
                <a:cubicBezTo>
                  <a:pt x="3881382" y="123000"/>
                  <a:pt x="8371828" y="-96860"/>
                  <a:pt x="11109746" y="0"/>
                </a:cubicBezTo>
                <a:cubicBezTo>
                  <a:pt x="11439049" y="-14910"/>
                  <a:pt x="11750910" y="263693"/>
                  <a:pt x="11741426" y="631680"/>
                </a:cubicBezTo>
                <a:cubicBezTo>
                  <a:pt x="11744599" y="1836606"/>
                  <a:pt x="11835693" y="4085033"/>
                  <a:pt x="11741426" y="5702860"/>
                </a:cubicBezTo>
                <a:cubicBezTo>
                  <a:pt x="11734113" y="6054376"/>
                  <a:pt x="11405910" y="6325915"/>
                  <a:pt x="11109746" y="6334540"/>
                </a:cubicBezTo>
                <a:cubicBezTo>
                  <a:pt x="7547506" y="6173833"/>
                  <a:pt x="3613832" y="6374207"/>
                  <a:pt x="631680" y="6334540"/>
                </a:cubicBezTo>
                <a:cubicBezTo>
                  <a:pt x="277128" y="6333392"/>
                  <a:pt x="-19742" y="6042783"/>
                  <a:pt x="0" y="5702860"/>
                </a:cubicBezTo>
                <a:cubicBezTo>
                  <a:pt x="32216" y="3425202"/>
                  <a:pt x="57206" y="1583993"/>
                  <a:pt x="0" y="631680"/>
                </a:cubicBezTo>
                <a:close/>
              </a:path>
            </a:pathLst>
          </a:custGeom>
          <a:solidFill>
            <a:schemeClr val="bg1">
              <a:alpha val="83000"/>
            </a:schemeClr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914377"/>
            <a:endParaRPr lang="en-US" sz="3200">
              <a:solidFill>
                <a:prstClr val="black"/>
              </a:solidFill>
              <a:latin typeface="Calibri" panose="020F0502020204030204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4866D79-9D10-41E9-8E4D-2D6760BD4B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931" y="1189925"/>
            <a:ext cx="2698729" cy="12436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48F3EA-AE30-3184-3A34-52744CC0F1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2495" y="2199461"/>
            <a:ext cx="7358510" cy="11827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6C41B1-7598-6812-60DC-E776B75F4A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1467" y="3111213"/>
            <a:ext cx="1816765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3056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40734B2-74DD-44E0-A34A-A58BC16C63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37" b="11111"/>
          <a:stretch/>
        </p:blipFill>
        <p:spPr>
          <a:xfrm>
            <a:off x="0" y="-1692294"/>
            <a:ext cx="12192000" cy="85502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68C573-91E9-4D91-A44D-9FA09AD4B9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1655" y="202302"/>
            <a:ext cx="7519052" cy="1731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45334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75EA9B4-B1E7-4EDD-9523-DD37EA8AC6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F542CAB-50E1-487D-811D-6E0400C758A2}"/>
              </a:ext>
            </a:extLst>
          </p:cNvPr>
          <p:cNvSpPr/>
          <p:nvPr/>
        </p:nvSpPr>
        <p:spPr>
          <a:xfrm>
            <a:off x="488067" y="228600"/>
            <a:ext cx="11459900" cy="65055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2C579C6-0368-C5F0-12FD-BEC4BAD71174}"/>
              </a:ext>
            </a:extLst>
          </p:cNvPr>
          <p:cNvGrpSpPr/>
          <p:nvPr/>
        </p:nvGrpSpPr>
        <p:grpSpPr>
          <a:xfrm>
            <a:off x="897085" y="216423"/>
            <a:ext cx="944949" cy="923330"/>
            <a:chOff x="759165" y="691129"/>
            <a:chExt cx="606502" cy="592626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0C170AB-8D7D-D5B7-5FF1-F452349B209E}"/>
                </a:ext>
              </a:extLst>
            </p:cNvPr>
            <p:cNvSpPr/>
            <p:nvPr/>
          </p:nvSpPr>
          <p:spPr>
            <a:xfrm>
              <a:off x="759165" y="714633"/>
              <a:ext cx="523783" cy="553111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vi-VN" sz="32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88893AC-60B2-5914-0D2B-6A7C93793846}"/>
                </a:ext>
              </a:extLst>
            </p:cNvPr>
            <p:cNvSpPr txBox="1"/>
            <p:nvPr/>
          </p:nvSpPr>
          <p:spPr>
            <a:xfrm>
              <a:off x="841884" y="691129"/>
              <a:ext cx="523783" cy="5926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7"/>
              <a:r>
                <a:rPr lang="en-US" sz="5400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4</a:t>
              </a:r>
              <a:endParaRPr lang="vi-VN" sz="54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85E1180C-4639-DD37-1C52-4595C934598B}"/>
                  </a:ext>
                </a:extLst>
              </p:cNvPr>
              <p:cNvSpPr/>
              <p:nvPr/>
            </p:nvSpPr>
            <p:spPr>
              <a:xfrm>
                <a:off x="1889656" y="285750"/>
                <a:ext cx="7825844" cy="955235"/>
              </a:xfrm>
              <a:prstGeom prst="roundRect">
                <a:avLst/>
              </a:prstGeom>
              <a:solidFill>
                <a:srgbClr val="F6F99B"/>
              </a:solidFill>
              <a:ln w="38100">
                <a:solidFill>
                  <a:srgbClr val="F791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 defTabSz="914377"/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a) Trong </a:t>
                </a:r>
                <a:r>
                  <a:rPr lang="en-US" sz="32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các</a:t>
                </a:r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;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;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;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𝟏𝟔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;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𝟐𝟎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;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𝟏𝟖</m:t>
                        </m:r>
                      </m:den>
                    </m:f>
                  </m:oMath>
                </a14:m>
                <a:endParaRPr lang="vi-VN" sz="40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85E1180C-4639-DD37-1C52-4595C93459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9656" y="285750"/>
                <a:ext cx="7825844" cy="955235"/>
              </a:xfrm>
              <a:prstGeom prst="roundRect">
                <a:avLst/>
              </a:prstGeom>
              <a:blipFill>
                <a:blip r:embed="rId3"/>
                <a:stretch>
                  <a:fillRect l="-1163" b="-1840"/>
                </a:stretch>
              </a:blipFill>
              <a:ln w="38100">
                <a:solidFill>
                  <a:srgbClr val="F7913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4C04FDB-CBDF-249E-E9B2-0BF8B06826F2}"/>
                  </a:ext>
                </a:extLst>
              </p:cNvPr>
              <p:cNvSpPr txBox="1"/>
              <p:nvPr/>
            </p:nvSpPr>
            <p:spPr>
              <a:xfrm>
                <a:off x="2571750" y="1371600"/>
                <a:ext cx="7162800" cy="981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4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Phân số tối giản là: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𝟏𝟔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  <a:endParaRPr lang="en-US" sz="40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4C04FDB-CBDF-249E-E9B2-0BF8B06826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1750" y="1371600"/>
                <a:ext cx="7162800" cy="981487"/>
              </a:xfrm>
              <a:prstGeom prst="rect">
                <a:avLst/>
              </a:prstGeom>
              <a:blipFill>
                <a:blip r:embed="rId4"/>
                <a:stretch>
                  <a:fillRect l="-3064" b="-11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23B2890-7AD3-86EE-2195-987924A12C5E}"/>
              </a:ext>
            </a:extLst>
          </p:cNvPr>
          <p:cNvSpPr/>
          <p:nvPr/>
        </p:nvSpPr>
        <p:spPr>
          <a:xfrm>
            <a:off x="1956331" y="2466975"/>
            <a:ext cx="7825844" cy="955235"/>
          </a:xfrm>
          <a:prstGeom prst="roundRect">
            <a:avLst/>
          </a:prstGeom>
          <a:solidFill>
            <a:srgbClr val="F6F99B"/>
          </a:solidFill>
          <a:ln w="38100">
            <a:solidFill>
              <a:srgbClr val="F791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914377"/>
            <a:r>
              <a:rPr lang="vi-VN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Rút gọn các phân số chưa tối giản</a:t>
            </a:r>
            <a:endParaRPr lang="vi-VN" sz="40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B6C8C63-A2D4-080E-5DDD-D9C0075E11FA}"/>
                  </a:ext>
                </a:extLst>
              </p:cNvPr>
              <p:cNvSpPr txBox="1"/>
              <p:nvPr/>
            </p:nvSpPr>
            <p:spPr>
              <a:xfrm>
                <a:off x="1171575" y="3848100"/>
                <a:ext cx="2314575" cy="1070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nl-NL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nl-NL" sz="4400" b="1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nl-NL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80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B6C8C63-A2D4-080E-5DDD-D9C0075E11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1575" y="3848100"/>
                <a:ext cx="2314575" cy="1070358"/>
              </a:xfrm>
              <a:prstGeom prst="rect">
                <a:avLst/>
              </a:prstGeom>
              <a:blipFill>
                <a:blip r:embed="rId5"/>
                <a:stretch>
                  <a:fillRect b="-107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2F8270A-B242-3394-0F48-16D27B5E30DF}"/>
                  </a:ext>
                </a:extLst>
              </p:cNvPr>
              <p:cNvSpPr txBox="1"/>
              <p:nvPr/>
            </p:nvSpPr>
            <p:spPr>
              <a:xfrm>
                <a:off x="5029200" y="3848100"/>
                <a:ext cx="2314575" cy="1070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nl-NL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lang="nl-NL" sz="4400" b="1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80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2F8270A-B242-3394-0F48-16D27B5E30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0" y="3848100"/>
                <a:ext cx="2314575" cy="1070358"/>
              </a:xfrm>
              <a:prstGeom prst="rect">
                <a:avLst/>
              </a:prstGeom>
              <a:blipFill>
                <a:blip r:embed="rId6"/>
                <a:stretch>
                  <a:fillRect b="-107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52D94F9-FB57-EE16-CF12-8B045810FE55}"/>
                  </a:ext>
                </a:extLst>
              </p:cNvPr>
              <p:cNvSpPr txBox="1"/>
              <p:nvPr/>
            </p:nvSpPr>
            <p:spPr>
              <a:xfrm>
                <a:off x="8772525" y="3790950"/>
                <a:ext cx="2314575" cy="1070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nl-NL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  <m:r>
                          <a:rPr lang="nl-NL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nl-NL" sz="4400" b="1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nl-NL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80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52D94F9-FB57-EE16-CF12-8B045810FE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2525" y="3790950"/>
                <a:ext cx="2314575" cy="1070358"/>
              </a:xfrm>
              <a:prstGeom prst="rect">
                <a:avLst/>
              </a:prstGeom>
              <a:blipFill>
                <a:blip r:embed="rId7"/>
                <a:stretch>
                  <a:fillRect b="-1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93865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/>
      <p:bldP spid="4" grpId="0" animBg="1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75EA9B4-B1E7-4EDD-9523-DD37EA8AC6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F542CAB-50E1-487D-811D-6E0400C758A2}"/>
              </a:ext>
            </a:extLst>
          </p:cNvPr>
          <p:cNvSpPr/>
          <p:nvPr/>
        </p:nvSpPr>
        <p:spPr>
          <a:xfrm>
            <a:off x="488067" y="657982"/>
            <a:ext cx="11459900" cy="567024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2C579C6-0368-C5F0-12FD-BEC4BAD71174}"/>
              </a:ext>
            </a:extLst>
          </p:cNvPr>
          <p:cNvGrpSpPr/>
          <p:nvPr/>
        </p:nvGrpSpPr>
        <p:grpSpPr>
          <a:xfrm>
            <a:off x="1324349" y="161906"/>
            <a:ext cx="992573" cy="926959"/>
            <a:chOff x="759165" y="672789"/>
            <a:chExt cx="637069" cy="59495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0C170AB-8D7D-D5B7-5FF1-F452349B209E}"/>
                </a:ext>
              </a:extLst>
            </p:cNvPr>
            <p:cNvSpPr/>
            <p:nvPr/>
          </p:nvSpPr>
          <p:spPr>
            <a:xfrm>
              <a:off x="759165" y="714633"/>
              <a:ext cx="523783" cy="553111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vi-VN" sz="3200" dirty="0">
                <a:solidFill>
                  <a:prstClr val="white"/>
                </a:solidFill>
                <a:latin typeface="Arial" panose="020B0604020202020204" pitchFamily="34" charset="0"/>
                <a:sym typeface="Arial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88893AC-60B2-5914-0D2B-6A7C93793846}"/>
                </a:ext>
              </a:extLst>
            </p:cNvPr>
            <p:cNvSpPr txBox="1"/>
            <p:nvPr/>
          </p:nvSpPr>
          <p:spPr>
            <a:xfrm>
              <a:off x="872451" y="672789"/>
              <a:ext cx="523783" cy="5926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7">
                <a:defRPr/>
              </a:pPr>
              <a:r>
                <a:rPr lang="en-US" sz="5400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rPr>
                <a:t>5</a:t>
              </a:r>
              <a:endParaRPr lang="vi-VN" sz="5400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5E1180C-4639-DD37-1C52-4595C934598B}"/>
              </a:ext>
            </a:extLst>
          </p:cNvPr>
          <p:cNvSpPr/>
          <p:nvPr/>
        </p:nvSpPr>
        <p:spPr>
          <a:xfrm>
            <a:off x="2174046" y="300946"/>
            <a:ext cx="7950576" cy="809321"/>
          </a:xfrm>
          <a:prstGeom prst="roundRect">
            <a:avLst/>
          </a:prstGeom>
          <a:solidFill>
            <a:srgbClr val="F6F99B"/>
          </a:solidFill>
          <a:ln w="38100">
            <a:solidFill>
              <a:srgbClr val="F791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4800" dirty="0">
                <a:solidFill>
                  <a:prstClr val="black"/>
                </a:solidFill>
                <a:latin typeface="Calibri" panose="020F0502020204030204"/>
                <a:sym typeface="Arial"/>
              </a:rPr>
              <a:t>Quy </a:t>
            </a:r>
            <a:r>
              <a:rPr lang="en-US" sz="4800" dirty="0" err="1">
                <a:solidFill>
                  <a:prstClr val="black"/>
                </a:solidFill>
                <a:latin typeface="Calibri" panose="020F0502020204030204"/>
                <a:sym typeface="Arial"/>
              </a:rPr>
              <a:t>đồng</a:t>
            </a:r>
            <a:r>
              <a:rPr lang="en-US" sz="4800" dirty="0">
                <a:solidFill>
                  <a:prstClr val="black"/>
                </a:solidFill>
                <a:latin typeface="Calibri" panose="020F0502020204030204"/>
                <a:sym typeface="Arial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Calibri" panose="020F0502020204030204"/>
                <a:sym typeface="Arial"/>
              </a:rPr>
              <a:t>mẫu</a:t>
            </a:r>
            <a:r>
              <a:rPr lang="en-US" sz="4800" dirty="0">
                <a:solidFill>
                  <a:prstClr val="black"/>
                </a:solidFill>
                <a:latin typeface="Calibri" panose="020F0502020204030204"/>
                <a:sym typeface="Arial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Calibri" panose="020F0502020204030204"/>
                <a:sym typeface="Arial"/>
              </a:rPr>
              <a:t>số</a:t>
            </a:r>
            <a:r>
              <a:rPr lang="en-US" sz="4800" dirty="0">
                <a:solidFill>
                  <a:prstClr val="black"/>
                </a:solidFill>
                <a:latin typeface="Calibri" panose="020F0502020204030204"/>
                <a:sym typeface="Arial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Calibri" panose="020F0502020204030204"/>
                <a:sym typeface="Arial"/>
              </a:rPr>
              <a:t>hai</a:t>
            </a:r>
            <a:r>
              <a:rPr lang="en-US" sz="4800" dirty="0">
                <a:solidFill>
                  <a:prstClr val="black"/>
                </a:solidFill>
                <a:latin typeface="Calibri" panose="020F0502020204030204"/>
                <a:sym typeface="Arial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Calibri" panose="020F0502020204030204"/>
                <a:sym typeface="Arial"/>
              </a:rPr>
              <a:t>phân</a:t>
            </a:r>
            <a:r>
              <a:rPr lang="en-US" sz="4800" dirty="0">
                <a:solidFill>
                  <a:prstClr val="black"/>
                </a:solidFill>
                <a:latin typeface="Calibri" panose="020F0502020204030204"/>
                <a:sym typeface="Arial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Calibri" panose="020F0502020204030204"/>
                <a:sym typeface="Arial"/>
              </a:rPr>
              <a:t>số</a:t>
            </a:r>
            <a:r>
              <a:rPr lang="en-US" sz="4800" dirty="0">
                <a:solidFill>
                  <a:prstClr val="black"/>
                </a:solidFill>
                <a:latin typeface="Calibri" panose="020F0502020204030204"/>
                <a:sym typeface="Arial"/>
              </a:rPr>
              <a:t>:</a:t>
            </a:r>
            <a:endParaRPr lang="vi-VN" sz="4800" dirty="0">
              <a:solidFill>
                <a:prstClr val="black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F38D25-BAEC-2DDF-5EEF-8DDF77FCB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2038851"/>
            <a:ext cx="10496550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6901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75EA9B4-B1E7-4EDD-9523-DD37EA8AC6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F542CAB-50E1-487D-811D-6E0400C758A2}"/>
              </a:ext>
            </a:extLst>
          </p:cNvPr>
          <p:cNvSpPr/>
          <p:nvPr/>
        </p:nvSpPr>
        <p:spPr>
          <a:xfrm>
            <a:off x="488067" y="657982"/>
            <a:ext cx="11459900" cy="567024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17AFC2-13BC-FF60-6907-07CBDA1AA6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450" y="823912"/>
            <a:ext cx="3981450" cy="20478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F295D39-DD26-6DCA-E553-C5514C5FA9F3}"/>
                  </a:ext>
                </a:extLst>
              </p:cNvPr>
              <p:cNvSpPr txBox="1"/>
              <p:nvPr/>
            </p:nvSpPr>
            <p:spPr>
              <a:xfrm>
                <a:off x="1114425" y="3171825"/>
                <a:ext cx="9791700" cy="2920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4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Mẫu số chung : 10 </a:t>
                </a:r>
                <a:endParaRPr lang="en-US" sz="40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  <m:r>
                          <a:rPr lang="nl-NL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𝟖</m:t>
                        </m:r>
                      </m:num>
                      <m:den>
                        <m:r>
                          <a:rPr lang="nl-NL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𝟖</m:t>
                        </m:r>
                        <m:r>
                          <a:rPr lang="nl-NL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×</m:t>
                        </m:r>
                        <m:r>
                          <a:rPr lang="nl-NL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nl-NL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  <m:r>
                          <a:rPr lang="nl-NL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×</m:t>
                        </m:r>
                        <m:r>
                          <a:rPr lang="nl-NL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</a:t>
                </a:r>
                <a14:m>
                  <m:oMath xmlns:m="http://schemas.openxmlformats.org/officeDocument/2006/math">
                    <m:r>
                      <a:rPr lang="nl-NL" sz="40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  <m:r>
                          <a:rPr lang="nl-NL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𝟏𝟔</m:t>
                        </m:r>
                      </m:num>
                      <m:den>
                        <m:r>
                          <a:rPr lang="nl-NL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</a:endParaRP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4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Ta được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nl-NL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  <m:r>
                          <a:rPr lang="nl-NL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𝟏𝟔</m:t>
                        </m:r>
                      </m:num>
                      <m:den>
                        <m:r>
                          <a:rPr lang="nl-NL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F295D39-DD26-6DCA-E553-C5514C5FA9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4425" y="3171825"/>
                <a:ext cx="9791700" cy="2920479"/>
              </a:xfrm>
              <a:prstGeom prst="rect">
                <a:avLst/>
              </a:prstGeom>
              <a:blipFill>
                <a:blip r:embed="rId4"/>
                <a:stretch>
                  <a:fillRect t="-1879" b="-31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28508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75EA9B4-B1E7-4EDD-9523-DD37EA8AC6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F542CAB-50E1-487D-811D-6E0400C758A2}"/>
              </a:ext>
            </a:extLst>
          </p:cNvPr>
          <p:cNvSpPr/>
          <p:nvPr/>
        </p:nvSpPr>
        <p:spPr>
          <a:xfrm>
            <a:off x="488067" y="657982"/>
            <a:ext cx="11459900" cy="567024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F295D39-DD26-6DCA-E553-C5514C5FA9F3}"/>
                  </a:ext>
                </a:extLst>
              </p:cNvPr>
              <p:cNvSpPr txBox="1"/>
              <p:nvPr/>
            </p:nvSpPr>
            <p:spPr>
              <a:xfrm>
                <a:off x="1114425" y="3171825"/>
                <a:ext cx="9791700" cy="24861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Mẫu số chung : 6 </a:t>
                </a:r>
                <a:endParaRPr lang="en-US" sz="40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nl-NL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×</m:t>
                        </m:r>
                        <m:r>
                          <a:rPr lang="nl-NL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nl-NL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×</m:t>
                        </m:r>
                        <m:r>
                          <a:rPr lang="nl-NL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</a:t>
                </a:r>
                <a14:m>
                  <m:oMath xmlns:m="http://schemas.openxmlformats.org/officeDocument/2006/math">
                    <m:r>
                      <a:rPr lang="nl-NL" sz="4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l-NL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  <a:p>
                <a:pPr algn="ctr"/>
                <a:r>
                  <a:rPr lang="nl-NL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Ta được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l-NL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F295D39-DD26-6DCA-E553-C5514C5FA9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4425" y="3171825"/>
                <a:ext cx="9791700" cy="2486193"/>
              </a:xfrm>
              <a:prstGeom prst="rect">
                <a:avLst/>
              </a:prstGeom>
              <a:blipFill>
                <a:blip r:embed="rId3"/>
                <a:stretch>
                  <a:fillRect t="-4412" b="-39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975DF87E-E74F-4C7E-1E77-5CD9316E9C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8575" y="838200"/>
            <a:ext cx="4305300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6515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75EA9B4-B1E7-4EDD-9523-DD37EA8AC6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F542CAB-50E1-487D-811D-6E0400C758A2}"/>
              </a:ext>
            </a:extLst>
          </p:cNvPr>
          <p:cNvSpPr/>
          <p:nvPr/>
        </p:nvSpPr>
        <p:spPr>
          <a:xfrm>
            <a:off x="488067" y="657982"/>
            <a:ext cx="11459900" cy="567024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F295D39-DD26-6DCA-E553-C5514C5FA9F3}"/>
                  </a:ext>
                </a:extLst>
              </p:cNvPr>
              <p:cNvSpPr txBox="1"/>
              <p:nvPr/>
            </p:nvSpPr>
            <p:spPr>
              <a:xfrm>
                <a:off x="1114425" y="3171825"/>
                <a:ext cx="9791700" cy="22552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Mẫu số chung : 64 </a:t>
                </a:r>
                <a:endParaRPr lang="en-US" sz="36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nl-NL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nl-NL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nl-NL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× </m:t>
                        </m:r>
                        <m:r>
                          <a:rPr lang="nl-NL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nl-NL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nl-NL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× </m:t>
                        </m:r>
                        <m:r>
                          <a:rPr lang="nl-NL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nl-NL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</a:t>
                </a:r>
                <a14:m>
                  <m:oMath xmlns:m="http://schemas.openxmlformats.org/officeDocument/2006/math">
                    <m:r>
                      <a:rPr lang="nl-NL" sz="3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l-NL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num>
                      <m:den>
                        <m:r>
                          <a:rPr lang="nl-NL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𝟔𝟒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  <a:p>
                <a:pPr algn="ctr"/>
                <a:r>
                  <a:rPr lang="nl-NL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Ta được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num>
                      <m:den>
                        <m:r>
                          <a:rPr lang="nl-NL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𝟔𝟒</m:t>
                        </m:r>
                      </m:den>
                    </m:f>
                  </m:oMath>
                </a14:m>
                <a:r>
                  <a:rPr lang="nl-NL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l-NL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nl-NL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𝟔𝟒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F295D39-DD26-6DCA-E553-C5514C5FA9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4425" y="3171825"/>
                <a:ext cx="9791700" cy="2255233"/>
              </a:xfrm>
              <a:prstGeom prst="rect">
                <a:avLst/>
              </a:prstGeom>
              <a:blipFill>
                <a:blip r:embed="rId3"/>
                <a:stretch>
                  <a:fillRect t="-4054" b="-3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4C6043F1-4F25-C5BE-B44D-B06E305608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1462" y="752475"/>
            <a:ext cx="3933825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3659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Weltkindertag! by Slidego">
  <a:themeElements>
    <a:clrScheme name="Simple Light">
      <a:dk1>
        <a:srgbClr val="000000"/>
      </a:dk1>
      <a:lt1>
        <a:srgbClr val="FFFFFF"/>
      </a:lt1>
      <a:dk2>
        <a:srgbClr val="A3EEFF"/>
      </a:dk2>
      <a:lt2>
        <a:srgbClr val="FFC600"/>
      </a:lt2>
      <a:accent1>
        <a:srgbClr val="FF8C00"/>
      </a:accent1>
      <a:accent2>
        <a:srgbClr val="F7727B"/>
      </a:accent2>
      <a:accent3>
        <a:srgbClr val="621B21"/>
      </a:accent3>
      <a:accent4>
        <a:srgbClr val="CEDE86"/>
      </a:accent4>
      <a:accent5>
        <a:srgbClr val="9DCA55"/>
      </a:accent5>
      <a:accent6>
        <a:srgbClr val="3D7D4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265</Words>
  <Application>Microsoft Office PowerPoint</Application>
  <PresentationFormat>Widescreen</PresentationFormat>
  <Paragraphs>50</Paragraphs>
  <Slides>18</Slides>
  <Notes>2</Notes>
  <HiddenSlides>0</HiddenSlides>
  <MMClips>9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34" baseType="lpstr">
      <vt:lpstr>MS Gothic</vt:lpstr>
      <vt:lpstr>Arial</vt:lpstr>
      <vt:lpstr>Calibri</vt:lpstr>
      <vt:lpstr>Calibri Light</vt:lpstr>
      <vt:lpstr>Cambria</vt:lpstr>
      <vt:lpstr>Cambria Math</vt:lpstr>
      <vt:lpstr>Lato</vt:lpstr>
      <vt:lpstr>Livvic</vt:lpstr>
      <vt:lpstr>Open Sans</vt:lpstr>
      <vt:lpstr>Patrick Hand</vt:lpstr>
      <vt:lpstr>Roboto</vt:lpstr>
      <vt:lpstr>Roboto Condensed Light</vt:lpstr>
      <vt:lpstr>Times New Roman</vt:lpstr>
      <vt:lpstr>Wingdings</vt:lpstr>
      <vt:lpstr>Weltkindertag! by Slidego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Administrator</cp:lastModifiedBy>
  <cp:revision>16</cp:revision>
  <dcterms:created xsi:type="dcterms:W3CDTF">2024-01-12T01:36:34Z</dcterms:created>
  <dcterms:modified xsi:type="dcterms:W3CDTF">2024-01-30T15:05:46Z</dcterms:modified>
</cp:coreProperties>
</file>