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332" r:id="rId3"/>
    <p:sldId id="361" r:id="rId4"/>
    <p:sldId id="257" r:id="rId5"/>
    <p:sldId id="337" r:id="rId6"/>
    <p:sldId id="282" r:id="rId7"/>
    <p:sldId id="356" r:id="rId8"/>
    <p:sldId id="357" r:id="rId9"/>
    <p:sldId id="34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96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F2E75-337C-C8C6-3394-CB810537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F82CA-9D08-698C-3680-254C46DA8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5F7E9-2012-F8E5-8CBB-43B7DE53C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B041D-316A-2438-A10B-79AC8ECFD7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DA309-EE42-F26B-66BD-80FCB6802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AC693-6181-B520-FE33-4DF9E42C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6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6D9CA-3950-F513-6872-CE948CA0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10C71-B19A-08A8-5BDD-AF6C392E3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6FE6B-1B34-D816-AC63-CBEE57BC7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A30FB-62C9-5409-D950-2F76FE3DF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66259-1394-9B10-B6D2-A9F7619C4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721B4-BF4D-9A55-169C-755BA0BB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39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11808-B5E4-51B3-1773-5A8F35536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50268-EE16-0AD4-EE99-4C779A8A7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E149D-9355-DFEA-F92D-8EF77390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92877-226C-A081-D21E-37E5F85C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824BD-6E02-71F7-0F71-2D47DE4C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36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A48EF3-7D5D-4498-6B68-179DE39E8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ABBDC-DCD5-1CD1-2959-F1069E5F9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C3E99-8C21-75DB-CB8A-3C5873DC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BD5BB-9607-5DB8-F8A1-310163E3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15B8F-4F8C-6D25-D7E0-7E5F3C11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EEC785-8258-4085-BCB6-9C307FB26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5386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0CC84-14FC-4E72-14CF-56A71FD61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3E885-8FDE-8CA5-1B25-21604BA9F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C4274-CE58-9E41-70D6-105599D7D4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5CC95-1F20-70BE-05F0-FC7E0164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9948A-E4EE-AF6A-CA1D-E2F0EF50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5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85CF0-CE1B-6F71-0158-B632BEB87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2B079-370B-B609-80FC-6952E029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2FCB9-788F-F571-B490-00C83960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3C660-D995-FA64-F592-6511060F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5793F-E813-65D7-879E-904224A6C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9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1A53-ACB9-7812-A394-E527DE60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E6EF-D537-8A9A-1E92-23B9CBF0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3F767-4881-DCB1-5505-7F861CCC2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56169-9A8C-23FB-F729-F0063B388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E11A8-0923-594F-B531-D3D54090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6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3528-C41A-D625-4088-B0C77DBF0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76290-CACD-E02C-8A7E-AF29CB2FA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E6CF9-B023-809D-8F4F-39A0F7F92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F4B5A-809A-9D10-9DEA-C5C89A98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893EA-281A-E0B1-CDE5-1D5CD03C7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E6C58-411B-3DD1-5B24-5C231C87A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09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3901-3FF2-F344-A9F9-0066B070C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56428-CF8E-7589-3251-7B5025EDD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410B1-02C7-7110-6911-BDE3B3724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72FD74-CBC6-BA41-43B5-71743C7F4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77D717-A1A5-8E5F-9391-0865F1971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E3E2CF-5158-6EFF-7155-9D1DC68E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A5265A-544E-CD74-B5E4-F75B41C21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1CA79-074C-9FFF-14E4-7F6EB3A9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9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693AE-28F3-AAD7-3462-E7682B1E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B63736-9C31-BCD6-838A-B65960AAB9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AB1B4-A886-7066-AC8A-EE836BD70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679E42-E7A2-5A30-2BCB-FBF06AE7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2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1A9A5C-895F-9153-70EB-6436BF0C0B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E83574-2B67-490E-92AE-3049C09A1FDC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18C263-B534-1C91-52B8-E36819987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E1BCA-C047-8233-FD56-9929CEEE8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4EB7D-4CB4-47AC-9267-A14B0EC74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5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0F70338-9522-134C-B099-CCB0D14D34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508" y="284179"/>
            <a:ext cx="1242963" cy="124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9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10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93D4C3-2C27-514A-89E8-2045D2BF5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25" y="1447967"/>
            <a:ext cx="5410033" cy="54100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79E84D-7265-6149-B5CE-5A8662D4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1447967"/>
            <a:ext cx="57277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AB9F7A8-D430-C0D5-5992-AC147722F567}"/>
              </a:ext>
            </a:extLst>
          </p:cNvPr>
          <p:cNvGrpSpPr/>
          <p:nvPr/>
        </p:nvGrpSpPr>
        <p:grpSpPr>
          <a:xfrm>
            <a:off x="497305" y="1917485"/>
            <a:ext cx="11197389" cy="1890069"/>
            <a:chOff x="497304" y="4580474"/>
            <a:chExt cx="11197389" cy="189006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4CF2FE1-C494-C8B0-B618-0E587D378624}"/>
                </a:ext>
              </a:extLst>
            </p:cNvPr>
            <p:cNvSpPr/>
            <p:nvPr/>
          </p:nvSpPr>
          <p:spPr>
            <a:xfrm>
              <a:off x="497304" y="4604063"/>
              <a:ext cx="11197389" cy="186648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8F6FEC-0C9B-35B6-D834-AD97BC82DD4C}"/>
                </a:ext>
              </a:extLst>
            </p:cNvPr>
            <p:cNvSpPr txBox="1"/>
            <p:nvPr/>
          </p:nvSpPr>
          <p:spPr>
            <a:xfrm>
              <a:off x="657725" y="4580474"/>
              <a:ext cx="10876546" cy="1890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Giáo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con.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Tổ nào có tất cả thành viên trả lời đúng và nhanh nhất sẽ giành chiến thắng. Chúng ta có tất cả 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lượt chơi.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2A2050B-A19B-EFCE-0F3E-9BF0E57C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71" y="627752"/>
            <a:ext cx="8249138" cy="1325563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TRÈO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CÂY 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CÙNG 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KHỈ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71676F-7173-88C4-8464-15CD7EA15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71" y="0"/>
            <a:ext cx="262150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7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">
            <a:extLst>
              <a:ext uri="{FF2B5EF4-FFF2-40B4-BE49-F238E27FC236}">
                <a16:creationId xmlns:a16="http://schemas.microsoft.com/office/drawing/2014/main" id="{A818849F-0FBF-EC4E-A567-5B213AF4261F}"/>
              </a:ext>
            </a:extLst>
          </p:cNvPr>
          <p:cNvGrpSpPr/>
          <p:nvPr/>
        </p:nvGrpSpPr>
        <p:grpSpPr>
          <a:xfrm rot="21448616">
            <a:off x="2031044" y="1757563"/>
            <a:ext cx="8106685" cy="3898987"/>
            <a:chOff x="0" y="0"/>
            <a:chExt cx="2381467" cy="667536"/>
          </a:xfrm>
          <a:solidFill>
            <a:srgbClr val="97C1FB"/>
          </a:solidFill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5D58A484-EC19-DF4E-9CC8-3557CE2FA64C}"/>
                </a:ext>
              </a:extLst>
            </p:cNvPr>
            <p:cNvSpPr/>
            <p:nvPr/>
          </p:nvSpPr>
          <p:spPr>
            <a:xfrm>
              <a:off x="43542" y="20331"/>
              <a:ext cx="2337925" cy="647205"/>
            </a:xfrm>
            <a:custGeom>
              <a:avLst/>
              <a:gdLst/>
              <a:ahLst/>
              <a:cxnLst/>
              <a:rect l="l" t="t" r="r" b="b"/>
              <a:pathLst>
                <a:path w="2337925" h="647205">
                  <a:moveTo>
                    <a:pt x="0" y="0"/>
                  </a:moveTo>
                  <a:lnTo>
                    <a:pt x="2337925" y="0"/>
                  </a:lnTo>
                  <a:lnTo>
                    <a:pt x="2337925" y="647205"/>
                  </a:lnTo>
                  <a:lnTo>
                    <a:pt x="0" y="647205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C1F62B0-5F23-2447-87D5-7B079C1F0E79}"/>
                </a:ext>
              </a:extLst>
            </p:cNvPr>
            <p:cNvSpPr/>
            <p:nvPr/>
          </p:nvSpPr>
          <p:spPr>
            <a:xfrm>
              <a:off x="6350" y="6350"/>
              <a:ext cx="2337925" cy="647205"/>
            </a:xfrm>
            <a:custGeom>
              <a:avLst/>
              <a:gdLst/>
              <a:ahLst/>
              <a:cxnLst/>
              <a:rect l="l" t="t" r="r" b="b"/>
              <a:pathLst>
                <a:path w="2337925" h="647205">
                  <a:moveTo>
                    <a:pt x="0" y="0"/>
                  </a:moveTo>
                  <a:lnTo>
                    <a:pt x="2337925" y="0"/>
                  </a:lnTo>
                  <a:lnTo>
                    <a:pt x="2337925" y="647205"/>
                  </a:lnTo>
                  <a:lnTo>
                    <a:pt x="0" y="647205"/>
                  </a:lnTo>
                  <a:close/>
                </a:path>
              </a:pathLst>
            </a:custGeom>
            <a:solidFill>
              <a:srgbClr val="C7D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33FEA2A-DB37-D54A-961C-42457D362EE0}"/>
                </a:ext>
              </a:extLst>
            </p:cNvPr>
            <p:cNvSpPr/>
            <p:nvPr/>
          </p:nvSpPr>
          <p:spPr>
            <a:xfrm>
              <a:off x="0" y="0"/>
              <a:ext cx="2350625" cy="659905"/>
            </a:xfrm>
            <a:custGeom>
              <a:avLst/>
              <a:gdLst/>
              <a:ahLst/>
              <a:cxnLst/>
              <a:rect l="l" t="t" r="r" b="b"/>
              <a:pathLst>
                <a:path w="2350625" h="659905">
                  <a:moveTo>
                    <a:pt x="2350625" y="659905"/>
                  </a:moveTo>
                  <a:lnTo>
                    <a:pt x="0" y="659905"/>
                  </a:lnTo>
                  <a:lnTo>
                    <a:pt x="0" y="0"/>
                  </a:lnTo>
                  <a:lnTo>
                    <a:pt x="2350625" y="0"/>
                  </a:lnTo>
                  <a:lnTo>
                    <a:pt x="2350625" y="659905"/>
                  </a:lnTo>
                  <a:close/>
                  <a:moveTo>
                    <a:pt x="12700" y="647205"/>
                  </a:moveTo>
                  <a:lnTo>
                    <a:pt x="2337925" y="647205"/>
                  </a:lnTo>
                  <a:lnTo>
                    <a:pt x="2337925" y="12700"/>
                  </a:lnTo>
                  <a:lnTo>
                    <a:pt x="12700" y="12700"/>
                  </a:lnTo>
                  <a:lnTo>
                    <a:pt x="12700" y="647205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AutoShape 2" descr="Phim Hoạt Hình Dễ Thương Học Sinh Trung Học Cơ Sở Học Sinh Trung Học Bằng  Tay Các Yếu Tố Nhân Vật | Công cụ đồ họa PSD Tải xuống miễn phí -">
            <a:extLst>
              <a:ext uri="{FF2B5EF4-FFF2-40B4-BE49-F238E27FC236}">
                <a16:creationId xmlns:a16="http://schemas.microsoft.com/office/drawing/2014/main" id="{9F5F1769-3586-7A43-B274-8A6492EFDF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8029A-EDE6-8741-BDFF-7BBE88A35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0790" y="2574908"/>
            <a:ext cx="4387477" cy="4387477"/>
          </a:xfrm>
          <a:prstGeom prst="rect">
            <a:avLst/>
          </a:prstGeom>
        </p:spPr>
      </p:pic>
      <p:sp>
        <p:nvSpPr>
          <p:cNvPr id="29" name="Freeform 4">
            <a:extLst>
              <a:ext uri="{FF2B5EF4-FFF2-40B4-BE49-F238E27FC236}">
                <a16:creationId xmlns:a16="http://schemas.microsoft.com/office/drawing/2014/main" id="{53F3306F-40F3-2E4A-8F2C-B2914B5D0E5C}"/>
              </a:ext>
            </a:extLst>
          </p:cNvPr>
          <p:cNvSpPr/>
          <p:nvPr/>
        </p:nvSpPr>
        <p:spPr>
          <a:xfrm>
            <a:off x="9495783" y="3809178"/>
            <a:ext cx="2696217" cy="3008332"/>
          </a:xfrm>
          <a:custGeom>
            <a:avLst/>
            <a:gdLst/>
            <a:ahLst/>
            <a:cxnLst/>
            <a:rect l="l" t="t" r="r" b="b"/>
            <a:pathLst>
              <a:path w="2696217" h="3008332">
                <a:moveTo>
                  <a:pt x="0" y="0"/>
                </a:moveTo>
                <a:lnTo>
                  <a:pt x="2696217" y="0"/>
                </a:lnTo>
                <a:lnTo>
                  <a:pt x="2696217" y="3008332"/>
                </a:lnTo>
                <a:lnTo>
                  <a:pt x="0" y="30083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DD856-84CB-69AD-E0C5-7BA36474C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970" y="368652"/>
            <a:ext cx="3379562" cy="1427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0EC79F-5911-7E57-9A8E-B7F535A70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991" y="3795092"/>
            <a:ext cx="2780017" cy="11156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D6DCE0-5303-1EA4-99EA-24F85E3A9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41658">
            <a:off x="2246046" y="2338756"/>
            <a:ext cx="760846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4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369877A-384C-BB40-B8E3-0BFC334D9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25" y="1447967"/>
            <a:ext cx="5410033" cy="54100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733BCAA-932A-4146-856C-D820FA6ABEE1}"/>
              </a:ext>
            </a:extLst>
          </p:cNvPr>
          <p:cNvSpPr/>
          <p:nvPr/>
        </p:nvSpPr>
        <p:spPr>
          <a:xfrm rot="21401413">
            <a:off x="490576" y="1602677"/>
            <a:ext cx="5484725" cy="433965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76200">
                  <a:solidFill>
                    <a:prstClr val="black">
                      <a:lumMod val="75000"/>
                      <a:lumOff val="25000"/>
                    </a:prstClr>
                  </a:solidFill>
                </a:ln>
                <a:solidFill>
                  <a:srgbClr val="F79646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02783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3">
            <a:extLst>
              <a:ext uri="{FF2B5EF4-FFF2-40B4-BE49-F238E27FC236}">
                <a16:creationId xmlns:a16="http://schemas.microsoft.com/office/drawing/2014/main" id="{DE54C2AE-4DFF-FB45-B4E6-0EBCB2BC7AEA}"/>
              </a:ext>
            </a:extLst>
          </p:cNvPr>
          <p:cNvSpPr/>
          <p:nvPr/>
        </p:nvSpPr>
        <p:spPr>
          <a:xfrm>
            <a:off x="468172" y="648768"/>
            <a:ext cx="11350906" cy="5979563"/>
          </a:xfrm>
          <a:custGeom>
            <a:avLst/>
            <a:gdLst/>
            <a:ahLst/>
            <a:cxnLst/>
            <a:rect l="l" t="t" r="r" b="b"/>
            <a:pathLst>
              <a:path w="8229600" h="7848981">
                <a:moveTo>
                  <a:pt x="0" y="0"/>
                </a:moveTo>
                <a:lnTo>
                  <a:pt x="8229600" y="0"/>
                </a:lnTo>
                <a:lnTo>
                  <a:pt x="8229600" y="7848980"/>
                </a:lnTo>
                <a:lnTo>
                  <a:pt x="0" y="78489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F46A2658-29A4-584F-A326-C24DBE1FAEA8}"/>
              </a:ext>
            </a:extLst>
          </p:cNvPr>
          <p:cNvSpPr/>
          <p:nvPr/>
        </p:nvSpPr>
        <p:spPr>
          <a:xfrm rot="692155">
            <a:off x="10533017" y="67361"/>
            <a:ext cx="1536541" cy="1379729"/>
          </a:xfrm>
          <a:custGeom>
            <a:avLst/>
            <a:gdLst/>
            <a:ahLst/>
            <a:cxnLst/>
            <a:rect l="l" t="t" r="r" b="b"/>
            <a:pathLst>
              <a:path w="2624133" h="2391242">
                <a:moveTo>
                  <a:pt x="0" y="0"/>
                </a:moveTo>
                <a:lnTo>
                  <a:pt x="2624134" y="0"/>
                </a:lnTo>
                <a:lnTo>
                  <a:pt x="2624134" y="2391242"/>
                </a:lnTo>
                <a:lnTo>
                  <a:pt x="0" y="2391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85DAB1-44F5-925C-349A-1B575D96FF04}"/>
              </a:ext>
            </a:extLst>
          </p:cNvPr>
          <p:cNvSpPr/>
          <p:nvPr/>
        </p:nvSpPr>
        <p:spPr>
          <a:xfrm>
            <a:off x="756940" y="866544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/>
              <p:nvPr/>
            </p:nvSpPr>
            <p:spPr>
              <a:xfrm>
                <a:off x="1600200" y="924066"/>
                <a:ext cx="8763000" cy="1817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Trong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giờ, con ốc sên thứ nhất bò được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m, con ốc sên thứ hai bò được 45 cm. Hỏi con ốc sên nào bò nhanh hơn?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924066"/>
                <a:ext cx="8763000" cy="1817229"/>
              </a:xfrm>
              <a:prstGeom prst="rect">
                <a:avLst/>
              </a:prstGeom>
              <a:blipFill>
                <a:blip r:embed="rId6"/>
                <a:stretch>
                  <a:fillRect l="-1809" r="-1740" b="-7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F2416C2-386E-5E47-A364-F7F380A3E3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2775" y="2952650"/>
            <a:ext cx="4667250" cy="187176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0E2C9A-D590-C1E5-78A8-E2A04C277794}"/>
                  </a:ext>
                </a:extLst>
              </p:cNvPr>
              <p:cNvSpPr txBox="1"/>
              <p:nvPr/>
            </p:nvSpPr>
            <p:spPr>
              <a:xfrm>
                <a:off x="904874" y="3324225"/>
                <a:ext cx="5829301" cy="1576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Đổi: 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m = 100 cm × 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= 40 cm</a:t>
                </a:r>
              </a:p>
              <a:p>
                <a:pPr algn="just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Vì 40 cm &lt; 45 cm nên con ốc sên thứ nhất bò nhanh hơn.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0E2C9A-D590-C1E5-78A8-E2A04C277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4" y="3324225"/>
                <a:ext cx="5829301" cy="1576457"/>
              </a:xfrm>
              <a:prstGeom prst="rect">
                <a:avLst/>
              </a:prstGeom>
              <a:blipFill>
                <a:blip r:embed="rId8"/>
                <a:stretch>
                  <a:fillRect l="-2090" r="-2090" b="-9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2849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3">
            <a:extLst>
              <a:ext uri="{FF2B5EF4-FFF2-40B4-BE49-F238E27FC236}">
                <a16:creationId xmlns:a16="http://schemas.microsoft.com/office/drawing/2014/main" id="{DE54C2AE-4DFF-FB45-B4E6-0EBCB2BC7AEA}"/>
              </a:ext>
            </a:extLst>
          </p:cNvPr>
          <p:cNvSpPr/>
          <p:nvPr/>
        </p:nvSpPr>
        <p:spPr>
          <a:xfrm>
            <a:off x="468172" y="648768"/>
            <a:ext cx="11350906" cy="5979563"/>
          </a:xfrm>
          <a:custGeom>
            <a:avLst/>
            <a:gdLst/>
            <a:ahLst/>
            <a:cxnLst/>
            <a:rect l="l" t="t" r="r" b="b"/>
            <a:pathLst>
              <a:path w="8229600" h="7848981">
                <a:moveTo>
                  <a:pt x="0" y="0"/>
                </a:moveTo>
                <a:lnTo>
                  <a:pt x="8229600" y="0"/>
                </a:lnTo>
                <a:lnTo>
                  <a:pt x="8229600" y="7848980"/>
                </a:lnTo>
                <a:lnTo>
                  <a:pt x="0" y="78489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F46A2658-29A4-584F-A326-C24DBE1FAEA8}"/>
              </a:ext>
            </a:extLst>
          </p:cNvPr>
          <p:cNvSpPr/>
          <p:nvPr/>
        </p:nvSpPr>
        <p:spPr>
          <a:xfrm rot="692155">
            <a:off x="10959778" y="445144"/>
            <a:ext cx="929469" cy="1106774"/>
          </a:xfrm>
          <a:custGeom>
            <a:avLst/>
            <a:gdLst/>
            <a:ahLst/>
            <a:cxnLst/>
            <a:rect l="l" t="t" r="r" b="b"/>
            <a:pathLst>
              <a:path w="2624133" h="2391242">
                <a:moveTo>
                  <a:pt x="0" y="0"/>
                </a:moveTo>
                <a:lnTo>
                  <a:pt x="2624134" y="0"/>
                </a:lnTo>
                <a:lnTo>
                  <a:pt x="2624134" y="2391242"/>
                </a:lnTo>
                <a:lnTo>
                  <a:pt x="0" y="2391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85DAB1-44F5-925C-349A-1B575D96FF04}"/>
              </a:ext>
            </a:extLst>
          </p:cNvPr>
          <p:cNvSpPr/>
          <p:nvPr/>
        </p:nvSpPr>
        <p:spPr>
          <a:xfrm>
            <a:off x="756940" y="866544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/>
              <p:nvPr/>
            </p:nvSpPr>
            <p:spPr>
              <a:xfrm>
                <a:off x="1533525" y="819291"/>
                <a:ext cx="9667875" cy="1604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Mẹ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mua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24 kg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làm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bánh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hết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đó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Hỏi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hết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bao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nhiêu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ki-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lô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-gam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bao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nhiêu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ki-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lô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-gam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525" y="819291"/>
                <a:ext cx="9667875" cy="1604222"/>
              </a:xfrm>
              <a:prstGeom prst="rect">
                <a:avLst/>
              </a:prstGeom>
              <a:blipFill>
                <a:blip r:embed="rId6"/>
                <a:stretch>
                  <a:fillRect l="-1324" r="-252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02DBBC80-AD54-265D-1987-848E17E3DA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6462" y="2657475"/>
            <a:ext cx="5400675" cy="32956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EA6AE4-3A53-4F9D-92BA-C01053D16535}"/>
                  </a:ext>
                </a:extLst>
              </p:cNvPr>
              <p:cNvSpPr txBox="1"/>
              <p:nvPr/>
            </p:nvSpPr>
            <p:spPr>
              <a:xfrm>
                <a:off x="781050" y="2600325"/>
                <a:ext cx="5314950" cy="3746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US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×24=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72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US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=9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(kg)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bột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mì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24 - 9 =15 (kg)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a) 9 kg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b) 15 kg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EA6AE4-3A53-4F9D-92BA-C01053D16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50" y="2600325"/>
                <a:ext cx="5314950" cy="3746795"/>
              </a:xfrm>
              <a:prstGeom prst="rect">
                <a:avLst/>
              </a:prstGeom>
              <a:blipFill>
                <a:blip r:embed="rId8"/>
                <a:stretch>
                  <a:fillRect t="-2117" r="-344" b="-4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9893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3">
            <a:extLst>
              <a:ext uri="{FF2B5EF4-FFF2-40B4-BE49-F238E27FC236}">
                <a16:creationId xmlns:a16="http://schemas.microsoft.com/office/drawing/2014/main" id="{DE54C2AE-4DFF-FB45-B4E6-0EBCB2BC7AEA}"/>
              </a:ext>
            </a:extLst>
          </p:cNvPr>
          <p:cNvSpPr/>
          <p:nvPr/>
        </p:nvSpPr>
        <p:spPr>
          <a:xfrm>
            <a:off x="468172" y="180976"/>
            <a:ext cx="11350906" cy="6447356"/>
          </a:xfrm>
          <a:custGeom>
            <a:avLst/>
            <a:gdLst/>
            <a:ahLst/>
            <a:cxnLst/>
            <a:rect l="l" t="t" r="r" b="b"/>
            <a:pathLst>
              <a:path w="8229600" h="7848981">
                <a:moveTo>
                  <a:pt x="0" y="0"/>
                </a:moveTo>
                <a:lnTo>
                  <a:pt x="8229600" y="0"/>
                </a:lnTo>
                <a:lnTo>
                  <a:pt x="8229600" y="7848980"/>
                </a:lnTo>
                <a:lnTo>
                  <a:pt x="0" y="78489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85DAB1-44F5-925C-349A-1B575D96FF04}"/>
              </a:ext>
            </a:extLst>
          </p:cNvPr>
          <p:cNvSpPr/>
          <p:nvPr/>
        </p:nvSpPr>
        <p:spPr>
          <a:xfrm>
            <a:off x="756940" y="533169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/>
              <p:nvPr/>
            </p:nvSpPr>
            <p:spPr>
              <a:xfrm>
                <a:off x="1562100" y="485916"/>
                <a:ext cx="10172700" cy="2035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Một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căn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phòng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vuông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72 m</a:t>
                </a:r>
                <a:r>
                  <a:rPr lang="en-US" sz="2800" baseline="30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Bác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định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nát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nền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căn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phòng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gạch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vuông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cạnh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 m. Em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hãy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tính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xem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bác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cần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phải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mua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bao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nhiêu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gạch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lát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kín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nền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căn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phòng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đó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biết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rằng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mạch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vữa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không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đáng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kể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6311D7-BA16-9A8C-24A8-70055E6F5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100" y="485916"/>
                <a:ext cx="10172700" cy="2035109"/>
              </a:xfrm>
              <a:prstGeom prst="rect">
                <a:avLst/>
              </a:prstGeom>
              <a:blipFill>
                <a:blip r:embed="rId4"/>
                <a:stretch>
                  <a:fillRect l="-1198" t="-3293" r="-1258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1F099E2-BB4E-2A57-B466-72F6D282A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5055" y="2705100"/>
            <a:ext cx="6006882" cy="28432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03E117-9294-2CC9-F346-3A212D4C9EF5}"/>
                  </a:ext>
                </a:extLst>
              </p:cNvPr>
              <p:cNvSpPr txBox="1"/>
              <p:nvPr/>
            </p:nvSpPr>
            <p:spPr>
              <a:xfrm>
                <a:off x="809625" y="3009900"/>
                <a:ext cx="5200650" cy="2624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gạch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(m</a:t>
                </a:r>
                <a:r>
                  <a:rPr lang="en-US" sz="2400" baseline="30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gạch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cần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lát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kín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nền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72: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=72×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US" sz="24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=200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</a:t>
                </a:r>
                <a:r>
                  <a:rPr lang="en-US" sz="24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r>
                  <a:rPr lang="en-US" sz="24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2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2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200 </a:t>
                </a:r>
                <a:r>
                  <a:rPr lang="en-US" sz="24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endParaRPr lang="en-US" sz="2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03E117-9294-2CC9-F346-3A212D4C9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25" y="3009900"/>
                <a:ext cx="5200650" cy="2624180"/>
              </a:xfrm>
              <a:prstGeom prst="rect">
                <a:avLst/>
              </a:prstGeom>
              <a:blipFill>
                <a:blip r:embed="rId6"/>
                <a:stretch>
                  <a:fillRect t="-1860" r="-1758" b="-4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7309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">
            <a:extLst>
              <a:ext uri="{FF2B5EF4-FFF2-40B4-BE49-F238E27FC236}">
                <a16:creationId xmlns:a16="http://schemas.microsoft.com/office/drawing/2014/main" id="{A818849F-0FBF-EC4E-A567-5B213AF4261F}"/>
              </a:ext>
            </a:extLst>
          </p:cNvPr>
          <p:cNvGrpSpPr/>
          <p:nvPr/>
        </p:nvGrpSpPr>
        <p:grpSpPr>
          <a:xfrm rot="21448616">
            <a:off x="2031044" y="1757563"/>
            <a:ext cx="8106685" cy="3898987"/>
            <a:chOff x="0" y="0"/>
            <a:chExt cx="2381467" cy="667536"/>
          </a:xfrm>
          <a:solidFill>
            <a:srgbClr val="97C1FB"/>
          </a:solidFill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5D58A484-EC19-DF4E-9CC8-3557CE2FA64C}"/>
                </a:ext>
              </a:extLst>
            </p:cNvPr>
            <p:cNvSpPr/>
            <p:nvPr/>
          </p:nvSpPr>
          <p:spPr>
            <a:xfrm>
              <a:off x="43542" y="20331"/>
              <a:ext cx="2337925" cy="647205"/>
            </a:xfrm>
            <a:custGeom>
              <a:avLst/>
              <a:gdLst/>
              <a:ahLst/>
              <a:cxnLst/>
              <a:rect l="l" t="t" r="r" b="b"/>
              <a:pathLst>
                <a:path w="2337925" h="647205">
                  <a:moveTo>
                    <a:pt x="0" y="0"/>
                  </a:moveTo>
                  <a:lnTo>
                    <a:pt x="2337925" y="0"/>
                  </a:lnTo>
                  <a:lnTo>
                    <a:pt x="2337925" y="647205"/>
                  </a:lnTo>
                  <a:lnTo>
                    <a:pt x="0" y="647205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C1F62B0-5F23-2447-87D5-7B079C1F0E79}"/>
                </a:ext>
              </a:extLst>
            </p:cNvPr>
            <p:cNvSpPr/>
            <p:nvPr/>
          </p:nvSpPr>
          <p:spPr>
            <a:xfrm>
              <a:off x="6350" y="6350"/>
              <a:ext cx="2337925" cy="647205"/>
            </a:xfrm>
            <a:custGeom>
              <a:avLst/>
              <a:gdLst/>
              <a:ahLst/>
              <a:cxnLst/>
              <a:rect l="l" t="t" r="r" b="b"/>
              <a:pathLst>
                <a:path w="2337925" h="647205">
                  <a:moveTo>
                    <a:pt x="0" y="0"/>
                  </a:moveTo>
                  <a:lnTo>
                    <a:pt x="2337925" y="0"/>
                  </a:lnTo>
                  <a:lnTo>
                    <a:pt x="2337925" y="647205"/>
                  </a:lnTo>
                  <a:lnTo>
                    <a:pt x="0" y="647205"/>
                  </a:lnTo>
                  <a:close/>
                </a:path>
              </a:pathLst>
            </a:custGeom>
            <a:solidFill>
              <a:srgbClr val="C7D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33FEA2A-DB37-D54A-961C-42457D362EE0}"/>
                </a:ext>
              </a:extLst>
            </p:cNvPr>
            <p:cNvSpPr/>
            <p:nvPr/>
          </p:nvSpPr>
          <p:spPr>
            <a:xfrm>
              <a:off x="0" y="0"/>
              <a:ext cx="2350625" cy="659905"/>
            </a:xfrm>
            <a:custGeom>
              <a:avLst/>
              <a:gdLst/>
              <a:ahLst/>
              <a:cxnLst/>
              <a:rect l="l" t="t" r="r" b="b"/>
              <a:pathLst>
                <a:path w="2350625" h="659905">
                  <a:moveTo>
                    <a:pt x="2350625" y="659905"/>
                  </a:moveTo>
                  <a:lnTo>
                    <a:pt x="0" y="659905"/>
                  </a:lnTo>
                  <a:lnTo>
                    <a:pt x="0" y="0"/>
                  </a:lnTo>
                  <a:lnTo>
                    <a:pt x="2350625" y="0"/>
                  </a:lnTo>
                  <a:lnTo>
                    <a:pt x="2350625" y="659905"/>
                  </a:lnTo>
                  <a:close/>
                  <a:moveTo>
                    <a:pt x="12700" y="647205"/>
                  </a:moveTo>
                  <a:lnTo>
                    <a:pt x="2337925" y="647205"/>
                  </a:lnTo>
                  <a:lnTo>
                    <a:pt x="2337925" y="12700"/>
                  </a:lnTo>
                  <a:lnTo>
                    <a:pt x="12700" y="12700"/>
                  </a:lnTo>
                  <a:lnTo>
                    <a:pt x="12700" y="647205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AutoShape 2" descr="Phim Hoạt Hình Dễ Thương Học Sinh Trung Học Cơ Sở Học Sinh Trung Học Bằng  Tay Các Yếu Tố Nhân Vật | Công cụ đồ họa PSD Tải xuống miễn phí -">
            <a:extLst>
              <a:ext uri="{FF2B5EF4-FFF2-40B4-BE49-F238E27FC236}">
                <a16:creationId xmlns:a16="http://schemas.microsoft.com/office/drawing/2014/main" id="{9F5F1769-3586-7A43-B274-8A6492EFDF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8029A-EDE6-8741-BDFF-7BBE88A35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967" y="2540114"/>
            <a:ext cx="4387477" cy="4387477"/>
          </a:xfrm>
          <a:prstGeom prst="rect">
            <a:avLst/>
          </a:prstGeom>
        </p:spPr>
      </p:pic>
      <p:sp>
        <p:nvSpPr>
          <p:cNvPr id="29" name="Freeform 4">
            <a:extLst>
              <a:ext uri="{FF2B5EF4-FFF2-40B4-BE49-F238E27FC236}">
                <a16:creationId xmlns:a16="http://schemas.microsoft.com/office/drawing/2014/main" id="{53F3306F-40F3-2E4A-8F2C-B2914B5D0E5C}"/>
              </a:ext>
            </a:extLst>
          </p:cNvPr>
          <p:cNvSpPr/>
          <p:nvPr/>
        </p:nvSpPr>
        <p:spPr>
          <a:xfrm>
            <a:off x="9495783" y="3809178"/>
            <a:ext cx="2696217" cy="3008332"/>
          </a:xfrm>
          <a:custGeom>
            <a:avLst/>
            <a:gdLst/>
            <a:ahLst/>
            <a:cxnLst/>
            <a:rect l="l" t="t" r="r" b="b"/>
            <a:pathLst>
              <a:path w="2696217" h="3008332">
                <a:moveTo>
                  <a:pt x="0" y="0"/>
                </a:moveTo>
                <a:lnTo>
                  <a:pt x="2696217" y="0"/>
                </a:lnTo>
                <a:lnTo>
                  <a:pt x="2696217" y="3008332"/>
                </a:lnTo>
                <a:lnTo>
                  <a:pt x="0" y="30083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19BF68-DEE1-E24C-B7F6-CA6545C7E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00" y="2671102"/>
            <a:ext cx="79756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0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310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#9Slide07 Cadena</vt:lpstr>
      <vt:lpstr>Aharoni</vt:lpstr>
      <vt:lpstr>Arial</vt:lpstr>
      <vt:lpstr>Calibri</vt:lpstr>
      <vt:lpstr>Calibri Light</vt:lpstr>
      <vt:lpstr>Cambria</vt:lpstr>
      <vt:lpstr>Cambria Math</vt:lpstr>
      <vt:lpstr>1_Office Theme</vt:lpstr>
      <vt:lpstr>Custom Design</vt:lpstr>
      <vt:lpstr>Equation.DSMT4</vt:lpstr>
      <vt:lpstr>PowerPoint Presentation</vt:lpstr>
      <vt:lpstr>TRÈO CÂY CÙNG KHỈ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2024-04-06T11:58:36Z</dcterms:created>
  <dcterms:modified xsi:type="dcterms:W3CDTF">2024-04-06T12:28:24Z</dcterms:modified>
</cp:coreProperties>
</file>