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 id="2147483762" r:id="rId2"/>
    <p:sldMasterId id="2147483776" r:id="rId3"/>
    <p:sldMasterId id="2147483832" r:id="rId4"/>
  </p:sldMasterIdLst>
  <p:notesMasterIdLst>
    <p:notesMasterId r:id="rId38"/>
  </p:notesMasterIdLst>
  <p:sldIdLst>
    <p:sldId id="257" r:id="rId5"/>
    <p:sldId id="259" r:id="rId6"/>
    <p:sldId id="558" r:id="rId7"/>
    <p:sldId id="559" r:id="rId8"/>
    <p:sldId id="560" r:id="rId9"/>
    <p:sldId id="260" r:id="rId10"/>
    <p:sldId id="284" r:id="rId11"/>
    <p:sldId id="300" r:id="rId12"/>
    <p:sldId id="571" r:id="rId13"/>
    <p:sldId id="570" r:id="rId14"/>
    <p:sldId id="572" r:id="rId15"/>
    <p:sldId id="311" r:id="rId16"/>
    <p:sldId id="573" r:id="rId17"/>
    <p:sldId id="574" r:id="rId18"/>
    <p:sldId id="575" r:id="rId19"/>
    <p:sldId id="576" r:id="rId20"/>
    <p:sldId id="577" r:id="rId21"/>
    <p:sldId id="578" r:id="rId22"/>
    <p:sldId id="581" r:id="rId23"/>
    <p:sldId id="582" r:id="rId24"/>
    <p:sldId id="579" r:id="rId25"/>
    <p:sldId id="580" r:id="rId26"/>
    <p:sldId id="583" r:id="rId27"/>
    <p:sldId id="584" r:id="rId28"/>
    <p:sldId id="569" r:id="rId29"/>
    <p:sldId id="282" r:id="rId30"/>
    <p:sldId id="315" r:id="rId31"/>
    <p:sldId id="316" r:id="rId32"/>
    <p:sldId id="317" r:id="rId33"/>
    <p:sldId id="320" r:id="rId34"/>
    <p:sldId id="312" r:id="rId35"/>
    <p:sldId id="313" r:id="rId36"/>
    <p:sldId id="33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4F2378-970C-46CE-B599-5468240341FD}" type="datetimeFigureOut">
              <a:rPr lang="en-US" smtClean="0"/>
              <a:t>10/19/2023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C7CFD7-9839-41E5-A04E-8666E9AD0F5B}" type="slidenum">
              <a:rPr lang="en-US" smtClean="0"/>
              <a:t>‹#›</a:t>
            </a:fld>
            <a:endParaRPr lang="en-US"/>
          </a:p>
        </p:txBody>
      </p:sp>
    </p:spTree>
    <p:extLst>
      <p:ext uri="{BB962C8B-B14F-4D97-AF65-F5344CB8AC3E}">
        <p14:creationId xmlns:p14="http://schemas.microsoft.com/office/powerpoint/2010/main" val="355078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98052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99020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33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144981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60312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521093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946776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47930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21790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96063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B126F2-3F85-4767-9F23-A6FE1CB32B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2496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908478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B126F2-3F85-4767-9F23-A6FE1CB32B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4303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B126F2-3F85-4767-9F23-A6FE1CB32BB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857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1501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a:t>Facebook: https://www.facebook.com/huongthaoGADT</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69181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r>
              <a:rPr lang="en-US" dirty="0"/>
              <a:t>.</a:t>
            </a:r>
          </a:p>
          <a:p>
            <a:r>
              <a:rPr lang="en-US" dirty="0"/>
              <a:t>Facebook: https://www.facebook.com/huongthaoGADT</a:t>
            </a:r>
          </a:p>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EF60432-858A-4F24-8214-B61DB53ED132}"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24226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just">
              <a:lnSpc>
                <a:spcPct val="150000"/>
              </a:lnSpc>
              <a:spcBef>
                <a:spcPts val="0"/>
              </a:spcBef>
              <a:spcAft>
                <a:spcPts val="1000"/>
              </a:spcAft>
              <a:buFont typeface="Times New Roman" panose="02020603050405020304" pitchFamily="18" charset="0"/>
              <a:buNone/>
            </a:pP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em</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đấy</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âm</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thanh</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err="1">
                <a:effectLst/>
                <a:latin typeface="Times New Roman" panose="02020603050405020304" pitchFamily="18" charset="0"/>
                <a:ea typeface="Calibri" panose="020F0502020204030204" pitchFamily="34" charset="0"/>
                <a:cs typeface="Times New Roman" panose="02020603050405020304" pitchFamily="18" charset="0"/>
              </a:rPr>
              <a:t>rất</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1800" i="1" dirty="0" err="1">
                <a:effectLst/>
                <a:latin typeface="Times New Roman" panose="02020603050405020304" pitchFamily="18" charset="0"/>
                <a:ea typeface="Calibri" panose="020F0502020204030204" pitchFamily="34" charset="0"/>
              </a:rPr>
              <a:t>nhiều</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lợi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ích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và</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rất</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cần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thiết</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đối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với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cuộc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sống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hàng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ngày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của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ta. </a:t>
            </a:r>
            <a:r>
              <a:rPr lang="en-US" sz="1800" i="1" dirty="0" err="1">
                <a:effectLst/>
                <a:latin typeface="Times New Roman" panose="02020603050405020304" pitchFamily="18" charset="0"/>
                <a:ea typeface="Calibri" panose="020F0502020204030204" pitchFamily="34" charset="0"/>
              </a:rPr>
              <a:t>Tuy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nhiên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khi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ta </a:t>
            </a:r>
            <a:r>
              <a:rPr lang="en-US" sz="1800" i="1" dirty="0" err="1">
                <a:effectLst/>
                <a:latin typeface="Times New Roman" panose="02020603050405020304" pitchFamily="18" charset="0"/>
                <a:ea typeface="Calibri" panose="020F0502020204030204" pitchFamily="34" charset="0"/>
              </a:rPr>
              <a:t>quá</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lạm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dụng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âm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thanh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sử</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dụng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âm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thanh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không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đúng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cách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thì</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sẽ</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trở</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thành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tiếng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ồn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và</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gây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ra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rất</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nhiều</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tác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hại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nghiêm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trọng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cho</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ta </a:t>
            </a:r>
            <a:r>
              <a:rPr lang="en-US" sz="1800" i="1" dirty="0" err="1">
                <a:effectLst/>
                <a:latin typeface="Times New Roman" panose="02020603050405020304" pitchFamily="18" charset="0"/>
                <a:ea typeface="Calibri" panose="020F0502020204030204" pitchFamily="34" charset="0"/>
              </a:rPr>
              <a:t>giống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như</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tình</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huống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mà</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bác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sĩ</a:t>
            </a:r>
            <a:r>
              <a:rPr lang="en-US" sz="1800" i="1" dirty="0">
                <a:effectLst/>
                <a:latin typeface="Times New Roman" panose="02020603050405020304" pitchFamily="18" charset="0"/>
                <a:ea typeface="Calibri" panose="020F0502020204030204" pitchFamily="34" charset="0"/>
              </a:rPr>
              <a:t> Binocs </a:t>
            </a:r>
            <a:r>
              <a:rPr lang="en-US" sz="1800" i="1" dirty="0" err="1">
                <a:effectLst/>
                <a:latin typeface="Times New Roman" panose="02020603050405020304" pitchFamily="18" charset="0"/>
                <a:ea typeface="Calibri" panose="020F0502020204030204" pitchFamily="34" charset="0"/>
              </a:rPr>
              <a:t>gặp</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phải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đấy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các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em</a:t>
            </a:r>
            <a:r>
              <a:rPr lang="en-US" sz="1800" i="1" dirty="0">
                <a:effectLst/>
                <a:latin typeface="Times New Roman" panose="02020603050405020304" pitchFamily="18" charset="0"/>
                <a:ea typeface="Calibri" panose="020F0502020204030204" pitchFamily="34" charset="0"/>
              </a:rPr>
              <a:t> ạ. </a:t>
            </a:r>
            <a:r>
              <a:rPr lang="en-US" sz="1800" i="1" dirty="0" err="1">
                <a:effectLst/>
                <a:latin typeface="Times New Roman" panose="02020603050405020304" pitchFamily="18" charset="0"/>
                <a:ea typeface="Calibri" panose="020F0502020204030204" pitchFamily="34" charset="0"/>
              </a:rPr>
              <a:t>Vậy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những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nguyên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nào</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gây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ra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tiếng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ồn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tác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hại</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của</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nghiêm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trọng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như</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thế</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nào</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và</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chúng</a:t>
            </a:r>
            <a:r>
              <a:rPr lang="en-US" sz="1800" i="1" dirty="0">
                <a:effectLst/>
                <a:latin typeface="Times New Roman" panose="02020603050405020304" pitchFamily="18" charset="0"/>
                <a:ea typeface="Calibri" panose="020F0502020204030204" pitchFamily="34" charset="0"/>
              </a:rPr>
              <a:t> ta </a:t>
            </a:r>
            <a:r>
              <a:rPr lang="en-US" sz="1800" i="1" dirty="0" err="1">
                <a:effectLst/>
                <a:latin typeface="Times New Roman" panose="02020603050405020304" pitchFamily="18" charset="0"/>
                <a:ea typeface="Calibri" panose="020F0502020204030204" pitchFamily="34" charset="0"/>
              </a:rPr>
              <a:t>cần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làm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gì</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để</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ngăn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chặn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những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tiếng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ồn</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đấy</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thì</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hôm</a:t>
            </a:r>
            <a:r>
              <a:rPr lang="en-US" sz="1800" i="1" dirty="0">
                <a:effectLst/>
                <a:latin typeface="Times New Roman" panose="02020603050405020304" pitchFamily="18" charset="0"/>
                <a:ea typeface="Calibri" panose="020F0502020204030204" pitchFamily="34" charset="0"/>
              </a:rPr>
              <a:t> nay </a:t>
            </a:r>
            <a:r>
              <a:rPr lang="en-US" sz="1800" i="1" dirty="0" err="1">
                <a:effectLst/>
                <a:latin typeface="Times New Roman" panose="02020603050405020304" pitchFamily="18" charset="0"/>
                <a:ea typeface="Calibri" panose="020F0502020204030204" pitchFamily="34" charset="0"/>
              </a:rPr>
              <a:t>cô</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cùng</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các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em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sẽ</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tiếp</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tục</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tìm</a:t>
            </a:r>
            <a:r>
              <a:rPr lang="en-US" sz="1800" i="1" dirty="0">
                <a:effectLst/>
                <a:latin typeface="Times New Roman" panose="02020603050405020304" pitchFamily="18" charset="0"/>
                <a:ea typeface="Calibri" panose="020F0502020204030204" pitchFamily="34" charset="0"/>
              </a:rPr>
              <a:t> </a:t>
            </a:r>
            <a:r>
              <a:rPr lang="en-US" sz="1800" i="1" dirty="0" err="1">
                <a:effectLst/>
                <a:latin typeface="Times New Roman" panose="02020603050405020304" pitchFamily="18" charset="0"/>
                <a:ea typeface="Calibri" panose="020F0502020204030204" pitchFamily="34" charset="0"/>
              </a:rPr>
              <a:t>hiểu</a:t>
            </a:r>
            <a:r>
              <a:rPr lang="en-US" sz="1800" i="1" dirty="0">
                <a:effectLst/>
                <a:latin typeface="Times New Roman" panose="02020603050405020304" pitchFamily="18" charset="0"/>
                <a:ea typeface="Calibri" panose="020F0502020204030204" pitchFamily="34" charset="0"/>
              </a:rPr>
              <a:t> – </a:t>
            </a:r>
            <a:r>
              <a:rPr lang="en-US" sz="1800" b="1" i="1" dirty="0" err="1">
                <a:effectLst/>
                <a:latin typeface="Times New Roman" panose="02020603050405020304" pitchFamily="18" charset="0"/>
                <a:ea typeface="Calibri" panose="020F0502020204030204" pitchFamily="34" charset="0"/>
              </a:rPr>
              <a:t>Bài</a:t>
            </a:r>
            <a:r>
              <a:rPr lang="en-US" sz="1800" b="1" i="1" dirty="0">
                <a:effectLst/>
                <a:latin typeface="Times New Roman" panose="02020603050405020304" pitchFamily="18" charset="0"/>
                <a:ea typeface="Calibri" panose="020F0502020204030204" pitchFamily="34" charset="0"/>
              </a:rPr>
              <a:t> 10: </a:t>
            </a:r>
            <a:r>
              <a:rPr lang="en-US" sz="1800" b="1" i="1" dirty="0" err="1">
                <a:effectLst/>
                <a:latin typeface="Times New Roman" panose="02020603050405020304" pitchFamily="18" charset="0"/>
                <a:ea typeface="Calibri" panose="020F0502020204030204" pitchFamily="34" charset="0"/>
              </a:rPr>
              <a:t>Âm</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thanh</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trong</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cuộc</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sống</a:t>
            </a:r>
            <a:r>
              <a:rPr lang="en-US" sz="1800" b="1" i="1" dirty="0">
                <a:effectLst/>
                <a:latin typeface="Times New Roman" panose="02020603050405020304" pitchFamily="18" charset="0"/>
                <a:ea typeface="Calibri" panose="020F0502020204030204" pitchFamily="34" charset="0"/>
              </a:rPr>
              <a:t> (</a:t>
            </a:r>
            <a:r>
              <a:rPr lang="en-US" sz="1800" b="1" i="1" dirty="0" err="1">
                <a:effectLst/>
                <a:latin typeface="Times New Roman" panose="02020603050405020304" pitchFamily="18" charset="0"/>
                <a:ea typeface="Calibri" panose="020F0502020204030204" pitchFamily="34" charset="0"/>
              </a:rPr>
              <a:t>tiết</a:t>
            </a:r>
            <a:r>
              <a:rPr lang="en-US" sz="1800" b="1" i="1" dirty="0">
                <a:effectLst/>
                <a:latin typeface="Times New Roman" panose="02020603050405020304" pitchFamily="18" charset="0"/>
                <a:ea typeface="Calibri" panose="020F0502020204030204" pitchFamily="34" charset="0"/>
              </a:rPr>
              <a:t> 2</a:t>
            </a:r>
            <a:r>
              <a:rPr lang="en-US" sz="1800" i="1" dirty="0">
                <a:effectLst/>
                <a:latin typeface="Times New Roman" panose="02020603050405020304" pitchFamily="18" charset="0"/>
                <a:ea typeface="Calibri" panose="020F0502020204030204" pitchFamily="34" charset="0"/>
              </a:rPr>
              <a:t>)”.</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39826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DD763D-9BC5-4E2A-A15B-DF11F44058B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73324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545223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97095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46536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 </a:t>
            </a:r>
            <a:r>
              <a:rPr lang="en-US" altLang="zh-CN" dirty="0" err="1"/>
              <a:t>Các</a:t>
            </a:r>
            <a:r>
              <a:rPr lang="en-US" altLang="zh-CN" dirty="0"/>
              <a:t> nick </a:t>
            </a:r>
            <a:r>
              <a:rPr lang="en-US" altLang="zh-CN" dirty="0" err="1"/>
              <a:t>khác</a:t>
            </a:r>
            <a:r>
              <a:rPr lang="en-US" altLang="zh-CN" dirty="0"/>
              <a:t> </a:t>
            </a:r>
            <a:r>
              <a:rPr lang="en-US" altLang="zh-CN" dirty="0" err="1"/>
              <a:t>đều</a:t>
            </a:r>
            <a:r>
              <a:rPr lang="en-US" altLang="zh-CN" dirty="0"/>
              <a:t> </a:t>
            </a:r>
            <a:r>
              <a:rPr lang="en-US" altLang="zh-CN" dirty="0" err="1"/>
              <a:t>là</a:t>
            </a:r>
            <a:r>
              <a:rPr lang="en-US" altLang="zh-CN" dirty="0"/>
              <a:t> </a:t>
            </a:r>
            <a:r>
              <a:rPr lang="en-US" altLang="zh-CN" dirty="0" err="1"/>
              <a:t>giả</a:t>
            </a:r>
            <a:r>
              <a:rPr lang="en-US" altLang="zh-CN" dirty="0"/>
              <a:t> </a:t>
            </a:r>
            <a:r>
              <a:rPr lang="en-US" altLang="zh-CN" dirty="0" err="1"/>
              <a:t>mạo</a:t>
            </a:r>
            <a:r>
              <a:rPr lang="en-US" altLang="zh-CN" dirty="0"/>
              <a:t>, </a:t>
            </a:r>
            <a:r>
              <a:rPr lang="en-US" altLang="zh-CN" dirty="0" err="1"/>
              <a:t>ăn</a:t>
            </a:r>
            <a:r>
              <a:rPr lang="en-US" altLang="zh-CN" dirty="0"/>
              <a:t> </a:t>
            </a:r>
            <a:r>
              <a:rPr lang="en-US" altLang="zh-CN" dirty="0" err="1"/>
              <a:t>cắp</a:t>
            </a:r>
            <a:r>
              <a:rPr lang="en-US" altLang="zh-CN" dirty="0"/>
              <a:t> </a:t>
            </a:r>
            <a:r>
              <a:rPr lang="en-US" altLang="zh-CN" dirty="0" err="1"/>
              <a:t>chất</a:t>
            </a:r>
            <a:r>
              <a:rPr lang="en-US" altLang="zh-CN" dirty="0"/>
              <a:t> </a:t>
            </a:r>
            <a:r>
              <a:rPr lang="en-US" altLang="zh-CN" dirty="0" err="1"/>
              <a:t>xám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4BA5FA-44E0-4756-BF69-C985CC5113B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351931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3068791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10587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7847791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87479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327951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9823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2916751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C9553-F799-4C7E-AC50-E7319C2496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A484C1-C7B1-47D7-9F24-203E572F8A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433B898-3977-4EFE-B0DE-407EE9604110}"/>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12F428F-BFBD-400E-A268-93675CB9625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713600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3550442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245477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297532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3127938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0811849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875663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94419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4371612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1862770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432759" y="158091"/>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38290532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C58E1B-5923-4CAF-B9CC-D14A574623CF}"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EE746A1-6C2B-4A0A-9B52-5B2A1AF6763A}"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8723679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合理交通结构">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80746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5573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6546889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019685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605744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971251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4835784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1634565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52112187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8999480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59728366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7762830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4669971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654433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882048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6865917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4093559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2549550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3362238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8920347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15565801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0523496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6496049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2844462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471168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6896132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3972066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0671434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1225434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839215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7861655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661018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750176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7627931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0325443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41453562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5742876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6321819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5896226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8194555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2180763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3464555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5111354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211805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4777630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8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35268231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8889391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1475239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0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35933D16-1A11-400B-A8CC-34FD56FEFD51}" type="datetimeFigureOut">
              <a:rPr lang="zh-CN" altLang="en-US" smtClean="0"/>
              <a:t>2023/10/19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23804504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BCA7C9-4B22-498A-A876-CC7892751E74}"/>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481612AC-22E2-4094-B8DF-205F8B6473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D5827FE-7115-4E80-AFA7-A3F65FE62D5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A4B3ED0-915D-4C73-8932-4B5E8D6A262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9C80A930-151E-4704-9645-EF9804E29F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0642374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5C93880-221D-4443-8FC3-4D13ABBDEBE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C69F956-FF88-4D64-8779-684E591217A4}"/>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4CE23D6-7898-4391-91EB-D94808E8AC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3E685E2-D817-4A9F-9CBA-037F1B2AB86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DF15A00-DC9C-4A8C-AD57-6020041B9E4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772426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8057BD1-DC1D-462C-8556-AA84E1DE9246}"/>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D5DF045-0FA2-4432-986E-7CD4BAC0E8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9AEDA29A-A827-43EE-A0E3-B0A5DEE87DC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A226746-F1F9-4593-8ECA-559DDD63F97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B15EBB32-97E7-42B4-BB19-9697107799C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840606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5E4A02-F5A2-4200-8589-2314A87194B0}"/>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B20C48C-B358-43CA-A7CD-F5E0A26FD03E}"/>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8197CED-6C1E-4A6D-BC03-37AD176EEE1F}"/>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3CD2812-99A0-4EC7-BAFE-6F82ED9B3C8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F2ECF0A-9F07-42B7-8AA1-DD153115E3C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AF37BF10-5DCB-4B90-89F3-3751CE6AB4A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434744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6402F-5490-4B7C-BB65-5822206E9B1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E6F7280-1944-4868-A641-7AD0A4085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3C18EA42-3FE5-44D0-B3D4-49F1C7A20A0D}"/>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A177868-4B07-4CB4-9A3A-173BA15A5C1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AEA725A-F4EF-43A9-9180-1CACA20845A7}"/>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EC2F542-E211-4A2B-88C5-E8D169ACDDC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388E5C2E-5F80-4C6D-8F11-59DCAA3FB2F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B884A9A0-287D-46B3-BD29-75C7B26F57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41057524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1170C35-1764-4BB4-9F9C-1B5D4C78F05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433BF32-E48F-4876-B7F4-CCAFE1BA95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57FC677D-531A-4281-9CBC-600C4E5042F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721DE153-E38E-4AC2-9980-3834E374387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886256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1116171-16A3-4A28-9D4E-DF37D64FD54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16" r="87959"/>
          <a:stretch/>
        </p:blipFill>
        <p:spPr>
          <a:xfrm rot="5400000">
            <a:off x="5962648" y="628651"/>
            <a:ext cx="266703" cy="12192000"/>
          </a:xfrm>
          <a:prstGeom prst="rect">
            <a:avLst/>
          </a:prstGeom>
        </p:spPr>
      </p:pic>
    </p:spTree>
    <p:extLst>
      <p:ext uri="{BB962C8B-B14F-4D97-AF65-F5344CB8AC3E}">
        <p14:creationId xmlns:p14="http://schemas.microsoft.com/office/powerpoint/2010/main" val="41895551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FDD3E00-9E10-4DDB-A482-BCF708B6B03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AD7DD1A-D49F-4A58-AC14-D515E951E3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DCDD1FE-4AFD-428A-B1DD-2E451F8A11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637B98E-11BD-4972-9B37-AD4A1168B73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3E1027FB-FB01-4F4A-8319-B43BA3FBDEE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091161C1-C0E2-46A2-9656-8B0427BC13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509349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1CB26-3347-4776-A27A-7CFD7D36060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42CDDD1-56BC-4846-9455-2BBE8265AD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5A8416F-301D-419C-B7A7-73692E0D17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EA7E622-648B-4C6F-9DD3-D77922FD8C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2745FAC3-B541-4E32-884E-BA2037D32A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340BF7F5-7C40-4A66-B64B-87B802E606B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731641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516498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601D14D-5C5F-483F-9D76-1A3799FE87EB}"/>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AB69AEB-F4F3-481F-A8CE-0DC12ED8CCAD}"/>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6057C6E-8197-473D-9613-37D7995D6A9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214DC4DA-B821-4812-AA15-2EE753F5169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858408F-2636-40A2-ABDC-7968CED999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294006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29F6962-92AD-4141-9279-4017ECC6C3C9}"/>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FD91F33-37F0-432B-8211-3E49AD27E52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6CA880E-F534-42C3-A4A7-82CE53B2BBA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B9C1659-897D-4FA2-BF0C-B75FEBEA70A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41B66E85-79E3-410F-BA54-8070B9FD07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3864596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9000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4236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4335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0936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2023/10/19</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1473465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2.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image" Target="../media/image6.jpeg"/><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26" Type="http://schemas.openxmlformats.org/officeDocument/2006/relationships/slideLayout" Target="../slideLayouts/slideLayout54.xml"/><Relationship Id="rId39" Type="http://schemas.openxmlformats.org/officeDocument/2006/relationships/slideLayout" Target="../slideLayouts/slideLayout67.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34" Type="http://schemas.openxmlformats.org/officeDocument/2006/relationships/slideLayout" Target="../slideLayouts/slideLayout62.xml"/><Relationship Id="rId42" Type="http://schemas.openxmlformats.org/officeDocument/2006/relationships/slideLayout" Target="../slideLayouts/slideLayout70.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slideLayout" Target="../slideLayouts/slideLayout53.xml"/><Relationship Id="rId33" Type="http://schemas.openxmlformats.org/officeDocument/2006/relationships/slideLayout" Target="../slideLayouts/slideLayout61.xml"/><Relationship Id="rId38" Type="http://schemas.openxmlformats.org/officeDocument/2006/relationships/slideLayout" Target="../slideLayouts/slideLayout66.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29" Type="http://schemas.openxmlformats.org/officeDocument/2006/relationships/slideLayout" Target="../slideLayouts/slideLayout57.xml"/><Relationship Id="rId41" Type="http://schemas.openxmlformats.org/officeDocument/2006/relationships/slideLayout" Target="../slideLayouts/slideLayout69.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slideLayout" Target="../slideLayouts/slideLayout52.xml"/><Relationship Id="rId32" Type="http://schemas.openxmlformats.org/officeDocument/2006/relationships/slideLayout" Target="../slideLayouts/slideLayout60.xml"/><Relationship Id="rId37" Type="http://schemas.openxmlformats.org/officeDocument/2006/relationships/slideLayout" Target="../slideLayouts/slideLayout65.xml"/><Relationship Id="rId40" Type="http://schemas.openxmlformats.org/officeDocument/2006/relationships/slideLayout" Target="../slideLayouts/slideLayout68.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28" Type="http://schemas.openxmlformats.org/officeDocument/2006/relationships/slideLayout" Target="../slideLayouts/slideLayout56.xml"/><Relationship Id="rId36" Type="http://schemas.openxmlformats.org/officeDocument/2006/relationships/slideLayout" Target="../slideLayouts/slideLayout64.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31" Type="http://schemas.openxmlformats.org/officeDocument/2006/relationships/slideLayout" Target="../slideLayouts/slideLayout59.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 Id="rId27" Type="http://schemas.openxmlformats.org/officeDocument/2006/relationships/slideLayout" Target="../slideLayouts/slideLayout55.xml"/><Relationship Id="rId30" Type="http://schemas.openxmlformats.org/officeDocument/2006/relationships/slideLayout" Target="../slideLayouts/slideLayout58.xml"/><Relationship Id="rId35" Type="http://schemas.openxmlformats.org/officeDocument/2006/relationships/slideLayout" Target="../slideLayouts/slideLayout63.xml"/><Relationship Id="rId43"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6" Type="http://schemas.openxmlformats.org/officeDocument/2006/relationships/theme" Target="../theme/theme4.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slideLayout" Target="../slideLayouts/slideLayout8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pic>
        <p:nvPicPr>
          <p:cNvPr id="2" name="Picture 1" descr="A white circle with leaves and blue text&#10;&#10;Description automatically generated">
            <a:extLst>
              <a:ext uri="{FF2B5EF4-FFF2-40B4-BE49-F238E27FC236}">
                <a16:creationId xmlns:a16="http://schemas.microsoft.com/office/drawing/2014/main" id="{891D1FD6-BCB9-35D7-036B-33C0AC55AF98}"/>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2076" y="428625"/>
            <a:ext cx="1057275" cy="1057275"/>
          </a:xfrm>
          <a:prstGeom prst="rect">
            <a:avLst/>
          </a:prstGeom>
        </p:spPr>
      </p:pic>
    </p:spTree>
    <p:extLst>
      <p:ext uri="{BB962C8B-B14F-4D97-AF65-F5344CB8AC3E}">
        <p14:creationId xmlns:p14="http://schemas.microsoft.com/office/powerpoint/2010/main" val="2980962880"/>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A732EB56-7258-46E3-B3B3-DA582BA8015D}"/>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1711" t="63877" r="16704" b="373"/>
          <a:stretch/>
        </p:blipFill>
        <p:spPr>
          <a:xfrm rot="16200000" flipV="1">
            <a:off x="2667000" y="-2667001"/>
            <a:ext cx="6857999" cy="12192002"/>
          </a:xfrm>
          <a:prstGeom prst="rect">
            <a:avLst/>
          </a:prstGeom>
        </p:spPr>
      </p:pic>
      <p:sp>
        <p:nvSpPr>
          <p:cNvPr id="19" name="矩形: 圆角 18">
            <a:extLst>
              <a:ext uri="{FF2B5EF4-FFF2-40B4-BE49-F238E27FC236}">
                <a16:creationId xmlns:a16="http://schemas.microsoft.com/office/drawing/2014/main" id="{AF47F858-817F-497A-A97B-FD80E75B6A9D}"/>
              </a:ext>
            </a:extLst>
          </p:cNvPr>
          <p:cNvSpPr/>
          <p:nvPr userDrawn="1"/>
        </p:nvSpPr>
        <p:spPr>
          <a:xfrm>
            <a:off x="211325" y="206604"/>
            <a:ext cx="11749182" cy="6402137"/>
          </a:xfrm>
          <a:prstGeom prst="roundRect">
            <a:avLst>
              <a:gd name="adj"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6" name="椭圆 15">
            <a:extLst>
              <a:ext uri="{FF2B5EF4-FFF2-40B4-BE49-F238E27FC236}">
                <a16:creationId xmlns:a16="http://schemas.microsoft.com/office/drawing/2014/main" id="{ED2B3409-5E40-493D-9970-CC09C5CF4442}"/>
              </a:ext>
            </a:extLst>
          </p:cNvPr>
          <p:cNvSpPr/>
          <p:nvPr userDrawn="1"/>
        </p:nvSpPr>
        <p:spPr>
          <a:xfrm>
            <a:off x="5371380" y="-1636144"/>
            <a:ext cx="5604295" cy="5604295"/>
          </a:xfrm>
          <a:prstGeom prst="ellipse">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7" name="椭圆 16">
            <a:extLst>
              <a:ext uri="{FF2B5EF4-FFF2-40B4-BE49-F238E27FC236}">
                <a16:creationId xmlns:a16="http://schemas.microsoft.com/office/drawing/2014/main" id="{3FA9774F-0CF4-486D-A8DD-13811D28BAA6}"/>
              </a:ext>
            </a:extLst>
          </p:cNvPr>
          <p:cNvSpPr/>
          <p:nvPr userDrawn="1"/>
        </p:nvSpPr>
        <p:spPr>
          <a:xfrm>
            <a:off x="9115245" y="3456318"/>
            <a:ext cx="2165231" cy="2165231"/>
          </a:xfrm>
          <a:prstGeom prst="ellipse">
            <a:avLst/>
          </a:prstGeom>
          <a:solidFill>
            <a:schemeClr val="bg1">
              <a:alpha val="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2" name="矩形 1">
            <a:extLst>
              <a:ext uri="{FF2B5EF4-FFF2-40B4-BE49-F238E27FC236}">
                <a16:creationId xmlns:a16="http://schemas.microsoft.com/office/drawing/2014/main" id="{ABCCB60A-63DE-42D9-9C44-1B8286E7CCF5}"/>
              </a:ext>
            </a:extLst>
          </p:cNvPr>
          <p:cNvSpPr/>
          <p:nvPr userDrawn="1"/>
        </p:nvSpPr>
        <p:spPr>
          <a:xfrm>
            <a:off x="5063706" y="-1682151"/>
            <a:ext cx="5891841" cy="168215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4" name="椭圆 13">
            <a:extLst>
              <a:ext uri="{FF2B5EF4-FFF2-40B4-BE49-F238E27FC236}">
                <a16:creationId xmlns:a16="http://schemas.microsoft.com/office/drawing/2014/main" id="{00393951-2FF5-4322-AF27-F0DAED1BC971}"/>
              </a:ext>
            </a:extLst>
          </p:cNvPr>
          <p:cNvSpPr/>
          <p:nvPr userDrawn="1"/>
        </p:nvSpPr>
        <p:spPr>
          <a:xfrm>
            <a:off x="11366740" y="6225396"/>
            <a:ext cx="276045" cy="276045"/>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sp>
        <p:nvSpPr>
          <p:cNvPr id="18" name="椭圆 17">
            <a:extLst>
              <a:ext uri="{FF2B5EF4-FFF2-40B4-BE49-F238E27FC236}">
                <a16:creationId xmlns:a16="http://schemas.microsoft.com/office/drawing/2014/main" id="{2DB797C0-9154-44DC-9FC7-221DA2380B2B}"/>
              </a:ext>
            </a:extLst>
          </p:cNvPr>
          <p:cNvSpPr/>
          <p:nvPr userDrawn="1"/>
        </p:nvSpPr>
        <p:spPr>
          <a:xfrm>
            <a:off x="11363865" y="6078747"/>
            <a:ext cx="178279" cy="17827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等线" panose="020F0502020204030204"/>
              <a:cs typeface="+mn-cs"/>
            </a:endParaRPr>
          </a:p>
        </p:txBody>
      </p:sp>
      <p:sp>
        <p:nvSpPr>
          <p:cNvPr id="23" name="椭圆 22">
            <a:extLst>
              <a:ext uri="{FF2B5EF4-FFF2-40B4-BE49-F238E27FC236}">
                <a16:creationId xmlns:a16="http://schemas.microsoft.com/office/drawing/2014/main" id="{0499A96C-AE49-4DC3-8368-6DAC3BB23063}"/>
              </a:ext>
            </a:extLst>
          </p:cNvPr>
          <p:cNvSpPr/>
          <p:nvPr userDrawn="1"/>
        </p:nvSpPr>
        <p:spPr>
          <a:xfrm>
            <a:off x="11533519" y="5831456"/>
            <a:ext cx="362309" cy="36230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cs typeface="+mn-cs"/>
            </a:endParaRPr>
          </a:p>
        </p:txBody>
      </p:sp>
      <p:pic>
        <p:nvPicPr>
          <p:cNvPr id="4" name="Picture 3" descr="A white circle with leaves and blue text&#10;&#10;Description automatically generated">
            <a:extLst>
              <a:ext uri="{FF2B5EF4-FFF2-40B4-BE49-F238E27FC236}">
                <a16:creationId xmlns:a16="http://schemas.microsoft.com/office/drawing/2014/main" id="{A918D653-7051-904A-83E0-210DC2E85B55}"/>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362076" y="428625"/>
            <a:ext cx="1057275" cy="1057275"/>
          </a:xfrm>
          <a:prstGeom prst="rect">
            <a:avLst/>
          </a:prstGeom>
        </p:spPr>
      </p:pic>
    </p:spTree>
    <p:extLst>
      <p:ext uri="{BB962C8B-B14F-4D97-AF65-F5344CB8AC3E}">
        <p14:creationId xmlns:p14="http://schemas.microsoft.com/office/powerpoint/2010/main" val="498686453"/>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D8304AED-DF9B-45BE-A7C1-B5D2FD9E53CB}"/>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933D16-1A11-400B-A8CC-34FD56FEFD51}" type="datetimeFigureOut">
              <a:rPr lang="zh-CN" altLang="en-US" smtClean="0"/>
              <a:t>2023/10/19</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66AAB8-B394-4FEB-BF69-4B9302AFD4B2}" type="slidenum">
              <a:rPr lang="zh-CN" altLang="en-US" smtClean="0"/>
              <a:t>‹#›</a:t>
            </a:fld>
            <a:endParaRPr lang="zh-CN" altLang="en-US"/>
          </a:p>
        </p:txBody>
      </p:sp>
    </p:spTree>
    <p:extLst>
      <p:ext uri="{BB962C8B-B14F-4D97-AF65-F5344CB8AC3E}">
        <p14:creationId xmlns:p14="http://schemas.microsoft.com/office/powerpoint/2010/main" val="1323419332"/>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 id="2147483794" r:id="rId18"/>
    <p:sldLayoutId id="2147483795" r:id="rId19"/>
    <p:sldLayoutId id="2147483796" r:id="rId20"/>
    <p:sldLayoutId id="2147483797" r:id="rId21"/>
    <p:sldLayoutId id="2147483798" r:id="rId22"/>
    <p:sldLayoutId id="2147483799" r:id="rId23"/>
    <p:sldLayoutId id="2147483800" r:id="rId24"/>
    <p:sldLayoutId id="2147483801" r:id="rId25"/>
    <p:sldLayoutId id="2147483802" r:id="rId26"/>
    <p:sldLayoutId id="2147483803" r:id="rId27"/>
    <p:sldLayoutId id="2147483804" r:id="rId28"/>
    <p:sldLayoutId id="2147483805" r:id="rId29"/>
    <p:sldLayoutId id="2147483806" r:id="rId30"/>
    <p:sldLayoutId id="2147483807" r:id="rId31"/>
    <p:sldLayoutId id="2147483808" r:id="rId32"/>
    <p:sldLayoutId id="2147483809" r:id="rId33"/>
    <p:sldLayoutId id="2147483810" r:id="rId34"/>
    <p:sldLayoutId id="2147483811" r:id="rId35"/>
    <p:sldLayoutId id="2147483812" r:id="rId36"/>
    <p:sldLayoutId id="2147483813" r:id="rId37"/>
    <p:sldLayoutId id="2147483814" r:id="rId38"/>
    <p:sldLayoutId id="2147483815" r:id="rId39"/>
    <p:sldLayoutId id="2147483816" r:id="rId40"/>
    <p:sldLayoutId id="2147483817" r:id="rId41"/>
    <p:sldLayoutId id="2147483818" r:id="rId42"/>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E0F04AD2-78F7-4D12-876B-868ED35043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FBEC614-7AF6-476F-B9DC-12F8BC2FAB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21CA437-56DF-416D-A791-499B1B6544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145A330-48C3-4D08-A846-7E1A621AE70E}"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2023/10/19</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0395A730-7C41-4C7D-AE0B-62D90E6FA3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0680251-E260-4A75-899E-6B17DCA714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AF11D9-CADF-4BBF-A358-A291B8393367}"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562515534"/>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 id="2147483846" r:id="rId14"/>
    <p:sldLayoutId id="2147483847" r:id="rId15"/>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8.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8.xml"/><Relationship Id="rId5" Type="http://schemas.microsoft.com/office/2007/relationships/hdphoto" Target="../media/hdphoto1.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emf"/><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2.emf"/><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emf"/><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7.xml"/><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5.xml"/><Relationship Id="rId1" Type="http://schemas.openxmlformats.org/officeDocument/2006/relationships/slideLayout" Target="../slideLayouts/slideLayout27.xml"/><Relationship Id="rId5" Type="http://schemas.openxmlformats.org/officeDocument/2006/relationships/image" Target="../media/image37.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27.xml"/><Relationship Id="rId5" Type="http://schemas.openxmlformats.org/officeDocument/2006/relationships/image" Target="../media/image39.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slideLayout" Target="../slideLayouts/slideLayout71.xml"/><Relationship Id="rId7" Type="http://schemas.microsoft.com/office/2007/relationships/hdphoto" Target="../media/hdphoto2.wdp"/><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3.png"/><Relationship Id="rId4" Type="http://schemas.openxmlformats.org/officeDocument/2006/relationships/notesSlide" Target="../notesSlides/notesSlide19.xml"/><Relationship Id="rId9"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85.xml"/><Relationship Id="rId6" Type="http://schemas.microsoft.com/office/2007/relationships/hdphoto" Target="../media/hdphoto3.wdp"/><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4.jpg"/><Relationship Id="rId7" Type="http://schemas.microsoft.com/office/2007/relationships/hdphoto" Target="../media/hdphoto3.wdp"/><Relationship Id="rId2" Type="http://schemas.openxmlformats.org/officeDocument/2006/relationships/audio" Target="../media/audio1.wav"/><Relationship Id="rId1" Type="http://schemas.openxmlformats.org/officeDocument/2006/relationships/slideLayout" Target="../slideLayouts/slideLayout85.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9.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audio" Target="../media/audio1.wav"/><Relationship Id="rId7"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8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71.xml"/><Relationship Id="rId7" Type="http://schemas.openxmlformats.org/officeDocument/2006/relationships/image" Target="../media/image4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2.png"/><Relationship Id="rId5" Type="http://schemas.openxmlformats.org/officeDocument/2006/relationships/image" Target="../media/image40.png"/><Relationship Id="rId4" Type="http://schemas.openxmlformats.org/officeDocument/2006/relationships/notesSlide" Target="../notesSlides/notesSlide21.xml"/><Relationship Id="rId9"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27.xml"/><Relationship Id="rId5" Type="http://schemas.openxmlformats.org/officeDocument/2006/relationships/image" Target="../media/image50.png"/><Relationship Id="rId4" Type="http://schemas.openxmlformats.org/officeDocument/2006/relationships/image" Target="../media/image49.gif"/></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3.xml"/><Relationship Id="rId1" Type="http://schemas.openxmlformats.org/officeDocument/2006/relationships/slideLayout" Target="../slideLayouts/slideLayout27.xml"/><Relationship Id="rId5" Type="http://schemas.openxmlformats.org/officeDocument/2006/relationships/image" Target="../media/image9.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7.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7.xml"/><Relationship Id="rId5" Type="http://schemas.openxmlformats.org/officeDocument/2006/relationships/image" Target="../media/image20.pn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8.xml"/><Relationship Id="rId5" Type="http://schemas.microsoft.com/office/2007/relationships/hdphoto" Target="../media/hdphoto1.wdp"/><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8.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2654054" y="-2679948"/>
            <a:ext cx="6883896" cy="12192000"/>
          </a:xfrm>
          <a:prstGeom prst="rect">
            <a:avLst/>
          </a:prstGeom>
        </p:spPr>
      </p:pic>
      <p:pic>
        <p:nvPicPr>
          <p:cNvPr id="4" name="Picture 3" descr="A speaker with sound waves&#10;&#10;Description automatically generated">
            <a:extLst>
              <a:ext uri="{FF2B5EF4-FFF2-40B4-BE49-F238E27FC236}">
                <a16:creationId xmlns:a16="http://schemas.microsoft.com/office/drawing/2014/main" id="{D37497D1-BD55-98B2-623A-586C735A4A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286" y="2607781"/>
            <a:ext cx="5914808" cy="3941063"/>
          </a:xfrm>
          <a:prstGeom prst="rect">
            <a:avLst/>
          </a:prstGeom>
        </p:spPr>
      </p:pic>
      <p:pic>
        <p:nvPicPr>
          <p:cNvPr id="6" name="Picture 5">
            <a:extLst>
              <a:ext uri="{FF2B5EF4-FFF2-40B4-BE49-F238E27FC236}">
                <a16:creationId xmlns:a16="http://schemas.microsoft.com/office/drawing/2014/main" id="{0A0CFDCE-8178-B0B5-4E9D-FF5496668B46}"/>
              </a:ext>
            </a:extLst>
          </p:cNvPr>
          <p:cNvPicPr>
            <a:picLocks noChangeAspect="1"/>
          </p:cNvPicPr>
          <p:nvPr/>
        </p:nvPicPr>
        <p:blipFill>
          <a:blip r:embed="rId5"/>
          <a:stretch>
            <a:fillRect/>
          </a:stretch>
        </p:blipFill>
        <p:spPr>
          <a:xfrm>
            <a:off x="5345617" y="285750"/>
            <a:ext cx="4468755" cy="1103472"/>
          </a:xfrm>
          <a:prstGeom prst="rect">
            <a:avLst/>
          </a:prstGeom>
        </p:spPr>
      </p:pic>
      <p:pic>
        <p:nvPicPr>
          <p:cNvPr id="7" name="Picture 6">
            <a:extLst>
              <a:ext uri="{FF2B5EF4-FFF2-40B4-BE49-F238E27FC236}">
                <a16:creationId xmlns:a16="http://schemas.microsoft.com/office/drawing/2014/main" id="{AD84C988-A119-8D55-4698-47767271DAF2}"/>
              </a:ext>
            </a:extLst>
          </p:cNvPr>
          <p:cNvPicPr>
            <a:picLocks noChangeAspect="1"/>
          </p:cNvPicPr>
          <p:nvPr/>
        </p:nvPicPr>
        <p:blipFill>
          <a:blip r:embed="rId6"/>
          <a:stretch>
            <a:fillRect/>
          </a:stretch>
        </p:blipFill>
        <p:spPr>
          <a:xfrm>
            <a:off x="3168224" y="1288757"/>
            <a:ext cx="9309399" cy="3432345"/>
          </a:xfrm>
          <a:prstGeom prst="rect">
            <a:avLst/>
          </a:prstGeom>
        </p:spPr>
      </p:pic>
      <p:sp>
        <p:nvSpPr>
          <p:cNvPr id="10" name="TextBox 9">
            <a:extLst>
              <a:ext uri="{FF2B5EF4-FFF2-40B4-BE49-F238E27FC236}">
                <a16:creationId xmlns:a16="http://schemas.microsoft.com/office/drawing/2014/main" id="{B2018683-1A5A-2373-EA66-89B0712DC330}"/>
              </a:ext>
            </a:extLst>
          </p:cNvPr>
          <p:cNvSpPr txBox="1"/>
          <p:nvPr/>
        </p:nvSpPr>
        <p:spPr>
          <a:xfrm>
            <a:off x="7205870" y="4333461"/>
            <a:ext cx="236551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r>
              <a:rPr kumimoji="0" lang="en-US" sz="40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Tiết</a:t>
            </a:r>
            <a:r>
              <a:rPr kumimoji="0" lang="en-US"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2)</a:t>
            </a:r>
          </a:p>
        </p:txBody>
      </p:sp>
      <p:pic>
        <p:nvPicPr>
          <p:cNvPr id="2" name="Picture 5">
            <a:extLst>
              <a:ext uri="{FF2B5EF4-FFF2-40B4-BE49-F238E27FC236}">
                <a16:creationId xmlns:a16="http://schemas.microsoft.com/office/drawing/2014/main" id="{CEB0D620-706C-13BC-6406-4E1360A0CB3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80975" y="244432"/>
            <a:ext cx="3324226" cy="2477413"/>
          </a:xfrm>
          <a:prstGeom prst="rect">
            <a:avLst/>
          </a:prstGeom>
        </p:spPr>
      </p:pic>
      <p:pic>
        <p:nvPicPr>
          <p:cNvPr id="3" name="Picture 2">
            <a:extLst>
              <a:ext uri="{FF2B5EF4-FFF2-40B4-BE49-F238E27FC236}">
                <a16:creationId xmlns:a16="http://schemas.microsoft.com/office/drawing/2014/main" id="{A374AB03-6CAB-521F-41B7-8234B0D17577}"/>
              </a:ext>
            </a:extLst>
          </p:cNvPr>
          <p:cNvPicPr>
            <a:picLocks noChangeAspect="1"/>
          </p:cNvPicPr>
          <p:nvPr/>
        </p:nvPicPr>
        <p:blipFill>
          <a:blip r:embed="rId9"/>
          <a:stretch>
            <a:fillRect/>
          </a:stretch>
        </p:blipFill>
        <p:spPr>
          <a:xfrm>
            <a:off x="706658" y="654137"/>
            <a:ext cx="2225233" cy="920576"/>
          </a:xfrm>
          <a:prstGeom prst="rect">
            <a:avLst/>
          </a:prstGeom>
        </p:spPr>
      </p:pic>
    </p:spTree>
    <p:extLst>
      <p:ext uri="{BB962C8B-B14F-4D97-AF65-F5344CB8AC3E}">
        <p14:creationId xmlns:p14="http://schemas.microsoft.com/office/powerpoint/2010/main" val="9384448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83A06E-58E1-B5A0-8321-32E3983225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7499" y="3512413"/>
            <a:ext cx="3524491" cy="3524491"/>
          </a:xfrm>
          <a:prstGeom prst="rect">
            <a:avLst/>
          </a:prstGeom>
        </p:spPr>
      </p:pic>
      <p:grpSp>
        <p:nvGrpSpPr>
          <p:cNvPr id="3" name="Group 2">
            <a:extLst>
              <a:ext uri="{FF2B5EF4-FFF2-40B4-BE49-F238E27FC236}">
                <a16:creationId xmlns:a16="http://schemas.microsoft.com/office/drawing/2014/main" id="{37BB1E4A-1B18-8446-4D67-595697F50B81}"/>
              </a:ext>
            </a:extLst>
          </p:cNvPr>
          <p:cNvGrpSpPr/>
          <p:nvPr/>
        </p:nvGrpSpPr>
        <p:grpSpPr>
          <a:xfrm>
            <a:off x="2425038" y="1351722"/>
            <a:ext cx="7543909" cy="2317799"/>
            <a:chOff x="4804552" y="1790768"/>
            <a:chExt cx="4409954" cy="1739510"/>
          </a:xfrm>
        </p:grpSpPr>
        <p:sp>
          <p:nvSpPr>
            <p:cNvPr id="4" name="Speech Bubble: Rectangle with Corners Rounded 3">
              <a:extLst>
                <a:ext uri="{FF2B5EF4-FFF2-40B4-BE49-F238E27FC236}">
                  <a16:creationId xmlns:a16="http://schemas.microsoft.com/office/drawing/2014/main" id="{801AC3FB-6314-0300-021A-984AE4FAC8FE}"/>
                </a:ext>
              </a:extLst>
            </p:cNvPr>
            <p:cNvSpPr/>
            <p:nvPr/>
          </p:nvSpPr>
          <p:spPr>
            <a:xfrm rot="10800000" flipV="1">
              <a:off x="4804552" y="1790768"/>
              <a:ext cx="4409954" cy="1739510"/>
            </a:xfrm>
            <a:custGeom>
              <a:avLst/>
              <a:gdLst>
                <a:gd name="connsiteX0" fmla="*/ 0 w 4409954"/>
                <a:gd name="connsiteY0" fmla="*/ 289924 h 1739510"/>
                <a:gd name="connsiteX1" fmla="*/ 289924 w 4409954"/>
                <a:gd name="connsiteY1" fmla="*/ 0 h 1739510"/>
                <a:gd name="connsiteX2" fmla="*/ 837736 w 4409954"/>
                <a:gd name="connsiteY2" fmla="*/ 0 h 1739510"/>
                <a:gd name="connsiteX3" fmla="*/ 1431199 w 4409954"/>
                <a:gd name="connsiteY3" fmla="*/ 0 h 1739510"/>
                <a:gd name="connsiteX4" fmla="*/ 2047487 w 4409954"/>
                <a:gd name="connsiteY4" fmla="*/ 0 h 1739510"/>
                <a:gd name="connsiteX5" fmla="*/ 2572473 w 4409954"/>
                <a:gd name="connsiteY5" fmla="*/ 0 h 1739510"/>
                <a:gd name="connsiteX6" fmla="*/ 2572473 w 4409954"/>
                <a:gd name="connsiteY6" fmla="*/ 0 h 1739510"/>
                <a:gd name="connsiteX7" fmla="*/ 3101668 w 4409954"/>
                <a:gd name="connsiteY7" fmla="*/ 0 h 1739510"/>
                <a:gd name="connsiteX8" fmla="*/ 3674962 w 4409954"/>
                <a:gd name="connsiteY8" fmla="*/ 0 h 1739510"/>
                <a:gd name="connsiteX9" fmla="*/ 4120030 w 4409954"/>
                <a:gd name="connsiteY9" fmla="*/ 0 h 1739510"/>
                <a:gd name="connsiteX10" fmla="*/ 4409954 w 4409954"/>
                <a:gd name="connsiteY10" fmla="*/ 289924 h 1739510"/>
                <a:gd name="connsiteX11" fmla="*/ 4409954 w 4409954"/>
                <a:gd name="connsiteY11" fmla="*/ 630575 h 1739510"/>
                <a:gd name="connsiteX12" fmla="*/ 4409954 w 4409954"/>
                <a:gd name="connsiteY12" fmla="*/ 1014714 h 1739510"/>
                <a:gd name="connsiteX13" fmla="*/ 4409954 w 4409954"/>
                <a:gd name="connsiteY13" fmla="*/ 1014714 h 1739510"/>
                <a:gd name="connsiteX14" fmla="*/ 4409954 w 4409954"/>
                <a:gd name="connsiteY14" fmla="*/ 1449592 h 1739510"/>
                <a:gd name="connsiteX15" fmla="*/ 4409954 w 4409954"/>
                <a:gd name="connsiteY15" fmla="*/ 1449586 h 1739510"/>
                <a:gd name="connsiteX16" fmla="*/ 4120030 w 4409954"/>
                <a:gd name="connsiteY16" fmla="*/ 1739510 h 1739510"/>
                <a:gd name="connsiteX17" fmla="*/ 3674962 w 4409954"/>
                <a:gd name="connsiteY17" fmla="*/ 1739510 h 1739510"/>
                <a:gd name="connsiteX18" fmla="*/ 3944792 w 4409954"/>
                <a:gd name="connsiteY18" fmla="*/ 2166403 h 1739510"/>
                <a:gd name="connsiteX19" fmla="*/ 3487352 w 4409954"/>
                <a:gd name="connsiteY19" fmla="*/ 2024105 h 1739510"/>
                <a:gd name="connsiteX20" fmla="*/ 3057359 w 4409954"/>
                <a:gd name="connsiteY20" fmla="*/ 1890346 h 1739510"/>
                <a:gd name="connsiteX21" fmla="*/ 2572473 w 4409954"/>
                <a:gd name="connsiteY21" fmla="*/ 1739510 h 1739510"/>
                <a:gd name="connsiteX22" fmla="*/ 2070312 w 4409954"/>
                <a:gd name="connsiteY22" fmla="*/ 1739510 h 1739510"/>
                <a:gd name="connsiteX23" fmla="*/ 1454024 w 4409954"/>
                <a:gd name="connsiteY23" fmla="*/ 1739510 h 1739510"/>
                <a:gd name="connsiteX24" fmla="*/ 906212 w 4409954"/>
                <a:gd name="connsiteY24" fmla="*/ 1739510 h 1739510"/>
                <a:gd name="connsiteX25" fmla="*/ 289924 w 4409954"/>
                <a:gd name="connsiteY25" fmla="*/ 1739510 h 1739510"/>
                <a:gd name="connsiteX26" fmla="*/ 0 w 4409954"/>
                <a:gd name="connsiteY26" fmla="*/ 1449586 h 1739510"/>
                <a:gd name="connsiteX27" fmla="*/ 0 w 4409954"/>
                <a:gd name="connsiteY27" fmla="*/ 1449592 h 1739510"/>
                <a:gd name="connsiteX28" fmla="*/ 0 w 4409954"/>
                <a:gd name="connsiteY28" fmla="*/ 1014714 h 1739510"/>
                <a:gd name="connsiteX29" fmla="*/ 0 w 4409954"/>
                <a:gd name="connsiteY29" fmla="*/ 1014714 h 1739510"/>
                <a:gd name="connsiteX30" fmla="*/ 0 w 4409954"/>
                <a:gd name="connsiteY30" fmla="*/ 659567 h 1739510"/>
                <a:gd name="connsiteX31" fmla="*/ 0 w 4409954"/>
                <a:gd name="connsiteY31" fmla="*/ 289924 h 1739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409954" h="1739510" fill="none" extrusionOk="0">
                  <a:moveTo>
                    <a:pt x="0" y="289924"/>
                  </a:moveTo>
                  <a:cubicBezTo>
                    <a:pt x="-27010" y="129689"/>
                    <a:pt x="132342" y="-5208"/>
                    <a:pt x="289924" y="0"/>
                  </a:cubicBezTo>
                  <a:cubicBezTo>
                    <a:pt x="460330" y="18544"/>
                    <a:pt x="616704" y="-13259"/>
                    <a:pt x="837736" y="0"/>
                  </a:cubicBezTo>
                  <a:cubicBezTo>
                    <a:pt x="1058768" y="13259"/>
                    <a:pt x="1200299" y="-22195"/>
                    <a:pt x="1431199" y="0"/>
                  </a:cubicBezTo>
                  <a:cubicBezTo>
                    <a:pt x="1662099" y="22195"/>
                    <a:pt x="1788014" y="-7219"/>
                    <a:pt x="2047487" y="0"/>
                  </a:cubicBezTo>
                  <a:cubicBezTo>
                    <a:pt x="2306960" y="7219"/>
                    <a:pt x="2417083" y="-12299"/>
                    <a:pt x="2572473" y="0"/>
                  </a:cubicBezTo>
                  <a:lnTo>
                    <a:pt x="2572473" y="0"/>
                  </a:lnTo>
                  <a:cubicBezTo>
                    <a:pt x="2819925" y="-15394"/>
                    <a:pt x="2849607" y="23663"/>
                    <a:pt x="3101668" y="0"/>
                  </a:cubicBezTo>
                  <a:cubicBezTo>
                    <a:pt x="3353730" y="-23663"/>
                    <a:pt x="3438775" y="418"/>
                    <a:pt x="3674962" y="0"/>
                  </a:cubicBezTo>
                  <a:cubicBezTo>
                    <a:pt x="3819723" y="16127"/>
                    <a:pt x="3961572" y="-11160"/>
                    <a:pt x="4120030" y="0"/>
                  </a:cubicBezTo>
                  <a:cubicBezTo>
                    <a:pt x="4267931" y="11871"/>
                    <a:pt x="4394105" y="164627"/>
                    <a:pt x="4409954" y="289924"/>
                  </a:cubicBezTo>
                  <a:cubicBezTo>
                    <a:pt x="4401129" y="372661"/>
                    <a:pt x="4426602" y="523629"/>
                    <a:pt x="4409954" y="630575"/>
                  </a:cubicBezTo>
                  <a:cubicBezTo>
                    <a:pt x="4393306" y="737521"/>
                    <a:pt x="4402154" y="879752"/>
                    <a:pt x="4409954" y="1014714"/>
                  </a:cubicBezTo>
                  <a:lnTo>
                    <a:pt x="4409954" y="1014714"/>
                  </a:lnTo>
                  <a:cubicBezTo>
                    <a:pt x="4401598" y="1224662"/>
                    <a:pt x="4427730" y="1256594"/>
                    <a:pt x="4409954" y="1449592"/>
                  </a:cubicBezTo>
                  <a:lnTo>
                    <a:pt x="4409954" y="1449586"/>
                  </a:lnTo>
                  <a:cubicBezTo>
                    <a:pt x="4414981" y="1622464"/>
                    <a:pt x="4276460" y="1700386"/>
                    <a:pt x="4120030" y="1739510"/>
                  </a:cubicBezTo>
                  <a:cubicBezTo>
                    <a:pt x="4003679" y="1761224"/>
                    <a:pt x="3797387" y="1739755"/>
                    <a:pt x="3674962" y="1739510"/>
                  </a:cubicBezTo>
                  <a:cubicBezTo>
                    <a:pt x="3776825" y="1924108"/>
                    <a:pt x="3810072" y="1972321"/>
                    <a:pt x="3944792" y="2166403"/>
                  </a:cubicBezTo>
                  <a:cubicBezTo>
                    <a:pt x="3737245" y="2085477"/>
                    <a:pt x="3691700" y="2072278"/>
                    <a:pt x="3487352" y="2024105"/>
                  </a:cubicBezTo>
                  <a:cubicBezTo>
                    <a:pt x="3283004" y="1975932"/>
                    <a:pt x="3169293" y="1924863"/>
                    <a:pt x="3057359" y="1890346"/>
                  </a:cubicBezTo>
                  <a:cubicBezTo>
                    <a:pt x="2945425" y="1855829"/>
                    <a:pt x="2667900" y="1794843"/>
                    <a:pt x="2572473" y="1739510"/>
                  </a:cubicBezTo>
                  <a:cubicBezTo>
                    <a:pt x="2387458" y="1742675"/>
                    <a:pt x="2319763" y="1751914"/>
                    <a:pt x="2070312" y="1739510"/>
                  </a:cubicBezTo>
                  <a:cubicBezTo>
                    <a:pt x="1820861" y="1727106"/>
                    <a:pt x="1667951" y="1738054"/>
                    <a:pt x="1454024" y="1739510"/>
                  </a:cubicBezTo>
                  <a:cubicBezTo>
                    <a:pt x="1240097" y="1740966"/>
                    <a:pt x="1081330" y="1731128"/>
                    <a:pt x="906212" y="1739510"/>
                  </a:cubicBezTo>
                  <a:cubicBezTo>
                    <a:pt x="731094" y="1747892"/>
                    <a:pt x="579209" y="1719113"/>
                    <a:pt x="289924" y="1739510"/>
                  </a:cubicBezTo>
                  <a:cubicBezTo>
                    <a:pt x="130677" y="1743667"/>
                    <a:pt x="-8272" y="1633454"/>
                    <a:pt x="0" y="1449586"/>
                  </a:cubicBezTo>
                  <a:lnTo>
                    <a:pt x="0" y="1449592"/>
                  </a:lnTo>
                  <a:cubicBezTo>
                    <a:pt x="5690" y="1317748"/>
                    <a:pt x="-5005" y="1145457"/>
                    <a:pt x="0" y="1014714"/>
                  </a:cubicBezTo>
                  <a:lnTo>
                    <a:pt x="0" y="1014714"/>
                  </a:lnTo>
                  <a:cubicBezTo>
                    <a:pt x="16135" y="903159"/>
                    <a:pt x="773" y="803717"/>
                    <a:pt x="0" y="659567"/>
                  </a:cubicBezTo>
                  <a:cubicBezTo>
                    <a:pt x="-773" y="515417"/>
                    <a:pt x="-7820" y="388794"/>
                    <a:pt x="0" y="289924"/>
                  </a:cubicBezTo>
                  <a:close/>
                </a:path>
                <a:path w="4409954" h="1739510" stroke="0" extrusionOk="0">
                  <a:moveTo>
                    <a:pt x="0" y="289924"/>
                  </a:moveTo>
                  <a:cubicBezTo>
                    <a:pt x="-15078" y="155587"/>
                    <a:pt x="160075" y="-20472"/>
                    <a:pt x="289924" y="0"/>
                  </a:cubicBezTo>
                  <a:cubicBezTo>
                    <a:pt x="536403" y="-1688"/>
                    <a:pt x="596917" y="19108"/>
                    <a:pt x="883387" y="0"/>
                  </a:cubicBezTo>
                  <a:cubicBezTo>
                    <a:pt x="1169857" y="-19108"/>
                    <a:pt x="1226505" y="-24804"/>
                    <a:pt x="1454024" y="0"/>
                  </a:cubicBezTo>
                  <a:cubicBezTo>
                    <a:pt x="1681543" y="24804"/>
                    <a:pt x="1865292" y="-28292"/>
                    <a:pt x="2024661" y="0"/>
                  </a:cubicBezTo>
                  <a:cubicBezTo>
                    <a:pt x="2184030" y="28292"/>
                    <a:pt x="2418535" y="26155"/>
                    <a:pt x="2572473" y="0"/>
                  </a:cubicBezTo>
                  <a:lnTo>
                    <a:pt x="2572473" y="0"/>
                  </a:lnTo>
                  <a:cubicBezTo>
                    <a:pt x="2841855" y="1824"/>
                    <a:pt x="2878002" y="6247"/>
                    <a:pt x="3123718" y="0"/>
                  </a:cubicBezTo>
                  <a:cubicBezTo>
                    <a:pt x="3369434" y="-6247"/>
                    <a:pt x="3424704" y="-27135"/>
                    <a:pt x="3674962" y="0"/>
                  </a:cubicBezTo>
                  <a:cubicBezTo>
                    <a:pt x="3820828" y="-9461"/>
                    <a:pt x="4025948" y="22187"/>
                    <a:pt x="4120030" y="0"/>
                  </a:cubicBezTo>
                  <a:cubicBezTo>
                    <a:pt x="4277863" y="15549"/>
                    <a:pt x="4399596" y="98132"/>
                    <a:pt x="4409954" y="289924"/>
                  </a:cubicBezTo>
                  <a:cubicBezTo>
                    <a:pt x="4399691" y="470755"/>
                    <a:pt x="4397849" y="483401"/>
                    <a:pt x="4409954" y="659567"/>
                  </a:cubicBezTo>
                  <a:cubicBezTo>
                    <a:pt x="4422059" y="835733"/>
                    <a:pt x="4413022" y="839194"/>
                    <a:pt x="4409954" y="1014714"/>
                  </a:cubicBezTo>
                  <a:lnTo>
                    <a:pt x="4409954" y="1014714"/>
                  </a:lnTo>
                  <a:cubicBezTo>
                    <a:pt x="4388998" y="1131007"/>
                    <a:pt x="4397927" y="1282395"/>
                    <a:pt x="4409954" y="1449592"/>
                  </a:cubicBezTo>
                  <a:lnTo>
                    <a:pt x="4409954" y="1449586"/>
                  </a:lnTo>
                  <a:cubicBezTo>
                    <a:pt x="4398991" y="1612145"/>
                    <a:pt x="4284165" y="1736372"/>
                    <a:pt x="4120030" y="1739510"/>
                  </a:cubicBezTo>
                  <a:cubicBezTo>
                    <a:pt x="3912162" y="1757358"/>
                    <a:pt x="3896829" y="1723330"/>
                    <a:pt x="3674962" y="1739510"/>
                  </a:cubicBezTo>
                  <a:cubicBezTo>
                    <a:pt x="3778067" y="1924282"/>
                    <a:pt x="3842179" y="1992021"/>
                    <a:pt x="3944792" y="2166403"/>
                  </a:cubicBezTo>
                  <a:cubicBezTo>
                    <a:pt x="3784702" y="2102769"/>
                    <a:pt x="3608562" y="2064649"/>
                    <a:pt x="3514799" y="2032643"/>
                  </a:cubicBezTo>
                  <a:cubicBezTo>
                    <a:pt x="3421036" y="2000637"/>
                    <a:pt x="3268578" y="1975910"/>
                    <a:pt x="3071082" y="1894614"/>
                  </a:cubicBezTo>
                  <a:cubicBezTo>
                    <a:pt x="2873586" y="1813318"/>
                    <a:pt x="2791510" y="1831459"/>
                    <a:pt x="2572473" y="1739510"/>
                  </a:cubicBezTo>
                  <a:cubicBezTo>
                    <a:pt x="2301765" y="1762107"/>
                    <a:pt x="2140487" y="1736435"/>
                    <a:pt x="2024661" y="1739510"/>
                  </a:cubicBezTo>
                  <a:cubicBezTo>
                    <a:pt x="1908835" y="1742585"/>
                    <a:pt x="1701563" y="1725420"/>
                    <a:pt x="1476849" y="1739510"/>
                  </a:cubicBezTo>
                  <a:cubicBezTo>
                    <a:pt x="1252135" y="1753600"/>
                    <a:pt x="1158661" y="1717291"/>
                    <a:pt x="906212" y="1739510"/>
                  </a:cubicBezTo>
                  <a:cubicBezTo>
                    <a:pt x="653763" y="1761729"/>
                    <a:pt x="512542" y="1765933"/>
                    <a:pt x="289924" y="1739510"/>
                  </a:cubicBezTo>
                  <a:cubicBezTo>
                    <a:pt x="118170" y="1735276"/>
                    <a:pt x="17968" y="1616694"/>
                    <a:pt x="0" y="1449586"/>
                  </a:cubicBezTo>
                  <a:lnTo>
                    <a:pt x="0" y="1449592"/>
                  </a:lnTo>
                  <a:cubicBezTo>
                    <a:pt x="-17757" y="1266251"/>
                    <a:pt x="-17745" y="1163714"/>
                    <a:pt x="0" y="1014714"/>
                  </a:cubicBezTo>
                  <a:lnTo>
                    <a:pt x="0" y="1014714"/>
                  </a:lnTo>
                  <a:cubicBezTo>
                    <a:pt x="-11986" y="913277"/>
                    <a:pt x="11373" y="734091"/>
                    <a:pt x="0" y="652319"/>
                  </a:cubicBezTo>
                  <a:cubicBezTo>
                    <a:pt x="-11373" y="570548"/>
                    <a:pt x="2459" y="455861"/>
                    <a:pt x="0" y="289924"/>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 name="Rectangle 4">
              <a:extLst>
                <a:ext uri="{FF2B5EF4-FFF2-40B4-BE49-F238E27FC236}">
                  <a16:creationId xmlns:a16="http://schemas.microsoft.com/office/drawing/2014/main" id="{515D68B0-A856-C17D-3867-26B82EE49743}"/>
                </a:ext>
              </a:extLst>
            </p:cNvPr>
            <p:cNvSpPr/>
            <p:nvPr/>
          </p:nvSpPr>
          <p:spPr>
            <a:xfrm>
              <a:off x="4954581" y="1896539"/>
              <a:ext cx="4210121" cy="1593807"/>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Em</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hãy</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kể</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thêm</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những</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nguyên</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nhân</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gây</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ra</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tiếng</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ồn</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và</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tác</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hại</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của</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4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chúng</a:t>
              </a:r>
              <a:r>
                <a:rPr kumimoji="0" lang="en-US" altLang="en-US" sz="44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a:t>
              </a:r>
              <a:endParaRPr kumimoji="0" lang="en-US" altLang="en-US" sz="2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grpSp>
    </p:spTree>
    <p:extLst>
      <p:ext uri="{BB962C8B-B14F-4D97-AF65-F5344CB8AC3E}">
        <p14:creationId xmlns:p14="http://schemas.microsoft.com/office/powerpoint/2010/main" val="31124427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14">
            <a:extLst>
              <a:ext uri="{FF2B5EF4-FFF2-40B4-BE49-F238E27FC236}">
                <a16:creationId xmlns:a16="http://schemas.microsoft.com/office/drawing/2014/main" id="{3A3D9425-11C1-D58D-A490-17BA700D07C3}"/>
              </a:ext>
            </a:extLst>
          </p:cNvPr>
          <p:cNvSpPr/>
          <p:nvPr/>
        </p:nvSpPr>
        <p:spPr>
          <a:xfrm>
            <a:off x="1381125" y="288650"/>
            <a:ext cx="9216373" cy="625750"/>
          </a:xfrm>
          <a:prstGeom prst="wedgeRoundRectCallout">
            <a:avLst>
              <a:gd name="adj1" fmla="val 29101"/>
              <a:gd name="adj2" fmla="val 48718"/>
              <a:gd name="adj3" fmla="val 16667"/>
            </a:avLst>
          </a:prstGeom>
          <a:solidFill>
            <a:schemeClr val="accent5">
              <a:lumMod val="20000"/>
              <a:lumOff val="80000"/>
            </a:schemeClr>
          </a:solidFill>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lvl="0" algn="ctr" defTabSz="913256"/>
            <a:r>
              <a:rPr lang="en-US" sz="3200" b="1" dirty="0" err="1">
                <a:solidFill>
                  <a:prstClr val="black"/>
                </a:solidFill>
                <a:latin typeface="Calibri" panose="020F0502020204030204" pitchFamily="34" charset="0"/>
                <a:cs typeface="Calibri" panose="020F0502020204030204" pitchFamily="34" charset="0"/>
              </a:rPr>
              <a:t>Một</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số</a:t>
            </a:r>
            <a:r>
              <a:rPr lang="en-US" sz="3200" b="1" dirty="0">
                <a:solidFill>
                  <a:prstClr val="black"/>
                </a:solidFill>
                <a:latin typeface="Calibri" panose="020F0502020204030204" pitchFamily="34" charset="0"/>
                <a:cs typeface="Calibri" panose="020F0502020204030204" pitchFamily="34" charset="0"/>
              </a:rPr>
              <a:t> n</a:t>
            </a:r>
            <a:r>
              <a:rPr lang="vi-VN" sz="3200" b="1" dirty="0">
                <a:solidFill>
                  <a:prstClr val="black"/>
                </a:solidFill>
                <a:latin typeface="Calibri" panose="020F0502020204030204" pitchFamily="34" charset="0"/>
                <a:cs typeface="Calibri" panose="020F0502020204030204" pitchFamily="34" charset="0"/>
              </a:rPr>
              <a:t>guyên nhân gây ra tiếng ồn</a:t>
            </a:r>
            <a:r>
              <a:rPr lang="en-US" sz="3200" b="1" dirty="0">
                <a:solidFill>
                  <a:prstClr val="black"/>
                </a:solidFill>
                <a:latin typeface="Calibri" panose="020F0502020204030204" pitchFamily="34" charset="0"/>
                <a:cs typeface="Calibri" panose="020F0502020204030204" pitchFamily="34" charset="0"/>
              </a:rPr>
              <a:t> </a:t>
            </a:r>
            <a:r>
              <a:rPr lang="en-US" sz="3200" b="1" dirty="0" err="1">
                <a:solidFill>
                  <a:prstClr val="black"/>
                </a:solidFill>
                <a:latin typeface="Calibri" panose="020F0502020204030204" pitchFamily="34" charset="0"/>
                <a:cs typeface="Calibri" panose="020F0502020204030204" pitchFamily="34" charset="0"/>
              </a:rPr>
              <a:t>khác</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5BCB86D2-8E64-B3B9-0A4C-E9634AB24A8A}"/>
              </a:ext>
            </a:extLst>
          </p:cNvPr>
          <p:cNvSpPr txBox="1"/>
          <p:nvPr/>
        </p:nvSpPr>
        <p:spPr>
          <a:xfrm>
            <a:off x="571915" y="4835065"/>
            <a:ext cx="4114386" cy="646331"/>
          </a:xfrm>
          <a:custGeom>
            <a:avLst/>
            <a:gdLst>
              <a:gd name="connsiteX0" fmla="*/ 0 w 4114386"/>
              <a:gd name="connsiteY0" fmla="*/ 0 h 646331"/>
              <a:gd name="connsiteX1" fmla="*/ 4114386 w 4114386"/>
              <a:gd name="connsiteY1" fmla="*/ 0 h 646331"/>
              <a:gd name="connsiteX2" fmla="*/ 4114386 w 4114386"/>
              <a:gd name="connsiteY2" fmla="*/ 646331 h 646331"/>
              <a:gd name="connsiteX3" fmla="*/ 0 w 4114386"/>
              <a:gd name="connsiteY3" fmla="*/ 646331 h 646331"/>
              <a:gd name="connsiteX4" fmla="*/ 0 w 4114386"/>
              <a:gd name="connsiteY4" fmla="*/ 0 h 646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4386" h="646331" fill="none" extrusionOk="0">
                <a:moveTo>
                  <a:pt x="0" y="0"/>
                </a:moveTo>
                <a:cubicBezTo>
                  <a:pt x="663714" y="5222"/>
                  <a:pt x="3371102" y="24918"/>
                  <a:pt x="4114386" y="0"/>
                </a:cubicBezTo>
                <a:cubicBezTo>
                  <a:pt x="4114640" y="82799"/>
                  <a:pt x="4134164" y="500035"/>
                  <a:pt x="4114386" y="646331"/>
                </a:cubicBezTo>
                <a:cubicBezTo>
                  <a:pt x="3104962" y="481570"/>
                  <a:pt x="1714425" y="764481"/>
                  <a:pt x="0" y="646331"/>
                </a:cubicBezTo>
                <a:cubicBezTo>
                  <a:pt x="-25800" y="331639"/>
                  <a:pt x="10771" y="187809"/>
                  <a:pt x="0" y="0"/>
                </a:cubicBezTo>
                <a:close/>
              </a:path>
              <a:path w="4114386" h="646331" stroke="0" extrusionOk="0">
                <a:moveTo>
                  <a:pt x="0" y="0"/>
                </a:moveTo>
                <a:cubicBezTo>
                  <a:pt x="777873" y="11849"/>
                  <a:pt x="2522709" y="-161459"/>
                  <a:pt x="4114386" y="0"/>
                </a:cubicBezTo>
                <a:cubicBezTo>
                  <a:pt x="4089204" y="272270"/>
                  <a:pt x="4168288" y="451941"/>
                  <a:pt x="4114386" y="646331"/>
                </a:cubicBezTo>
                <a:cubicBezTo>
                  <a:pt x="3319987" y="500471"/>
                  <a:pt x="683021" y="568007"/>
                  <a:pt x="0" y="646331"/>
                </a:cubicBezTo>
                <a:cubicBezTo>
                  <a:pt x="45562" y="351981"/>
                  <a:pt x="-52553" y="181843"/>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Tiếng</a:t>
            </a:r>
            <a:r>
              <a:rPr kumimoji="0" lang="en-US"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3600" dirty="0">
                <a:solidFill>
                  <a:prstClr val="black"/>
                </a:solidFill>
                <a:latin typeface="Arial" panose="020B0604020202020204" pitchFamily="34" charset="0"/>
                <a:cs typeface="Arial" panose="020B0604020202020204" pitchFamily="34" charset="0"/>
              </a:rPr>
              <a:t>ô </a:t>
            </a:r>
            <a:r>
              <a:rPr lang="en-US" sz="3600" dirty="0" err="1">
                <a:solidFill>
                  <a:prstClr val="black"/>
                </a:solidFill>
                <a:latin typeface="Arial" panose="020B0604020202020204" pitchFamily="34" charset="0"/>
                <a:cs typeface="Arial" panose="020B0604020202020204" pitchFamily="34" charset="0"/>
              </a:rPr>
              <a:t>tô</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xe</a:t>
            </a:r>
            <a:r>
              <a:rPr lang="en-US" sz="3600" dirty="0">
                <a:solidFill>
                  <a:prstClr val="black"/>
                </a:solidFill>
                <a:latin typeface="Arial" panose="020B0604020202020204" pitchFamily="34" charset="0"/>
                <a:cs typeface="Arial" panose="020B0604020202020204" pitchFamily="34" charset="0"/>
              </a:rPr>
              <a:t> </a:t>
            </a:r>
            <a:r>
              <a:rPr lang="en-US" sz="3600" dirty="0" err="1">
                <a:solidFill>
                  <a:prstClr val="black"/>
                </a:solidFill>
                <a:latin typeface="Arial" panose="020B0604020202020204" pitchFamily="34" charset="0"/>
                <a:cs typeface="Arial" panose="020B0604020202020204" pitchFamily="34" charset="0"/>
              </a:rPr>
              <a:t>máy</a:t>
            </a:r>
            <a:endParaRPr kumimoji="0" lang="vi-VN" sz="36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ABF336D9-4785-A045-C10B-AE0B745DE27D}"/>
              </a:ext>
            </a:extLst>
          </p:cNvPr>
          <p:cNvPicPr>
            <a:picLocks noChangeAspect="1"/>
          </p:cNvPicPr>
          <p:nvPr/>
        </p:nvPicPr>
        <p:blipFill>
          <a:blip r:embed="rId3"/>
          <a:stretch>
            <a:fillRect/>
          </a:stretch>
        </p:blipFill>
        <p:spPr>
          <a:xfrm>
            <a:off x="529879" y="1412600"/>
            <a:ext cx="3960852" cy="3206404"/>
          </a:xfrm>
          <a:prstGeom prst="rect">
            <a:avLst/>
          </a:prstGeom>
        </p:spPr>
      </p:pic>
      <p:pic>
        <p:nvPicPr>
          <p:cNvPr id="7" name="Picture 6">
            <a:extLst>
              <a:ext uri="{FF2B5EF4-FFF2-40B4-BE49-F238E27FC236}">
                <a16:creationId xmlns:a16="http://schemas.microsoft.com/office/drawing/2014/main" id="{9AAC2D32-B0EF-F983-FACF-B2D01FDEF71E}"/>
              </a:ext>
            </a:extLst>
          </p:cNvPr>
          <p:cNvPicPr>
            <a:picLocks noChangeAspect="1"/>
          </p:cNvPicPr>
          <p:nvPr/>
        </p:nvPicPr>
        <p:blipFill>
          <a:blip r:embed="rId4"/>
          <a:stretch>
            <a:fillRect/>
          </a:stretch>
        </p:blipFill>
        <p:spPr>
          <a:xfrm>
            <a:off x="6333918" y="1263502"/>
            <a:ext cx="4001535" cy="3325477"/>
          </a:xfrm>
          <a:prstGeom prst="rect">
            <a:avLst/>
          </a:prstGeom>
        </p:spPr>
      </p:pic>
      <p:sp>
        <p:nvSpPr>
          <p:cNvPr id="8" name="TextBox 7">
            <a:extLst>
              <a:ext uri="{FF2B5EF4-FFF2-40B4-BE49-F238E27FC236}">
                <a16:creationId xmlns:a16="http://schemas.microsoft.com/office/drawing/2014/main" id="{9E89C0CF-CA0E-629F-49DF-92F74C251413}"/>
              </a:ext>
            </a:extLst>
          </p:cNvPr>
          <p:cNvSpPr txBox="1"/>
          <p:nvPr/>
        </p:nvSpPr>
        <p:spPr>
          <a:xfrm>
            <a:off x="6382164" y="4835065"/>
            <a:ext cx="4571585" cy="584775"/>
          </a:xfrm>
          <a:custGeom>
            <a:avLst/>
            <a:gdLst>
              <a:gd name="connsiteX0" fmla="*/ 0 w 4571585"/>
              <a:gd name="connsiteY0" fmla="*/ 0 h 584775"/>
              <a:gd name="connsiteX1" fmla="*/ 4571585 w 4571585"/>
              <a:gd name="connsiteY1" fmla="*/ 0 h 584775"/>
              <a:gd name="connsiteX2" fmla="*/ 4571585 w 4571585"/>
              <a:gd name="connsiteY2" fmla="*/ 584775 h 584775"/>
              <a:gd name="connsiteX3" fmla="*/ 0 w 4571585"/>
              <a:gd name="connsiteY3" fmla="*/ 584775 h 584775"/>
              <a:gd name="connsiteX4" fmla="*/ 0 w 4571585"/>
              <a:gd name="connsiteY4" fmla="*/ 0 h 5847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1585" h="584775" fill="none" extrusionOk="0">
                <a:moveTo>
                  <a:pt x="0" y="0"/>
                </a:moveTo>
                <a:cubicBezTo>
                  <a:pt x="1424370" y="5222"/>
                  <a:pt x="3568468" y="24918"/>
                  <a:pt x="4571585" y="0"/>
                </a:cubicBezTo>
                <a:cubicBezTo>
                  <a:pt x="4528742" y="115750"/>
                  <a:pt x="4577260" y="445323"/>
                  <a:pt x="4571585" y="584775"/>
                </a:cubicBezTo>
                <a:cubicBezTo>
                  <a:pt x="3178696" y="420014"/>
                  <a:pt x="1780753" y="702925"/>
                  <a:pt x="0" y="584775"/>
                </a:cubicBezTo>
                <a:cubicBezTo>
                  <a:pt x="-7476" y="472120"/>
                  <a:pt x="34986" y="279470"/>
                  <a:pt x="0" y="0"/>
                </a:cubicBezTo>
                <a:close/>
              </a:path>
              <a:path w="4571585" h="584775" stroke="0" extrusionOk="0">
                <a:moveTo>
                  <a:pt x="0" y="0"/>
                </a:moveTo>
                <a:cubicBezTo>
                  <a:pt x="638138" y="11849"/>
                  <a:pt x="3999749" y="-161459"/>
                  <a:pt x="4571585" y="0"/>
                </a:cubicBezTo>
                <a:cubicBezTo>
                  <a:pt x="4545139" y="254320"/>
                  <a:pt x="4529321" y="509640"/>
                  <a:pt x="4571585" y="584775"/>
                </a:cubicBezTo>
                <a:cubicBezTo>
                  <a:pt x="3378587" y="438915"/>
                  <a:pt x="2031600" y="506451"/>
                  <a:pt x="0" y="584775"/>
                </a:cubicBezTo>
                <a:cubicBezTo>
                  <a:pt x="19643" y="454944"/>
                  <a:pt x="-27143" y="222798"/>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Arial" panose="020B0604020202020204" pitchFamily="34" charset="0"/>
                <a:cs typeface="Arial" panose="020B0604020202020204" pitchFamily="34" charset="0"/>
              </a:rPr>
              <a:t>Tiếng</a:t>
            </a:r>
            <a:r>
              <a:rPr kumimoji="0" lang="en-US"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khoan</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cắt</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bê</a:t>
            </a:r>
            <a:r>
              <a:rPr lang="en-US" sz="3200" dirty="0">
                <a:solidFill>
                  <a:prstClr val="black"/>
                </a:solidFill>
                <a:latin typeface="Arial" panose="020B0604020202020204" pitchFamily="34" charset="0"/>
                <a:cs typeface="Arial" panose="020B0604020202020204" pitchFamily="34" charset="0"/>
              </a:rPr>
              <a:t> </a:t>
            </a:r>
            <a:r>
              <a:rPr lang="en-US" sz="3200" dirty="0" err="1">
                <a:solidFill>
                  <a:prstClr val="black"/>
                </a:solidFill>
                <a:latin typeface="Arial" panose="020B0604020202020204" pitchFamily="34" charset="0"/>
                <a:cs typeface="Arial" panose="020B0604020202020204" pitchFamily="34" charset="0"/>
              </a:rPr>
              <a:t>tông</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628B2AF9-FE02-EA58-09AA-E1BE50FC45AA}"/>
              </a:ext>
            </a:extLst>
          </p:cNvPr>
          <p:cNvSpPr txBox="1"/>
          <p:nvPr/>
        </p:nvSpPr>
        <p:spPr>
          <a:xfrm>
            <a:off x="695325" y="5743575"/>
            <a:ext cx="10267950" cy="584775"/>
          </a:xfrm>
          <a:prstGeom prst="rect">
            <a:avLst/>
          </a:prstGeom>
          <a:noFill/>
        </p:spPr>
        <p:txBody>
          <a:bodyPr wrap="square" rtlCol="0">
            <a:spAutoFit/>
          </a:bodyPr>
          <a:lstStyle/>
          <a:p>
            <a:r>
              <a:rPr lang="en-US" sz="3200" b="1" dirty="0">
                <a:solidFill>
                  <a:srgbClr val="FF0000"/>
                </a:solidFill>
                <a:effectLst/>
                <a:latin typeface="Cambria" panose="02040503050406030204" pitchFamily="18" charset="0"/>
                <a:ea typeface="Cambria" panose="02040503050406030204" pitchFamily="18" charset="0"/>
              </a:rPr>
              <a:t>=&gt; </a:t>
            </a:r>
            <a:r>
              <a:rPr lang="en-US" sz="3200" b="1" dirty="0" err="1">
                <a:solidFill>
                  <a:srgbClr val="FF0000"/>
                </a:solidFill>
                <a:effectLst/>
                <a:latin typeface="Cambria" panose="02040503050406030204" pitchFamily="18" charset="0"/>
                <a:ea typeface="Cambria" panose="02040503050406030204" pitchFamily="18" charset="0"/>
              </a:rPr>
              <a:t>Tác</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hại</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Đau</a:t>
            </a:r>
            <a:r>
              <a:rPr lang="en-US" sz="3200" b="1" dirty="0">
                <a:solidFill>
                  <a:srgbClr val="FF0000"/>
                </a:solidFill>
                <a:effectLst/>
                <a:latin typeface="Cambria" panose="02040503050406030204" pitchFamily="18" charset="0"/>
                <a:ea typeface="Cambria" panose="02040503050406030204" pitchFamily="18" charset="0"/>
              </a:rPr>
              <a:t> tai, </a:t>
            </a:r>
            <a:r>
              <a:rPr lang="en-US" sz="3200" b="1" dirty="0" err="1">
                <a:solidFill>
                  <a:srgbClr val="FF0000"/>
                </a:solidFill>
                <a:effectLst/>
                <a:latin typeface="Cambria" panose="02040503050406030204" pitchFamily="18" charset="0"/>
                <a:ea typeface="Cambria" panose="02040503050406030204" pitchFamily="18" charset="0"/>
              </a:rPr>
              <a:t>khó</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chịu</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mất</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tập</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trung</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mất</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ngủ</a:t>
            </a:r>
            <a:r>
              <a:rPr lang="en-US" sz="3200" b="1" dirty="0">
                <a:solidFill>
                  <a:srgbClr val="FF0000"/>
                </a:solidFill>
                <a:effectLst/>
                <a:latin typeface="Cambria" panose="02040503050406030204" pitchFamily="18" charset="0"/>
                <a:ea typeface="Cambria" panose="02040503050406030204" pitchFamily="18" charset="0"/>
              </a:rPr>
              <a:t>,...</a:t>
            </a:r>
            <a:endParaRPr lang="en-US" sz="32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86765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9">
                                            <p:txEl>
                                              <p:pRg st="0" end="0"/>
                                            </p:txEl>
                                          </p:spTgt>
                                        </p:tgtEl>
                                        <p:attrNameLst>
                                          <p:attrName>style.visibility</p:attrName>
                                        </p:attrNameLst>
                                      </p:cBhvr>
                                      <p:to>
                                        <p:strVal val="visible"/>
                                      </p:to>
                                    </p:set>
                                    <p:animEffect transition="in" filter="barn(inVertical)">
                                      <p:cBhvr>
                                        <p:cTn id="38"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Rounded Rectangle 1"/>
          <p:cNvSpPr/>
          <p:nvPr/>
        </p:nvSpPr>
        <p:spPr>
          <a:xfrm>
            <a:off x="437322" y="2560319"/>
            <a:ext cx="10855518" cy="3651637"/>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 name="Rectangle 4"/>
          <p:cNvSpPr/>
          <p:nvPr/>
        </p:nvSpPr>
        <p:spPr>
          <a:xfrm>
            <a:off x="606288" y="2831634"/>
            <a:ext cx="10515600" cy="317009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lumMod val="95000"/>
                    <a:lumOff val="5000"/>
                  </a:prstClr>
                </a:solidFill>
                <a:effectLst/>
                <a:uLnTx/>
                <a:uFillTx/>
                <a:latin typeface="Cambria" panose="02040503050406030204" pitchFamily="18" charset="0"/>
                <a:ea typeface="Cambria" panose="02040503050406030204" pitchFamily="18" charset="0"/>
                <a:cs typeface="Calibri" panose="020F0502020204030204" pitchFamily="34" charset="0"/>
              </a:rPr>
              <a:t>Tiếng ồn gây ảnh hưởng xấu đến sức khỏe của con người như: </a:t>
            </a:r>
            <a:r>
              <a:rPr kumimoji="0" lang="vi-VN"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rPr>
              <a:t>Gây mất tập trung, mất ngủ, suy giảm trí nhớ, đau tai, ảnh hưởng tới giao tiếp, học tập, làm việc, đau đầu, suuy nhược thần kinh,..</a:t>
            </a:r>
            <a:endParaRPr kumimoji="0" lang="en-GB"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0A5CBF36-98AA-2378-9AAF-2A68DE55338E}"/>
              </a:ext>
            </a:extLst>
          </p:cNvPr>
          <p:cNvPicPr>
            <a:picLocks noChangeAspect="1"/>
          </p:cNvPicPr>
          <p:nvPr/>
        </p:nvPicPr>
        <p:blipFill>
          <a:blip r:embed="rId3"/>
          <a:stretch>
            <a:fillRect/>
          </a:stretch>
        </p:blipFill>
        <p:spPr>
          <a:xfrm>
            <a:off x="3452152" y="403692"/>
            <a:ext cx="7017104" cy="2353260"/>
          </a:xfrm>
          <a:prstGeom prst="rect">
            <a:avLst/>
          </a:prstGeom>
        </p:spPr>
      </p:pic>
    </p:spTree>
    <p:extLst>
      <p:ext uri="{BB962C8B-B14F-4D97-AF65-F5344CB8AC3E}">
        <p14:creationId xmlns:p14="http://schemas.microsoft.com/office/powerpoint/2010/main" val="29424134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30" name="Group 29"/>
          <p:cNvGrpSpPr/>
          <p:nvPr/>
        </p:nvGrpSpPr>
        <p:grpSpPr>
          <a:xfrm>
            <a:off x="1597306" y="770276"/>
            <a:ext cx="8889357" cy="2667405"/>
            <a:chOff x="1597306" y="770276"/>
            <a:chExt cx="8889357" cy="2667405"/>
          </a:xfrm>
        </p:grpSpPr>
        <p:sp>
          <p:nvSpPr>
            <p:cNvPr id="25" name="Rounded Rectangle 24"/>
            <p:cNvSpPr/>
            <p:nvPr/>
          </p:nvSpPr>
          <p:spPr>
            <a:xfrm>
              <a:off x="1597306" y="770276"/>
              <a:ext cx="8889357" cy="26674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9" name="TextBox 28"/>
            <p:cNvSpPr txBox="1"/>
            <p:nvPr/>
          </p:nvSpPr>
          <p:spPr>
            <a:xfrm>
              <a:off x="1933600" y="979638"/>
              <a:ext cx="8532303" cy="1998047"/>
            </a:xfrm>
            <a:prstGeom prst="rect">
              <a:avLst/>
            </a:prstGeom>
            <a:noFill/>
          </p:spPr>
          <p:txBody>
            <a:bodyPr wrap="square" rtlCol="0">
              <a:spAutoFit/>
            </a:bodyPr>
            <a:lstStyle/>
            <a:p>
              <a:pPr marL="0" marR="0" algn="ctr">
                <a:lnSpc>
                  <a:spcPct val="150000"/>
                </a:lnSpc>
                <a:spcBef>
                  <a:spcPts val="0"/>
                </a:spcBef>
                <a:spcAft>
                  <a:spcPts val="1000"/>
                </a:spcAft>
              </a:pP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Hoạt</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động</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2: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Tìm</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hiểu</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biện</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pháp</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chống</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ô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nhiễm</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tiếng</a:t>
              </a:r>
              <a:r>
                <a:rPr lang="en-US" sz="4400" b="1"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 </a:t>
              </a:r>
              <a:r>
                <a:rPr lang="en-US" sz="4400" b="1" dirty="0" err="1">
                  <a:solidFill>
                    <a:schemeClr val="bg1"/>
                  </a:solidFill>
                  <a:effectLst/>
                  <a:latin typeface="Cambria" panose="02040503050406030204" pitchFamily="18" charset="0"/>
                  <a:ea typeface="Cambria" panose="02040503050406030204" pitchFamily="18" charset="0"/>
                  <a:cs typeface="Times New Roman" panose="02020603050405020304" pitchFamily="18" charset="0"/>
                </a:rPr>
                <a:t>ồn</a:t>
              </a:r>
              <a:endParaRPr lang="en-US" sz="4400" dirty="0">
                <a:solidFill>
                  <a:schemeClr val="bg1"/>
                </a:solidFill>
                <a:effectLst/>
                <a:latin typeface="Cambria" panose="02040503050406030204" pitchFamily="18" charset="0"/>
                <a:ea typeface="Cambria" panose="02040503050406030204" pitchFamily="18" charset="0"/>
                <a:cs typeface="Times New Roman" panose="02020603050405020304" pitchFamily="18" charset="0"/>
              </a:endParaRPr>
            </a:p>
          </p:txBody>
        </p:sp>
      </p:grpSp>
      <p:pic>
        <p:nvPicPr>
          <p:cNvPr id="4" name="Picture 2" descr="Hình ảnh Vector Png Công Ty Tuyển Dụng Tay Cầm Sừng áp Phích Tuyển Dụng,  Kèn, Công, Ty miễn phí tải tập tin PNG PSDComment và Vector">
            <a:extLst>
              <a:ext uri="{FF2B5EF4-FFF2-40B4-BE49-F238E27FC236}">
                <a16:creationId xmlns:a16="http://schemas.microsoft.com/office/drawing/2014/main" id="{346B547C-1927-F9A8-5EA6-6C4352308C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250" b="90000" l="4063" r="90000">
                        <a14:foregroundMark x1="28281" y1="22813" x2="27187" y2="29844"/>
                        <a14:foregroundMark x1="31094" y1="16875" x2="35000" y2="22500"/>
                        <a14:foregroundMark x1="21250" y1="35313" x2="23281" y2="38906"/>
                        <a14:foregroundMark x1="21563" y1="34063" x2="22188" y2="3843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97365" y="2482624"/>
            <a:ext cx="4982956" cy="4796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7265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14">
            <a:extLst>
              <a:ext uri="{FF2B5EF4-FFF2-40B4-BE49-F238E27FC236}">
                <a16:creationId xmlns:a16="http://schemas.microsoft.com/office/drawing/2014/main" id="{3A3D9425-11C1-D58D-A490-17BA700D07C3}"/>
              </a:ext>
            </a:extLst>
          </p:cNvPr>
          <p:cNvSpPr/>
          <p:nvPr/>
        </p:nvSpPr>
        <p:spPr>
          <a:xfrm>
            <a:off x="322293" y="69575"/>
            <a:ext cx="11627755" cy="1111526"/>
          </a:xfrm>
          <a:prstGeom prst="wedgeRoundRectCallout">
            <a:avLst>
              <a:gd name="adj1" fmla="val 29101"/>
              <a:gd name="adj2" fmla="val 48718"/>
              <a:gd name="adj3" fmla="val 16667"/>
            </a:avLst>
          </a:prstGeom>
          <a:solidFill>
            <a:schemeClr val="accent5">
              <a:lumMod val="20000"/>
              <a:lumOff val="80000"/>
            </a:schemeClr>
          </a:solidFill>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3256"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Nêu</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biện</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pháp</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chống</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ô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nhiễm</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tiếng</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ồn</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mỗi</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hình</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dưới</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noProof="0" dirty="0" err="1">
                <a:ln>
                  <a:noFill/>
                </a:ln>
                <a:solidFill>
                  <a:prstClr val="black"/>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noProof="0" dirty="0">
                <a:ln>
                  <a:noFill/>
                </a:ln>
                <a:solidFill>
                  <a:prstClr val="black"/>
                </a:solidFill>
                <a:effectLst/>
                <a:uLnTx/>
                <a:uFillTx/>
                <a:latin typeface="Calibri" panose="020F0502020204030204" pitchFamily="34" charset="0"/>
                <a:ea typeface="+mn-ea"/>
                <a:cs typeface="Calibri" panose="020F0502020204030204" pitchFamily="34" charset="0"/>
              </a:rPr>
              <a:t>:</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7D935E30-4160-7A81-DFA6-E8752D3FCF68}"/>
              </a:ext>
            </a:extLst>
          </p:cNvPr>
          <p:cNvPicPr>
            <a:picLocks noChangeAspect="1"/>
          </p:cNvPicPr>
          <p:nvPr/>
        </p:nvPicPr>
        <p:blipFill>
          <a:blip r:embed="rId3"/>
          <a:stretch>
            <a:fillRect/>
          </a:stretch>
        </p:blipFill>
        <p:spPr>
          <a:xfrm>
            <a:off x="1657350" y="1439447"/>
            <a:ext cx="8986837" cy="5147090"/>
          </a:xfrm>
          <a:prstGeom prst="rect">
            <a:avLst/>
          </a:prstGeom>
        </p:spPr>
      </p:pic>
    </p:spTree>
    <p:extLst>
      <p:ext uri="{BB962C8B-B14F-4D97-AF65-F5344CB8AC3E}">
        <p14:creationId xmlns:p14="http://schemas.microsoft.com/office/powerpoint/2010/main" val="16691878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4">
            <a:extLst>
              <a:ext uri="{FF2B5EF4-FFF2-40B4-BE49-F238E27FC236}">
                <a16:creationId xmlns:a16="http://schemas.microsoft.com/office/drawing/2014/main" id="{428A4CF3-B3F6-EDB9-D561-7A52E01BCF73}"/>
              </a:ext>
            </a:extLst>
          </p:cNvPr>
          <p:cNvSpPr/>
          <p:nvPr/>
        </p:nvSpPr>
        <p:spPr>
          <a:xfrm flipH="1">
            <a:off x="5679438" y="2206735"/>
            <a:ext cx="5423989" cy="206999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b="1" dirty="0" err="1">
                <a:solidFill>
                  <a:srgbClr val="FF0000"/>
                </a:solidFill>
                <a:latin typeface="Calibri" panose="020F0502020204030204" pitchFamily="34" charset="0"/>
                <a:cs typeface="Calibri" panose="020F0502020204030204" pitchFamily="34" charset="0"/>
              </a:rPr>
              <a:t>Nhắc</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nhở</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giữ</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trật</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tự</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bằng</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khẩu</a:t>
            </a:r>
            <a:r>
              <a:rPr lang="en-US" sz="4400" b="1" dirty="0">
                <a:solidFill>
                  <a:srgbClr val="FF0000"/>
                </a:solidFill>
                <a:latin typeface="Calibri" panose="020F0502020204030204" pitchFamily="34" charset="0"/>
                <a:cs typeface="Calibri" panose="020F0502020204030204" pitchFamily="34" charset="0"/>
              </a:rPr>
              <a:t> </a:t>
            </a:r>
            <a:r>
              <a:rPr lang="en-US" sz="4400" b="1" dirty="0" err="1">
                <a:solidFill>
                  <a:srgbClr val="FF0000"/>
                </a:solidFill>
                <a:latin typeface="Calibri" panose="020F0502020204030204" pitchFamily="34" charset="0"/>
                <a:cs typeface="Calibri" panose="020F0502020204030204" pitchFamily="34" charset="0"/>
              </a:rPr>
              <a:t>hiệu</a:t>
            </a:r>
            <a:r>
              <a:rPr lang="en-US" sz="4400" b="1" dirty="0">
                <a:solidFill>
                  <a:srgbClr val="FF0000"/>
                </a:solidFill>
                <a:latin typeface="Calibri" panose="020F0502020204030204" pitchFamily="34" charset="0"/>
                <a:cs typeface="Calibri" panose="020F0502020204030204" pitchFamily="34" charset="0"/>
              </a:rPr>
              <a:t>.</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DDA3B3D-7963-3BE6-13F4-D1D0CFF8C71A}"/>
              </a:ext>
            </a:extLst>
          </p:cNvPr>
          <p:cNvPicPr>
            <a:picLocks noChangeAspect="1"/>
          </p:cNvPicPr>
          <p:nvPr/>
        </p:nvPicPr>
        <p:blipFill>
          <a:blip r:embed="rId2"/>
          <a:stretch>
            <a:fillRect/>
          </a:stretch>
        </p:blipFill>
        <p:spPr>
          <a:xfrm>
            <a:off x="2660196" y="445817"/>
            <a:ext cx="7010400" cy="943704"/>
          </a:xfrm>
          <a:prstGeom prst="rect">
            <a:avLst/>
          </a:prstGeom>
        </p:spPr>
      </p:pic>
      <p:pic>
        <p:nvPicPr>
          <p:cNvPr id="6" name="Picture 5">
            <a:extLst>
              <a:ext uri="{FF2B5EF4-FFF2-40B4-BE49-F238E27FC236}">
                <a16:creationId xmlns:a16="http://schemas.microsoft.com/office/drawing/2014/main" id="{A215C49D-642A-DDC3-E98E-4EDFE28C8E95}"/>
              </a:ext>
            </a:extLst>
          </p:cNvPr>
          <p:cNvPicPr>
            <a:picLocks noChangeAspect="1"/>
          </p:cNvPicPr>
          <p:nvPr/>
        </p:nvPicPr>
        <p:blipFill>
          <a:blip r:embed="rId3"/>
          <a:stretch>
            <a:fillRect/>
          </a:stretch>
        </p:blipFill>
        <p:spPr>
          <a:xfrm>
            <a:off x="352425" y="2133601"/>
            <a:ext cx="4452916" cy="3033712"/>
          </a:xfrm>
          <a:prstGeom prst="rect">
            <a:avLst/>
          </a:prstGeom>
        </p:spPr>
      </p:pic>
    </p:spTree>
    <p:extLst>
      <p:ext uri="{BB962C8B-B14F-4D97-AF65-F5344CB8AC3E}">
        <p14:creationId xmlns:p14="http://schemas.microsoft.com/office/powerpoint/2010/main" val="29825322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4">
            <a:extLst>
              <a:ext uri="{FF2B5EF4-FFF2-40B4-BE49-F238E27FC236}">
                <a16:creationId xmlns:a16="http://schemas.microsoft.com/office/drawing/2014/main" id="{428A4CF3-B3F6-EDB9-D561-7A52E01BCF73}"/>
              </a:ext>
            </a:extLst>
          </p:cNvPr>
          <p:cNvSpPr/>
          <p:nvPr/>
        </p:nvSpPr>
        <p:spPr>
          <a:xfrm flipH="1">
            <a:off x="5679437" y="2206735"/>
            <a:ext cx="5302887" cy="206999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4400" b="1">
                <a:solidFill>
                  <a:srgbClr val="FF0000"/>
                </a:solidFill>
                <a:latin typeface="Calibri" panose="020F0502020204030204" pitchFamily="34" charset="0"/>
                <a:cs typeface="Calibri" panose="020F0502020204030204" pitchFamily="34" charset="0"/>
              </a:rPr>
              <a:t>Dùng biện pháp đóng cửa để ngăn tiếng khoan.</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4" name="Picture 3">
            <a:extLst>
              <a:ext uri="{FF2B5EF4-FFF2-40B4-BE49-F238E27FC236}">
                <a16:creationId xmlns:a16="http://schemas.microsoft.com/office/drawing/2014/main" id="{8DDA3B3D-7963-3BE6-13F4-D1D0CFF8C71A}"/>
              </a:ext>
            </a:extLst>
          </p:cNvPr>
          <p:cNvPicPr>
            <a:picLocks noChangeAspect="1"/>
          </p:cNvPicPr>
          <p:nvPr/>
        </p:nvPicPr>
        <p:blipFill>
          <a:blip r:embed="rId2"/>
          <a:stretch>
            <a:fillRect/>
          </a:stretch>
        </p:blipFill>
        <p:spPr>
          <a:xfrm>
            <a:off x="2660196" y="445817"/>
            <a:ext cx="7010400" cy="943704"/>
          </a:xfrm>
          <a:prstGeom prst="rect">
            <a:avLst/>
          </a:prstGeom>
        </p:spPr>
      </p:pic>
      <p:pic>
        <p:nvPicPr>
          <p:cNvPr id="5" name="Picture 4">
            <a:extLst>
              <a:ext uri="{FF2B5EF4-FFF2-40B4-BE49-F238E27FC236}">
                <a16:creationId xmlns:a16="http://schemas.microsoft.com/office/drawing/2014/main" id="{B5539709-0874-BE95-8D47-4FF437A46BD5}"/>
              </a:ext>
            </a:extLst>
          </p:cNvPr>
          <p:cNvPicPr>
            <a:picLocks noChangeAspect="1"/>
          </p:cNvPicPr>
          <p:nvPr/>
        </p:nvPicPr>
        <p:blipFill>
          <a:blip r:embed="rId3"/>
          <a:stretch>
            <a:fillRect/>
          </a:stretch>
        </p:blipFill>
        <p:spPr>
          <a:xfrm>
            <a:off x="871537" y="2133600"/>
            <a:ext cx="4018645" cy="2967037"/>
          </a:xfrm>
          <a:prstGeom prst="rect">
            <a:avLst/>
          </a:prstGeom>
        </p:spPr>
      </p:pic>
    </p:spTree>
    <p:extLst>
      <p:ext uri="{BB962C8B-B14F-4D97-AF65-F5344CB8AC3E}">
        <p14:creationId xmlns:p14="http://schemas.microsoft.com/office/powerpoint/2010/main" val="395840737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4">
            <a:extLst>
              <a:ext uri="{FF2B5EF4-FFF2-40B4-BE49-F238E27FC236}">
                <a16:creationId xmlns:a16="http://schemas.microsoft.com/office/drawing/2014/main" id="{428A4CF3-B3F6-EDB9-D561-7A52E01BCF73}"/>
              </a:ext>
            </a:extLst>
          </p:cNvPr>
          <p:cNvSpPr/>
          <p:nvPr/>
        </p:nvSpPr>
        <p:spPr>
          <a:xfrm flipH="1">
            <a:off x="5679436" y="2206735"/>
            <a:ext cx="5693413" cy="206999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000" b="1">
                <a:solidFill>
                  <a:srgbClr val="FF0000"/>
                </a:solidFill>
                <a:latin typeface="Calibri" panose="020F0502020204030204" pitchFamily="34" charset="0"/>
                <a:cs typeface="Calibri" panose="020F0502020204030204" pitchFamily="34" charset="0"/>
              </a:rPr>
              <a:t> Làm biển báo cấm rú ga, nẹt pô trên đường phố. </a:t>
            </a:r>
            <a:endParaRPr kumimoji="0" lang="en-US" sz="4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DDA3B3D-7963-3BE6-13F4-D1D0CFF8C71A}"/>
              </a:ext>
            </a:extLst>
          </p:cNvPr>
          <p:cNvPicPr>
            <a:picLocks noChangeAspect="1"/>
          </p:cNvPicPr>
          <p:nvPr/>
        </p:nvPicPr>
        <p:blipFill>
          <a:blip r:embed="rId2"/>
          <a:stretch>
            <a:fillRect/>
          </a:stretch>
        </p:blipFill>
        <p:spPr>
          <a:xfrm>
            <a:off x="2660196" y="445817"/>
            <a:ext cx="7010400" cy="943704"/>
          </a:xfrm>
          <a:prstGeom prst="rect">
            <a:avLst/>
          </a:prstGeom>
        </p:spPr>
      </p:pic>
      <p:pic>
        <p:nvPicPr>
          <p:cNvPr id="6" name="Picture 5">
            <a:extLst>
              <a:ext uri="{FF2B5EF4-FFF2-40B4-BE49-F238E27FC236}">
                <a16:creationId xmlns:a16="http://schemas.microsoft.com/office/drawing/2014/main" id="{198D6E16-E5BC-7E70-6727-489B931368D1}"/>
              </a:ext>
            </a:extLst>
          </p:cNvPr>
          <p:cNvPicPr>
            <a:picLocks noChangeAspect="1"/>
          </p:cNvPicPr>
          <p:nvPr/>
        </p:nvPicPr>
        <p:blipFill>
          <a:blip r:embed="rId3"/>
          <a:stretch>
            <a:fillRect/>
          </a:stretch>
        </p:blipFill>
        <p:spPr>
          <a:xfrm>
            <a:off x="661987" y="2057400"/>
            <a:ext cx="4632221" cy="2924175"/>
          </a:xfrm>
          <a:prstGeom prst="rect">
            <a:avLst/>
          </a:prstGeom>
        </p:spPr>
      </p:pic>
    </p:spTree>
    <p:extLst>
      <p:ext uri="{BB962C8B-B14F-4D97-AF65-F5344CB8AC3E}">
        <p14:creationId xmlns:p14="http://schemas.microsoft.com/office/powerpoint/2010/main" val="27847950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4">
            <a:extLst>
              <a:ext uri="{FF2B5EF4-FFF2-40B4-BE49-F238E27FC236}">
                <a16:creationId xmlns:a16="http://schemas.microsoft.com/office/drawing/2014/main" id="{428A4CF3-B3F6-EDB9-D561-7A52E01BCF73}"/>
              </a:ext>
            </a:extLst>
          </p:cNvPr>
          <p:cNvSpPr/>
          <p:nvPr/>
        </p:nvSpPr>
        <p:spPr>
          <a:xfrm flipH="1">
            <a:off x="5679436" y="2206735"/>
            <a:ext cx="5693413" cy="206999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400" b="1" dirty="0">
                <a:solidFill>
                  <a:srgbClr val="FF0000"/>
                </a:solidFill>
                <a:latin typeface="Calibri" panose="020F0502020204030204" pitchFamily="34" charset="0"/>
                <a:cs typeface="Calibri" panose="020F0502020204030204" pitchFamily="34" charset="0"/>
              </a:rPr>
              <a:t>Làm các hàng rào chắn bớt tiếng ồn.</a:t>
            </a:r>
            <a:endParaRPr kumimoji="0" lang="en-US"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DDA3B3D-7963-3BE6-13F4-D1D0CFF8C71A}"/>
              </a:ext>
            </a:extLst>
          </p:cNvPr>
          <p:cNvPicPr>
            <a:picLocks noChangeAspect="1"/>
          </p:cNvPicPr>
          <p:nvPr/>
        </p:nvPicPr>
        <p:blipFill>
          <a:blip r:embed="rId2"/>
          <a:stretch>
            <a:fillRect/>
          </a:stretch>
        </p:blipFill>
        <p:spPr>
          <a:xfrm>
            <a:off x="2660196" y="445817"/>
            <a:ext cx="7010400" cy="943704"/>
          </a:xfrm>
          <a:prstGeom prst="rect">
            <a:avLst/>
          </a:prstGeom>
        </p:spPr>
      </p:pic>
      <p:pic>
        <p:nvPicPr>
          <p:cNvPr id="5" name="Picture 4">
            <a:extLst>
              <a:ext uri="{FF2B5EF4-FFF2-40B4-BE49-F238E27FC236}">
                <a16:creationId xmlns:a16="http://schemas.microsoft.com/office/drawing/2014/main" id="{1CE2896C-3D37-28ED-B53E-A3E80A301D62}"/>
              </a:ext>
            </a:extLst>
          </p:cNvPr>
          <p:cNvPicPr>
            <a:picLocks noChangeAspect="1"/>
          </p:cNvPicPr>
          <p:nvPr/>
        </p:nvPicPr>
        <p:blipFill>
          <a:blip r:embed="rId3"/>
          <a:stretch>
            <a:fillRect/>
          </a:stretch>
        </p:blipFill>
        <p:spPr>
          <a:xfrm>
            <a:off x="523875" y="1914526"/>
            <a:ext cx="4959662" cy="3186112"/>
          </a:xfrm>
          <a:prstGeom prst="rect">
            <a:avLst/>
          </a:prstGeom>
        </p:spPr>
      </p:pic>
    </p:spTree>
    <p:extLst>
      <p:ext uri="{BB962C8B-B14F-4D97-AF65-F5344CB8AC3E}">
        <p14:creationId xmlns:p14="http://schemas.microsoft.com/office/powerpoint/2010/main" val="2241770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383A06E-58E1-B5A0-8321-32E39832257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7499" y="3512413"/>
            <a:ext cx="3524491" cy="3524491"/>
          </a:xfrm>
          <a:prstGeom prst="rect">
            <a:avLst/>
          </a:prstGeom>
        </p:spPr>
      </p:pic>
      <p:grpSp>
        <p:nvGrpSpPr>
          <p:cNvPr id="3" name="Group 2">
            <a:extLst>
              <a:ext uri="{FF2B5EF4-FFF2-40B4-BE49-F238E27FC236}">
                <a16:creationId xmlns:a16="http://schemas.microsoft.com/office/drawing/2014/main" id="{37BB1E4A-1B18-8446-4D67-595697F50B81}"/>
              </a:ext>
            </a:extLst>
          </p:cNvPr>
          <p:cNvGrpSpPr/>
          <p:nvPr/>
        </p:nvGrpSpPr>
        <p:grpSpPr>
          <a:xfrm>
            <a:off x="2434564" y="1504950"/>
            <a:ext cx="8109612" cy="1935971"/>
            <a:chOff x="4809732" y="1585366"/>
            <a:chExt cx="4409954" cy="1739510"/>
          </a:xfrm>
        </p:grpSpPr>
        <p:sp>
          <p:nvSpPr>
            <p:cNvPr id="4" name="Speech Bubble: Rectangle with Corners Rounded 3">
              <a:extLst>
                <a:ext uri="{FF2B5EF4-FFF2-40B4-BE49-F238E27FC236}">
                  <a16:creationId xmlns:a16="http://schemas.microsoft.com/office/drawing/2014/main" id="{801AC3FB-6314-0300-021A-984AE4FAC8FE}"/>
                </a:ext>
              </a:extLst>
            </p:cNvPr>
            <p:cNvSpPr/>
            <p:nvPr/>
          </p:nvSpPr>
          <p:spPr>
            <a:xfrm rot="10800000" flipV="1">
              <a:off x="4809732" y="1585366"/>
              <a:ext cx="4409954" cy="1739510"/>
            </a:xfrm>
            <a:custGeom>
              <a:avLst/>
              <a:gdLst>
                <a:gd name="connsiteX0" fmla="*/ 0 w 8109612"/>
                <a:gd name="connsiteY0" fmla="*/ 322668 h 1935971"/>
                <a:gd name="connsiteX1" fmla="*/ 322668 w 8109612"/>
                <a:gd name="connsiteY1" fmla="*/ 0 h 1935971"/>
                <a:gd name="connsiteX2" fmla="*/ 996453 w 8109612"/>
                <a:gd name="connsiteY2" fmla="*/ 0 h 1935971"/>
                <a:gd name="connsiteX3" fmla="*/ 1670238 w 8109612"/>
                <a:gd name="connsiteY3" fmla="*/ 0 h 1935971"/>
                <a:gd name="connsiteX4" fmla="*/ 2299943 w 8109612"/>
                <a:gd name="connsiteY4" fmla="*/ 0 h 1935971"/>
                <a:gd name="connsiteX5" fmla="*/ 3017808 w 8109612"/>
                <a:gd name="connsiteY5" fmla="*/ 0 h 1935971"/>
                <a:gd name="connsiteX6" fmla="*/ 3735672 w 8109612"/>
                <a:gd name="connsiteY6" fmla="*/ 0 h 1935971"/>
                <a:gd name="connsiteX7" fmla="*/ 4730607 w 8109612"/>
                <a:gd name="connsiteY7" fmla="*/ 0 h 1935971"/>
                <a:gd name="connsiteX8" fmla="*/ 4730607 w 8109612"/>
                <a:gd name="connsiteY8" fmla="*/ 0 h 1935971"/>
                <a:gd name="connsiteX9" fmla="*/ 5426682 w 8109612"/>
                <a:gd name="connsiteY9" fmla="*/ 0 h 1935971"/>
                <a:gd name="connsiteX10" fmla="*/ 6082209 w 8109612"/>
                <a:gd name="connsiteY10" fmla="*/ 0 h 1935971"/>
                <a:gd name="connsiteX11" fmla="*/ 6758010 w 8109612"/>
                <a:gd name="connsiteY11" fmla="*/ 0 h 1935971"/>
                <a:gd name="connsiteX12" fmla="*/ 7272477 w 8109612"/>
                <a:gd name="connsiteY12" fmla="*/ 0 h 1935971"/>
                <a:gd name="connsiteX13" fmla="*/ 7786944 w 8109612"/>
                <a:gd name="connsiteY13" fmla="*/ 0 h 1935971"/>
                <a:gd name="connsiteX14" fmla="*/ 8109612 w 8109612"/>
                <a:gd name="connsiteY14" fmla="*/ 322668 h 1935971"/>
                <a:gd name="connsiteX15" fmla="*/ 8109612 w 8109612"/>
                <a:gd name="connsiteY15" fmla="*/ 717926 h 1935971"/>
                <a:gd name="connsiteX16" fmla="*/ 8109612 w 8109612"/>
                <a:gd name="connsiteY16" fmla="*/ 1129316 h 1935971"/>
                <a:gd name="connsiteX17" fmla="*/ 8109612 w 8109612"/>
                <a:gd name="connsiteY17" fmla="*/ 1129316 h 1935971"/>
                <a:gd name="connsiteX18" fmla="*/ 8109612 w 8109612"/>
                <a:gd name="connsiteY18" fmla="*/ 1613309 h 1935971"/>
                <a:gd name="connsiteX19" fmla="*/ 8109612 w 8109612"/>
                <a:gd name="connsiteY19" fmla="*/ 1613303 h 1935971"/>
                <a:gd name="connsiteX20" fmla="*/ 7786944 w 8109612"/>
                <a:gd name="connsiteY20" fmla="*/ 1935971 h 1935971"/>
                <a:gd name="connsiteX21" fmla="*/ 7251898 w 8109612"/>
                <a:gd name="connsiteY21" fmla="*/ 1935971 h 1935971"/>
                <a:gd name="connsiteX22" fmla="*/ 6758010 w 8109612"/>
                <a:gd name="connsiteY22" fmla="*/ 1935971 h 1935971"/>
                <a:gd name="connsiteX23" fmla="*/ 7254210 w 8109612"/>
                <a:gd name="connsiteY23" fmla="*/ 2411078 h 1935971"/>
                <a:gd name="connsiteX24" fmla="*/ 6648545 w 8109612"/>
                <a:gd name="connsiteY24" fmla="*/ 2297052 h 1935971"/>
                <a:gd name="connsiteX25" fmla="*/ 6017645 w 8109612"/>
                <a:gd name="connsiteY25" fmla="*/ 2178276 h 1935971"/>
                <a:gd name="connsiteX26" fmla="*/ 5361508 w 8109612"/>
                <a:gd name="connsiteY26" fmla="*/ 2054748 h 1935971"/>
                <a:gd name="connsiteX27" fmla="*/ 4730607 w 8109612"/>
                <a:gd name="connsiteY27" fmla="*/ 1935971 h 1935971"/>
                <a:gd name="connsiteX28" fmla="*/ 4012743 w 8109612"/>
                <a:gd name="connsiteY28" fmla="*/ 1935971 h 1935971"/>
                <a:gd name="connsiteX29" fmla="*/ 3471196 w 8109612"/>
                <a:gd name="connsiteY29" fmla="*/ 1935971 h 1935971"/>
                <a:gd name="connsiteX30" fmla="*/ 2841490 w 8109612"/>
                <a:gd name="connsiteY30" fmla="*/ 1935971 h 1935971"/>
                <a:gd name="connsiteX31" fmla="*/ 2123626 w 8109612"/>
                <a:gd name="connsiteY31" fmla="*/ 1935971 h 1935971"/>
                <a:gd name="connsiteX32" fmla="*/ 1538000 w 8109612"/>
                <a:gd name="connsiteY32" fmla="*/ 1935971 h 1935971"/>
                <a:gd name="connsiteX33" fmla="*/ 864215 w 8109612"/>
                <a:gd name="connsiteY33" fmla="*/ 1935971 h 1935971"/>
                <a:gd name="connsiteX34" fmla="*/ 322668 w 8109612"/>
                <a:gd name="connsiteY34" fmla="*/ 1935971 h 1935971"/>
                <a:gd name="connsiteX35" fmla="*/ 0 w 8109612"/>
                <a:gd name="connsiteY35" fmla="*/ 1613303 h 1935971"/>
                <a:gd name="connsiteX36" fmla="*/ 0 w 8109612"/>
                <a:gd name="connsiteY36" fmla="*/ 1613309 h 1935971"/>
                <a:gd name="connsiteX37" fmla="*/ 0 w 8109612"/>
                <a:gd name="connsiteY37" fmla="*/ 1129316 h 1935971"/>
                <a:gd name="connsiteX38" fmla="*/ 0 w 8109612"/>
                <a:gd name="connsiteY38" fmla="*/ 1129316 h 1935971"/>
                <a:gd name="connsiteX39" fmla="*/ 0 w 8109612"/>
                <a:gd name="connsiteY39" fmla="*/ 750191 h 1935971"/>
                <a:gd name="connsiteX40" fmla="*/ 0 w 8109612"/>
                <a:gd name="connsiteY40" fmla="*/ 322668 h 1935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109612" h="1935971" fill="none" extrusionOk="0">
                  <a:moveTo>
                    <a:pt x="0" y="322668"/>
                  </a:moveTo>
                  <a:cubicBezTo>
                    <a:pt x="20931" y="127215"/>
                    <a:pt x="151894" y="4821"/>
                    <a:pt x="322668" y="0"/>
                  </a:cubicBezTo>
                  <a:cubicBezTo>
                    <a:pt x="510138" y="22258"/>
                    <a:pt x="803272" y="-27610"/>
                    <a:pt x="996453" y="0"/>
                  </a:cubicBezTo>
                  <a:cubicBezTo>
                    <a:pt x="1189634" y="27610"/>
                    <a:pt x="1471850" y="19648"/>
                    <a:pt x="1670238" y="0"/>
                  </a:cubicBezTo>
                  <a:cubicBezTo>
                    <a:pt x="1868626" y="-19648"/>
                    <a:pt x="2027766" y="2900"/>
                    <a:pt x="2299943" y="0"/>
                  </a:cubicBezTo>
                  <a:cubicBezTo>
                    <a:pt x="2572121" y="-2900"/>
                    <a:pt x="2753682" y="-11495"/>
                    <a:pt x="3017808" y="0"/>
                  </a:cubicBezTo>
                  <a:cubicBezTo>
                    <a:pt x="3281934" y="11495"/>
                    <a:pt x="3494346" y="28626"/>
                    <a:pt x="3735672" y="0"/>
                  </a:cubicBezTo>
                  <a:cubicBezTo>
                    <a:pt x="3976998" y="-28626"/>
                    <a:pt x="4414124" y="-28691"/>
                    <a:pt x="4730607" y="0"/>
                  </a:cubicBezTo>
                  <a:lnTo>
                    <a:pt x="4730607" y="0"/>
                  </a:lnTo>
                  <a:cubicBezTo>
                    <a:pt x="5068554" y="-5232"/>
                    <a:pt x="5104900" y="4896"/>
                    <a:pt x="5426682" y="0"/>
                  </a:cubicBezTo>
                  <a:cubicBezTo>
                    <a:pt x="5748465" y="-4896"/>
                    <a:pt x="5913765" y="-8897"/>
                    <a:pt x="6082209" y="0"/>
                  </a:cubicBezTo>
                  <a:cubicBezTo>
                    <a:pt x="6250653" y="8897"/>
                    <a:pt x="6473683" y="3871"/>
                    <a:pt x="6758010" y="0"/>
                  </a:cubicBezTo>
                  <a:cubicBezTo>
                    <a:pt x="7011402" y="9064"/>
                    <a:pt x="7033056" y="25362"/>
                    <a:pt x="7272477" y="0"/>
                  </a:cubicBezTo>
                  <a:cubicBezTo>
                    <a:pt x="7511898" y="-25362"/>
                    <a:pt x="7654904" y="2787"/>
                    <a:pt x="7786944" y="0"/>
                  </a:cubicBezTo>
                  <a:cubicBezTo>
                    <a:pt x="7977050" y="8370"/>
                    <a:pt x="8121196" y="111914"/>
                    <a:pt x="8109612" y="322668"/>
                  </a:cubicBezTo>
                  <a:cubicBezTo>
                    <a:pt x="8128812" y="478361"/>
                    <a:pt x="8122912" y="552338"/>
                    <a:pt x="8109612" y="717926"/>
                  </a:cubicBezTo>
                  <a:cubicBezTo>
                    <a:pt x="8096312" y="883514"/>
                    <a:pt x="8098856" y="969440"/>
                    <a:pt x="8109612" y="1129316"/>
                  </a:cubicBezTo>
                  <a:lnTo>
                    <a:pt x="8109612" y="1129316"/>
                  </a:lnTo>
                  <a:cubicBezTo>
                    <a:pt x="8119851" y="1326008"/>
                    <a:pt x="8094435" y="1510339"/>
                    <a:pt x="8109612" y="1613309"/>
                  </a:cubicBezTo>
                  <a:lnTo>
                    <a:pt x="8109612" y="1613303"/>
                  </a:lnTo>
                  <a:cubicBezTo>
                    <a:pt x="8079054" y="1771865"/>
                    <a:pt x="7991479" y="1926682"/>
                    <a:pt x="7786944" y="1935971"/>
                  </a:cubicBezTo>
                  <a:cubicBezTo>
                    <a:pt x="7657450" y="1949171"/>
                    <a:pt x="7452322" y="1915842"/>
                    <a:pt x="7251898" y="1935971"/>
                  </a:cubicBezTo>
                  <a:cubicBezTo>
                    <a:pt x="7051474" y="1956100"/>
                    <a:pt x="6929091" y="1953746"/>
                    <a:pt x="6758010" y="1935971"/>
                  </a:cubicBezTo>
                  <a:cubicBezTo>
                    <a:pt x="6866147" y="2027688"/>
                    <a:pt x="7035521" y="2208728"/>
                    <a:pt x="7254210" y="2411078"/>
                  </a:cubicBezTo>
                  <a:cubicBezTo>
                    <a:pt x="7103108" y="2400170"/>
                    <a:pt x="6846204" y="2307462"/>
                    <a:pt x="6648545" y="2297052"/>
                  </a:cubicBezTo>
                  <a:cubicBezTo>
                    <a:pt x="6450886" y="2286642"/>
                    <a:pt x="6296324" y="2199331"/>
                    <a:pt x="6017645" y="2178276"/>
                  </a:cubicBezTo>
                  <a:cubicBezTo>
                    <a:pt x="5738966" y="2157220"/>
                    <a:pt x="5689553" y="2113255"/>
                    <a:pt x="5361508" y="2054748"/>
                  </a:cubicBezTo>
                  <a:cubicBezTo>
                    <a:pt x="5033463" y="1996241"/>
                    <a:pt x="4951974" y="2001826"/>
                    <a:pt x="4730607" y="1935971"/>
                  </a:cubicBezTo>
                  <a:cubicBezTo>
                    <a:pt x="4419830" y="1949583"/>
                    <a:pt x="4284395" y="1940409"/>
                    <a:pt x="4012743" y="1935971"/>
                  </a:cubicBezTo>
                  <a:cubicBezTo>
                    <a:pt x="3741091" y="1931533"/>
                    <a:pt x="3637794" y="1912751"/>
                    <a:pt x="3471196" y="1935971"/>
                  </a:cubicBezTo>
                  <a:cubicBezTo>
                    <a:pt x="3304598" y="1959191"/>
                    <a:pt x="3133519" y="1939648"/>
                    <a:pt x="2841490" y="1935971"/>
                  </a:cubicBezTo>
                  <a:cubicBezTo>
                    <a:pt x="2549461" y="1932294"/>
                    <a:pt x="2479817" y="1929596"/>
                    <a:pt x="2123626" y="1935971"/>
                  </a:cubicBezTo>
                  <a:cubicBezTo>
                    <a:pt x="1767435" y="1942346"/>
                    <a:pt x="1766748" y="1936202"/>
                    <a:pt x="1538000" y="1935971"/>
                  </a:cubicBezTo>
                  <a:cubicBezTo>
                    <a:pt x="1309252" y="1935740"/>
                    <a:pt x="1160912" y="1964224"/>
                    <a:pt x="864215" y="1935971"/>
                  </a:cubicBezTo>
                  <a:cubicBezTo>
                    <a:pt x="567518" y="1907718"/>
                    <a:pt x="494474" y="1916275"/>
                    <a:pt x="322668" y="1935971"/>
                  </a:cubicBezTo>
                  <a:cubicBezTo>
                    <a:pt x="171626" y="1931500"/>
                    <a:pt x="3912" y="1777577"/>
                    <a:pt x="0" y="1613303"/>
                  </a:cubicBezTo>
                  <a:lnTo>
                    <a:pt x="0" y="1613309"/>
                  </a:lnTo>
                  <a:cubicBezTo>
                    <a:pt x="7800" y="1418909"/>
                    <a:pt x="-9361" y="1335278"/>
                    <a:pt x="0" y="1129316"/>
                  </a:cubicBezTo>
                  <a:lnTo>
                    <a:pt x="0" y="1129316"/>
                  </a:lnTo>
                  <a:cubicBezTo>
                    <a:pt x="-10766" y="1042980"/>
                    <a:pt x="-8520" y="861819"/>
                    <a:pt x="0" y="750191"/>
                  </a:cubicBezTo>
                  <a:cubicBezTo>
                    <a:pt x="8520" y="638563"/>
                    <a:pt x="2128" y="532398"/>
                    <a:pt x="0" y="322668"/>
                  </a:cubicBezTo>
                  <a:close/>
                </a:path>
                <a:path w="8109612" h="1935971" stroke="0" extrusionOk="0">
                  <a:moveTo>
                    <a:pt x="0" y="322668"/>
                  </a:moveTo>
                  <a:cubicBezTo>
                    <a:pt x="-19333" y="177523"/>
                    <a:pt x="161931" y="-11813"/>
                    <a:pt x="322668" y="0"/>
                  </a:cubicBezTo>
                  <a:cubicBezTo>
                    <a:pt x="618417" y="10844"/>
                    <a:pt x="664096" y="5370"/>
                    <a:pt x="996453" y="0"/>
                  </a:cubicBezTo>
                  <a:cubicBezTo>
                    <a:pt x="1328810" y="-5370"/>
                    <a:pt x="1486283" y="-20003"/>
                    <a:pt x="1626159" y="0"/>
                  </a:cubicBezTo>
                  <a:cubicBezTo>
                    <a:pt x="1766035" y="20003"/>
                    <a:pt x="2007035" y="-21741"/>
                    <a:pt x="2255864" y="0"/>
                  </a:cubicBezTo>
                  <a:cubicBezTo>
                    <a:pt x="2504693" y="21741"/>
                    <a:pt x="2586332" y="3570"/>
                    <a:pt x="2885570" y="0"/>
                  </a:cubicBezTo>
                  <a:cubicBezTo>
                    <a:pt x="3184808" y="-3570"/>
                    <a:pt x="3378689" y="19144"/>
                    <a:pt x="3515275" y="0"/>
                  </a:cubicBezTo>
                  <a:cubicBezTo>
                    <a:pt x="3651861" y="-19144"/>
                    <a:pt x="3819640" y="-23987"/>
                    <a:pt x="4056822" y="0"/>
                  </a:cubicBezTo>
                  <a:cubicBezTo>
                    <a:pt x="4294004" y="23987"/>
                    <a:pt x="4513985" y="-32018"/>
                    <a:pt x="4730607" y="0"/>
                  </a:cubicBezTo>
                  <a:lnTo>
                    <a:pt x="4730607" y="0"/>
                  </a:lnTo>
                  <a:cubicBezTo>
                    <a:pt x="5018515" y="-20589"/>
                    <a:pt x="5157289" y="-26865"/>
                    <a:pt x="5345586" y="0"/>
                  </a:cubicBezTo>
                  <a:cubicBezTo>
                    <a:pt x="5533883" y="26865"/>
                    <a:pt x="5883130" y="25472"/>
                    <a:pt x="6021387" y="0"/>
                  </a:cubicBezTo>
                  <a:cubicBezTo>
                    <a:pt x="6159644" y="-25472"/>
                    <a:pt x="6511014" y="-2753"/>
                    <a:pt x="6758010" y="0"/>
                  </a:cubicBezTo>
                  <a:cubicBezTo>
                    <a:pt x="6959159" y="-9466"/>
                    <a:pt x="7052869" y="2708"/>
                    <a:pt x="7241609" y="0"/>
                  </a:cubicBezTo>
                  <a:cubicBezTo>
                    <a:pt x="7430349" y="-2708"/>
                    <a:pt x="7533753" y="9416"/>
                    <a:pt x="7786944" y="0"/>
                  </a:cubicBezTo>
                  <a:cubicBezTo>
                    <a:pt x="8007151" y="-9833"/>
                    <a:pt x="8094645" y="147792"/>
                    <a:pt x="8109612" y="322668"/>
                  </a:cubicBezTo>
                  <a:cubicBezTo>
                    <a:pt x="8091285" y="414140"/>
                    <a:pt x="8108821" y="610303"/>
                    <a:pt x="8109612" y="734058"/>
                  </a:cubicBezTo>
                  <a:cubicBezTo>
                    <a:pt x="8110404" y="857813"/>
                    <a:pt x="8116800" y="982752"/>
                    <a:pt x="8109612" y="1129316"/>
                  </a:cubicBezTo>
                  <a:lnTo>
                    <a:pt x="8109612" y="1129316"/>
                  </a:lnTo>
                  <a:cubicBezTo>
                    <a:pt x="8118501" y="1251922"/>
                    <a:pt x="8110136" y="1459214"/>
                    <a:pt x="8109612" y="1613309"/>
                  </a:cubicBezTo>
                  <a:lnTo>
                    <a:pt x="8109612" y="1613303"/>
                  </a:lnTo>
                  <a:cubicBezTo>
                    <a:pt x="8084555" y="1774898"/>
                    <a:pt x="7984150" y="1965243"/>
                    <a:pt x="7786944" y="1935971"/>
                  </a:cubicBezTo>
                  <a:cubicBezTo>
                    <a:pt x="7669525" y="1927297"/>
                    <a:pt x="7405866" y="1913678"/>
                    <a:pt x="7282766" y="1935971"/>
                  </a:cubicBezTo>
                  <a:cubicBezTo>
                    <a:pt x="7159666" y="1958264"/>
                    <a:pt x="6966735" y="1952621"/>
                    <a:pt x="6758010" y="1935971"/>
                  </a:cubicBezTo>
                  <a:cubicBezTo>
                    <a:pt x="6928995" y="2071451"/>
                    <a:pt x="7021281" y="2201128"/>
                    <a:pt x="7254210" y="2411078"/>
                  </a:cubicBezTo>
                  <a:cubicBezTo>
                    <a:pt x="6972604" y="2368202"/>
                    <a:pt x="6764943" y="2308677"/>
                    <a:pt x="6598073" y="2287550"/>
                  </a:cubicBezTo>
                  <a:cubicBezTo>
                    <a:pt x="6431203" y="2266423"/>
                    <a:pt x="6274432" y="2235444"/>
                    <a:pt x="6017645" y="2178276"/>
                  </a:cubicBezTo>
                  <a:cubicBezTo>
                    <a:pt x="5760858" y="2121108"/>
                    <a:pt x="5565110" y="2112602"/>
                    <a:pt x="5386744" y="2059499"/>
                  </a:cubicBezTo>
                  <a:cubicBezTo>
                    <a:pt x="5208378" y="2006396"/>
                    <a:pt x="4902794" y="1960423"/>
                    <a:pt x="4730607" y="1935971"/>
                  </a:cubicBezTo>
                  <a:cubicBezTo>
                    <a:pt x="4567417" y="1953546"/>
                    <a:pt x="4274015" y="1955518"/>
                    <a:pt x="4100901" y="1935971"/>
                  </a:cubicBezTo>
                  <a:cubicBezTo>
                    <a:pt x="3927787" y="1916424"/>
                    <a:pt x="3567442" y="1910949"/>
                    <a:pt x="3427116" y="1935971"/>
                  </a:cubicBezTo>
                  <a:cubicBezTo>
                    <a:pt x="3286790" y="1960993"/>
                    <a:pt x="3004587" y="1966724"/>
                    <a:pt x="2797411" y="1935971"/>
                  </a:cubicBezTo>
                  <a:cubicBezTo>
                    <a:pt x="2590235" y="1905218"/>
                    <a:pt x="2421714" y="1960579"/>
                    <a:pt x="2079547" y="1935971"/>
                  </a:cubicBezTo>
                  <a:cubicBezTo>
                    <a:pt x="1737380" y="1911363"/>
                    <a:pt x="1727070" y="1912722"/>
                    <a:pt x="1493920" y="1935971"/>
                  </a:cubicBezTo>
                  <a:cubicBezTo>
                    <a:pt x="1260770" y="1959220"/>
                    <a:pt x="1156279" y="1909790"/>
                    <a:pt x="908294" y="1935971"/>
                  </a:cubicBezTo>
                  <a:cubicBezTo>
                    <a:pt x="660309" y="1962152"/>
                    <a:pt x="554864" y="1948471"/>
                    <a:pt x="322668" y="1935971"/>
                  </a:cubicBezTo>
                  <a:cubicBezTo>
                    <a:pt x="149451" y="1957057"/>
                    <a:pt x="10551" y="1784770"/>
                    <a:pt x="0" y="1613303"/>
                  </a:cubicBezTo>
                  <a:lnTo>
                    <a:pt x="0" y="1613309"/>
                  </a:lnTo>
                  <a:cubicBezTo>
                    <a:pt x="19910" y="1385607"/>
                    <a:pt x="-16748" y="1299251"/>
                    <a:pt x="0" y="1129316"/>
                  </a:cubicBezTo>
                  <a:lnTo>
                    <a:pt x="0" y="1129316"/>
                  </a:lnTo>
                  <a:cubicBezTo>
                    <a:pt x="7214" y="1005917"/>
                    <a:pt x="-3699" y="928631"/>
                    <a:pt x="0" y="734058"/>
                  </a:cubicBezTo>
                  <a:cubicBezTo>
                    <a:pt x="3699" y="539485"/>
                    <a:pt x="-8056" y="505983"/>
                    <a:pt x="0" y="322668"/>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 name="Rectangle 4">
              <a:extLst>
                <a:ext uri="{FF2B5EF4-FFF2-40B4-BE49-F238E27FC236}">
                  <a16:creationId xmlns:a16="http://schemas.microsoft.com/office/drawing/2014/main" id="{515D68B0-A856-C17D-3867-26B82EE49743}"/>
                </a:ext>
              </a:extLst>
            </p:cNvPr>
            <p:cNvSpPr/>
            <p:nvPr/>
          </p:nvSpPr>
          <p:spPr>
            <a:xfrm>
              <a:off x="4954581" y="1896539"/>
              <a:ext cx="4210121" cy="1316623"/>
            </a:xfrm>
            <a:prstGeom prst="rect">
              <a:avLst/>
            </a:prstGeom>
          </p:spPr>
          <p:txBody>
            <a:bodyPr wrap="square">
              <a:spAutoFit/>
            </a:bodyPr>
            <a:lstStyle/>
            <a:p>
              <a:pPr marL="0" marR="0" algn="just">
                <a:spcBef>
                  <a:spcPts val="0"/>
                </a:spcBef>
                <a:spcAft>
                  <a:spcPts val="1000"/>
                </a:spcAft>
              </a:pP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Hãy</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kể</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thêm</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những</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biện</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khác</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chống</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ô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nhiễm</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tiếng</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ồn</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mà</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em</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 </a:t>
              </a:r>
              <a:r>
                <a:rPr lang="en-US" sz="3600" b="1" i="1" dirty="0" err="1">
                  <a:effectLst/>
                  <a:latin typeface="Cambria" panose="02040503050406030204" pitchFamily="18" charset="0"/>
                  <a:ea typeface="Cambria" panose="02040503050406030204" pitchFamily="18" charset="0"/>
                  <a:cs typeface="Times New Roman" panose="02020603050405020304" pitchFamily="18" charset="0"/>
                </a:rPr>
                <a:t>biết</a:t>
              </a:r>
              <a:r>
                <a:rPr lang="en-US" sz="3600" b="1" i="1" dirty="0">
                  <a:effectLst/>
                  <a:latin typeface="Cambria" panose="02040503050406030204" pitchFamily="18" charset="0"/>
                  <a:ea typeface="Cambria" panose="02040503050406030204" pitchFamily="18" charset="0"/>
                  <a:cs typeface="Times New Roman" panose="02020603050405020304" pitchFamily="18" charset="0"/>
                </a:rPr>
                <a:t>?</a:t>
              </a:r>
              <a:endParaRPr lang="en-US" sz="3600" b="1" dirty="0">
                <a:effectLst/>
                <a:latin typeface="Cambria" panose="02040503050406030204" pitchFamily="18" charset="0"/>
                <a:ea typeface="Cambria" panose="02040503050406030204" pitchFamily="18" charset="0"/>
                <a:cs typeface="Times New Roman" panose="02020603050405020304" pitchFamily="18" charset="0"/>
              </a:endParaRPr>
            </a:p>
          </p:txBody>
        </p:sp>
      </p:grpSp>
    </p:spTree>
    <p:extLst>
      <p:ext uri="{BB962C8B-B14F-4D97-AF65-F5344CB8AC3E}">
        <p14:creationId xmlns:p14="http://schemas.microsoft.com/office/powerpoint/2010/main" val="1060603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2654053" y="-2679949"/>
            <a:ext cx="6883896" cy="1219200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1707" y="3951621"/>
            <a:ext cx="3414823" cy="3124200"/>
          </a:xfrm>
          <a:prstGeom prst="rect">
            <a:avLst/>
          </a:prstGeom>
        </p:spPr>
      </p:pic>
      <p:pic>
        <p:nvPicPr>
          <p:cNvPr id="4" name="Picture 3"/>
          <p:cNvPicPr>
            <a:picLocks noChangeAspect="1"/>
          </p:cNvPicPr>
          <p:nvPr/>
        </p:nvPicPr>
        <p:blipFill>
          <a:blip r:embed="rId5"/>
          <a:stretch>
            <a:fillRect/>
          </a:stretch>
        </p:blipFill>
        <p:spPr>
          <a:xfrm>
            <a:off x="1987786" y="1221351"/>
            <a:ext cx="9487353" cy="3181684"/>
          </a:xfrm>
          <a:prstGeom prst="rect">
            <a:avLst/>
          </a:prstGeom>
        </p:spPr>
      </p:pic>
    </p:spTree>
    <p:extLst>
      <p:ext uri="{BB962C8B-B14F-4D97-AF65-F5344CB8AC3E}">
        <p14:creationId xmlns:p14="http://schemas.microsoft.com/office/powerpoint/2010/main" val="14305038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14">
            <a:extLst>
              <a:ext uri="{FF2B5EF4-FFF2-40B4-BE49-F238E27FC236}">
                <a16:creationId xmlns:a16="http://schemas.microsoft.com/office/drawing/2014/main" id="{3A3D9425-11C1-D58D-A490-17BA700D07C3}"/>
              </a:ext>
            </a:extLst>
          </p:cNvPr>
          <p:cNvSpPr/>
          <p:nvPr/>
        </p:nvSpPr>
        <p:spPr>
          <a:xfrm>
            <a:off x="322293" y="69575"/>
            <a:ext cx="11627755" cy="844825"/>
          </a:xfrm>
          <a:prstGeom prst="wedgeRoundRectCallout">
            <a:avLst>
              <a:gd name="adj1" fmla="val 29101"/>
              <a:gd name="adj2" fmla="val 48718"/>
              <a:gd name="adj3" fmla="val 16667"/>
            </a:avLst>
          </a:prstGeom>
          <a:solidFill>
            <a:schemeClr val="accent5">
              <a:lumMod val="20000"/>
              <a:lumOff val="80000"/>
            </a:schemeClr>
          </a:solidFill>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lvl="0" algn="ctr" defTabSz="913256"/>
            <a:r>
              <a:rPr lang="en-US" sz="4000" b="1" dirty="0" err="1">
                <a:solidFill>
                  <a:prstClr val="black"/>
                </a:solidFill>
                <a:latin typeface="Calibri" panose="020F0502020204030204" pitchFamily="34" charset="0"/>
                <a:cs typeface="Calibri" panose="020F0502020204030204" pitchFamily="34" charset="0"/>
              </a:rPr>
              <a:t>Một</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số</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biện</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khác</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chống</a:t>
            </a:r>
            <a:r>
              <a:rPr lang="en-US" sz="4000" b="1" dirty="0">
                <a:solidFill>
                  <a:prstClr val="black"/>
                </a:solidFill>
                <a:latin typeface="Calibri" panose="020F0502020204030204" pitchFamily="34" charset="0"/>
                <a:cs typeface="Calibri" panose="020F0502020204030204" pitchFamily="34" charset="0"/>
              </a:rPr>
              <a:t> ô </a:t>
            </a:r>
            <a:r>
              <a:rPr lang="en-US" sz="4000" b="1" dirty="0" err="1">
                <a:solidFill>
                  <a:prstClr val="black"/>
                </a:solidFill>
                <a:latin typeface="Calibri" panose="020F0502020204030204" pitchFamily="34" charset="0"/>
                <a:cs typeface="Calibri" panose="020F0502020204030204" pitchFamily="34" charset="0"/>
              </a:rPr>
              <a:t>nhiễm</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tiếng</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ồn</a:t>
            </a:r>
            <a:r>
              <a:rPr lang="en-US" sz="4000" b="1" dirty="0">
                <a:solidFill>
                  <a:prstClr val="black"/>
                </a:solidFill>
                <a:latin typeface="Calibri" panose="020F0502020204030204" pitchFamily="34" charset="0"/>
                <a:cs typeface="Calibri" panose="020F0502020204030204" pitchFamily="34" charset="0"/>
              </a:rPr>
              <a:t> </a:t>
            </a:r>
            <a:r>
              <a:rPr lang="en-US" sz="4000" b="1" dirty="0" err="1">
                <a:solidFill>
                  <a:prstClr val="black"/>
                </a:solidFill>
                <a:latin typeface="Calibri" panose="020F0502020204030204" pitchFamily="34" charset="0"/>
                <a:cs typeface="Calibri" panose="020F0502020204030204" pitchFamily="34" charset="0"/>
              </a:rPr>
              <a:t>khác</a:t>
            </a:r>
            <a:r>
              <a:rPr lang="en-US" sz="4000" b="1" dirty="0">
                <a:solidFill>
                  <a:prstClr val="black"/>
                </a:solidFill>
                <a:latin typeface="Calibri" panose="020F0502020204030204" pitchFamily="34" charset="0"/>
                <a:cs typeface="Calibri" panose="020F0502020204030204" pitchFamily="34" charset="0"/>
              </a:rPr>
              <a:t> </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4E1A720D-F64F-0394-55CE-57B0435C7FE1}"/>
              </a:ext>
            </a:extLst>
          </p:cNvPr>
          <p:cNvSpPr txBox="1"/>
          <p:nvPr/>
        </p:nvSpPr>
        <p:spPr>
          <a:xfrm>
            <a:off x="1104900" y="1771650"/>
            <a:ext cx="9744075" cy="2862322"/>
          </a:xfrm>
          <a:prstGeom prst="rect">
            <a:avLst/>
          </a:prstGeom>
          <a:noFill/>
        </p:spPr>
        <p:txBody>
          <a:bodyPr wrap="square" rtlCol="0">
            <a:spAutoFit/>
          </a:bodyPr>
          <a:lstStyle/>
          <a:p>
            <a:pPr marL="571500" indent="-571500" algn="l">
              <a:buFont typeface="Wingdings" panose="05000000000000000000" pitchFamily="2" charset="2"/>
              <a:buChar char="q"/>
            </a:pPr>
            <a:r>
              <a:rPr lang="vi-VN" sz="3600" i="0" dirty="0">
                <a:solidFill>
                  <a:srgbClr val="202124"/>
                </a:solidFill>
                <a:effectLst/>
                <a:latin typeface="Cambria" panose="02040503050406030204" pitchFamily="18" charset="0"/>
                <a:ea typeface="Cambria" panose="02040503050406030204" pitchFamily="18" charset="0"/>
              </a:rPr>
              <a:t>Lắp đặt tường vách cách âm.</a:t>
            </a:r>
          </a:p>
          <a:p>
            <a:pPr marL="571500" indent="-571500" algn="l">
              <a:buFont typeface="Wingdings" panose="05000000000000000000" pitchFamily="2" charset="2"/>
              <a:buChar char="q"/>
            </a:pPr>
            <a:r>
              <a:rPr lang="vi-VN" sz="3600" i="0" dirty="0">
                <a:solidFill>
                  <a:srgbClr val="202124"/>
                </a:solidFill>
                <a:effectLst/>
                <a:latin typeface="Cambria" panose="02040503050406030204" pitchFamily="18" charset="0"/>
                <a:ea typeface="Cambria" panose="02040503050406030204" pitchFamily="18" charset="0"/>
              </a:rPr>
              <a:t>Yêu cầu hạn chế còi xe khi giao thông tên đường.</a:t>
            </a:r>
          </a:p>
          <a:p>
            <a:pPr marL="571500" indent="-571500" algn="l">
              <a:buFont typeface="Wingdings" panose="05000000000000000000" pitchFamily="2" charset="2"/>
              <a:buChar char="q"/>
            </a:pPr>
            <a:r>
              <a:rPr lang="vi-VN" sz="3600" i="0" dirty="0">
                <a:solidFill>
                  <a:srgbClr val="202124"/>
                </a:solidFill>
                <a:effectLst/>
                <a:latin typeface="Cambria" panose="02040503050406030204" pitchFamily="18" charset="0"/>
                <a:ea typeface="Cambria" panose="02040503050406030204" pitchFamily="18" charset="0"/>
              </a:rPr>
              <a:t>Trồng nhiều cây xanh.</a:t>
            </a:r>
          </a:p>
          <a:p>
            <a:pPr marL="571500" indent="-571500" algn="l">
              <a:buFont typeface="Wingdings" panose="05000000000000000000" pitchFamily="2" charset="2"/>
              <a:buChar char="q"/>
            </a:pPr>
            <a:r>
              <a:rPr lang="vi-VN" sz="3600" i="0" dirty="0">
                <a:solidFill>
                  <a:srgbClr val="202124"/>
                </a:solidFill>
                <a:effectLst/>
                <a:latin typeface="Cambria" panose="02040503050406030204" pitchFamily="18" charset="0"/>
                <a:ea typeface="Cambria" panose="02040503050406030204" pitchFamily="18" charset="0"/>
              </a:rPr>
              <a:t>Sử dụng các loại rào cản vật lý tiếng ồn.</a:t>
            </a:r>
          </a:p>
        </p:txBody>
      </p:sp>
    </p:spTree>
    <p:extLst>
      <p:ext uri="{BB962C8B-B14F-4D97-AF65-F5344CB8AC3E}">
        <p14:creationId xmlns:p14="http://schemas.microsoft.com/office/powerpoint/2010/main" val="5718021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barn(inVertical)">
                                      <p:cBhvr>
                                        <p:cTn id="20" dur="500"/>
                                        <p:tgtEl>
                                          <p:spTgt spid="4">
                                            <p:txEl>
                                              <p:pRg st="2" end="2"/>
                                            </p:txEl>
                                          </p:spTgt>
                                        </p:tgtEl>
                                      </p:cBhvr>
                                    </p:animEffect>
                                  </p:childTnLst>
                                </p:cTn>
                              </p:par>
                              <p:par>
                                <p:cTn id="21" presetID="16" presetClass="entr" presetSubtype="21"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barn(inVertical)">
                                      <p:cBhvr>
                                        <p:cTn id="23"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2654053" y="-2679949"/>
            <a:ext cx="6883896" cy="1219200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1707" y="3951621"/>
            <a:ext cx="3414823" cy="3124200"/>
          </a:xfrm>
          <a:prstGeom prst="rect">
            <a:avLst/>
          </a:prstGeom>
        </p:spPr>
      </p:pic>
      <p:pic>
        <p:nvPicPr>
          <p:cNvPr id="4" name="Picture 3">
            <a:extLst>
              <a:ext uri="{FF2B5EF4-FFF2-40B4-BE49-F238E27FC236}">
                <a16:creationId xmlns:a16="http://schemas.microsoft.com/office/drawing/2014/main" id="{A922BE47-704F-CD12-BC17-75FB98A79C3F}"/>
              </a:ext>
            </a:extLst>
          </p:cNvPr>
          <p:cNvPicPr>
            <a:picLocks noChangeAspect="1"/>
          </p:cNvPicPr>
          <p:nvPr/>
        </p:nvPicPr>
        <p:blipFill>
          <a:blip r:embed="rId5"/>
          <a:stretch>
            <a:fillRect/>
          </a:stretch>
        </p:blipFill>
        <p:spPr>
          <a:xfrm>
            <a:off x="2107336" y="1899945"/>
            <a:ext cx="8205927" cy="2353260"/>
          </a:xfrm>
          <a:prstGeom prst="rect">
            <a:avLst/>
          </a:prstGeom>
        </p:spPr>
      </p:pic>
    </p:spTree>
    <p:extLst>
      <p:ext uri="{BB962C8B-B14F-4D97-AF65-F5344CB8AC3E}">
        <p14:creationId xmlns:p14="http://schemas.microsoft.com/office/powerpoint/2010/main" val="20598563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14">
            <a:extLst>
              <a:ext uri="{FF2B5EF4-FFF2-40B4-BE49-F238E27FC236}">
                <a16:creationId xmlns:a16="http://schemas.microsoft.com/office/drawing/2014/main" id="{3A3D9425-11C1-D58D-A490-17BA700D07C3}"/>
              </a:ext>
            </a:extLst>
          </p:cNvPr>
          <p:cNvSpPr/>
          <p:nvPr/>
        </p:nvSpPr>
        <p:spPr>
          <a:xfrm>
            <a:off x="322293" y="69575"/>
            <a:ext cx="11627755" cy="1111526"/>
          </a:xfrm>
          <a:prstGeom prst="wedgeRoundRectCallout">
            <a:avLst>
              <a:gd name="adj1" fmla="val 29101"/>
              <a:gd name="adj2" fmla="val 48718"/>
              <a:gd name="adj3" fmla="val 16667"/>
            </a:avLst>
          </a:prstGeom>
          <a:solidFill>
            <a:schemeClr val="accent5">
              <a:lumMod val="20000"/>
              <a:lumOff val="80000"/>
            </a:schemeClr>
          </a:solidFill>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lvl="0" algn="ctr" defTabSz="913256"/>
            <a:r>
              <a:rPr lang="vi-VN" sz="3600" b="1" dirty="0">
                <a:solidFill>
                  <a:prstClr val="black"/>
                </a:solidFill>
                <a:latin typeface="Calibri" panose="020F0502020204030204" pitchFamily="34" charset="0"/>
                <a:cs typeface="Calibri" panose="020F0502020204030204" pitchFamily="34" charset="0"/>
              </a:rPr>
              <a:t> Tìm hiểu tiếng ồn thường gặp nơi em sống theo gợi ý sau. </a:t>
            </a:r>
            <a:endPar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CDCCD958-003D-B12A-F549-DF8DAB862D59}"/>
              </a:ext>
            </a:extLst>
          </p:cNvPr>
          <p:cNvPicPr>
            <a:picLocks noChangeAspect="1"/>
          </p:cNvPicPr>
          <p:nvPr/>
        </p:nvPicPr>
        <p:blipFill>
          <a:blip r:embed="rId3"/>
          <a:stretch>
            <a:fillRect/>
          </a:stretch>
        </p:blipFill>
        <p:spPr>
          <a:xfrm>
            <a:off x="504825" y="2339988"/>
            <a:ext cx="11372850" cy="1669631"/>
          </a:xfrm>
          <a:prstGeom prst="rect">
            <a:avLst/>
          </a:prstGeom>
        </p:spPr>
      </p:pic>
    </p:spTree>
    <p:extLst>
      <p:ext uri="{BB962C8B-B14F-4D97-AF65-F5344CB8AC3E}">
        <p14:creationId xmlns:p14="http://schemas.microsoft.com/office/powerpoint/2010/main" val="34261734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D399D39-7450-1B6D-A680-248A8AB844FC}"/>
              </a:ext>
            </a:extLst>
          </p:cNvPr>
          <p:cNvGraphicFramePr>
            <a:graphicFrameLocks noGrp="1"/>
          </p:cNvGraphicFramePr>
          <p:nvPr>
            <p:extLst>
              <p:ext uri="{D42A27DB-BD31-4B8C-83A1-F6EECF244321}">
                <p14:modId xmlns:p14="http://schemas.microsoft.com/office/powerpoint/2010/main" val="301313880"/>
              </p:ext>
            </p:extLst>
          </p:nvPr>
        </p:nvGraphicFramePr>
        <p:xfrm>
          <a:off x="914400" y="733425"/>
          <a:ext cx="10506076" cy="4582041"/>
        </p:xfrm>
        <a:graphic>
          <a:graphicData uri="http://schemas.openxmlformats.org/drawingml/2006/table">
            <a:tbl>
              <a:tblPr/>
              <a:tblGrid>
                <a:gridCol w="2626519">
                  <a:extLst>
                    <a:ext uri="{9D8B030D-6E8A-4147-A177-3AD203B41FA5}">
                      <a16:colId xmlns:a16="http://schemas.microsoft.com/office/drawing/2014/main" val="698105536"/>
                    </a:ext>
                  </a:extLst>
                </a:gridCol>
                <a:gridCol w="2626519">
                  <a:extLst>
                    <a:ext uri="{9D8B030D-6E8A-4147-A177-3AD203B41FA5}">
                      <a16:colId xmlns:a16="http://schemas.microsoft.com/office/drawing/2014/main" val="3884590561"/>
                    </a:ext>
                  </a:extLst>
                </a:gridCol>
                <a:gridCol w="2626519">
                  <a:extLst>
                    <a:ext uri="{9D8B030D-6E8A-4147-A177-3AD203B41FA5}">
                      <a16:colId xmlns:a16="http://schemas.microsoft.com/office/drawing/2014/main" val="3014341010"/>
                    </a:ext>
                  </a:extLst>
                </a:gridCol>
                <a:gridCol w="2626519">
                  <a:extLst>
                    <a:ext uri="{9D8B030D-6E8A-4147-A177-3AD203B41FA5}">
                      <a16:colId xmlns:a16="http://schemas.microsoft.com/office/drawing/2014/main" val="1584409600"/>
                    </a:ext>
                  </a:extLst>
                </a:gridCol>
              </a:tblGrid>
              <a:tr h="1219716">
                <a:tc>
                  <a:txBody>
                    <a:bodyPr/>
                    <a:lstStyle/>
                    <a:p>
                      <a:pPr algn="ctr" fontAlgn="t"/>
                      <a:r>
                        <a:rPr lang="en-US" sz="2800" b="1" dirty="0" err="1">
                          <a:effectLst/>
                          <a:latin typeface="Cambria" panose="02040503050406030204" pitchFamily="18" charset="0"/>
                          <a:ea typeface="Cambria" panose="02040503050406030204" pitchFamily="18" charset="0"/>
                        </a:rPr>
                        <a:t>Tiếng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ồn</a:t>
                      </a:r>
                      <a:endParaRPr lang="en-US" sz="2800"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70B717"/>
                      </a:solidFill>
                      <a:prstDash val="solid"/>
                      <a:round/>
                      <a:headEnd type="none" w="med" len="med"/>
                      <a:tailEnd type="none" w="med" len="med"/>
                    </a:lnL>
                    <a:lnR w="12700" cap="flat" cmpd="sng" algn="ctr">
                      <a:solidFill>
                        <a:srgbClr val="70B717"/>
                      </a:solidFill>
                      <a:prstDash val="solid"/>
                      <a:round/>
                      <a:headEnd type="none" w="med" len="med"/>
                      <a:tailEnd type="none" w="med" len="med"/>
                    </a:lnR>
                    <a:lnT w="12700" cap="flat" cmpd="sng" algn="ctr">
                      <a:solidFill>
                        <a:srgbClr val="70B717"/>
                      </a:solidFill>
                      <a:prstDash val="solid"/>
                      <a:round/>
                      <a:headEnd type="none" w="med" len="med"/>
                      <a:tailEnd type="none" w="med" len="med"/>
                    </a:lnT>
                    <a:lnB w="12700" cap="flat" cmpd="sng" algn="ctr">
                      <a:solidFill>
                        <a:srgbClr val="D0B717"/>
                      </a:solidFill>
                      <a:prstDash val="solid"/>
                      <a:round/>
                      <a:headEnd type="none" w="med" len="med"/>
                      <a:tailEnd type="none" w="med" len="med"/>
                    </a:lnB>
                    <a:solidFill>
                      <a:schemeClr val="accent2">
                        <a:lumMod val="40000"/>
                        <a:lumOff val="60000"/>
                      </a:schemeClr>
                    </a:solidFill>
                  </a:tcPr>
                </a:tc>
                <a:tc>
                  <a:txBody>
                    <a:bodyPr/>
                    <a:lstStyle/>
                    <a:p>
                      <a:pPr algn="ctr" fontAlgn="t"/>
                      <a:r>
                        <a:rPr lang="en-US" sz="2800" b="1">
                          <a:effectLst/>
                          <a:latin typeface="Cambria" panose="02040503050406030204" pitchFamily="18" charset="0"/>
                          <a:ea typeface="Cambria" panose="02040503050406030204" pitchFamily="18" charset="0"/>
                        </a:rPr>
                        <a:t>Thời gian nghe thấy tiếng ồn</a:t>
                      </a:r>
                      <a:endParaRPr lang="en-US" sz="280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70B717"/>
                      </a:solidFill>
                      <a:prstDash val="solid"/>
                      <a:round/>
                      <a:headEnd type="none" w="med" len="med"/>
                      <a:tailEnd type="none" w="med" len="med"/>
                    </a:lnL>
                    <a:lnR w="12700" cap="flat" cmpd="sng" algn="ctr">
                      <a:solidFill>
                        <a:srgbClr val="70B717"/>
                      </a:solidFill>
                      <a:prstDash val="solid"/>
                      <a:round/>
                      <a:headEnd type="none" w="med" len="med"/>
                      <a:tailEnd type="none" w="med" len="med"/>
                    </a:lnR>
                    <a:lnT w="12700" cap="flat" cmpd="sng" algn="ctr">
                      <a:solidFill>
                        <a:srgbClr val="70B717"/>
                      </a:solidFill>
                      <a:prstDash val="solid"/>
                      <a:round/>
                      <a:headEnd type="none" w="med" len="med"/>
                      <a:tailEnd type="none" w="med" len="med"/>
                    </a:lnT>
                    <a:lnB w="12700" cap="flat" cmpd="sng" algn="ctr">
                      <a:solidFill>
                        <a:srgbClr val="D0B717"/>
                      </a:solidFill>
                      <a:prstDash val="solid"/>
                      <a:round/>
                      <a:headEnd type="none" w="med" len="med"/>
                      <a:tailEnd type="none" w="med" len="med"/>
                    </a:lnB>
                    <a:solidFill>
                      <a:schemeClr val="accent2">
                        <a:lumMod val="40000"/>
                        <a:lumOff val="60000"/>
                      </a:schemeClr>
                    </a:solidFill>
                  </a:tcPr>
                </a:tc>
                <a:tc>
                  <a:txBody>
                    <a:bodyPr/>
                    <a:lstStyle/>
                    <a:p>
                      <a:pPr algn="ctr" fontAlgn="t"/>
                      <a:r>
                        <a:rPr lang="en-US" sz="2800" b="1" dirty="0" err="1">
                          <a:effectLst/>
                          <a:latin typeface="Cambria" panose="02040503050406030204" pitchFamily="18" charset="0"/>
                          <a:ea typeface="Cambria" panose="02040503050406030204" pitchFamily="18" charset="0"/>
                        </a:rPr>
                        <a:t>Tác</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hại</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của</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tiếng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ồn</a:t>
                      </a:r>
                      <a:endParaRPr lang="en-US" sz="2800"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70B717"/>
                      </a:solidFill>
                      <a:prstDash val="solid"/>
                      <a:round/>
                      <a:headEnd type="none" w="med" len="med"/>
                      <a:tailEnd type="none" w="med" len="med"/>
                    </a:lnL>
                    <a:lnR w="12700" cap="flat" cmpd="sng" algn="ctr">
                      <a:solidFill>
                        <a:srgbClr val="70B717"/>
                      </a:solidFill>
                      <a:prstDash val="solid"/>
                      <a:round/>
                      <a:headEnd type="none" w="med" len="med"/>
                      <a:tailEnd type="none" w="med" len="med"/>
                    </a:lnR>
                    <a:lnT w="12700" cap="flat" cmpd="sng" algn="ctr">
                      <a:solidFill>
                        <a:srgbClr val="70B717"/>
                      </a:solidFill>
                      <a:prstDash val="solid"/>
                      <a:round/>
                      <a:headEnd type="none" w="med" len="med"/>
                      <a:tailEnd type="none" w="med" len="med"/>
                    </a:lnT>
                    <a:lnB w="12700" cap="flat" cmpd="sng" algn="ctr">
                      <a:solidFill>
                        <a:srgbClr val="D0B717"/>
                      </a:solidFill>
                      <a:prstDash val="solid"/>
                      <a:round/>
                      <a:headEnd type="none" w="med" len="med"/>
                      <a:tailEnd type="none" w="med" len="med"/>
                    </a:lnB>
                    <a:solidFill>
                      <a:schemeClr val="accent2">
                        <a:lumMod val="40000"/>
                        <a:lumOff val="60000"/>
                      </a:schemeClr>
                    </a:solidFill>
                  </a:tcPr>
                </a:tc>
                <a:tc>
                  <a:txBody>
                    <a:bodyPr/>
                    <a:lstStyle/>
                    <a:p>
                      <a:pPr algn="ctr" fontAlgn="t"/>
                      <a:r>
                        <a:rPr lang="en-US" sz="2800" b="1" dirty="0" err="1">
                          <a:effectLst/>
                          <a:latin typeface="Cambria" panose="02040503050406030204" pitchFamily="18" charset="0"/>
                          <a:ea typeface="Cambria" panose="02040503050406030204" pitchFamily="18" charset="0"/>
                        </a:rPr>
                        <a:t>Cách</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hạn</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chế</a:t>
                      </a:r>
                      <a:endParaRPr lang="en-US" sz="2800"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70B717"/>
                      </a:solidFill>
                      <a:prstDash val="solid"/>
                      <a:round/>
                      <a:headEnd type="none" w="med" len="med"/>
                      <a:tailEnd type="none" w="med" len="med"/>
                    </a:lnL>
                    <a:lnR w="12700" cap="flat" cmpd="sng" algn="ctr">
                      <a:solidFill>
                        <a:srgbClr val="70B717"/>
                      </a:solidFill>
                      <a:prstDash val="solid"/>
                      <a:round/>
                      <a:headEnd type="none" w="med" len="med"/>
                      <a:tailEnd type="none" w="med" len="med"/>
                    </a:lnR>
                    <a:lnT w="12700" cap="flat" cmpd="sng" algn="ctr">
                      <a:solidFill>
                        <a:srgbClr val="70B717"/>
                      </a:solidFill>
                      <a:prstDash val="solid"/>
                      <a:round/>
                      <a:headEnd type="none" w="med" len="med"/>
                      <a:tailEnd type="none" w="med" len="med"/>
                    </a:lnT>
                    <a:lnB w="12700" cap="flat" cmpd="sng" algn="ctr">
                      <a:solidFill>
                        <a:srgbClr val="D0B717"/>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631579714"/>
                  </a:ext>
                </a:extLst>
              </a:tr>
              <a:tr h="842268">
                <a:tc>
                  <a:txBody>
                    <a:bodyPr/>
                    <a:lstStyle/>
                    <a:p>
                      <a:pPr algn="ctr" fontAlgn="t"/>
                      <a:r>
                        <a:rPr lang="en-US" sz="2800" b="1" dirty="0" err="1">
                          <a:effectLst/>
                          <a:latin typeface="Cambria" panose="02040503050406030204" pitchFamily="18" charset="0"/>
                          <a:ea typeface="Cambria" panose="02040503050406030204" pitchFamily="18" charset="0"/>
                        </a:rPr>
                        <a:t>Tiếng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máy</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xẻ</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gỗ</a:t>
                      </a:r>
                      <a:endParaRPr lang="en-US" sz="2800" b="1"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D0B717"/>
                      </a:solidFill>
                      <a:prstDash val="solid"/>
                      <a:round/>
                      <a:headEnd type="none" w="med" len="med"/>
                      <a:tailEnd type="none" w="med" len="med"/>
                    </a:lnL>
                    <a:lnR w="12700" cap="flat" cmpd="sng" algn="ctr">
                      <a:solidFill>
                        <a:srgbClr val="D0B717"/>
                      </a:solidFill>
                      <a:prstDash val="solid"/>
                      <a:round/>
                      <a:headEnd type="none" w="med" len="med"/>
                      <a:tailEnd type="none" w="med" len="med"/>
                    </a:lnR>
                    <a:lnT w="12700" cap="flat" cmpd="sng" algn="ctr">
                      <a:solidFill>
                        <a:srgbClr val="D0B717"/>
                      </a:solidFill>
                      <a:prstDash val="solid"/>
                      <a:round/>
                      <a:headEnd type="none" w="med" len="med"/>
                      <a:tailEnd type="none" w="med" len="med"/>
                    </a:lnT>
                    <a:lnB w="12700" cap="flat" cmpd="sng" algn="ctr">
                      <a:solidFill>
                        <a:srgbClr val="D0B717"/>
                      </a:solidFill>
                      <a:prstDash val="solid"/>
                      <a:round/>
                      <a:headEnd type="none" w="med" len="med"/>
                      <a:tailEnd type="none" w="med" len="med"/>
                    </a:lnB>
                    <a:solidFill>
                      <a:srgbClr val="FFFFFF"/>
                    </a:solidFill>
                  </a:tcPr>
                </a:tc>
                <a:tc>
                  <a:txBody>
                    <a:bodyPr/>
                    <a:lstStyle/>
                    <a:p>
                      <a:pPr algn="ctr" fontAlgn="t"/>
                      <a:r>
                        <a:rPr lang="en-US" sz="2800">
                          <a:effectLst/>
                          <a:latin typeface="Cambria" panose="02040503050406030204" pitchFamily="18" charset="0"/>
                          <a:ea typeface="Cambria" panose="02040503050406030204" pitchFamily="18" charset="0"/>
                        </a:rPr>
                        <a:t>Ban ngày</a:t>
                      </a:r>
                    </a:p>
                  </a:txBody>
                  <a:tcPr marL="31750" marR="31750" marT="31750" marB="31750">
                    <a:lnL w="12700" cap="flat" cmpd="sng" algn="ctr">
                      <a:solidFill>
                        <a:srgbClr val="D0B717"/>
                      </a:solidFill>
                      <a:prstDash val="solid"/>
                      <a:round/>
                      <a:headEnd type="none" w="med" len="med"/>
                      <a:tailEnd type="none" w="med" len="med"/>
                    </a:lnL>
                    <a:lnR w="12700" cap="flat" cmpd="sng" algn="ctr">
                      <a:solidFill>
                        <a:srgbClr val="D0B717"/>
                      </a:solidFill>
                      <a:prstDash val="solid"/>
                      <a:round/>
                      <a:headEnd type="none" w="med" len="med"/>
                      <a:tailEnd type="none" w="med" len="med"/>
                    </a:lnR>
                    <a:lnT w="12700" cap="flat" cmpd="sng" algn="ctr">
                      <a:solidFill>
                        <a:srgbClr val="D0B717"/>
                      </a:solidFill>
                      <a:prstDash val="solid"/>
                      <a:round/>
                      <a:headEnd type="none" w="med" len="med"/>
                      <a:tailEnd type="none" w="med" len="med"/>
                    </a:lnT>
                    <a:lnB w="12700" cap="flat" cmpd="sng" algn="ctr">
                      <a:solidFill>
                        <a:srgbClr val="D0B717"/>
                      </a:solidFill>
                      <a:prstDash val="solid"/>
                      <a:round/>
                      <a:headEnd type="none" w="med" len="med"/>
                      <a:tailEnd type="none" w="med" len="med"/>
                    </a:lnB>
                    <a:solidFill>
                      <a:srgbClr val="FFFFFF"/>
                    </a:solidFill>
                  </a:tcPr>
                </a:tc>
                <a:tc>
                  <a:txBody>
                    <a:bodyPr/>
                    <a:lstStyle/>
                    <a:p>
                      <a:pPr algn="ctr" fontAlgn="t"/>
                      <a:r>
                        <a:rPr lang="en-US" sz="2800">
                          <a:effectLst/>
                          <a:latin typeface="Cambria" panose="02040503050406030204" pitchFamily="18" charset="0"/>
                          <a:ea typeface="Cambria" panose="02040503050406030204" pitchFamily="18" charset="0"/>
                        </a:rPr>
                        <a:t>Đau tai</a:t>
                      </a:r>
                    </a:p>
                  </a:txBody>
                  <a:tcPr marL="31750" marR="31750" marT="31750" marB="31750">
                    <a:lnL w="12700" cap="flat" cmpd="sng" algn="ctr">
                      <a:solidFill>
                        <a:srgbClr val="D0B717"/>
                      </a:solidFill>
                      <a:prstDash val="solid"/>
                      <a:round/>
                      <a:headEnd type="none" w="med" len="med"/>
                      <a:tailEnd type="none" w="med" len="med"/>
                    </a:lnL>
                    <a:lnR w="12700" cap="flat" cmpd="sng" algn="ctr">
                      <a:solidFill>
                        <a:srgbClr val="D0B717"/>
                      </a:solidFill>
                      <a:prstDash val="solid"/>
                      <a:round/>
                      <a:headEnd type="none" w="med" len="med"/>
                      <a:tailEnd type="none" w="med" len="med"/>
                    </a:lnR>
                    <a:lnT w="12700" cap="flat" cmpd="sng" algn="ctr">
                      <a:solidFill>
                        <a:srgbClr val="D0B717"/>
                      </a:solidFill>
                      <a:prstDash val="solid"/>
                      <a:round/>
                      <a:headEnd type="none" w="med" len="med"/>
                      <a:tailEnd type="none" w="med" len="med"/>
                    </a:lnT>
                    <a:lnB w="12700" cap="flat" cmpd="sng" algn="ctr">
                      <a:solidFill>
                        <a:srgbClr val="D0B717"/>
                      </a:solidFill>
                      <a:prstDash val="solid"/>
                      <a:round/>
                      <a:headEnd type="none" w="med" len="med"/>
                      <a:tailEnd type="none" w="med" len="med"/>
                    </a:lnB>
                    <a:solidFill>
                      <a:srgbClr val="FFFFFF"/>
                    </a:solidFill>
                  </a:tcPr>
                </a:tc>
                <a:tc>
                  <a:txBody>
                    <a:bodyPr/>
                    <a:lstStyle/>
                    <a:p>
                      <a:pPr algn="ctr" fontAlgn="t"/>
                      <a:r>
                        <a:rPr lang="en-US" sz="2800">
                          <a:effectLst/>
                          <a:latin typeface="Cambria" panose="02040503050406030204" pitchFamily="18" charset="0"/>
                          <a:ea typeface="Cambria" panose="02040503050406030204" pitchFamily="18" charset="0"/>
                        </a:rPr>
                        <a:t>Đóng kín cửa phòng</a:t>
                      </a:r>
                    </a:p>
                  </a:txBody>
                  <a:tcPr marL="31750" marR="31750" marT="31750" marB="31750">
                    <a:lnL w="12700" cap="flat" cmpd="sng" algn="ctr">
                      <a:solidFill>
                        <a:srgbClr val="D0B717"/>
                      </a:solidFill>
                      <a:prstDash val="solid"/>
                      <a:round/>
                      <a:headEnd type="none" w="med" len="med"/>
                      <a:tailEnd type="none" w="med" len="med"/>
                    </a:lnL>
                    <a:lnR w="12700" cap="flat" cmpd="sng" algn="ctr">
                      <a:solidFill>
                        <a:srgbClr val="D0B717"/>
                      </a:solidFill>
                      <a:prstDash val="solid"/>
                      <a:round/>
                      <a:headEnd type="none" w="med" len="med"/>
                      <a:tailEnd type="none" w="med" len="med"/>
                    </a:lnR>
                    <a:lnT w="12700" cap="flat" cmpd="sng" algn="ctr">
                      <a:solidFill>
                        <a:srgbClr val="D0B717"/>
                      </a:solidFill>
                      <a:prstDash val="solid"/>
                      <a:round/>
                      <a:headEnd type="none" w="med" len="med"/>
                      <a:tailEnd type="none" w="med" len="med"/>
                    </a:lnT>
                    <a:lnB w="12700" cap="flat" cmpd="sng" algn="ctr">
                      <a:solidFill>
                        <a:srgbClr val="D0B717"/>
                      </a:solidFill>
                      <a:prstDash val="solid"/>
                      <a:round/>
                      <a:headEnd type="none" w="med" len="med"/>
                      <a:tailEnd type="none" w="med" len="med"/>
                    </a:lnB>
                    <a:solidFill>
                      <a:srgbClr val="FFFFFF"/>
                    </a:solidFill>
                  </a:tcPr>
                </a:tc>
                <a:extLst>
                  <a:ext uri="{0D108BD9-81ED-4DB2-BD59-A6C34878D82A}">
                    <a16:rowId xmlns:a16="http://schemas.microsoft.com/office/drawing/2014/main" val="3147654843"/>
                  </a:ext>
                </a:extLst>
              </a:tr>
              <a:tr h="1225669">
                <a:tc>
                  <a:txBody>
                    <a:bodyPr/>
                    <a:lstStyle/>
                    <a:p>
                      <a:pPr algn="ctr" fontAlgn="t"/>
                      <a:r>
                        <a:rPr lang="en-US" sz="2800" b="1" dirty="0" err="1">
                          <a:effectLst/>
                          <a:latin typeface="Cambria" panose="02040503050406030204" pitchFamily="18" charset="0"/>
                          <a:ea typeface="Cambria" panose="02040503050406030204" pitchFamily="18" charset="0"/>
                        </a:rPr>
                        <a:t>Tiếng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máy</a:t>
                      </a:r>
                      <a:r>
                        <a:rPr lang="en-US" sz="2800" b="1" dirty="0">
                          <a:effectLst/>
                          <a:latin typeface="Cambria" panose="02040503050406030204" pitchFamily="18" charset="0"/>
                          <a:ea typeface="Cambria" panose="02040503050406030204" pitchFamily="18" charset="0"/>
                        </a:rPr>
                        <a:t> bay</a:t>
                      </a:r>
                    </a:p>
                  </a:txBody>
                  <a:tcPr marL="31750" marR="31750" marT="31750" marB="31750">
                    <a:lnL w="12700" cap="flat" cmpd="sng" algn="ctr">
                      <a:solidFill>
                        <a:srgbClr val="D0B717"/>
                      </a:solidFill>
                      <a:prstDash val="solid"/>
                      <a:round/>
                      <a:headEnd type="none" w="med" len="med"/>
                      <a:tailEnd type="none" w="med" len="med"/>
                    </a:lnL>
                    <a:lnR w="12700" cap="flat" cmpd="sng" algn="ctr">
                      <a:solidFill>
                        <a:srgbClr val="D0B717"/>
                      </a:solidFill>
                      <a:prstDash val="solid"/>
                      <a:round/>
                      <a:headEnd type="none" w="med" len="med"/>
                      <a:tailEnd type="none" w="med" len="med"/>
                    </a:lnR>
                    <a:lnT w="12700" cap="flat" cmpd="sng" algn="ctr">
                      <a:solidFill>
                        <a:srgbClr val="D0B717"/>
                      </a:solidFill>
                      <a:prstDash val="solid"/>
                      <a:round/>
                      <a:headEnd type="none" w="med" len="med"/>
                      <a:tailEnd type="none" w="med" len="med"/>
                    </a:lnT>
                    <a:lnB w="12700" cap="flat" cmpd="sng" algn="ctr">
                      <a:solidFill>
                        <a:srgbClr val="60B817"/>
                      </a:solidFill>
                      <a:prstDash val="solid"/>
                      <a:round/>
                      <a:headEnd type="none" w="med" len="med"/>
                      <a:tailEnd type="none" w="med" len="med"/>
                    </a:lnB>
                    <a:solidFill>
                      <a:srgbClr val="FFFFFF"/>
                    </a:solidFill>
                  </a:tcPr>
                </a:tc>
                <a:tc>
                  <a:txBody>
                    <a:bodyPr/>
                    <a:lstStyle/>
                    <a:p>
                      <a:pPr algn="ctr" fontAlgn="t"/>
                      <a:r>
                        <a:rPr lang="en-US" sz="2800" dirty="0" err="1">
                          <a:effectLst/>
                          <a:latin typeface="Cambria" panose="02040503050406030204" pitchFamily="18" charset="0"/>
                          <a:ea typeface="Cambria" panose="02040503050406030204" pitchFamily="18" charset="0"/>
                        </a:rPr>
                        <a:t>Lúc</a:t>
                      </a:r>
                      <a:r>
                        <a:rPr lang="en-US" sz="2800" dirty="0">
                          <a:effectLst/>
                          <a:latin typeface="Cambria" panose="02040503050406030204" pitchFamily="18" charset="0"/>
                          <a:ea typeface="Cambria" panose="02040503050406030204" pitchFamily="18" charset="0"/>
                        </a:rPr>
                        <a:t> </a:t>
                      </a:r>
                      <a:r>
                        <a:rPr lang="en-US" sz="2800" dirty="0" err="1">
                          <a:effectLst/>
                          <a:latin typeface="Cambria" panose="02040503050406030204" pitchFamily="18" charset="0"/>
                          <a:ea typeface="Cambria" panose="02040503050406030204" pitchFamily="18" charset="0"/>
                        </a:rPr>
                        <a:t>máy</a:t>
                      </a:r>
                      <a:r>
                        <a:rPr lang="en-US" sz="2800" dirty="0">
                          <a:effectLst/>
                          <a:latin typeface="Cambria" panose="02040503050406030204" pitchFamily="18" charset="0"/>
                          <a:ea typeface="Cambria" panose="02040503050406030204" pitchFamily="18" charset="0"/>
                        </a:rPr>
                        <a:t> bay </a:t>
                      </a:r>
                      <a:r>
                        <a:rPr lang="en-US" sz="2800" dirty="0" err="1">
                          <a:effectLst/>
                          <a:latin typeface="Cambria" panose="02040503050406030204" pitchFamily="18" charset="0"/>
                          <a:ea typeface="Cambria" panose="02040503050406030204" pitchFamily="18" charset="0"/>
                        </a:rPr>
                        <a:t>lên</a:t>
                      </a:r>
                      <a:r>
                        <a:rPr lang="en-US" sz="2800" dirty="0">
                          <a:effectLst/>
                          <a:latin typeface="Cambria" panose="02040503050406030204" pitchFamily="18" charset="0"/>
                          <a:ea typeface="Cambria" panose="02040503050406030204" pitchFamily="18" charset="0"/>
                        </a:rPr>
                        <a:t> </a:t>
                      </a:r>
                      <a:r>
                        <a:rPr lang="en-US" sz="2800" dirty="0" err="1">
                          <a:effectLst/>
                          <a:latin typeface="Cambria" panose="02040503050406030204" pitchFamily="18" charset="0"/>
                          <a:ea typeface="Cambria" panose="02040503050406030204" pitchFamily="18" charset="0"/>
                        </a:rPr>
                        <a:t>xuống</a:t>
                      </a:r>
                      <a:r>
                        <a:rPr lang="en-US" sz="2800" dirty="0">
                          <a:effectLst/>
                          <a:latin typeface="Cambria" panose="02040503050406030204" pitchFamily="18" charset="0"/>
                          <a:ea typeface="Cambria" panose="02040503050406030204" pitchFamily="18" charset="0"/>
                        </a:rPr>
                        <a:t> </a:t>
                      </a:r>
                      <a:r>
                        <a:rPr lang="en-US" sz="2800" dirty="0" err="1">
                          <a:effectLst/>
                          <a:latin typeface="Cambria" panose="02040503050406030204" pitchFamily="18" charset="0"/>
                          <a:ea typeface="Cambria" panose="02040503050406030204" pitchFamily="18" charset="0"/>
                        </a:rPr>
                        <a:t>sân</a:t>
                      </a:r>
                      <a:r>
                        <a:rPr lang="en-US" sz="2800" dirty="0">
                          <a:effectLst/>
                          <a:latin typeface="Cambria" panose="02040503050406030204" pitchFamily="18" charset="0"/>
                          <a:ea typeface="Cambria" panose="02040503050406030204" pitchFamily="18" charset="0"/>
                        </a:rPr>
                        <a:t> bay</a:t>
                      </a:r>
                    </a:p>
                  </a:txBody>
                  <a:tcPr marL="31750" marR="31750" marT="31750" marB="31750">
                    <a:lnL w="12700" cap="flat" cmpd="sng" algn="ctr">
                      <a:solidFill>
                        <a:srgbClr val="D0B717"/>
                      </a:solidFill>
                      <a:prstDash val="solid"/>
                      <a:round/>
                      <a:headEnd type="none" w="med" len="med"/>
                      <a:tailEnd type="none" w="med" len="med"/>
                    </a:lnL>
                    <a:lnR w="12700" cap="flat" cmpd="sng" algn="ctr">
                      <a:solidFill>
                        <a:srgbClr val="D0B717"/>
                      </a:solidFill>
                      <a:prstDash val="solid"/>
                      <a:round/>
                      <a:headEnd type="none" w="med" len="med"/>
                      <a:tailEnd type="none" w="med" len="med"/>
                    </a:lnR>
                    <a:lnT w="12700" cap="flat" cmpd="sng" algn="ctr">
                      <a:solidFill>
                        <a:srgbClr val="D0B717"/>
                      </a:solidFill>
                      <a:prstDash val="solid"/>
                      <a:round/>
                      <a:headEnd type="none" w="med" len="med"/>
                      <a:tailEnd type="none" w="med" len="med"/>
                    </a:lnT>
                    <a:lnB w="12700" cap="flat" cmpd="sng" algn="ctr">
                      <a:solidFill>
                        <a:srgbClr val="60B817"/>
                      </a:solidFill>
                      <a:prstDash val="solid"/>
                      <a:round/>
                      <a:headEnd type="none" w="med" len="med"/>
                      <a:tailEnd type="none" w="med" len="med"/>
                    </a:lnB>
                    <a:solidFill>
                      <a:srgbClr val="FFFFFF"/>
                    </a:solidFill>
                  </a:tcPr>
                </a:tc>
                <a:tc>
                  <a:txBody>
                    <a:bodyPr/>
                    <a:lstStyle/>
                    <a:p>
                      <a:pPr algn="ctr" fontAlgn="t"/>
                      <a:r>
                        <a:rPr lang="en-US" sz="2800">
                          <a:effectLst/>
                          <a:latin typeface="Cambria" panose="02040503050406030204" pitchFamily="18" charset="0"/>
                          <a:ea typeface="Cambria" panose="02040503050406030204" pitchFamily="18" charset="0"/>
                        </a:rPr>
                        <a:t>Đau tai</a:t>
                      </a:r>
                    </a:p>
                  </a:txBody>
                  <a:tcPr marL="31750" marR="31750" marT="31750" marB="31750">
                    <a:lnL w="12700" cap="flat" cmpd="sng" algn="ctr">
                      <a:solidFill>
                        <a:srgbClr val="D0B717"/>
                      </a:solidFill>
                      <a:prstDash val="solid"/>
                      <a:round/>
                      <a:headEnd type="none" w="med" len="med"/>
                      <a:tailEnd type="none" w="med" len="med"/>
                    </a:lnL>
                    <a:lnR w="12700" cap="flat" cmpd="sng" algn="ctr">
                      <a:solidFill>
                        <a:srgbClr val="D0B717"/>
                      </a:solidFill>
                      <a:prstDash val="solid"/>
                      <a:round/>
                      <a:headEnd type="none" w="med" len="med"/>
                      <a:tailEnd type="none" w="med" len="med"/>
                    </a:lnR>
                    <a:lnT w="12700" cap="flat" cmpd="sng" algn="ctr">
                      <a:solidFill>
                        <a:srgbClr val="D0B717"/>
                      </a:solidFill>
                      <a:prstDash val="solid"/>
                      <a:round/>
                      <a:headEnd type="none" w="med" len="med"/>
                      <a:tailEnd type="none" w="med" len="med"/>
                    </a:lnT>
                    <a:lnB w="12700" cap="flat" cmpd="sng" algn="ctr">
                      <a:solidFill>
                        <a:srgbClr val="60B817"/>
                      </a:solidFill>
                      <a:prstDash val="solid"/>
                      <a:round/>
                      <a:headEnd type="none" w="med" len="med"/>
                      <a:tailEnd type="none" w="med" len="med"/>
                    </a:lnB>
                    <a:solidFill>
                      <a:srgbClr val="FFFFFF"/>
                    </a:solidFill>
                  </a:tcPr>
                </a:tc>
                <a:tc>
                  <a:txBody>
                    <a:bodyPr/>
                    <a:lstStyle/>
                    <a:p>
                      <a:pPr algn="ctr" fontAlgn="t"/>
                      <a:r>
                        <a:rPr lang="en-US" sz="2800">
                          <a:effectLst/>
                          <a:latin typeface="Cambria" panose="02040503050406030204" pitchFamily="18" charset="0"/>
                          <a:ea typeface="Cambria" panose="02040503050406030204" pitchFamily="18" charset="0"/>
                        </a:rPr>
                        <a:t>Bịt kín tai</a:t>
                      </a:r>
                    </a:p>
                  </a:txBody>
                  <a:tcPr marL="31750" marR="31750" marT="31750" marB="31750">
                    <a:lnL w="12700" cap="flat" cmpd="sng" algn="ctr">
                      <a:solidFill>
                        <a:srgbClr val="D0B717"/>
                      </a:solidFill>
                      <a:prstDash val="solid"/>
                      <a:round/>
                      <a:headEnd type="none" w="med" len="med"/>
                      <a:tailEnd type="none" w="med" len="med"/>
                    </a:lnL>
                    <a:lnR w="12700" cap="flat" cmpd="sng" algn="ctr">
                      <a:solidFill>
                        <a:srgbClr val="D0B717"/>
                      </a:solidFill>
                      <a:prstDash val="solid"/>
                      <a:round/>
                      <a:headEnd type="none" w="med" len="med"/>
                      <a:tailEnd type="none" w="med" len="med"/>
                    </a:lnR>
                    <a:lnT w="12700" cap="flat" cmpd="sng" algn="ctr">
                      <a:solidFill>
                        <a:srgbClr val="D0B717"/>
                      </a:solidFill>
                      <a:prstDash val="solid"/>
                      <a:round/>
                      <a:headEnd type="none" w="med" len="med"/>
                      <a:tailEnd type="none" w="med" len="med"/>
                    </a:lnT>
                    <a:lnB w="12700" cap="flat" cmpd="sng" algn="ctr">
                      <a:solidFill>
                        <a:srgbClr val="60B817"/>
                      </a:solidFill>
                      <a:prstDash val="solid"/>
                      <a:round/>
                      <a:headEnd type="none" w="med" len="med"/>
                      <a:tailEnd type="none" w="med" len="med"/>
                    </a:lnB>
                    <a:solidFill>
                      <a:srgbClr val="FFFFFF"/>
                    </a:solidFill>
                  </a:tcPr>
                </a:tc>
                <a:extLst>
                  <a:ext uri="{0D108BD9-81ED-4DB2-BD59-A6C34878D82A}">
                    <a16:rowId xmlns:a16="http://schemas.microsoft.com/office/drawing/2014/main" val="952618362"/>
                  </a:ext>
                </a:extLst>
              </a:tr>
              <a:tr h="1219716">
                <a:tc>
                  <a:txBody>
                    <a:bodyPr/>
                    <a:lstStyle/>
                    <a:p>
                      <a:pPr algn="ctr" fontAlgn="t"/>
                      <a:r>
                        <a:rPr lang="en-US" sz="2800" b="1" dirty="0" err="1">
                          <a:effectLst/>
                          <a:latin typeface="Cambria" panose="02040503050406030204" pitchFamily="18" charset="0"/>
                          <a:ea typeface="Cambria" panose="02040503050406030204" pitchFamily="18" charset="0"/>
                        </a:rPr>
                        <a:t>Tiếng</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sấm</a:t>
                      </a:r>
                      <a:r>
                        <a:rPr lang="en-US" sz="2800" b="1" dirty="0">
                          <a:effectLst/>
                          <a:latin typeface="Cambria" panose="02040503050406030204" pitchFamily="18" charset="0"/>
                          <a:ea typeface="Cambria" panose="02040503050406030204" pitchFamily="18" charset="0"/>
                        </a:rPr>
                        <a:t> </a:t>
                      </a:r>
                      <a:r>
                        <a:rPr lang="en-US" sz="2800" b="1" dirty="0" err="1">
                          <a:effectLst/>
                          <a:latin typeface="Cambria" panose="02040503050406030204" pitchFamily="18" charset="0"/>
                          <a:ea typeface="Cambria" panose="02040503050406030204" pitchFamily="18" charset="0"/>
                        </a:rPr>
                        <a:t>sét</a:t>
                      </a:r>
                      <a:endParaRPr lang="en-US" sz="2800" b="1"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60B817"/>
                      </a:solidFill>
                      <a:prstDash val="solid"/>
                      <a:round/>
                      <a:headEnd type="none" w="med" len="med"/>
                      <a:tailEnd type="none" w="med" len="med"/>
                    </a:lnL>
                    <a:lnR w="12700" cap="flat" cmpd="sng" algn="ctr">
                      <a:solidFill>
                        <a:srgbClr val="60B817"/>
                      </a:solidFill>
                      <a:prstDash val="solid"/>
                      <a:round/>
                      <a:headEnd type="none" w="med" len="med"/>
                      <a:tailEnd type="none" w="med" len="med"/>
                    </a:lnR>
                    <a:lnT w="12700" cap="flat" cmpd="sng" algn="ctr">
                      <a:solidFill>
                        <a:srgbClr val="60B817"/>
                      </a:solidFill>
                      <a:prstDash val="solid"/>
                      <a:round/>
                      <a:headEnd type="none" w="med" len="med"/>
                      <a:tailEnd type="none" w="med" len="med"/>
                    </a:lnT>
                    <a:lnB w="12700" cap="flat" cmpd="sng" algn="ctr">
                      <a:solidFill>
                        <a:srgbClr val="60B817"/>
                      </a:solidFill>
                      <a:prstDash val="solid"/>
                      <a:round/>
                      <a:headEnd type="none" w="med" len="med"/>
                      <a:tailEnd type="none" w="med" len="med"/>
                    </a:lnB>
                    <a:solidFill>
                      <a:srgbClr val="FFFFFF"/>
                    </a:solidFill>
                  </a:tcPr>
                </a:tc>
                <a:tc>
                  <a:txBody>
                    <a:bodyPr/>
                    <a:lstStyle/>
                    <a:p>
                      <a:pPr algn="ctr" fontAlgn="t"/>
                      <a:r>
                        <a:rPr lang="vi-VN" sz="2800">
                          <a:effectLst/>
                          <a:latin typeface="Cambria" panose="02040503050406030204" pitchFamily="18" charset="0"/>
                          <a:ea typeface="Cambria" panose="02040503050406030204" pitchFamily="18" charset="0"/>
                        </a:rPr>
                        <a:t>Những cơn mưa vào mùa hè</a:t>
                      </a:r>
                    </a:p>
                  </a:txBody>
                  <a:tcPr marL="31750" marR="31750" marT="31750" marB="31750">
                    <a:lnL w="12700" cap="flat" cmpd="sng" algn="ctr">
                      <a:solidFill>
                        <a:srgbClr val="60B817"/>
                      </a:solidFill>
                      <a:prstDash val="solid"/>
                      <a:round/>
                      <a:headEnd type="none" w="med" len="med"/>
                      <a:tailEnd type="none" w="med" len="med"/>
                    </a:lnL>
                    <a:lnR w="12700" cap="flat" cmpd="sng" algn="ctr">
                      <a:solidFill>
                        <a:srgbClr val="60B817"/>
                      </a:solidFill>
                      <a:prstDash val="solid"/>
                      <a:round/>
                      <a:headEnd type="none" w="med" len="med"/>
                      <a:tailEnd type="none" w="med" len="med"/>
                    </a:lnR>
                    <a:lnT w="12700" cap="flat" cmpd="sng" algn="ctr">
                      <a:solidFill>
                        <a:srgbClr val="60B817"/>
                      </a:solidFill>
                      <a:prstDash val="solid"/>
                      <a:round/>
                      <a:headEnd type="none" w="med" len="med"/>
                      <a:tailEnd type="none" w="med" len="med"/>
                    </a:lnT>
                    <a:lnB w="12700" cap="flat" cmpd="sng" algn="ctr">
                      <a:solidFill>
                        <a:srgbClr val="60B817"/>
                      </a:solidFill>
                      <a:prstDash val="solid"/>
                      <a:round/>
                      <a:headEnd type="none" w="med" len="med"/>
                      <a:tailEnd type="none" w="med" len="med"/>
                    </a:lnB>
                    <a:solidFill>
                      <a:srgbClr val="FFFFFF"/>
                    </a:solidFill>
                  </a:tcPr>
                </a:tc>
                <a:tc>
                  <a:txBody>
                    <a:bodyPr/>
                    <a:lstStyle/>
                    <a:p>
                      <a:pPr algn="ctr" fontAlgn="t"/>
                      <a:r>
                        <a:rPr lang="en-US" sz="2800">
                          <a:effectLst/>
                          <a:latin typeface="Cambria" panose="02040503050406030204" pitchFamily="18" charset="0"/>
                          <a:ea typeface="Cambria" panose="02040503050406030204" pitchFamily="18" charset="0"/>
                        </a:rPr>
                        <a:t>Giật mình</a:t>
                      </a:r>
                    </a:p>
                  </a:txBody>
                  <a:tcPr marL="31750" marR="31750" marT="31750" marB="31750">
                    <a:lnL w="12700" cap="flat" cmpd="sng" algn="ctr">
                      <a:solidFill>
                        <a:srgbClr val="60B817"/>
                      </a:solidFill>
                      <a:prstDash val="solid"/>
                      <a:round/>
                      <a:headEnd type="none" w="med" len="med"/>
                      <a:tailEnd type="none" w="med" len="med"/>
                    </a:lnL>
                    <a:lnR w="12700" cap="flat" cmpd="sng" algn="ctr">
                      <a:solidFill>
                        <a:srgbClr val="60B817"/>
                      </a:solidFill>
                      <a:prstDash val="solid"/>
                      <a:round/>
                      <a:headEnd type="none" w="med" len="med"/>
                      <a:tailEnd type="none" w="med" len="med"/>
                    </a:lnR>
                    <a:lnT w="12700" cap="flat" cmpd="sng" algn="ctr">
                      <a:solidFill>
                        <a:srgbClr val="60B817"/>
                      </a:solidFill>
                      <a:prstDash val="solid"/>
                      <a:round/>
                      <a:headEnd type="none" w="med" len="med"/>
                      <a:tailEnd type="none" w="med" len="med"/>
                    </a:lnT>
                    <a:lnB w="12700" cap="flat" cmpd="sng" algn="ctr">
                      <a:solidFill>
                        <a:srgbClr val="60B817"/>
                      </a:solidFill>
                      <a:prstDash val="solid"/>
                      <a:round/>
                      <a:headEnd type="none" w="med" len="med"/>
                      <a:tailEnd type="none" w="med" len="med"/>
                    </a:lnB>
                    <a:solidFill>
                      <a:srgbClr val="FFFFFF"/>
                    </a:solidFill>
                  </a:tcPr>
                </a:tc>
                <a:tc>
                  <a:txBody>
                    <a:bodyPr/>
                    <a:lstStyle/>
                    <a:p>
                      <a:pPr algn="ctr" fontAlgn="t"/>
                      <a:r>
                        <a:rPr lang="en-US" sz="2800" dirty="0" err="1">
                          <a:effectLst/>
                          <a:latin typeface="Cambria" panose="02040503050406030204" pitchFamily="18" charset="0"/>
                          <a:ea typeface="Cambria" panose="02040503050406030204" pitchFamily="18" charset="0"/>
                        </a:rPr>
                        <a:t>Bịt</a:t>
                      </a:r>
                      <a:r>
                        <a:rPr lang="en-US" sz="2800" dirty="0">
                          <a:effectLst/>
                          <a:latin typeface="Cambria" panose="02040503050406030204" pitchFamily="18" charset="0"/>
                          <a:ea typeface="Cambria" panose="02040503050406030204" pitchFamily="18" charset="0"/>
                        </a:rPr>
                        <a:t> tai </a:t>
                      </a:r>
                      <a:r>
                        <a:rPr lang="en-US" sz="2800" dirty="0" err="1">
                          <a:effectLst/>
                          <a:latin typeface="Cambria" panose="02040503050406030204" pitchFamily="18" charset="0"/>
                          <a:ea typeface="Cambria" panose="02040503050406030204" pitchFamily="18" charset="0"/>
                        </a:rPr>
                        <a:t>lại</a:t>
                      </a:r>
                      <a:endParaRPr lang="en-US" sz="2800" dirty="0">
                        <a:effectLst/>
                        <a:latin typeface="Cambria" panose="02040503050406030204" pitchFamily="18" charset="0"/>
                        <a:ea typeface="Cambria" panose="02040503050406030204" pitchFamily="18" charset="0"/>
                      </a:endParaRPr>
                    </a:p>
                  </a:txBody>
                  <a:tcPr marL="31750" marR="31750" marT="31750" marB="31750">
                    <a:lnL w="12700" cap="flat" cmpd="sng" algn="ctr">
                      <a:solidFill>
                        <a:srgbClr val="60B817"/>
                      </a:solidFill>
                      <a:prstDash val="solid"/>
                      <a:round/>
                      <a:headEnd type="none" w="med" len="med"/>
                      <a:tailEnd type="none" w="med" len="med"/>
                    </a:lnL>
                    <a:lnR w="12700" cap="flat" cmpd="sng" algn="ctr">
                      <a:solidFill>
                        <a:srgbClr val="60B817"/>
                      </a:solidFill>
                      <a:prstDash val="solid"/>
                      <a:round/>
                      <a:headEnd type="none" w="med" len="med"/>
                      <a:tailEnd type="none" w="med" len="med"/>
                    </a:lnR>
                    <a:lnT w="12700" cap="flat" cmpd="sng" algn="ctr">
                      <a:solidFill>
                        <a:srgbClr val="60B817"/>
                      </a:solidFill>
                      <a:prstDash val="solid"/>
                      <a:round/>
                      <a:headEnd type="none" w="med" len="med"/>
                      <a:tailEnd type="none" w="med" len="med"/>
                    </a:lnT>
                    <a:lnB w="12700" cap="flat" cmpd="sng" algn="ctr">
                      <a:solidFill>
                        <a:srgbClr val="60B817"/>
                      </a:solidFill>
                      <a:prstDash val="solid"/>
                      <a:round/>
                      <a:headEnd type="none" w="med" len="med"/>
                      <a:tailEnd type="none" w="med" len="med"/>
                    </a:lnB>
                    <a:solidFill>
                      <a:srgbClr val="FFFFFF"/>
                    </a:solidFill>
                  </a:tcPr>
                </a:tc>
                <a:extLst>
                  <a:ext uri="{0D108BD9-81ED-4DB2-BD59-A6C34878D82A}">
                    <a16:rowId xmlns:a16="http://schemas.microsoft.com/office/drawing/2014/main" val="2949379843"/>
                  </a:ext>
                </a:extLst>
              </a:tr>
            </a:tbl>
          </a:graphicData>
        </a:graphic>
      </p:graphicFrame>
    </p:spTree>
    <p:extLst>
      <p:ext uri="{BB962C8B-B14F-4D97-AF65-F5344CB8AC3E}">
        <p14:creationId xmlns:p14="http://schemas.microsoft.com/office/powerpoint/2010/main" val="26233881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 name="Rounded Rectangle 1"/>
          <p:cNvSpPr/>
          <p:nvPr/>
        </p:nvSpPr>
        <p:spPr>
          <a:xfrm>
            <a:off x="437322" y="1724025"/>
            <a:ext cx="10855518" cy="448793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5" name="Rectangle 4"/>
          <p:cNvSpPr/>
          <p:nvPr/>
        </p:nvSpPr>
        <p:spPr>
          <a:xfrm>
            <a:off x="558663" y="2079159"/>
            <a:ext cx="10515600" cy="3970318"/>
          </a:xfrm>
          <a:prstGeom prst="rect">
            <a:avLst/>
          </a:prstGeom>
        </p:spPr>
        <p:txBody>
          <a:bodyPr wrap="square">
            <a:spAutoFit/>
          </a:bodyPr>
          <a:lstStyle/>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vi-VN" sz="36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n-ea"/>
                <a:cs typeface="Calibri" panose="020F0502020204030204" pitchFamily="34" charset="0"/>
              </a:rPr>
              <a:t>Tiếng ồn gây ảnh hưởng xấu đến sức khỏe con người, gây mất tập trung, ảnh hưởng tới giao tiếp, học tập, …</a:t>
            </a:r>
          </a:p>
          <a:p>
            <a:pPr marL="571500" marR="0" lvl="0" indent="-5715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vi-VN" sz="3600" b="1" i="0" u="none" strike="noStrike" kern="1200" cap="none" spc="0" normalizeH="0" baseline="0" noProof="0" dirty="0">
                <a:ln>
                  <a:noFill/>
                </a:ln>
                <a:solidFill>
                  <a:prstClr val="black">
                    <a:lumMod val="95000"/>
                    <a:lumOff val="5000"/>
                  </a:prstClr>
                </a:solidFill>
                <a:effectLst/>
                <a:uLnTx/>
                <a:uFillTx/>
                <a:latin typeface="Calibri" panose="020F0502020204030204" pitchFamily="34" charset="0"/>
                <a:ea typeface="+mn-ea"/>
                <a:cs typeface="Calibri" panose="020F0502020204030204" pitchFamily="34" charset="0"/>
              </a:rPr>
              <a:t>Có nhiều biện pháp chống ô nhiễm tiếng ồn: </a:t>
            </a: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tác động vào nguồn gây ra tiếng ồn, sử dụng vật ngăn cách để giảm tiếng ồn, trồng nhiều cây xanh cũng góp phần làm giảm tiếng ồn.</a:t>
            </a:r>
          </a:p>
        </p:txBody>
      </p:sp>
      <p:pic>
        <p:nvPicPr>
          <p:cNvPr id="4" name="Picture 3">
            <a:extLst>
              <a:ext uri="{FF2B5EF4-FFF2-40B4-BE49-F238E27FC236}">
                <a16:creationId xmlns:a16="http://schemas.microsoft.com/office/drawing/2014/main" id="{0A5CBF36-98AA-2378-9AAF-2A68DE55338E}"/>
              </a:ext>
            </a:extLst>
          </p:cNvPr>
          <p:cNvPicPr>
            <a:picLocks noChangeAspect="1"/>
          </p:cNvPicPr>
          <p:nvPr/>
        </p:nvPicPr>
        <p:blipFill>
          <a:blip r:embed="rId3"/>
          <a:stretch>
            <a:fillRect/>
          </a:stretch>
        </p:blipFill>
        <p:spPr>
          <a:xfrm>
            <a:off x="3562349" y="0"/>
            <a:ext cx="5982981" cy="2006456"/>
          </a:xfrm>
          <a:prstGeom prst="rect">
            <a:avLst/>
          </a:prstGeom>
        </p:spPr>
      </p:pic>
    </p:spTree>
    <p:extLst>
      <p:ext uri="{BB962C8B-B14F-4D97-AF65-F5344CB8AC3E}">
        <p14:creationId xmlns:p14="http://schemas.microsoft.com/office/powerpoint/2010/main" val="1288432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2654053" y="-2679949"/>
            <a:ext cx="6883896" cy="12192002"/>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61707" y="3951621"/>
            <a:ext cx="3414823" cy="3124200"/>
          </a:xfrm>
          <a:prstGeom prst="rect">
            <a:avLst/>
          </a:prstGeom>
        </p:spPr>
      </p:pic>
      <p:pic>
        <p:nvPicPr>
          <p:cNvPr id="5" name="Picture 4">
            <a:extLst>
              <a:ext uri="{FF2B5EF4-FFF2-40B4-BE49-F238E27FC236}">
                <a16:creationId xmlns:a16="http://schemas.microsoft.com/office/drawing/2014/main" id="{6DB27211-663A-85F2-577B-6808DF7E9EC9}"/>
              </a:ext>
            </a:extLst>
          </p:cNvPr>
          <p:cNvPicPr>
            <a:picLocks noChangeAspect="1"/>
          </p:cNvPicPr>
          <p:nvPr/>
        </p:nvPicPr>
        <p:blipFill>
          <a:blip r:embed="rId5"/>
          <a:stretch>
            <a:fillRect/>
          </a:stretch>
        </p:blipFill>
        <p:spPr>
          <a:xfrm>
            <a:off x="2399448" y="1618907"/>
            <a:ext cx="8943607" cy="2566638"/>
          </a:xfrm>
          <a:prstGeom prst="rect">
            <a:avLst/>
          </a:prstGeom>
        </p:spPr>
      </p:pic>
    </p:spTree>
    <p:extLst>
      <p:ext uri="{BB962C8B-B14F-4D97-AF65-F5344CB8AC3E}">
        <p14:creationId xmlns:p14="http://schemas.microsoft.com/office/powerpoint/2010/main" val="10915877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028" name="Picture 4" descr="Cái Hòm Hình ảnh | Định dạng hình ảnh PNG 400203570| vn.lovepik.com"/>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7323274" y="3634945"/>
            <a:ext cx="4243886" cy="3553022"/>
          </a:xfrm>
          <a:prstGeom prst="rect">
            <a:avLst/>
          </a:prstGeom>
          <a:noFill/>
          <a:extLst>
            <a:ext uri="{909E8E84-426E-40DD-AFC4-6F175D3DCCD1}">
              <a14:hiddenFill xmlns:a14="http://schemas.microsoft.com/office/drawing/2010/main">
                <a:solidFill>
                  <a:srgbClr val="FFFFFF"/>
                </a:solidFill>
              </a14:hiddenFill>
            </a:ext>
          </a:extLst>
        </p:spPr>
      </p:pic>
      <p:pic>
        <p:nvPicPr>
          <p:cNvPr id="12"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871807" y="-875094"/>
            <a:ext cx="487363" cy="487363"/>
          </a:xfrm>
          <a:prstGeom prst="rect">
            <a:avLst/>
          </a:prstGeom>
        </p:spPr>
      </p:pic>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0019" y="2784808"/>
            <a:ext cx="5059151" cy="5314234"/>
          </a:xfrm>
          <a:prstGeom prst="rect">
            <a:avLst/>
          </a:prstGeom>
        </p:spPr>
      </p:pic>
      <p:grpSp>
        <p:nvGrpSpPr>
          <p:cNvPr id="4" name="Group 3"/>
          <p:cNvGrpSpPr/>
          <p:nvPr/>
        </p:nvGrpSpPr>
        <p:grpSpPr>
          <a:xfrm>
            <a:off x="1358945" y="832236"/>
            <a:ext cx="9918655" cy="3541644"/>
            <a:chOff x="1358945" y="832236"/>
            <a:chExt cx="9918655" cy="3541644"/>
          </a:xfrm>
        </p:grpSpPr>
        <p:grpSp>
          <p:nvGrpSpPr>
            <p:cNvPr id="8" name="Group 7"/>
            <p:cNvGrpSpPr/>
            <p:nvPr/>
          </p:nvGrpSpPr>
          <p:grpSpPr>
            <a:xfrm>
              <a:off x="1358945" y="832236"/>
              <a:ext cx="9918655" cy="3541644"/>
              <a:chOff x="1186069" y="1881808"/>
              <a:chExt cx="10369826" cy="3617844"/>
            </a:xfrm>
          </p:grpSpPr>
          <p:sp>
            <p:nvSpPr>
              <p:cNvPr id="9" name="Rectangle: Rounded Corners 2"/>
              <p:cNvSpPr/>
              <p:nvPr/>
            </p:nvSpPr>
            <p:spPr>
              <a:xfrm>
                <a:off x="1186069" y="1881808"/>
                <a:ext cx="10369826" cy="361784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10" name="Rectangle: Rounded Corners 3"/>
              <p:cNvSpPr/>
              <p:nvPr/>
            </p:nvSpPr>
            <p:spPr>
              <a:xfrm>
                <a:off x="1285462" y="1987824"/>
                <a:ext cx="10151164" cy="3394347"/>
              </a:xfrm>
              <a:prstGeom prst="roundRect">
                <a:avLst/>
              </a:prstGeom>
              <a:noFill/>
              <a:ln w="38100">
                <a:solidFill>
                  <a:srgbClr val="985C0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grpSp>
        <p:pic>
          <p:nvPicPr>
            <p:cNvPr id="3" name="Picture 2"/>
            <p:cNvPicPr>
              <a:picLocks noChangeAspect="1"/>
            </p:cNvPicPr>
            <p:nvPr/>
          </p:nvPicPr>
          <p:blipFill>
            <a:blip r:embed="rId10"/>
            <a:stretch>
              <a:fillRect/>
            </a:stretch>
          </p:blipFill>
          <p:spPr>
            <a:xfrm>
              <a:off x="2581310" y="1461058"/>
              <a:ext cx="7974259" cy="2237426"/>
            </a:xfrm>
            <a:prstGeom prst="rect">
              <a:avLst/>
            </a:prstGeom>
          </p:spPr>
        </p:pic>
      </p:grpSp>
    </p:spTree>
    <p:extLst>
      <p:ext uri="{BB962C8B-B14F-4D97-AF65-F5344CB8AC3E}">
        <p14:creationId xmlns:p14="http://schemas.microsoft.com/office/powerpoint/2010/main" val="35221305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028"/>
                                        </p:tgtEl>
                                        <p:attrNameLst>
                                          <p:attrName>r</p:attrName>
                                        </p:attrNameLst>
                                      </p:cBhvr>
                                    </p:animRot>
                                    <p:animRot by="-240000">
                                      <p:cBhvr>
                                        <p:cTn id="10" dur="200" fill="hold">
                                          <p:stCondLst>
                                            <p:cond delay="200"/>
                                          </p:stCondLst>
                                        </p:cTn>
                                        <p:tgtEl>
                                          <p:spTgt spid="1028"/>
                                        </p:tgtEl>
                                        <p:attrNameLst>
                                          <p:attrName>r</p:attrName>
                                        </p:attrNameLst>
                                      </p:cBhvr>
                                    </p:animRot>
                                    <p:animRot by="240000">
                                      <p:cBhvr>
                                        <p:cTn id="11" dur="200" fill="hold">
                                          <p:stCondLst>
                                            <p:cond delay="400"/>
                                          </p:stCondLst>
                                        </p:cTn>
                                        <p:tgtEl>
                                          <p:spTgt spid="1028"/>
                                        </p:tgtEl>
                                        <p:attrNameLst>
                                          <p:attrName>r</p:attrName>
                                        </p:attrNameLst>
                                      </p:cBhvr>
                                    </p:animRot>
                                    <p:animRot by="-240000">
                                      <p:cBhvr>
                                        <p:cTn id="12" dur="200" fill="hold">
                                          <p:stCondLst>
                                            <p:cond delay="600"/>
                                          </p:stCondLst>
                                        </p:cTn>
                                        <p:tgtEl>
                                          <p:spTgt spid="1028"/>
                                        </p:tgtEl>
                                        <p:attrNameLst>
                                          <p:attrName>r</p:attrName>
                                        </p:attrNameLst>
                                      </p:cBhvr>
                                    </p:animRot>
                                    <p:animRot by="120000">
                                      <p:cBhvr>
                                        <p:cTn id="13" dur="200" fill="hold">
                                          <p:stCondLst>
                                            <p:cond delay="800"/>
                                          </p:stCondLst>
                                        </p:cTn>
                                        <p:tgtEl>
                                          <p:spTgt spid="1028"/>
                                        </p:tgtEl>
                                        <p:attrNameLst>
                                          <p:attrName>r</p:attrName>
                                        </p:attrNameLst>
                                      </p:cBhvr>
                                    </p:animRot>
                                  </p:childTnLst>
                                </p:cTn>
                              </p:par>
                              <p:par>
                                <p:cTn id="14" presetID="1" presetClass="mediacall" presetSubtype="0" fill="hold" nodeType="withEffect">
                                  <p:stCondLst>
                                    <p:cond delay="0"/>
                                  </p:stCondLst>
                                  <p:childTnLst>
                                    <p:cmd type="call" cmd="playFrom(0.0)">
                                      <p:cBhvr>
                                        <p:cTn id="15" dur="5276" fill="hold"/>
                                        <p:tgtEl>
                                          <p:spTgt spid="12"/>
                                        </p:tgtEl>
                                      </p:cBhvr>
                                    </p:cmd>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1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79259" y="3749040"/>
            <a:ext cx="4027033" cy="3383280"/>
          </a:xfrm>
          <a:prstGeom prst="rect">
            <a:avLst/>
          </a:prstGeom>
        </p:spPr>
      </p:pic>
      <p:grpSp>
        <p:nvGrpSpPr>
          <p:cNvPr id="6" name="Group 5"/>
          <p:cNvGrpSpPr/>
          <p:nvPr/>
        </p:nvGrpSpPr>
        <p:grpSpPr>
          <a:xfrm>
            <a:off x="5115935" y="2865120"/>
            <a:ext cx="6573145" cy="3124200"/>
            <a:chOff x="5115935" y="2865120"/>
            <a:chExt cx="6573145" cy="3124200"/>
          </a:xfrm>
        </p:grpSpPr>
        <p:sp>
          <p:nvSpPr>
            <p:cNvPr id="3" name="Rounded Rectangle 2"/>
            <p:cNvSpPr/>
            <p:nvPr/>
          </p:nvSpPr>
          <p:spPr>
            <a:xfrm>
              <a:off x="5115935" y="2865120"/>
              <a:ext cx="6573145" cy="3124200"/>
            </a:xfrm>
            <a:prstGeom prst="roundRect">
              <a:avLst/>
            </a:prstGeom>
            <a:solidFill>
              <a:srgbClr val="92D050"/>
            </a:solidFill>
            <a:ln>
              <a:solidFill>
                <a:srgbClr val="179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4" name="TextBox 3"/>
            <p:cNvSpPr txBox="1"/>
            <p:nvPr/>
          </p:nvSpPr>
          <p:spPr>
            <a:xfrm>
              <a:off x="5372380" y="3149947"/>
              <a:ext cx="6060253" cy="2554545"/>
            </a:xfrm>
            <a:prstGeom prst="rect">
              <a:avLst/>
            </a:prstGeom>
            <a:solidFill>
              <a:srgbClr val="92D050"/>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Tôi là Thần cây sống ở nơi đây. Để tìm được kho báu bạn phải vượt qua ngọn núi kia. Hãy trả lời các câu hỏi sau tôi sẽ giúp các bạn vượt qua dãy núi một cách dễ dàng</a:t>
              </a:r>
            </a:p>
          </p:txBody>
        </p:sp>
      </p:gr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06680"/>
            <a:ext cx="2448935" cy="2448935"/>
          </a:xfrm>
          <a:prstGeom prst="rect">
            <a:avLst/>
          </a:prstGeom>
        </p:spPr>
      </p:pic>
      <p:pic>
        <p:nvPicPr>
          <p:cNvPr id="7" name="Picture 4" descr="Cái Hòm Hình ảnh | Định dạng hình ảnh PNG 400203570| vn.lovepik.com"/>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9853114" y="693625"/>
            <a:ext cx="1082853" cy="90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4090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5000" r="-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79259" y="3749040"/>
            <a:ext cx="4027033" cy="3383280"/>
          </a:xfrm>
          <a:prstGeom prst="rect">
            <a:avLst/>
          </a:prstGeom>
        </p:spPr>
      </p:pic>
      <p:grpSp>
        <p:nvGrpSpPr>
          <p:cNvPr id="6" name="Group 5"/>
          <p:cNvGrpSpPr/>
          <p:nvPr/>
        </p:nvGrpSpPr>
        <p:grpSpPr>
          <a:xfrm>
            <a:off x="5115935" y="1401417"/>
            <a:ext cx="6573145" cy="4587903"/>
            <a:chOff x="5115935" y="2865120"/>
            <a:chExt cx="6573145" cy="3124200"/>
          </a:xfrm>
        </p:grpSpPr>
        <p:sp>
          <p:nvSpPr>
            <p:cNvPr id="3" name="Rounded Rectangle 2"/>
            <p:cNvSpPr/>
            <p:nvPr/>
          </p:nvSpPr>
          <p:spPr>
            <a:xfrm>
              <a:off x="5115935" y="2865120"/>
              <a:ext cx="6573145" cy="3124200"/>
            </a:xfrm>
            <a:prstGeom prst="roundRect">
              <a:avLst/>
            </a:prstGeom>
            <a:solidFill>
              <a:srgbClr val="92D050"/>
            </a:solidFill>
            <a:ln>
              <a:solidFill>
                <a:srgbClr val="179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4" name="TextBox 3"/>
            <p:cNvSpPr txBox="1"/>
            <p:nvPr/>
          </p:nvSpPr>
          <p:spPr>
            <a:xfrm>
              <a:off x="5158410" y="3164265"/>
              <a:ext cx="6301407" cy="10688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FF0000"/>
                  </a:solidFill>
                  <a:effectLst/>
                  <a:latin typeface="Cambria" panose="02040503050406030204" pitchFamily="18" charset="0"/>
                  <a:ea typeface="Cambria" panose="02040503050406030204" pitchFamily="18" charset="0"/>
                </a:rPr>
                <a:t>Nói</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chuyện</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gây</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mất</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trật</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tự</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trong</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giờ</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học</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sẽ</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có</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lợi</a:t>
              </a:r>
              <a:r>
                <a:rPr lang="en-US" sz="3200" b="1" dirty="0">
                  <a:solidFill>
                    <a:srgbClr val="FF0000"/>
                  </a:solidFill>
                  <a:effectLst/>
                  <a:latin typeface="Cambria" panose="02040503050406030204" pitchFamily="18" charset="0"/>
                  <a:ea typeface="Cambria" panose="02040503050406030204" pitchFamily="18" charset="0"/>
                </a:rPr>
                <a:t> hay </a:t>
              </a:r>
              <a:r>
                <a:rPr lang="en-US" sz="3200" b="1" dirty="0" err="1">
                  <a:solidFill>
                    <a:srgbClr val="FF0000"/>
                  </a:solidFill>
                  <a:effectLst/>
                  <a:latin typeface="Cambria" panose="02040503050406030204" pitchFamily="18" charset="0"/>
                  <a:ea typeface="Cambria" panose="02040503050406030204" pitchFamily="18" charset="0"/>
                </a:rPr>
                <a:t>có</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hại</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Tác</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hại</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của</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việc</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đó</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là</a:t>
              </a:r>
              <a:r>
                <a:rPr lang="en-US" sz="3200" b="1" dirty="0">
                  <a:solidFill>
                    <a:srgbClr val="FF0000"/>
                  </a:solidFill>
                  <a:effectLst/>
                  <a:latin typeface="Cambria" panose="02040503050406030204" pitchFamily="18" charset="0"/>
                  <a:ea typeface="Cambria" panose="02040503050406030204" pitchFamily="18" charset="0"/>
                </a:rPr>
                <a:t> </a:t>
              </a:r>
              <a:r>
                <a:rPr lang="en-US" sz="3200" b="1" dirty="0" err="1">
                  <a:solidFill>
                    <a:srgbClr val="FF0000"/>
                  </a:solidFill>
                  <a:effectLst/>
                  <a:latin typeface="Cambria" panose="02040503050406030204" pitchFamily="18" charset="0"/>
                  <a:ea typeface="Cambria" panose="02040503050406030204" pitchFamily="18" charset="0"/>
                </a:rPr>
                <a:t>gì</a:t>
              </a:r>
              <a:r>
                <a:rPr lang="en-US" sz="3200" b="1" dirty="0">
                  <a:solidFill>
                    <a:srgbClr val="FF0000"/>
                  </a:solidFill>
                  <a:effectLst/>
                  <a:latin typeface="Cambria" panose="02040503050406030204" pitchFamily="18" charset="0"/>
                  <a:ea typeface="Cambria" panose="02040503050406030204" pitchFamily="18" charset="0"/>
                </a:rPr>
                <a:t>?</a:t>
              </a:r>
              <a:endParaRPr kumimoji="0" lang="en-GB" sz="8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06680"/>
            <a:ext cx="2448935" cy="2448935"/>
          </a:xfrm>
          <a:prstGeom prst="rect">
            <a:avLst/>
          </a:prstGeom>
        </p:spPr>
      </p:pic>
      <p:pic>
        <p:nvPicPr>
          <p:cNvPr id="7" name="Picture 4" descr="Cái Hòm Hình ảnh | Định dạng hình ảnh PNG 400203570| vn.lovepik.com"/>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9853114" y="693625"/>
            <a:ext cx="1082853" cy="9065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372380" y="3672126"/>
            <a:ext cx="6060253" cy="2062103"/>
          </a:xfrm>
          <a:prstGeom prst="rect">
            <a:avLst/>
          </a:prstGeom>
          <a:noFill/>
        </p:spPr>
        <p:txBody>
          <a:bodyPr wrap="square" rtlCol="0">
            <a:spAutoFit/>
          </a:bodyPr>
          <a:lstStyle/>
          <a:p>
            <a:pPr lvl="0" algn="just">
              <a:defRPr/>
            </a:pPr>
            <a:r>
              <a:rPr lang="vi-VN" sz="3200" dirty="0">
                <a:solidFill>
                  <a:srgbClr val="002060"/>
                </a:solidFill>
                <a:latin typeface="Cambria" panose="02040503050406030204" pitchFamily="18" charset="0"/>
                <a:ea typeface="Cambria" panose="02040503050406030204" pitchFamily="18" charset="0"/>
                <a:cs typeface="Times New Roman" panose="02020603050405020304" pitchFamily="18" charset="0"/>
              </a:rPr>
              <a:t>Gây mất trật tự trong giờ học là có hại. Tác hại khiến các bạn khác mất tập trung, không nghe được thầy/cô giảng bài. </a:t>
            </a:r>
            <a:endParaRPr kumimoji="0" lang="en-GB"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25267838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ting 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5000" r="-5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79259" y="3749040"/>
            <a:ext cx="4027033" cy="3383280"/>
          </a:xfrm>
          <a:prstGeom prst="rect">
            <a:avLst/>
          </a:prstGeom>
        </p:spPr>
      </p:pic>
      <p:grpSp>
        <p:nvGrpSpPr>
          <p:cNvPr id="6" name="Group 5"/>
          <p:cNvGrpSpPr/>
          <p:nvPr/>
        </p:nvGrpSpPr>
        <p:grpSpPr>
          <a:xfrm>
            <a:off x="5115935" y="1878496"/>
            <a:ext cx="6682459" cy="4502426"/>
            <a:chOff x="5115935" y="2865120"/>
            <a:chExt cx="6682459" cy="3124200"/>
          </a:xfrm>
        </p:grpSpPr>
        <p:sp>
          <p:nvSpPr>
            <p:cNvPr id="3" name="Rounded Rectangle 2"/>
            <p:cNvSpPr/>
            <p:nvPr/>
          </p:nvSpPr>
          <p:spPr>
            <a:xfrm>
              <a:off x="5115935" y="2865120"/>
              <a:ext cx="6573145" cy="3124200"/>
            </a:xfrm>
            <a:prstGeom prst="roundRect">
              <a:avLst/>
            </a:prstGeom>
            <a:solidFill>
              <a:srgbClr val="92D050"/>
            </a:solidFill>
            <a:ln>
              <a:solidFill>
                <a:srgbClr val="1795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endParaRPr>
            </a:p>
          </p:txBody>
        </p:sp>
        <p:sp>
          <p:nvSpPr>
            <p:cNvPr id="4" name="TextBox 3"/>
            <p:cNvSpPr txBox="1"/>
            <p:nvPr/>
          </p:nvSpPr>
          <p:spPr>
            <a:xfrm>
              <a:off x="5158410" y="3207604"/>
              <a:ext cx="6639984" cy="10891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Vì</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sao</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không</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đùa</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nghịch</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hò</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hét</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to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trong</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lớp</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khi</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cô</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giáo</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tạm</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thời</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vắng</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1" u="none" strike="noStrike" kern="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mặt</a:t>
              </a:r>
              <a:r>
                <a:rPr kumimoji="0" lang="en-US" sz="3200" b="1" i="1" u="none" strike="noStrike" kern="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GB" sz="6000" b="1"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106680"/>
            <a:ext cx="2448935" cy="2448935"/>
          </a:xfrm>
          <a:prstGeom prst="rect">
            <a:avLst/>
          </a:prstGeom>
        </p:spPr>
      </p:pic>
      <p:pic>
        <p:nvPicPr>
          <p:cNvPr id="7" name="Picture 4" descr="Cái Hòm Hình ảnh | Định dạng hình ảnh PNG 400203570| vn.lovepik.com"/>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9853114" y="693625"/>
            <a:ext cx="1082853" cy="9065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372380" y="4059853"/>
            <a:ext cx="6060253"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Đùa nghịch, hò hét to trong lớp khi cô giáo tạm thời vắng mặt gây ra tiếng ồn làm ảnh hưởng đến các lớp bên cạnh đang học.</a:t>
            </a:r>
            <a:endParaRPr kumimoji="0" lang="en-GB" sz="32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40575410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7"/>
                                        </p:tgtEl>
                                        <p:attrNameLst>
                                          <p:attrName>r</p:attrName>
                                        </p:attrNameLst>
                                      </p:cBhvr>
                                    </p:animRot>
                                    <p:animRot by="-240000">
                                      <p:cBhvr>
                                        <p:cTn id="7" dur="200" fill="hold">
                                          <p:stCondLst>
                                            <p:cond delay="200"/>
                                          </p:stCondLst>
                                        </p:cTn>
                                        <p:tgtEl>
                                          <p:spTgt spid="7"/>
                                        </p:tgtEl>
                                        <p:attrNameLst>
                                          <p:attrName>r</p:attrName>
                                        </p:attrNameLst>
                                      </p:cBhvr>
                                    </p:animRot>
                                    <p:animRot by="240000">
                                      <p:cBhvr>
                                        <p:cTn id="8" dur="200" fill="hold">
                                          <p:stCondLst>
                                            <p:cond delay="400"/>
                                          </p:stCondLst>
                                        </p:cTn>
                                        <p:tgtEl>
                                          <p:spTgt spid="7"/>
                                        </p:tgtEl>
                                        <p:attrNameLst>
                                          <p:attrName>r</p:attrName>
                                        </p:attrNameLst>
                                      </p:cBhvr>
                                    </p:animRot>
                                    <p:animRot by="-240000">
                                      <p:cBhvr>
                                        <p:cTn id="9" dur="200" fill="hold">
                                          <p:stCondLst>
                                            <p:cond delay="600"/>
                                          </p:stCondLst>
                                        </p:cTn>
                                        <p:tgtEl>
                                          <p:spTgt spid="7"/>
                                        </p:tgtEl>
                                        <p:attrNameLst>
                                          <p:attrName>r</p:attrName>
                                        </p:attrNameLst>
                                      </p:cBhvr>
                                    </p:animRot>
                                    <p:animRot by="120000">
                                      <p:cBhvr>
                                        <p:cTn id="10" dur="200" fill="hold">
                                          <p:stCondLst>
                                            <p:cond delay="800"/>
                                          </p:stCondLst>
                                        </p:cTn>
                                        <p:tgtEl>
                                          <p:spTgt spid="7"/>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18" dur="1000" fill="hold"/>
                                        <p:tgtEl>
                                          <p:spTgt spid="6"/>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ting 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2E3"/>
        </a:solidFill>
        <a:effectLst/>
      </p:bgPr>
    </p:bg>
    <p:spTree>
      <p:nvGrpSpPr>
        <p:cNvPr id="1" name=""/>
        <p:cNvGrpSpPr/>
        <p:nvPr/>
      </p:nvGrpSpPr>
      <p:grpSpPr>
        <a:xfrm>
          <a:off x="0" y="0"/>
          <a:ext cx="0" cy="0"/>
          <a:chOff x="0" y="0"/>
          <a:chExt cx="0" cy="0"/>
        </a:xfrm>
      </p:grpSpPr>
      <p:pic>
        <p:nvPicPr>
          <p:cNvPr id="3" name="Vì sao ô nhiễm tiếng ồn nguy hiểm hơn bạn nghĩ">
            <a:hlinkClick r:id="" action="ppaction://media"/>
            <a:extLst>
              <a:ext uri="{FF2B5EF4-FFF2-40B4-BE49-F238E27FC236}">
                <a16:creationId xmlns:a16="http://schemas.microsoft.com/office/drawing/2014/main" id="{EE858970-E38D-F679-A6D5-F68EF5D5B2E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5375111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12"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71807" y="-875094"/>
            <a:ext cx="487363" cy="487363"/>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8160" y="2642074"/>
            <a:ext cx="5621748" cy="4383566"/>
          </a:xfrm>
          <a:prstGeom prst="rect">
            <a:avLst/>
          </a:prstGeom>
        </p:spPr>
      </p:pic>
      <p:pic>
        <p:nvPicPr>
          <p:cNvPr id="1028" name="Picture 4" descr="Cái Hòm Hình ảnh | Định dạng hình ảnh PNG 400203570| vn.lovepik.com"/>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1944" l="3837" r="95465">
                        <a14:foregroundMark x1="20000" y1="72917" x2="29767" y2="86806"/>
                        <a14:foregroundMark x1="10233" y1="82639" x2="10233" y2="82639"/>
                        <a14:foregroundMark x1="39535" y1="63056" x2="39535" y2="63056"/>
                        <a14:foregroundMark x1="38837" y1="83472" x2="38837" y2="83472"/>
                        <a14:foregroundMark x1="58953" y1="42222" x2="58140" y2="51250"/>
                        <a14:foregroundMark x1="67093" y1="47083" x2="67442" y2="55972"/>
                      </a14:backgroundRemoval>
                    </a14:imgEffect>
                  </a14:imgLayer>
                </a14:imgProps>
              </a:ext>
              <a:ext uri="{28A0092B-C50C-407E-A947-70E740481C1C}">
                <a14:useLocalDpi xmlns:a14="http://schemas.microsoft.com/office/drawing/2010/main" val="0"/>
              </a:ext>
            </a:extLst>
          </a:blip>
          <a:srcRect/>
          <a:stretch>
            <a:fillRect/>
          </a:stretch>
        </p:blipFill>
        <p:spPr bwMode="auto">
          <a:xfrm>
            <a:off x="5115488" y="2942056"/>
            <a:ext cx="5417366" cy="4535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53000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028"/>
                                        </p:tgtEl>
                                        <p:attrNameLst>
                                          <p:attrName>r</p:attrName>
                                        </p:attrNameLst>
                                      </p:cBhvr>
                                    </p:animRot>
                                    <p:animRot by="-240000">
                                      <p:cBhvr>
                                        <p:cTn id="7" dur="200" fill="hold">
                                          <p:stCondLst>
                                            <p:cond delay="200"/>
                                          </p:stCondLst>
                                        </p:cTn>
                                        <p:tgtEl>
                                          <p:spTgt spid="1028"/>
                                        </p:tgtEl>
                                        <p:attrNameLst>
                                          <p:attrName>r</p:attrName>
                                        </p:attrNameLst>
                                      </p:cBhvr>
                                    </p:animRot>
                                    <p:animRot by="240000">
                                      <p:cBhvr>
                                        <p:cTn id="8" dur="200" fill="hold">
                                          <p:stCondLst>
                                            <p:cond delay="400"/>
                                          </p:stCondLst>
                                        </p:cTn>
                                        <p:tgtEl>
                                          <p:spTgt spid="1028"/>
                                        </p:tgtEl>
                                        <p:attrNameLst>
                                          <p:attrName>r</p:attrName>
                                        </p:attrNameLst>
                                      </p:cBhvr>
                                    </p:animRot>
                                    <p:animRot by="-240000">
                                      <p:cBhvr>
                                        <p:cTn id="9" dur="200" fill="hold">
                                          <p:stCondLst>
                                            <p:cond delay="600"/>
                                          </p:stCondLst>
                                        </p:cTn>
                                        <p:tgtEl>
                                          <p:spTgt spid="1028"/>
                                        </p:tgtEl>
                                        <p:attrNameLst>
                                          <p:attrName>r</p:attrName>
                                        </p:attrNameLst>
                                      </p:cBhvr>
                                    </p:animRot>
                                    <p:animRot by="120000">
                                      <p:cBhvr>
                                        <p:cTn id="10" dur="200" fill="hold">
                                          <p:stCondLst>
                                            <p:cond delay="800"/>
                                          </p:stCondLst>
                                        </p:cTn>
                                        <p:tgtEl>
                                          <p:spTgt spid="1028"/>
                                        </p:tgtEl>
                                        <p:attrNameLst>
                                          <p:attrName>r</p:attrName>
                                        </p:attrNameLst>
                                      </p:cBhvr>
                                    </p:animRot>
                                  </p:childTnLst>
                                </p:cTn>
                              </p:par>
                              <p:par>
                                <p:cTn id="11" presetID="1" presetClass="mediacall" presetSubtype="0" fill="hold" nodeType="withEffect">
                                  <p:stCondLst>
                                    <p:cond delay="0"/>
                                  </p:stCondLst>
                                  <p:childTnLst>
                                    <p:cmd type="call" cmd="playFrom(0.0)">
                                      <p:cBhvr>
                                        <p:cTn id="12" dur="5276"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1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5FE7F01F-EA89-456E-ABF4-BD1A17D12C4E}"/>
              </a:ext>
            </a:extLst>
          </p:cNvPr>
          <p:cNvPicPr>
            <a:picLocks noChangeAspect="1"/>
          </p:cNvPicPr>
          <p:nvPr/>
        </p:nvPicPr>
        <p:blipFill rotWithShape="1">
          <a:blip r:embed="rId3">
            <a:extLst>
              <a:ext uri="{28A0092B-C50C-407E-A947-70E740481C1C}">
                <a14:useLocalDpi xmlns:a14="http://schemas.microsoft.com/office/drawing/2010/main" val="0"/>
              </a:ext>
            </a:extLst>
          </a:blip>
          <a:srcRect t="1739" r="16704" b="373"/>
          <a:stretch/>
        </p:blipFill>
        <p:spPr>
          <a:xfrm rot="16200000">
            <a:off x="1627204" y="-1653099"/>
            <a:ext cx="6883896" cy="10138301"/>
          </a:xfrm>
          <a:prstGeom prst="rect">
            <a:avLst/>
          </a:prstGeom>
        </p:spPr>
      </p:pic>
      <p:pic>
        <p:nvPicPr>
          <p:cNvPr id="15" name="图片 14">
            <a:extLst>
              <a:ext uri="{FF2B5EF4-FFF2-40B4-BE49-F238E27FC236}">
                <a16:creationId xmlns:a16="http://schemas.microsoft.com/office/drawing/2014/main"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7723944" y="2389942"/>
            <a:ext cx="6883896" cy="2052219"/>
          </a:xfrm>
          <a:prstGeom prst="rect">
            <a:avLst/>
          </a:prstGeom>
        </p:spPr>
      </p:pic>
      <p:sp>
        <p:nvSpPr>
          <p:cNvPr id="2" name="Rounded Rectangle 1"/>
          <p:cNvSpPr/>
          <p:nvPr/>
        </p:nvSpPr>
        <p:spPr>
          <a:xfrm>
            <a:off x="6019800" y="3078480"/>
            <a:ext cx="5836920" cy="3276600"/>
          </a:xfrm>
          <a:prstGeom prst="roundRect">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8" name="Group 7"/>
          <p:cNvGrpSpPr/>
          <p:nvPr/>
        </p:nvGrpSpPr>
        <p:grpSpPr>
          <a:xfrm>
            <a:off x="5926146" y="3498940"/>
            <a:ext cx="4755756" cy="1082956"/>
            <a:chOff x="5926146" y="3498940"/>
            <a:chExt cx="4755756" cy="1082956"/>
          </a:xfrm>
        </p:grpSpPr>
        <p:sp>
          <p:nvSpPr>
            <p:cNvPr id="4" name="TextBox 3"/>
            <p:cNvSpPr txBox="1"/>
            <p:nvPr/>
          </p:nvSpPr>
          <p:spPr>
            <a:xfrm>
              <a:off x="7009102" y="3687726"/>
              <a:ext cx="367280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Về</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nhà</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xem</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lại</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endPar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6146" y="3498940"/>
              <a:ext cx="1082956" cy="1082956"/>
            </a:xfrm>
            <a:prstGeom prst="rect">
              <a:avLst/>
            </a:prstGeom>
          </p:spPr>
        </p:pic>
      </p:grpSp>
      <p:grpSp>
        <p:nvGrpSpPr>
          <p:cNvPr id="10" name="Group 9"/>
          <p:cNvGrpSpPr/>
          <p:nvPr/>
        </p:nvGrpSpPr>
        <p:grpSpPr>
          <a:xfrm>
            <a:off x="5926146" y="4768553"/>
            <a:ext cx="5473902" cy="1200329"/>
            <a:chOff x="5926146" y="4768553"/>
            <a:chExt cx="5473902" cy="1200329"/>
          </a:xfrm>
        </p:grpSpPr>
        <p:sp>
          <p:nvSpPr>
            <p:cNvPr id="9" name="TextBox 8"/>
            <p:cNvSpPr txBox="1"/>
            <p:nvPr/>
          </p:nvSpPr>
          <p:spPr>
            <a:xfrm>
              <a:off x="7009102" y="4768553"/>
              <a:ext cx="4390946"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Chuẩn</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bị</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tiếp</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GB" sz="3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6146" y="4810553"/>
              <a:ext cx="1082956" cy="1082956"/>
            </a:xfrm>
            <a:prstGeom prst="rect">
              <a:avLst/>
            </a:prstGeom>
          </p:spPr>
        </p:pic>
      </p:grpSp>
      <p:pic>
        <p:nvPicPr>
          <p:cNvPr id="12" name="Picture 11"/>
          <p:cNvPicPr>
            <a:picLocks noChangeAspect="1"/>
          </p:cNvPicPr>
          <p:nvPr/>
        </p:nvPicPr>
        <p:blipFill>
          <a:blip r:embed="rId5"/>
          <a:stretch>
            <a:fillRect/>
          </a:stretch>
        </p:blipFill>
        <p:spPr>
          <a:xfrm>
            <a:off x="6321248" y="997266"/>
            <a:ext cx="7017104" cy="2353260"/>
          </a:xfrm>
          <a:prstGeom prst="rect">
            <a:avLst/>
          </a:prstGeom>
        </p:spPr>
      </p:pic>
    </p:spTree>
    <p:extLst>
      <p:ext uri="{BB962C8B-B14F-4D97-AF65-F5344CB8AC3E}">
        <p14:creationId xmlns:p14="http://schemas.microsoft.com/office/powerpoint/2010/main" val="42479653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par>
                                <p:cTn id="13" presetID="14" presetClass="entr" presetSubtype="1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2654054" y="-2679948"/>
            <a:ext cx="6883896" cy="12192000"/>
          </a:xfrm>
          <a:prstGeom prst="rect">
            <a:avLst/>
          </a:prstGeom>
        </p:spPr>
      </p:pic>
      <p:pic>
        <p:nvPicPr>
          <p:cNvPr id="2" name="Picture 1">
            <a:extLst>
              <a:ext uri="{FF2B5EF4-FFF2-40B4-BE49-F238E27FC236}">
                <a16:creationId xmlns:a16="http://schemas.microsoft.com/office/drawing/2014/main" id="{0107AEAE-3E78-6485-8E0D-4BEA5A960B96}"/>
              </a:ext>
            </a:extLst>
          </p:cNvPr>
          <p:cNvPicPr>
            <a:picLocks noChangeAspect="1"/>
          </p:cNvPicPr>
          <p:nvPr/>
        </p:nvPicPr>
        <p:blipFill>
          <a:blip r:embed="rId4"/>
          <a:stretch>
            <a:fillRect/>
          </a:stretch>
        </p:blipFill>
        <p:spPr>
          <a:xfrm>
            <a:off x="3090035" y="533079"/>
            <a:ext cx="8596105" cy="4340728"/>
          </a:xfrm>
          <a:prstGeom prst="rect">
            <a:avLst/>
          </a:prstGeom>
        </p:spPr>
      </p:pic>
      <p:pic>
        <p:nvPicPr>
          <p:cNvPr id="3" name="Picture 2" descr="A speaker with sound waves&#10;&#10;Description automatically generated">
            <a:extLst>
              <a:ext uri="{FF2B5EF4-FFF2-40B4-BE49-F238E27FC236}">
                <a16:creationId xmlns:a16="http://schemas.microsoft.com/office/drawing/2014/main" id="{22ACF673-6BD9-0A4B-0237-60597B2E7B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8286" y="2673626"/>
            <a:ext cx="5815987" cy="3875218"/>
          </a:xfrm>
          <a:prstGeom prst="rect">
            <a:avLst/>
          </a:prstGeom>
        </p:spPr>
      </p:pic>
    </p:spTree>
    <p:extLst>
      <p:ext uri="{BB962C8B-B14F-4D97-AF65-F5344CB8AC3E}">
        <p14:creationId xmlns:p14="http://schemas.microsoft.com/office/powerpoint/2010/main" val="24939779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2654053" y="-2679949"/>
            <a:ext cx="6883896" cy="12192002"/>
          </a:xfrm>
          <a:prstGeom prst="rect">
            <a:avLst/>
          </a:prstGeom>
        </p:spPr>
      </p:pic>
      <p:pic>
        <p:nvPicPr>
          <p:cNvPr id="3" name="Picture 2">
            <a:extLst>
              <a:ext uri="{FF2B5EF4-FFF2-40B4-BE49-F238E27FC236}">
                <a16:creationId xmlns:a16="http://schemas.microsoft.com/office/drawing/2014/main" id="{B212B4DF-D93D-E90D-6177-9626D58AB0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7499" y="3512413"/>
            <a:ext cx="3524491" cy="3524491"/>
          </a:xfrm>
          <a:prstGeom prst="rect">
            <a:avLst/>
          </a:prstGeom>
        </p:spPr>
      </p:pic>
      <p:grpSp>
        <p:nvGrpSpPr>
          <p:cNvPr id="5" name="Group 4">
            <a:extLst>
              <a:ext uri="{FF2B5EF4-FFF2-40B4-BE49-F238E27FC236}">
                <a16:creationId xmlns:a16="http://schemas.microsoft.com/office/drawing/2014/main" id="{BD6B7136-C11D-02C3-B8A9-6C746E9F2A8B}"/>
              </a:ext>
            </a:extLst>
          </p:cNvPr>
          <p:cNvGrpSpPr/>
          <p:nvPr/>
        </p:nvGrpSpPr>
        <p:grpSpPr>
          <a:xfrm>
            <a:off x="1358238" y="1390649"/>
            <a:ext cx="8271537" cy="1333501"/>
            <a:chOff x="4804552" y="1790768"/>
            <a:chExt cx="4409954" cy="1739510"/>
          </a:xfrm>
        </p:grpSpPr>
        <p:sp>
          <p:nvSpPr>
            <p:cNvPr id="6" name="Speech Bubble: Rectangle with Corners Rounded 5">
              <a:extLst>
                <a:ext uri="{FF2B5EF4-FFF2-40B4-BE49-F238E27FC236}">
                  <a16:creationId xmlns:a16="http://schemas.microsoft.com/office/drawing/2014/main" id="{6D5A7FB5-DED1-71DE-D1DF-BD375B34785A}"/>
                </a:ext>
              </a:extLst>
            </p:cNvPr>
            <p:cNvSpPr/>
            <p:nvPr/>
          </p:nvSpPr>
          <p:spPr>
            <a:xfrm rot="10800000" flipV="1">
              <a:off x="4804552" y="1790768"/>
              <a:ext cx="4409954" cy="1739510"/>
            </a:xfrm>
            <a:custGeom>
              <a:avLst/>
              <a:gdLst>
                <a:gd name="connsiteX0" fmla="*/ 0 w 8271537"/>
                <a:gd name="connsiteY0" fmla="*/ 222255 h 1333501"/>
                <a:gd name="connsiteX1" fmla="*/ 222255 w 8271537"/>
                <a:gd name="connsiteY1" fmla="*/ 0 h 1333501"/>
                <a:gd name="connsiteX2" fmla="*/ 741715 w 8271537"/>
                <a:gd name="connsiteY2" fmla="*/ 0 h 1333501"/>
                <a:gd name="connsiteX3" fmla="*/ 1261175 w 8271537"/>
                <a:gd name="connsiteY3" fmla="*/ 0 h 1333501"/>
                <a:gd name="connsiteX4" fmla="*/ 1780634 w 8271537"/>
                <a:gd name="connsiteY4" fmla="*/ 0 h 1333501"/>
                <a:gd name="connsiteX5" fmla="*/ 2484206 w 8271537"/>
                <a:gd name="connsiteY5" fmla="*/ 0 h 1333501"/>
                <a:gd name="connsiteX6" fmla="*/ 3141750 w 8271537"/>
                <a:gd name="connsiteY6" fmla="*/ 0 h 1333501"/>
                <a:gd name="connsiteX7" fmla="*/ 3891351 w 8271537"/>
                <a:gd name="connsiteY7" fmla="*/ 0 h 1333501"/>
                <a:gd name="connsiteX8" fmla="*/ 4825063 w 8271537"/>
                <a:gd name="connsiteY8" fmla="*/ 0 h 1333501"/>
                <a:gd name="connsiteX9" fmla="*/ 4825063 w 8271537"/>
                <a:gd name="connsiteY9" fmla="*/ 0 h 1333501"/>
                <a:gd name="connsiteX10" fmla="*/ 5555716 w 8271537"/>
                <a:gd name="connsiteY10" fmla="*/ 0 h 1333501"/>
                <a:gd name="connsiteX11" fmla="*/ 6286368 w 8271537"/>
                <a:gd name="connsiteY11" fmla="*/ 0 h 1333501"/>
                <a:gd name="connsiteX12" fmla="*/ 6892948 w 8271537"/>
                <a:gd name="connsiteY12" fmla="*/ 0 h 1333501"/>
                <a:gd name="connsiteX13" fmla="*/ 7471115 w 8271537"/>
                <a:gd name="connsiteY13" fmla="*/ 0 h 1333501"/>
                <a:gd name="connsiteX14" fmla="*/ 8049282 w 8271537"/>
                <a:gd name="connsiteY14" fmla="*/ 0 h 1333501"/>
                <a:gd name="connsiteX15" fmla="*/ 8271537 w 8271537"/>
                <a:gd name="connsiteY15" fmla="*/ 222255 h 1333501"/>
                <a:gd name="connsiteX16" fmla="*/ 8271537 w 8271537"/>
                <a:gd name="connsiteY16" fmla="*/ 777876 h 1333501"/>
                <a:gd name="connsiteX17" fmla="*/ 8271537 w 8271537"/>
                <a:gd name="connsiteY17" fmla="*/ 777876 h 1333501"/>
                <a:gd name="connsiteX18" fmla="*/ 8271537 w 8271537"/>
                <a:gd name="connsiteY18" fmla="*/ 1111251 h 1333501"/>
                <a:gd name="connsiteX19" fmla="*/ 8271537 w 8271537"/>
                <a:gd name="connsiteY19" fmla="*/ 1111246 h 1333501"/>
                <a:gd name="connsiteX20" fmla="*/ 8049282 w 8271537"/>
                <a:gd name="connsiteY20" fmla="*/ 1333501 h 1333501"/>
                <a:gd name="connsiteX21" fmla="*/ 7482678 w 8271537"/>
                <a:gd name="connsiteY21" fmla="*/ 1333501 h 1333501"/>
                <a:gd name="connsiteX22" fmla="*/ 6892948 w 8271537"/>
                <a:gd name="connsiteY22" fmla="*/ 1333501 h 1333501"/>
                <a:gd name="connsiteX23" fmla="*/ 7399055 w 8271537"/>
                <a:gd name="connsiteY23" fmla="*/ 1660755 h 1333501"/>
                <a:gd name="connsiteX24" fmla="*/ 6755557 w 8271537"/>
                <a:gd name="connsiteY24" fmla="*/ 1578942 h 1333501"/>
                <a:gd name="connsiteX25" fmla="*/ 6189279 w 8271537"/>
                <a:gd name="connsiteY25" fmla="*/ 1506946 h 1333501"/>
                <a:gd name="connsiteX26" fmla="*/ 5597261 w 8271537"/>
                <a:gd name="connsiteY26" fmla="*/ 1431677 h 1333501"/>
                <a:gd name="connsiteX27" fmla="*/ 4825063 w 8271537"/>
                <a:gd name="connsiteY27" fmla="*/ 1333501 h 1333501"/>
                <a:gd name="connsiteX28" fmla="*/ 4121491 w 8271537"/>
                <a:gd name="connsiteY28" fmla="*/ 1333501 h 1333501"/>
                <a:gd name="connsiteX29" fmla="*/ 3371891 w 8271537"/>
                <a:gd name="connsiteY29" fmla="*/ 1333501 h 1333501"/>
                <a:gd name="connsiteX30" fmla="*/ 2806403 w 8271537"/>
                <a:gd name="connsiteY30" fmla="*/ 1333501 h 1333501"/>
                <a:gd name="connsiteX31" fmla="*/ 2240915 w 8271537"/>
                <a:gd name="connsiteY31" fmla="*/ 1333501 h 1333501"/>
                <a:gd name="connsiteX32" fmla="*/ 1583371 w 8271537"/>
                <a:gd name="connsiteY32" fmla="*/ 1333501 h 1333501"/>
                <a:gd name="connsiteX33" fmla="*/ 833771 w 8271537"/>
                <a:gd name="connsiteY33" fmla="*/ 1333501 h 1333501"/>
                <a:gd name="connsiteX34" fmla="*/ 222255 w 8271537"/>
                <a:gd name="connsiteY34" fmla="*/ 1333501 h 1333501"/>
                <a:gd name="connsiteX35" fmla="*/ 0 w 8271537"/>
                <a:gd name="connsiteY35" fmla="*/ 1111246 h 1333501"/>
                <a:gd name="connsiteX36" fmla="*/ 0 w 8271537"/>
                <a:gd name="connsiteY36" fmla="*/ 1111251 h 1333501"/>
                <a:gd name="connsiteX37" fmla="*/ 0 w 8271537"/>
                <a:gd name="connsiteY37" fmla="*/ 777876 h 1333501"/>
                <a:gd name="connsiteX38" fmla="*/ 0 w 8271537"/>
                <a:gd name="connsiteY38" fmla="*/ 777876 h 1333501"/>
                <a:gd name="connsiteX39" fmla="*/ 0 w 8271537"/>
                <a:gd name="connsiteY39" fmla="*/ 222255 h 13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271537" h="1333501" fill="none" extrusionOk="0">
                  <a:moveTo>
                    <a:pt x="0" y="222255"/>
                  </a:moveTo>
                  <a:cubicBezTo>
                    <a:pt x="-26369" y="91016"/>
                    <a:pt x="99242" y="18495"/>
                    <a:pt x="222255" y="0"/>
                  </a:cubicBezTo>
                  <a:cubicBezTo>
                    <a:pt x="372155" y="22658"/>
                    <a:pt x="538630" y="20969"/>
                    <a:pt x="741715" y="0"/>
                  </a:cubicBezTo>
                  <a:cubicBezTo>
                    <a:pt x="944800" y="-20969"/>
                    <a:pt x="1089917" y="-12717"/>
                    <a:pt x="1261175" y="0"/>
                  </a:cubicBezTo>
                  <a:cubicBezTo>
                    <a:pt x="1432433" y="12717"/>
                    <a:pt x="1629000" y="18453"/>
                    <a:pt x="1780634" y="0"/>
                  </a:cubicBezTo>
                  <a:cubicBezTo>
                    <a:pt x="1932268" y="-18453"/>
                    <a:pt x="2194852" y="-9921"/>
                    <a:pt x="2484206" y="0"/>
                  </a:cubicBezTo>
                  <a:cubicBezTo>
                    <a:pt x="2773560" y="9921"/>
                    <a:pt x="2899213" y="-28691"/>
                    <a:pt x="3141750" y="0"/>
                  </a:cubicBezTo>
                  <a:cubicBezTo>
                    <a:pt x="3384287" y="28691"/>
                    <a:pt x="3602790" y="-1856"/>
                    <a:pt x="3891351" y="0"/>
                  </a:cubicBezTo>
                  <a:cubicBezTo>
                    <a:pt x="4179912" y="1856"/>
                    <a:pt x="4458227" y="-32361"/>
                    <a:pt x="4825063" y="0"/>
                  </a:cubicBezTo>
                  <a:lnTo>
                    <a:pt x="4825063" y="0"/>
                  </a:lnTo>
                  <a:cubicBezTo>
                    <a:pt x="5154342" y="24660"/>
                    <a:pt x="5387082" y="3777"/>
                    <a:pt x="5555716" y="0"/>
                  </a:cubicBezTo>
                  <a:cubicBezTo>
                    <a:pt x="5724350" y="-3777"/>
                    <a:pt x="5972933" y="24399"/>
                    <a:pt x="6286368" y="0"/>
                  </a:cubicBezTo>
                  <a:cubicBezTo>
                    <a:pt x="6599803" y="-24399"/>
                    <a:pt x="6669404" y="-14428"/>
                    <a:pt x="6892948" y="0"/>
                  </a:cubicBezTo>
                  <a:cubicBezTo>
                    <a:pt x="7109379" y="-15628"/>
                    <a:pt x="7237426" y="-8235"/>
                    <a:pt x="7471115" y="0"/>
                  </a:cubicBezTo>
                  <a:cubicBezTo>
                    <a:pt x="7704804" y="8235"/>
                    <a:pt x="7854573" y="21137"/>
                    <a:pt x="8049282" y="0"/>
                  </a:cubicBezTo>
                  <a:cubicBezTo>
                    <a:pt x="8171816" y="3796"/>
                    <a:pt x="8269769" y="106096"/>
                    <a:pt x="8271537" y="222255"/>
                  </a:cubicBezTo>
                  <a:cubicBezTo>
                    <a:pt x="8267837" y="431081"/>
                    <a:pt x="8283649" y="525454"/>
                    <a:pt x="8271537" y="777876"/>
                  </a:cubicBezTo>
                  <a:lnTo>
                    <a:pt x="8271537" y="777876"/>
                  </a:lnTo>
                  <a:cubicBezTo>
                    <a:pt x="8274239" y="849865"/>
                    <a:pt x="8266994" y="981096"/>
                    <a:pt x="8271537" y="1111251"/>
                  </a:cubicBezTo>
                  <a:lnTo>
                    <a:pt x="8271537" y="1111246"/>
                  </a:lnTo>
                  <a:cubicBezTo>
                    <a:pt x="8243403" y="1243485"/>
                    <a:pt x="8163250" y="1335298"/>
                    <a:pt x="8049282" y="1333501"/>
                  </a:cubicBezTo>
                  <a:cubicBezTo>
                    <a:pt x="7772053" y="1309767"/>
                    <a:pt x="7653594" y="1344984"/>
                    <a:pt x="7482678" y="1333501"/>
                  </a:cubicBezTo>
                  <a:cubicBezTo>
                    <a:pt x="7311762" y="1322018"/>
                    <a:pt x="7160918" y="1328928"/>
                    <a:pt x="6892948" y="1333501"/>
                  </a:cubicBezTo>
                  <a:cubicBezTo>
                    <a:pt x="6992587" y="1426910"/>
                    <a:pt x="7259770" y="1540566"/>
                    <a:pt x="7399055" y="1660755"/>
                  </a:cubicBezTo>
                  <a:cubicBezTo>
                    <a:pt x="7250965" y="1657770"/>
                    <a:pt x="6910592" y="1595806"/>
                    <a:pt x="6755557" y="1578942"/>
                  </a:cubicBezTo>
                  <a:cubicBezTo>
                    <a:pt x="6600522" y="1562078"/>
                    <a:pt x="6375972" y="1545257"/>
                    <a:pt x="6189279" y="1506946"/>
                  </a:cubicBezTo>
                  <a:cubicBezTo>
                    <a:pt x="6002586" y="1468634"/>
                    <a:pt x="5735998" y="1458187"/>
                    <a:pt x="5597261" y="1431677"/>
                  </a:cubicBezTo>
                  <a:cubicBezTo>
                    <a:pt x="5458524" y="1405167"/>
                    <a:pt x="5044530" y="1324018"/>
                    <a:pt x="4825063" y="1333501"/>
                  </a:cubicBezTo>
                  <a:cubicBezTo>
                    <a:pt x="4506188" y="1323066"/>
                    <a:pt x="4268715" y="1323676"/>
                    <a:pt x="4121491" y="1333501"/>
                  </a:cubicBezTo>
                  <a:cubicBezTo>
                    <a:pt x="3974267" y="1343326"/>
                    <a:pt x="3611975" y="1312486"/>
                    <a:pt x="3371891" y="1333501"/>
                  </a:cubicBezTo>
                  <a:cubicBezTo>
                    <a:pt x="3131807" y="1354516"/>
                    <a:pt x="2983042" y="1360577"/>
                    <a:pt x="2806403" y="1333501"/>
                  </a:cubicBezTo>
                  <a:cubicBezTo>
                    <a:pt x="2629764" y="1306425"/>
                    <a:pt x="2369976" y="1333256"/>
                    <a:pt x="2240915" y="1333501"/>
                  </a:cubicBezTo>
                  <a:cubicBezTo>
                    <a:pt x="2111854" y="1333746"/>
                    <a:pt x="1782674" y="1365917"/>
                    <a:pt x="1583371" y="1333501"/>
                  </a:cubicBezTo>
                  <a:cubicBezTo>
                    <a:pt x="1384068" y="1301085"/>
                    <a:pt x="1103231" y="1360992"/>
                    <a:pt x="833771" y="1333501"/>
                  </a:cubicBezTo>
                  <a:cubicBezTo>
                    <a:pt x="564311" y="1306010"/>
                    <a:pt x="527132" y="1303355"/>
                    <a:pt x="222255" y="1333501"/>
                  </a:cubicBezTo>
                  <a:cubicBezTo>
                    <a:pt x="125486" y="1339669"/>
                    <a:pt x="-24989" y="1229504"/>
                    <a:pt x="0" y="1111246"/>
                  </a:cubicBezTo>
                  <a:lnTo>
                    <a:pt x="0" y="1111251"/>
                  </a:lnTo>
                  <a:cubicBezTo>
                    <a:pt x="6903" y="1004574"/>
                    <a:pt x="2990" y="863445"/>
                    <a:pt x="0" y="777876"/>
                  </a:cubicBezTo>
                  <a:lnTo>
                    <a:pt x="0" y="777876"/>
                  </a:lnTo>
                  <a:cubicBezTo>
                    <a:pt x="-8737" y="515578"/>
                    <a:pt x="-15988" y="392909"/>
                    <a:pt x="0" y="222255"/>
                  </a:cubicBezTo>
                  <a:close/>
                </a:path>
                <a:path w="8271537" h="1333501" stroke="0" extrusionOk="0">
                  <a:moveTo>
                    <a:pt x="0" y="222255"/>
                  </a:moveTo>
                  <a:cubicBezTo>
                    <a:pt x="-12403" y="120716"/>
                    <a:pt x="113267" y="-9306"/>
                    <a:pt x="222255" y="0"/>
                  </a:cubicBezTo>
                  <a:cubicBezTo>
                    <a:pt x="499877" y="-15154"/>
                    <a:pt x="739167" y="-22765"/>
                    <a:pt x="925827" y="0"/>
                  </a:cubicBezTo>
                  <a:cubicBezTo>
                    <a:pt x="1112487" y="22765"/>
                    <a:pt x="1417572" y="7345"/>
                    <a:pt x="1583371" y="0"/>
                  </a:cubicBezTo>
                  <a:cubicBezTo>
                    <a:pt x="1749170" y="-7345"/>
                    <a:pt x="1943955" y="-25271"/>
                    <a:pt x="2240915" y="0"/>
                  </a:cubicBezTo>
                  <a:cubicBezTo>
                    <a:pt x="2537875" y="25271"/>
                    <a:pt x="2661616" y="5630"/>
                    <a:pt x="2898459" y="0"/>
                  </a:cubicBezTo>
                  <a:cubicBezTo>
                    <a:pt x="3135302" y="-5630"/>
                    <a:pt x="3270876" y="-12446"/>
                    <a:pt x="3556003" y="0"/>
                  </a:cubicBezTo>
                  <a:cubicBezTo>
                    <a:pt x="3841130" y="12446"/>
                    <a:pt x="3935725" y="3648"/>
                    <a:pt x="4121491" y="0"/>
                  </a:cubicBezTo>
                  <a:cubicBezTo>
                    <a:pt x="4307257" y="-3648"/>
                    <a:pt x="4554903" y="-20017"/>
                    <a:pt x="4825063" y="0"/>
                  </a:cubicBezTo>
                  <a:lnTo>
                    <a:pt x="4825063" y="0"/>
                  </a:lnTo>
                  <a:cubicBezTo>
                    <a:pt x="4980192" y="85"/>
                    <a:pt x="5257889" y="-5222"/>
                    <a:pt x="5452321" y="0"/>
                  </a:cubicBezTo>
                  <a:cubicBezTo>
                    <a:pt x="5646753" y="5222"/>
                    <a:pt x="5841796" y="19254"/>
                    <a:pt x="6141616" y="0"/>
                  </a:cubicBezTo>
                  <a:cubicBezTo>
                    <a:pt x="6441436" y="-19254"/>
                    <a:pt x="6591819" y="24613"/>
                    <a:pt x="6892948" y="0"/>
                  </a:cubicBezTo>
                  <a:cubicBezTo>
                    <a:pt x="7042629" y="16099"/>
                    <a:pt x="7318997" y="-16526"/>
                    <a:pt x="7436425" y="0"/>
                  </a:cubicBezTo>
                  <a:cubicBezTo>
                    <a:pt x="7553853" y="16526"/>
                    <a:pt x="7764582" y="21084"/>
                    <a:pt x="8049282" y="0"/>
                  </a:cubicBezTo>
                  <a:cubicBezTo>
                    <a:pt x="8179647" y="-1783"/>
                    <a:pt x="8262167" y="101591"/>
                    <a:pt x="8271537" y="222255"/>
                  </a:cubicBezTo>
                  <a:cubicBezTo>
                    <a:pt x="8250794" y="458389"/>
                    <a:pt x="8271177" y="604213"/>
                    <a:pt x="8271537" y="777876"/>
                  </a:cubicBezTo>
                  <a:lnTo>
                    <a:pt x="8271537" y="777876"/>
                  </a:lnTo>
                  <a:cubicBezTo>
                    <a:pt x="8260934" y="917189"/>
                    <a:pt x="8263066" y="973807"/>
                    <a:pt x="8271537" y="1111251"/>
                  </a:cubicBezTo>
                  <a:lnTo>
                    <a:pt x="8271537" y="1111246"/>
                  </a:lnTo>
                  <a:cubicBezTo>
                    <a:pt x="8277145" y="1237029"/>
                    <a:pt x="8157613" y="1339298"/>
                    <a:pt x="8049282" y="1333501"/>
                  </a:cubicBezTo>
                  <a:cubicBezTo>
                    <a:pt x="7775634" y="1353378"/>
                    <a:pt x="7592531" y="1335837"/>
                    <a:pt x="7459552" y="1333501"/>
                  </a:cubicBezTo>
                  <a:cubicBezTo>
                    <a:pt x="7326573" y="1331166"/>
                    <a:pt x="7053150" y="1332789"/>
                    <a:pt x="6892948" y="1333501"/>
                  </a:cubicBezTo>
                  <a:cubicBezTo>
                    <a:pt x="7089278" y="1431817"/>
                    <a:pt x="7162328" y="1483846"/>
                    <a:pt x="7399055" y="1660755"/>
                  </a:cubicBezTo>
                  <a:cubicBezTo>
                    <a:pt x="7114180" y="1606087"/>
                    <a:pt x="6941336" y="1594937"/>
                    <a:pt x="6807037" y="1585487"/>
                  </a:cubicBezTo>
                  <a:cubicBezTo>
                    <a:pt x="6672738" y="1576037"/>
                    <a:pt x="6282750" y="1528325"/>
                    <a:pt x="6137799" y="1500401"/>
                  </a:cubicBezTo>
                  <a:cubicBezTo>
                    <a:pt x="5992848" y="1472477"/>
                    <a:pt x="5694565" y="1445694"/>
                    <a:pt x="5545781" y="1425132"/>
                  </a:cubicBezTo>
                  <a:cubicBezTo>
                    <a:pt x="5396997" y="1404570"/>
                    <a:pt x="5098197" y="1332144"/>
                    <a:pt x="4825063" y="1333501"/>
                  </a:cubicBezTo>
                  <a:cubicBezTo>
                    <a:pt x="4622608" y="1329113"/>
                    <a:pt x="4494180" y="1308684"/>
                    <a:pt x="4259575" y="1333501"/>
                  </a:cubicBezTo>
                  <a:cubicBezTo>
                    <a:pt x="4024970" y="1358318"/>
                    <a:pt x="3862226" y="1364710"/>
                    <a:pt x="3602031" y="1333501"/>
                  </a:cubicBezTo>
                  <a:cubicBezTo>
                    <a:pt x="3341836" y="1302292"/>
                    <a:pt x="3189389" y="1364690"/>
                    <a:pt x="2898459" y="1333501"/>
                  </a:cubicBezTo>
                  <a:cubicBezTo>
                    <a:pt x="2607529" y="1302312"/>
                    <a:pt x="2536887" y="1349277"/>
                    <a:pt x="2240915" y="1333501"/>
                  </a:cubicBezTo>
                  <a:cubicBezTo>
                    <a:pt x="1944943" y="1317725"/>
                    <a:pt x="1792263" y="1342421"/>
                    <a:pt x="1491315" y="1333501"/>
                  </a:cubicBezTo>
                  <a:cubicBezTo>
                    <a:pt x="1190367" y="1324581"/>
                    <a:pt x="1114667" y="1358157"/>
                    <a:pt x="879799" y="1333501"/>
                  </a:cubicBezTo>
                  <a:cubicBezTo>
                    <a:pt x="644931" y="1308845"/>
                    <a:pt x="498662" y="1325684"/>
                    <a:pt x="222255" y="1333501"/>
                  </a:cubicBezTo>
                  <a:cubicBezTo>
                    <a:pt x="113512" y="1338476"/>
                    <a:pt x="-13920" y="1224950"/>
                    <a:pt x="0" y="1111246"/>
                  </a:cubicBezTo>
                  <a:lnTo>
                    <a:pt x="0" y="1111251"/>
                  </a:lnTo>
                  <a:cubicBezTo>
                    <a:pt x="1898" y="1013303"/>
                    <a:pt x="-6231" y="886539"/>
                    <a:pt x="0" y="777876"/>
                  </a:cubicBezTo>
                  <a:lnTo>
                    <a:pt x="0" y="777876"/>
                  </a:lnTo>
                  <a:cubicBezTo>
                    <a:pt x="-17361" y="652571"/>
                    <a:pt x="-18417" y="486278"/>
                    <a:pt x="0" y="222255"/>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7" name="Rectangle 6">
              <a:extLst>
                <a:ext uri="{FF2B5EF4-FFF2-40B4-BE49-F238E27FC236}">
                  <a16:creationId xmlns:a16="http://schemas.microsoft.com/office/drawing/2014/main" id="{B062CE33-AA13-D6D0-9F93-493AE081C6B9}"/>
                </a:ext>
              </a:extLst>
            </p:cNvPr>
            <p:cNvSpPr/>
            <p:nvPr/>
          </p:nvSpPr>
          <p:spPr>
            <a:xfrm>
              <a:off x="4904468" y="1968024"/>
              <a:ext cx="4210121" cy="923415"/>
            </a:xfrm>
            <a:prstGeom prst="rect">
              <a:avLst/>
            </a:prstGeom>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Bác</a:t>
              </a:r>
              <a:r>
                <a:rPr kumimoji="0" lang="en-US" alt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sĩ</a:t>
              </a:r>
              <a:r>
                <a:rPr kumimoji="0" lang="en-US" alt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Binocs </a:t>
              </a:r>
              <a:r>
                <a:rPr kumimoji="0" lang="en-US" alt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đã</a:t>
              </a:r>
              <a:r>
                <a:rPr kumimoji="0" lang="en-US" alt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gặp</a:t>
              </a:r>
              <a:r>
                <a:rPr kumimoji="0" lang="en-US" alt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vấn</a:t>
              </a:r>
              <a:r>
                <a:rPr kumimoji="0" lang="en-US" alt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đề</a:t>
              </a:r>
              <a:r>
                <a:rPr kumimoji="0" lang="en-US" alt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altLang="en-US" sz="40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gì</a:t>
              </a:r>
              <a:r>
                <a:rPr kumimoji="0" lang="en-US" altLang="en-US" sz="40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Calibri" panose="020F0502020204030204" pitchFamily="34" charset="0"/>
                </a:rPr>
                <a:t>?</a:t>
              </a:r>
            </a:p>
          </p:txBody>
        </p:sp>
      </p:grpSp>
      <p:grpSp>
        <p:nvGrpSpPr>
          <p:cNvPr id="2" name="Group 1">
            <a:extLst>
              <a:ext uri="{FF2B5EF4-FFF2-40B4-BE49-F238E27FC236}">
                <a16:creationId xmlns:a16="http://schemas.microsoft.com/office/drawing/2014/main" id="{18400666-7A46-A053-9F00-4C78381D1B9C}"/>
              </a:ext>
            </a:extLst>
          </p:cNvPr>
          <p:cNvGrpSpPr/>
          <p:nvPr/>
        </p:nvGrpSpPr>
        <p:grpSpPr>
          <a:xfrm>
            <a:off x="4625313" y="3181349"/>
            <a:ext cx="7147587" cy="1333501"/>
            <a:chOff x="4804552" y="1790768"/>
            <a:chExt cx="4409954" cy="1739510"/>
          </a:xfrm>
        </p:grpSpPr>
        <p:sp>
          <p:nvSpPr>
            <p:cNvPr id="4" name="Speech Bubble: Rectangle with Corners Rounded 3">
              <a:extLst>
                <a:ext uri="{FF2B5EF4-FFF2-40B4-BE49-F238E27FC236}">
                  <a16:creationId xmlns:a16="http://schemas.microsoft.com/office/drawing/2014/main" id="{54EEF741-5315-50B1-5275-099A9BD74AA5}"/>
                </a:ext>
              </a:extLst>
            </p:cNvPr>
            <p:cNvSpPr/>
            <p:nvPr/>
          </p:nvSpPr>
          <p:spPr>
            <a:xfrm rot="10800000" flipV="1">
              <a:off x="4804552" y="1790768"/>
              <a:ext cx="4409954" cy="1739510"/>
            </a:xfrm>
            <a:custGeom>
              <a:avLst/>
              <a:gdLst>
                <a:gd name="connsiteX0" fmla="*/ 0 w 7147587"/>
                <a:gd name="connsiteY0" fmla="*/ 222255 h 1333501"/>
                <a:gd name="connsiteX1" fmla="*/ 222255 w 7147587"/>
                <a:gd name="connsiteY1" fmla="*/ 0 h 1333501"/>
                <a:gd name="connsiteX2" fmla="*/ 840645 w 7147587"/>
                <a:gd name="connsiteY2" fmla="*/ 0 h 1333501"/>
                <a:gd name="connsiteX3" fmla="*/ 1537979 w 7147587"/>
                <a:gd name="connsiteY3" fmla="*/ 0 h 1333501"/>
                <a:gd name="connsiteX4" fmla="*/ 2195841 w 7147587"/>
                <a:gd name="connsiteY4" fmla="*/ 0 h 1333501"/>
                <a:gd name="connsiteX5" fmla="*/ 2735287 w 7147587"/>
                <a:gd name="connsiteY5" fmla="*/ 0 h 1333501"/>
                <a:gd name="connsiteX6" fmla="*/ 3274734 w 7147587"/>
                <a:gd name="connsiteY6" fmla="*/ 0 h 1333501"/>
                <a:gd name="connsiteX7" fmla="*/ 4169426 w 7147587"/>
                <a:gd name="connsiteY7" fmla="*/ 0 h 1333501"/>
                <a:gd name="connsiteX8" fmla="*/ 4169426 w 7147587"/>
                <a:gd name="connsiteY8" fmla="*/ 0 h 1333501"/>
                <a:gd name="connsiteX9" fmla="*/ 4765058 w 7147587"/>
                <a:gd name="connsiteY9" fmla="*/ 0 h 1333501"/>
                <a:gd name="connsiteX10" fmla="*/ 5396429 w 7147587"/>
                <a:gd name="connsiteY10" fmla="*/ 0 h 1333501"/>
                <a:gd name="connsiteX11" fmla="*/ 5956323 w 7147587"/>
                <a:gd name="connsiteY11" fmla="*/ 0 h 1333501"/>
                <a:gd name="connsiteX12" fmla="*/ 6431137 w 7147587"/>
                <a:gd name="connsiteY12" fmla="*/ 0 h 1333501"/>
                <a:gd name="connsiteX13" fmla="*/ 6925332 w 7147587"/>
                <a:gd name="connsiteY13" fmla="*/ 0 h 1333501"/>
                <a:gd name="connsiteX14" fmla="*/ 7147587 w 7147587"/>
                <a:gd name="connsiteY14" fmla="*/ 222255 h 1333501"/>
                <a:gd name="connsiteX15" fmla="*/ 7147587 w 7147587"/>
                <a:gd name="connsiteY15" fmla="*/ 777876 h 1333501"/>
                <a:gd name="connsiteX16" fmla="*/ 7147587 w 7147587"/>
                <a:gd name="connsiteY16" fmla="*/ 777876 h 1333501"/>
                <a:gd name="connsiteX17" fmla="*/ 7147587 w 7147587"/>
                <a:gd name="connsiteY17" fmla="*/ 1111251 h 1333501"/>
                <a:gd name="connsiteX18" fmla="*/ 7147587 w 7147587"/>
                <a:gd name="connsiteY18" fmla="*/ 1111246 h 1333501"/>
                <a:gd name="connsiteX19" fmla="*/ 6925332 w 7147587"/>
                <a:gd name="connsiteY19" fmla="*/ 1333501 h 1333501"/>
                <a:gd name="connsiteX20" fmla="*/ 6460208 w 7147587"/>
                <a:gd name="connsiteY20" fmla="*/ 1333501 h 1333501"/>
                <a:gd name="connsiteX21" fmla="*/ 5956323 w 7147587"/>
                <a:gd name="connsiteY21" fmla="*/ 1333501 h 1333501"/>
                <a:gd name="connsiteX22" fmla="*/ 6393660 w 7147587"/>
                <a:gd name="connsiteY22" fmla="*/ 1660755 h 1333501"/>
                <a:gd name="connsiteX23" fmla="*/ 5815359 w 7147587"/>
                <a:gd name="connsiteY23" fmla="*/ 1575669 h 1333501"/>
                <a:gd name="connsiteX24" fmla="*/ 5326028 w 7147587"/>
                <a:gd name="connsiteY24" fmla="*/ 1503673 h 1333501"/>
                <a:gd name="connsiteX25" fmla="*/ 4747727 w 7147587"/>
                <a:gd name="connsiteY25" fmla="*/ 1418587 h 1333501"/>
                <a:gd name="connsiteX26" fmla="*/ 4169426 w 7147587"/>
                <a:gd name="connsiteY26" fmla="*/ 1333501 h 1333501"/>
                <a:gd name="connsiteX27" fmla="*/ 3629979 w 7147587"/>
                <a:gd name="connsiteY27" fmla="*/ 1333501 h 1333501"/>
                <a:gd name="connsiteX28" fmla="*/ 2893174 w 7147587"/>
                <a:gd name="connsiteY28" fmla="*/ 1333501 h 1333501"/>
                <a:gd name="connsiteX29" fmla="*/ 2314256 w 7147587"/>
                <a:gd name="connsiteY29" fmla="*/ 1333501 h 1333501"/>
                <a:gd name="connsiteX30" fmla="*/ 1656394 w 7147587"/>
                <a:gd name="connsiteY30" fmla="*/ 1333501 h 1333501"/>
                <a:gd name="connsiteX31" fmla="*/ 919589 w 7147587"/>
                <a:gd name="connsiteY31" fmla="*/ 1333501 h 1333501"/>
                <a:gd name="connsiteX32" fmla="*/ 222255 w 7147587"/>
                <a:gd name="connsiteY32" fmla="*/ 1333501 h 1333501"/>
                <a:gd name="connsiteX33" fmla="*/ 0 w 7147587"/>
                <a:gd name="connsiteY33" fmla="*/ 1111246 h 1333501"/>
                <a:gd name="connsiteX34" fmla="*/ 0 w 7147587"/>
                <a:gd name="connsiteY34" fmla="*/ 1111251 h 1333501"/>
                <a:gd name="connsiteX35" fmla="*/ 0 w 7147587"/>
                <a:gd name="connsiteY35" fmla="*/ 777876 h 1333501"/>
                <a:gd name="connsiteX36" fmla="*/ 0 w 7147587"/>
                <a:gd name="connsiteY36" fmla="*/ 777876 h 1333501"/>
                <a:gd name="connsiteX37" fmla="*/ 0 w 7147587"/>
                <a:gd name="connsiteY37" fmla="*/ 222255 h 133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147587" h="1333501" fill="none" extrusionOk="0">
                  <a:moveTo>
                    <a:pt x="0" y="222255"/>
                  </a:moveTo>
                  <a:cubicBezTo>
                    <a:pt x="1579" y="102536"/>
                    <a:pt x="112514" y="-12847"/>
                    <a:pt x="222255" y="0"/>
                  </a:cubicBezTo>
                  <a:cubicBezTo>
                    <a:pt x="442880" y="-30238"/>
                    <a:pt x="691196" y="-12581"/>
                    <a:pt x="840645" y="0"/>
                  </a:cubicBezTo>
                  <a:cubicBezTo>
                    <a:pt x="990094" y="12581"/>
                    <a:pt x="1300186" y="-3975"/>
                    <a:pt x="1537979" y="0"/>
                  </a:cubicBezTo>
                  <a:cubicBezTo>
                    <a:pt x="1775772" y="3975"/>
                    <a:pt x="2031169" y="26733"/>
                    <a:pt x="2195841" y="0"/>
                  </a:cubicBezTo>
                  <a:cubicBezTo>
                    <a:pt x="2360513" y="-26733"/>
                    <a:pt x="2602416" y="-16747"/>
                    <a:pt x="2735287" y="0"/>
                  </a:cubicBezTo>
                  <a:cubicBezTo>
                    <a:pt x="2868158" y="16747"/>
                    <a:pt x="3093715" y="-1230"/>
                    <a:pt x="3274734" y="0"/>
                  </a:cubicBezTo>
                  <a:cubicBezTo>
                    <a:pt x="3455753" y="1230"/>
                    <a:pt x="3787008" y="22616"/>
                    <a:pt x="4169426" y="0"/>
                  </a:cubicBezTo>
                  <a:lnTo>
                    <a:pt x="4169426" y="0"/>
                  </a:lnTo>
                  <a:cubicBezTo>
                    <a:pt x="4457287" y="19191"/>
                    <a:pt x="4521139" y="8714"/>
                    <a:pt x="4765058" y="0"/>
                  </a:cubicBezTo>
                  <a:cubicBezTo>
                    <a:pt x="5008977" y="-8714"/>
                    <a:pt x="5152023" y="-13777"/>
                    <a:pt x="5396429" y="0"/>
                  </a:cubicBezTo>
                  <a:cubicBezTo>
                    <a:pt x="5640835" y="13777"/>
                    <a:pt x="5839087" y="12530"/>
                    <a:pt x="5956323" y="0"/>
                  </a:cubicBezTo>
                  <a:cubicBezTo>
                    <a:pt x="6119233" y="6994"/>
                    <a:pt x="6312077" y="16787"/>
                    <a:pt x="6431137" y="0"/>
                  </a:cubicBezTo>
                  <a:cubicBezTo>
                    <a:pt x="6550197" y="-16787"/>
                    <a:pt x="6803979" y="-12071"/>
                    <a:pt x="6925332" y="0"/>
                  </a:cubicBezTo>
                  <a:cubicBezTo>
                    <a:pt x="7031455" y="-7014"/>
                    <a:pt x="7127919" y="119639"/>
                    <a:pt x="7147587" y="222255"/>
                  </a:cubicBezTo>
                  <a:cubicBezTo>
                    <a:pt x="7124935" y="418305"/>
                    <a:pt x="7148848" y="665385"/>
                    <a:pt x="7147587" y="777876"/>
                  </a:cubicBezTo>
                  <a:lnTo>
                    <a:pt x="7147587" y="777876"/>
                  </a:lnTo>
                  <a:cubicBezTo>
                    <a:pt x="7134583" y="922605"/>
                    <a:pt x="7147908" y="1037986"/>
                    <a:pt x="7147587" y="1111251"/>
                  </a:cubicBezTo>
                  <a:lnTo>
                    <a:pt x="7147587" y="1111246"/>
                  </a:lnTo>
                  <a:cubicBezTo>
                    <a:pt x="7148616" y="1231103"/>
                    <a:pt x="7064173" y="1314042"/>
                    <a:pt x="6925332" y="1333501"/>
                  </a:cubicBezTo>
                  <a:cubicBezTo>
                    <a:pt x="6824127" y="1354784"/>
                    <a:pt x="6574068" y="1352291"/>
                    <a:pt x="6460208" y="1333501"/>
                  </a:cubicBezTo>
                  <a:cubicBezTo>
                    <a:pt x="6346348" y="1314711"/>
                    <a:pt x="6124195" y="1342885"/>
                    <a:pt x="5956323" y="1333501"/>
                  </a:cubicBezTo>
                  <a:cubicBezTo>
                    <a:pt x="6066845" y="1399713"/>
                    <a:pt x="6221206" y="1527364"/>
                    <a:pt x="6393660" y="1660755"/>
                  </a:cubicBezTo>
                  <a:cubicBezTo>
                    <a:pt x="6186114" y="1635496"/>
                    <a:pt x="6102930" y="1621733"/>
                    <a:pt x="5815359" y="1575669"/>
                  </a:cubicBezTo>
                  <a:cubicBezTo>
                    <a:pt x="5527788" y="1529605"/>
                    <a:pt x="5560233" y="1556909"/>
                    <a:pt x="5326028" y="1503673"/>
                  </a:cubicBezTo>
                  <a:cubicBezTo>
                    <a:pt x="5091823" y="1450437"/>
                    <a:pt x="4958266" y="1442737"/>
                    <a:pt x="4747727" y="1418587"/>
                  </a:cubicBezTo>
                  <a:cubicBezTo>
                    <a:pt x="4537188" y="1394437"/>
                    <a:pt x="4456339" y="1386749"/>
                    <a:pt x="4169426" y="1333501"/>
                  </a:cubicBezTo>
                  <a:cubicBezTo>
                    <a:pt x="4016657" y="1313789"/>
                    <a:pt x="3771195" y="1353551"/>
                    <a:pt x="3629979" y="1333501"/>
                  </a:cubicBezTo>
                  <a:cubicBezTo>
                    <a:pt x="3488763" y="1313451"/>
                    <a:pt x="3073143" y="1359893"/>
                    <a:pt x="2893174" y="1333501"/>
                  </a:cubicBezTo>
                  <a:cubicBezTo>
                    <a:pt x="2713205" y="1307109"/>
                    <a:pt x="2594554" y="1320108"/>
                    <a:pt x="2314256" y="1333501"/>
                  </a:cubicBezTo>
                  <a:cubicBezTo>
                    <a:pt x="2033958" y="1346894"/>
                    <a:pt x="1857121" y="1358150"/>
                    <a:pt x="1656394" y="1333501"/>
                  </a:cubicBezTo>
                  <a:cubicBezTo>
                    <a:pt x="1455667" y="1308852"/>
                    <a:pt x="1073269" y="1297341"/>
                    <a:pt x="919589" y="1333501"/>
                  </a:cubicBezTo>
                  <a:cubicBezTo>
                    <a:pt x="765909" y="1369661"/>
                    <a:pt x="497309" y="1314770"/>
                    <a:pt x="222255" y="1333501"/>
                  </a:cubicBezTo>
                  <a:cubicBezTo>
                    <a:pt x="109513" y="1348350"/>
                    <a:pt x="27783" y="1244295"/>
                    <a:pt x="0" y="1111246"/>
                  </a:cubicBezTo>
                  <a:lnTo>
                    <a:pt x="0" y="1111251"/>
                  </a:lnTo>
                  <a:cubicBezTo>
                    <a:pt x="11694" y="1040979"/>
                    <a:pt x="9583" y="914654"/>
                    <a:pt x="0" y="777876"/>
                  </a:cubicBezTo>
                  <a:lnTo>
                    <a:pt x="0" y="777876"/>
                  </a:lnTo>
                  <a:cubicBezTo>
                    <a:pt x="7661" y="555840"/>
                    <a:pt x="16223" y="369464"/>
                    <a:pt x="0" y="222255"/>
                  </a:cubicBezTo>
                  <a:close/>
                </a:path>
                <a:path w="7147587" h="1333501" stroke="0" extrusionOk="0">
                  <a:moveTo>
                    <a:pt x="0" y="222255"/>
                  </a:moveTo>
                  <a:cubicBezTo>
                    <a:pt x="-12403" y="120716"/>
                    <a:pt x="113267" y="-9306"/>
                    <a:pt x="222255" y="0"/>
                  </a:cubicBezTo>
                  <a:cubicBezTo>
                    <a:pt x="526504" y="17356"/>
                    <a:pt x="659657" y="34272"/>
                    <a:pt x="919589" y="0"/>
                  </a:cubicBezTo>
                  <a:cubicBezTo>
                    <a:pt x="1179521" y="-34272"/>
                    <a:pt x="1390283" y="5227"/>
                    <a:pt x="1577450" y="0"/>
                  </a:cubicBezTo>
                  <a:cubicBezTo>
                    <a:pt x="1764617" y="-5227"/>
                    <a:pt x="1924318" y="-27529"/>
                    <a:pt x="2235312" y="0"/>
                  </a:cubicBezTo>
                  <a:cubicBezTo>
                    <a:pt x="2546306" y="27529"/>
                    <a:pt x="2720814" y="-21607"/>
                    <a:pt x="2893174" y="0"/>
                  </a:cubicBezTo>
                  <a:cubicBezTo>
                    <a:pt x="3065534" y="21607"/>
                    <a:pt x="3384339" y="-24673"/>
                    <a:pt x="3551036" y="0"/>
                  </a:cubicBezTo>
                  <a:cubicBezTo>
                    <a:pt x="3717733" y="24673"/>
                    <a:pt x="3904897" y="-19159"/>
                    <a:pt x="4169426" y="0"/>
                  </a:cubicBezTo>
                  <a:lnTo>
                    <a:pt x="4169426" y="0"/>
                  </a:lnTo>
                  <a:cubicBezTo>
                    <a:pt x="4417772" y="14071"/>
                    <a:pt x="4550670" y="16990"/>
                    <a:pt x="4711451" y="0"/>
                  </a:cubicBezTo>
                  <a:cubicBezTo>
                    <a:pt x="4872232" y="-16990"/>
                    <a:pt x="5061684" y="3548"/>
                    <a:pt x="5324953" y="0"/>
                  </a:cubicBezTo>
                  <a:cubicBezTo>
                    <a:pt x="5588222" y="-3548"/>
                    <a:pt x="5712893" y="-19227"/>
                    <a:pt x="5956323" y="0"/>
                  </a:cubicBezTo>
                  <a:cubicBezTo>
                    <a:pt x="6163957" y="18176"/>
                    <a:pt x="6313589" y="13087"/>
                    <a:pt x="6450518" y="0"/>
                  </a:cubicBezTo>
                  <a:cubicBezTo>
                    <a:pt x="6587447" y="-13087"/>
                    <a:pt x="6806665" y="-4295"/>
                    <a:pt x="6925332" y="0"/>
                  </a:cubicBezTo>
                  <a:cubicBezTo>
                    <a:pt x="7030472" y="9039"/>
                    <a:pt x="7131643" y="123306"/>
                    <a:pt x="7147587" y="222255"/>
                  </a:cubicBezTo>
                  <a:cubicBezTo>
                    <a:pt x="7174911" y="485884"/>
                    <a:pt x="7159181" y="583689"/>
                    <a:pt x="7147587" y="777876"/>
                  </a:cubicBezTo>
                  <a:lnTo>
                    <a:pt x="7147587" y="777876"/>
                  </a:lnTo>
                  <a:cubicBezTo>
                    <a:pt x="7133970" y="895731"/>
                    <a:pt x="7133190" y="1002834"/>
                    <a:pt x="7147587" y="1111251"/>
                  </a:cubicBezTo>
                  <a:lnTo>
                    <a:pt x="7147587" y="1111246"/>
                  </a:lnTo>
                  <a:cubicBezTo>
                    <a:pt x="7147775" y="1241277"/>
                    <a:pt x="7068202" y="1336787"/>
                    <a:pt x="6925332" y="1333501"/>
                  </a:cubicBezTo>
                  <a:cubicBezTo>
                    <a:pt x="6744313" y="1319412"/>
                    <a:pt x="6660730" y="1316473"/>
                    <a:pt x="6460208" y="1333501"/>
                  </a:cubicBezTo>
                  <a:cubicBezTo>
                    <a:pt x="6259686" y="1350529"/>
                    <a:pt x="6192783" y="1314641"/>
                    <a:pt x="5956323" y="1333501"/>
                  </a:cubicBezTo>
                  <a:cubicBezTo>
                    <a:pt x="6168372" y="1476103"/>
                    <a:pt x="6226728" y="1517219"/>
                    <a:pt x="6393660" y="1660755"/>
                  </a:cubicBezTo>
                  <a:cubicBezTo>
                    <a:pt x="6173470" y="1653218"/>
                    <a:pt x="6068410" y="1594592"/>
                    <a:pt x="5904329" y="1588759"/>
                  </a:cubicBezTo>
                  <a:cubicBezTo>
                    <a:pt x="5740248" y="1582926"/>
                    <a:pt x="5642928" y="1551564"/>
                    <a:pt x="5392755" y="1513491"/>
                  </a:cubicBezTo>
                  <a:cubicBezTo>
                    <a:pt x="5142582" y="1475418"/>
                    <a:pt x="5091255" y="1497337"/>
                    <a:pt x="4814454" y="1428405"/>
                  </a:cubicBezTo>
                  <a:cubicBezTo>
                    <a:pt x="4537653" y="1359473"/>
                    <a:pt x="4357396" y="1385991"/>
                    <a:pt x="4169426" y="1333501"/>
                  </a:cubicBezTo>
                  <a:cubicBezTo>
                    <a:pt x="3905880" y="1337453"/>
                    <a:pt x="3750978" y="1330081"/>
                    <a:pt x="3511564" y="1333501"/>
                  </a:cubicBezTo>
                  <a:cubicBezTo>
                    <a:pt x="3272150" y="1336921"/>
                    <a:pt x="3051835" y="1311081"/>
                    <a:pt x="2814231" y="1333501"/>
                  </a:cubicBezTo>
                  <a:cubicBezTo>
                    <a:pt x="2576627" y="1355921"/>
                    <a:pt x="2411473" y="1363073"/>
                    <a:pt x="2156369" y="1333501"/>
                  </a:cubicBezTo>
                  <a:cubicBezTo>
                    <a:pt x="1901265" y="1303929"/>
                    <a:pt x="1680281" y="1322529"/>
                    <a:pt x="1459035" y="1333501"/>
                  </a:cubicBezTo>
                  <a:cubicBezTo>
                    <a:pt x="1237789" y="1344473"/>
                    <a:pt x="1016875" y="1314608"/>
                    <a:pt x="801173" y="1333501"/>
                  </a:cubicBezTo>
                  <a:cubicBezTo>
                    <a:pt x="585471" y="1352394"/>
                    <a:pt x="433562" y="1327477"/>
                    <a:pt x="222255" y="1333501"/>
                  </a:cubicBezTo>
                  <a:cubicBezTo>
                    <a:pt x="98722" y="1344510"/>
                    <a:pt x="-7032" y="1241562"/>
                    <a:pt x="0" y="1111246"/>
                  </a:cubicBezTo>
                  <a:lnTo>
                    <a:pt x="0" y="1111251"/>
                  </a:lnTo>
                  <a:cubicBezTo>
                    <a:pt x="13182" y="965952"/>
                    <a:pt x="3240" y="865969"/>
                    <a:pt x="0" y="777876"/>
                  </a:cubicBezTo>
                  <a:lnTo>
                    <a:pt x="0" y="777876"/>
                  </a:lnTo>
                  <a:cubicBezTo>
                    <a:pt x="-9174" y="542005"/>
                    <a:pt x="-20906" y="444747"/>
                    <a:pt x="0" y="222255"/>
                  </a:cubicBezTo>
                  <a:close/>
                </a:path>
              </a:pathLst>
            </a:custGeom>
            <a:solidFill>
              <a:srgbClr val="FFF4E1"/>
            </a:solidFill>
            <a:ln w="38100">
              <a:solidFill>
                <a:srgbClr val="FF6600"/>
              </a:solidFill>
              <a:extLst>
                <a:ext uri="{C807C97D-BFC1-408E-A445-0C87EB9F89A2}">
                  <ask:lineSketchStyleProps xmlns:ask="http://schemas.microsoft.com/office/drawing/2018/sketchyshapes" sd="2842418190">
                    <a:prstGeom prst="wedgeRoundRectCallout">
                      <a:avLst>
                        <a:gd name="adj1" fmla="val 39452"/>
                        <a:gd name="adj2" fmla="val 74541"/>
                        <a:gd name="adj3" fmla="val 16667"/>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8" name="Rectangle 7">
              <a:extLst>
                <a:ext uri="{FF2B5EF4-FFF2-40B4-BE49-F238E27FC236}">
                  <a16:creationId xmlns:a16="http://schemas.microsoft.com/office/drawing/2014/main" id="{1E1BD185-3F93-109B-F698-4B50820E4001}"/>
                </a:ext>
              </a:extLst>
            </p:cNvPr>
            <p:cNvSpPr/>
            <p:nvPr/>
          </p:nvSpPr>
          <p:spPr>
            <a:xfrm>
              <a:off x="4904468" y="1968024"/>
              <a:ext cx="4210121" cy="1070459"/>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Vì</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sao</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bác</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sĩ</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Binocs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bị</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đau</a:t>
              </a:r>
              <a:r>
                <a:rPr kumimoji="0" lang="en-US" sz="36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tai?</a:t>
              </a:r>
            </a:p>
          </p:txBody>
        </p:sp>
      </p:grpSp>
    </p:spTree>
    <p:extLst>
      <p:ext uri="{BB962C8B-B14F-4D97-AF65-F5344CB8AC3E}">
        <p14:creationId xmlns:p14="http://schemas.microsoft.com/office/powerpoint/2010/main" val="28542892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11982690-0AEC-41C8-9286-D6EE18C94655}"/>
              </a:ext>
            </a:extLst>
          </p:cNvPr>
          <p:cNvPicPr>
            <a:picLocks noChangeAspect="1"/>
          </p:cNvPicPr>
          <p:nvPr/>
        </p:nvPicPr>
        <p:blipFill rotWithShape="1">
          <a:blip r:embed="rId3">
            <a:extLst>
              <a:ext uri="{28A0092B-C50C-407E-A947-70E740481C1C}">
                <a14:useLocalDpi xmlns:a14="http://schemas.microsoft.com/office/drawing/2010/main" val="0"/>
              </a:ext>
            </a:extLst>
          </a:blip>
          <a:srcRect t="63877" r="16704" b="373"/>
          <a:stretch/>
        </p:blipFill>
        <p:spPr>
          <a:xfrm rot="16200000" flipV="1">
            <a:off x="2654053" y="-2679949"/>
            <a:ext cx="6883896" cy="12192002"/>
          </a:xfrm>
          <a:prstGeom prst="rect">
            <a:avLst/>
          </a:prstGeom>
        </p:spPr>
      </p:pic>
      <p:pic>
        <p:nvPicPr>
          <p:cNvPr id="3" name="Picture 2">
            <a:extLst>
              <a:ext uri="{FF2B5EF4-FFF2-40B4-BE49-F238E27FC236}">
                <a16:creationId xmlns:a16="http://schemas.microsoft.com/office/drawing/2014/main" id="{2DA2D842-AAB0-9DBD-EBA3-3FFF5E1810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1735" y="3396172"/>
            <a:ext cx="4222030" cy="4434905"/>
          </a:xfrm>
          <a:prstGeom prst="rect">
            <a:avLst/>
          </a:prstGeom>
        </p:spPr>
      </p:pic>
      <p:pic>
        <p:nvPicPr>
          <p:cNvPr id="5" name="Picture 4">
            <a:extLst>
              <a:ext uri="{FF2B5EF4-FFF2-40B4-BE49-F238E27FC236}">
                <a16:creationId xmlns:a16="http://schemas.microsoft.com/office/drawing/2014/main" id="{DE734FC8-04ED-79E8-6FE8-E72401DE1F7C}"/>
              </a:ext>
            </a:extLst>
          </p:cNvPr>
          <p:cNvPicPr>
            <a:picLocks noChangeAspect="1"/>
          </p:cNvPicPr>
          <p:nvPr/>
        </p:nvPicPr>
        <p:blipFill>
          <a:blip r:embed="rId5"/>
          <a:stretch>
            <a:fillRect/>
          </a:stretch>
        </p:blipFill>
        <p:spPr>
          <a:xfrm>
            <a:off x="2663715" y="1824860"/>
            <a:ext cx="7078069" cy="2566638"/>
          </a:xfrm>
          <a:prstGeom prst="rect">
            <a:avLst/>
          </a:prstGeom>
        </p:spPr>
      </p:pic>
    </p:spTree>
    <p:extLst>
      <p:ext uri="{BB962C8B-B14F-4D97-AF65-F5344CB8AC3E}">
        <p14:creationId xmlns:p14="http://schemas.microsoft.com/office/powerpoint/2010/main" val="26239342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Rectangle 20"/>
          <p:cNvSpPr/>
          <p:nvPr/>
        </p:nvSpPr>
        <p:spPr>
          <a:xfrm>
            <a:off x="776748" y="285136"/>
            <a:ext cx="3038168" cy="65876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grpSp>
        <p:nvGrpSpPr>
          <p:cNvPr id="30" name="Group 29"/>
          <p:cNvGrpSpPr/>
          <p:nvPr/>
        </p:nvGrpSpPr>
        <p:grpSpPr>
          <a:xfrm>
            <a:off x="1597306" y="770276"/>
            <a:ext cx="8889357" cy="2667405"/>
            <a:chOff x="1597306" y="770276"/>
            <a:chExt cx="8889357" cy="2667405"/>
          </a:xfrm>
        </p:grpSpPr>
        <p:sp>
          <p:nvSpPr>
            <p:cNvPr id="25" name="Rounded Rectangle 24"/>
            <p:cNvSpPr/>
            <p:nvPr/>
          </p:nvSpPr>
          <p:spPr>
            <a:xfrm>
              <a:off x="1597306" y="770276"/>
              <a:ext cx="8889357" cy="266740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29" name="TextBox 28"/>
            <p:cNvSpPr txBox="1"/>
            <p:nvPr/>
          </p:nvSpPr>
          <p:spPr>
            <a:xfrm>
              <a:off x="1933600" y="979638"/>
              <a:ext cx="8532303" cy="199804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1000"/>
                </a:spcAft>
                <a:buClrTx/>
                <a:buSzTx/>
                <a:buFontTx/>
                <a:buNone/>
                <a:tabLst/>
                <a:defRPr/>
              </a:pP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Hoạt</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động</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1: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Tìm</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hiểu</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nguyên</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nhân</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tác</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hại</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của</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tiếng</a:t>
              </a:r>
              <a:r>
                <a:rPr kumimoji="0" lang="en-US" sz="44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rPr>
                <a:t>ồn</a:t>
              </a:r>
              <a:endParaRPr kumimoji="0" lang="en-US" sz="44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pic>
        <p:nvPicPr>
          <p:cNvPr id="4" name="Picture 2" descr="Hình ảnh Vector Png Công Ty Tuyển Dụng Tay Cầm Sừng áp Phích Tuyển Dụng,  Kèn, Công, Ty miễn phí tải tập tin PNG PSDComment và Vector">
            <a:extLst>
              <a:ext uri="{FF2B5EF4-FFF2-40B4-BE49-F238E27FC236}">
                <a16:creationId xmlns:a16="http://schemas.microsoft.com/office/drawing/2014/main" id="{346B547C-1927-F9A8-5EA6-6C4352308C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250" b="90000" l="4063" r="90000">
                        <a14:foregroundMark x1="28281" y1="22813" x2="27187" y2="29844"/>
                        <a14:foregroundMark x1="31094" y1="16875" x2="35000" y2="22500"/>
                        <a14:foregroundMark x1="21250" y1="35313" x2="23281" y2="38906"/>
                        <a14:foregroundMark x1="21563" y1="34063" x2="22188" y2="3843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97365" y="2482624"/>
            <a:ext cx="4982956" cy="4796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0986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circle(in)">
                                      <p:cBhvr>
                                        <p:cTn id="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ular Callout 14">
            <a:extLst>
              <a:ext uri="{FF2B5EF4-FFF2-40B4-BE49-F238E27FC236}">
                <a16:creationId xmlns:a16="http://schemas.microsoft.com/office/drawing/2014/main" id="{3A3D9425-11C1-D58D-A490-17BA700D07C3}"/>
              </a:ext>
            </a:extLst>
          </p:cNvPr>
          <p:cNvSpPr/>
          <p:nvPr/>
        </p:nvSpPr>
        <p:spPr>
          <a:xfrm>
            <a:off x="322293" y="69575"/>
            <a:ext cx="11627755" cy="1111526"/>
          </a:xfrm>
          <a:prstGeom prst="wedgeRoundRectCallout">
            <a:avLst>
              <a:gd name="adj1" fmla="val 29101"/>
              <a:gd name="adj2" fmla="val 48718"/>
              <a:gd name="adj3" fmla="val 16667"/>
            </a:avLst>
          </a:prstGeom>
          <a:solidFill>
            <a:schemeClr val="accent5">
              <a:lumMod val="20000"/>
              <a:lumOff val="80000"/>
            </a:schemeClr>
          </a:solidFill>
          <a:ln w="28575">
            <a:solidFill>
              <a:srgbClr val="74AC40"/>
            </a:solidFill>
          </a:ln>
          <a:effectLst>
            <a:glow rad="139700">
              <a:schemeClr val="accent6">
                <a:satMod val="175000"/>
                <a:alpha val="40000"/>
              </a:schemeClr>
            </a:glow>
            <a:outerShdw blurRad="50800" dist="38100" dir="2700000" algn="tl" rotWithShape="0">
              <a:prstClr val="black">
                <a:alpha val="40000"/>
              </a:prstClr>
            </a:outerShdw>
          </a:effectLst>
          <a:scene3d>
            <a:camera prst="orthographicFront"/>
            <a:lightRig rig="threePt" dir="t"/>
          </a:scene3d>
          <a:sp3d>
            <a:bevelT/>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just" defTabSz="913256"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Nói về nguyên nhân và tác hại của tiếng ồn gây ra cho con người ở mỗi hình dưới đây.</a:t>
            </a:r>
          </a:p>
        </p:txBody>
      </p:sp>
      <p:pic>
        <p:nvPicPr>
          <p:cNvPr id="4" name="Picture 3">
            <a:extLst>
              <a:ext uri="{FF2B5EF4-FFF2-40B4-BE49-F238E27FC236}">
                <a16:creationId xmlns:a16="http://schemas.microsoft.com/office/drawing/2014/main" id="{449BCA77-0C3C-3463-9DA0-6C351C8A9C63}"/>
              </a:ext>
            </a:extLst>
          </p:cNvPr>
          <p:cNvPicPr>
            <a:picLocks noChangeAspect="1"/>
          </p:cNvPicPr>
          <p:nvPr/>
        </p:nvPicPr>
        <p:blipFill>
          <a:blip r:embed="rId3"/>
          <a:stretch>
            <a:fillRect/>
          </a:stretch>
        </p:blipFill>
        <p:spPr>
          <a:xfrm>
            <a:off x="2076450" y="1595437"/>
            <a:ext cx="7867650" cy="4391025"/>
          </a:xfrm>
          <a:prstGeom prst="rect">
            <a:avLst/>
          </a:prstGeom>
        </p:spPr>
      </p:pic>
    </p:spTree>
    <p:extLst>
      <p:ext uri="{BB962C8B-B14F-4D97-AF65-F5344CB8AC3E}">
        <p14:creationId xmlns:p14="http://schemas.microsoft.com/office/powerpoint/2010/main" val="39333740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AFDB04-FD8F-547D-599B-6DFBAD8CE1C8}"/>
              </a:ext>
            </a:extLst>
          </p:cNvPr>
          <p:cNvPicPr>
            <a:picLocks noChangeAspect="1"/>
          </p:cNvPicPr>
          <p:nvPr/>
        </p:nvPicPr>
        <p:blipFill>
          <a:blip r:embed="rId3"/>
          <a:stretch>
            <a:fillRect/>
          </a:stretch>
        </p:blipFill>
        <p:spPr>
          <a:xfrm>
            <a:off x="487442" y="3067050"/>
            <a:ext cx="3620992" cy="2569322"/>
          </a:xfrm>
          <a:prstGeom prst="rect">
            <a:avLst/>
          </a:prstGeom>
        </p:spPr>
      </p:pic>
      <p:sp>
        <p:nvSpPr>
          <p:cNvPr id="3" name="TextBox 2">
            <a:extLst>
              <a:ext uri="{FF2B5EF4-FFF2-40B4-BE49-F238E27FC236}">
                <a16:creationId xmlns:a16="http://schemas.microsoft.com/office/drawing/2014/main" id="{7A7BE039-1791-A45D-C6B2-C7CA052739BE}"/>
              </a:ext>
            </a:extLst>
          </p:cNvPr>
          <p:cNvSpPr txBox="1"/>
          <p:nvPr/>
        </p:nvSpPr>
        <p:spPr>
          <a:xfrm>
            <a:off x="791111" y="1428108"/>
            <a:ext cx="444871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Hoàn </a:t>
            </a:r>
            <a:r>
              <a:rPr kumimoji="0" 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thành</a:t>
            </a:r>
            <a:r>
              <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phiếu</a:t>
            </a:r>
            <a:r>
              <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bài</a:t>
            </a:r>
            <a:r>
              <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28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tập</a:t>
            </a:r>
            <a:endParaRPr kumimoji="0" lang="en-US" sz="28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10" name="TextBox 9">
            <a:extLst>
              <a:ext uri="{FF2B5EF4-FFF2-40B4-BE49-F238E27FC236}">
                <a16:creationId xmlns:a16="http://schemas.microsoft.com/office/drawing/2014/main" id="{32EC24FD-8CF8-75D7-327E-CCC484200126}"/>
              </a:ext>
            </a:extLst>
          </p:cNvPr>
          <p:cNvSpPr txBox="1"/>
          <p:nvPr/>
        </p:nvSpPr>
        <p:spPr>
          <a:xfrm>
            <a:off x="6896100" y="485775"/>
            <a:ext cx="44481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Phiếu</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bài</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tập</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83A3143C-15EE-45AC-F111-CC0C2886DF8D}"/>
              </a:ext>
            </a:extLst>
          </p:cNvPr>
          <p:cNvSpPr txBox="1"/>
          <p:nvPr/>
        </p:nvSpPr>
        <p:spPr>
          <a:xfrm>
            <a:off x="6000750" y="1504950"/>
            <a:ext cx="44481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Tên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nhóm</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graphicFrame>
        <p:nvGraphicFramePr>
          <p:cNvPr id="12" name="Table 12">
            <a:extLst>
              <a:ext uri="{FF2B5EF4-FFF2-40B4-BE49-F238E27FC236}">
                <a16:creationId xmlns:a16="http://schemas.microsoft.com/office/drawing/2014/main" id="{2C27BD28-2243-7F4E-1093-69086A1A075A}"/>
              </a:ext>
            </a:extLst>
          </p:cNvPr>
          <p:cNvGraphicFramePr>
            <a:graphicFrameLocks noGrp="1"/>
          </p:cNvGraphicFramePr>
          <p:nvPr/>
        </p:nvGraphicFramePr>
        <p:xfrm>
          <a:off x="4514850" y="2148415"/>
          <a:ext cx="7210426" cy="4204760"/>
        </p:xfrm>
        <a:graphic>
          <a:graphicData uri="http://schemas.openxmlformats.org/drawingml/2006/table">
            <a:tbl>
              <a:tblPr firstRow="1" bandRow="1">
                <a:tableStyleId>{5C22544A-7EE6-4342-B048-85BDC9FD1C3A}</a:tableStyleId>
              </a:tblPr>
              <a:tblGrid>
                <a:gridCol w="2257425">
                  <a:extLst>
                    <a:ext uri="{9D8B030D-6E8A-4147-A177-3AD203B41FA5}">
                      <a16:colId xmlns:a16="http://schemas.microsoft.com/office/drawing/2014/main" val="2894134653"/>
                    </a:ext>
                  </a:extLst>
                </a:gridCol>
                <a:gridCol w="4953001">
                  <a:extLst>
                    <a:ext uri="{9D8B030D-6E8A-4147-A177-3AD203B41FA5}">
                      <a16:colId xmlns:a16="http://schemas.microsoft.com/office/drawing/2014/main" val="341513362"/>
                    </a:ext>
                  </a:extLst>
                </a:gridCol>
              </a:tblGrid>
              <a:tr h="1051190">
                <a:tc>
                  <a:txBody>
                    <a:bodyPr/>
                    <a:lstStyle/>
                    <a:p>
                      <a:pPr algn="ctr"/>
                      <a:r>
                        <a:rPr lang="en-US" sz="2800" dirty="0" err="1">
                          <a:latin typeface="Cambria" panose="02040503050406030204" pitchFamily="18" charset="0"/>
                          <a:ea typeface="Cambria" panose="02040503050406030204" pitchFamily="18" charset="0"/>
                        </a:rPr>
                        <a:t>Tranh</a:t>
                      </a:r>
                      <a:endParaRPr lang="en-US" sz="2800" dirty="0">
                        <a:latin typeface="Cambria" panose="02040503050406030204" pitchFamily="18" charset="0"/>
                        <a:ea typeface="Cambria" panose="02040503050406030204" pitchFamily="18" charset="0"/>
                      </a:endParaRPr>
                    </a:p>
                  </a:txBody>
                  <a:tcPr/>
                </a:tc>
                <a:tc>
                  <a:txBody>
                    <a:bodyPr/>
                    <a:lstStyle/>
                    <a:p>
                      <a:pPr algn="ctr"/>
                      <a:r>
                        <a:rPr lang="en-US" sz="2800" dirty="0" err="1">
                          <a:latin typeface="Cambria" panose="02040503050406030204" pitchFamily="18" charset="0"/>
                          <a:ea typeface="Cambria" panose="02040503050406030204" pitchFamily="18" charset="0"/>
                        </a:rPr>
                        <a:t>Nguyên</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nhân</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và</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tác</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hại</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của</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tiếng</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ồn</a:t>
                      </a:r>
                      <a:endParaRPr lang="en-US" sz="28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638012276"/>
                  </a:ext>
                </a:extLst>
              </a:tr>
              <a:tr h="1051190">
                <a:tc>
                  <a:txBody>
                    <a:bodyPr/>
                    <a:lstStyle/>
                    <a:p>
                      <a:endParaRPr lang="en-US" dirty="0"/>
                    </a:p>
                  </a:txBody>
                  <a:tcPr/>
                </a:tc>
                <a:tc>
                  <a:txBody>
                    <a:bodyPr/>
                    <a:lstStyle/>
                    <a:p>
                      <a:endParaRPr lang="en-US"/>
                    </a:p>
                  </a:txBody>
                  <a:tcPr/>
                </a:tc>
                <a:extLst>
                  <a:ext uri="{0D108BD9-81ED-4DB2-BD59-A6C34878D82A}">
                    <a16:rowId xmlns:a16="http://schemas.microsoft.com/office/drawing/2014/main" val="362907189"/>
                  </a:ext>
                </a:extLst>
              </a:tr>
              <a:tr h="1051190">
                <a:tc>
                  <a:txBody>
                    <a:bodyPr/>
                    <a:lstStyle/>
                    <a:p>
                      <a:endParaRPr lang="en-US"/>
                    </a:p>
                  </a:txBody>
                  <a:tcPr/>
                </a:tc>
                <a:tc>
                  <a:txBody>
                    <a:bodyPr/>
                    <a:lstStyle/>
                    <a:p>
                      <a:endParaRPr lang="en-US"/>
                    </a:p>
                  </a:txBody>
                  <a:tcPr/>
                </a:tc>
                <a:extLst>
                  <a:ext uri="{0D108BD9-81ED-4DB2-BD59-A6C34878D82A}">
                    <a16:rowId xmlns:a16="http://schemas.microsoft.com/office/drawing/2014/main" val="14237434"/>
                  </a:ext>
                </a:extLst>
              </a:tr>
              <a:tr h="1051190">
                <a:tc>
                  <a:txBody>
                    <a:bodyPr/>
                    <a:lstStyle/>
                    <a:p>
                      <a:endParaRPr lang="en-US"/>
                    </a:p>
                  </a:txBody>
                  <a:tcPr/>
                </a:tc>
                <a:tc>
                  <a:txBody>
                    <a:bodyPr/>
                    <a:lstStyle/>
                    <a:p>
                      <a:endParaRPr lang="en-US" dirty="0"/>
                    </a:p>
                  </a:txBody>
                  <a:tcPr/>
                </a:tc>
                <a:extLst>
                  <a:ext uri="{0D108BD9-81ED-4DB2-BD59-A6C34878D82A}">
                    <a16:rowId xmlns:a16="http://schemas.microsoft.com/office/drawing/2014/main" val="878035860"/>
                  </a:ext>
                </a:extLst>
              </a:tr>
            </a:tbl>
          </a:graphicData>
        </a:graphic>
      </p:graphicFrame>
      <p:pic>
        <p:nvPicPr>
          <p:cNvPr id="14" name="Picture 13">
            <a:extLst>
              <a:ext uri="{FF2B5EF4-FFF2-40B4-BE49-F238E27FC236}">
                <a16:creationId xmlns:a16="http://schemas.microsoft.com/office/drawing/2014/main" id="{28D6395D-CB18-624F-9088-9D31785E6E80}"/>
              </a:ext>
            </a:extLst>
          </p:cNvPr>
          <p:cNvPicPr>
            <a:picLocks noChangeAspect="1"/>
          </p:cNvPicPr>
          <p:nvPr/>
        </p:nvPicPr>
        <p:blipFill>
          <a:blip r:embed="rId4"/>
          <a:stretch>
            <a:fillRect/>
          </a:stretch>
        </p:blipFill>
        <p:spPr>
          <a:xfrm>
            <a:off x="4972049" y="3259009"/>
            <a:ext cx="1390651" cy="903416"/>
          </a:xfrm>
          <a:prstGeom prst="rect">
            <a:avLst/>
          </a:prstGeom>
        </p:spPr>
      </p:pic>
      <p:pic>
        <p:nvPicPr>
          <p:cNvPr id="18" name="Picture 17">
            <a:extLst>
              <a:ext uri="{FF2B5EF4-FFF2-40B4-BE49-F238E27FC236}">
                <a16:creationId xmlns:a16="http://schemas.microsoft.com/office/drawing/2014/main" id="{8806BD2B-022E-E681-1BDB-90B035B821FF}"/>
              </a:ext>
            </a:extLst>
          </p:cNvPr>
          <p:cNvPicPr>
            <a:picLocks noChangeAspect="1"/>
          </p:cNvPicPr>
          <p:nvPr/>
        </p:nvPicPr>
        <p:blipFill>
          <a:blip r:embed="rId5"/>
          <a:stretch>
            <a:fillRect/>
          </a:stretch>
        </p:blipFill>
        <p:spPr>
          <a:xfrm>
            <a:off x="4895850" y="4343400"/>
            <a:ext cx="1409700" cy="862012"/>
          </a:xfrm>
          <a:prstGeom prst="rect">
            <a:avLst/>
          </a:prstGeom>
        </p:spPr>
      </p:pic>
      <p:pic>
        <p:nvPicPr>
          <p:cNvPr id="20" name="Picture 19">
            <a:extLst>
              <a:ext uri="{FF2B5EF4-FFF2-40B4-BE49-F238E27FC236}">
                <a16:creationId xmlns:a16="http://schemas.microsoft.com/office/drawing/2014/main" id="{2D2F19CC-7594-7667-B24B-A0DA94D1AB91}"/>
              </a:ext>
            </a:extLst>
          </p:cNvPr>
          <p:cNvPicPr>
            <a:picLocks noChangeAspect="1"/>
          </p:cNvPicPr>
          <p:nvPr/>
        </p:nvPicPr>
        <p:blipFill>
          <a:blip r:embed="rId6"/>
          <a:stretch>
            <a:fillRect/>
          </a:stretch>
        </p:blipFill>
        <p:spPr>
          <a:xfrm>
            <a:off x="4924425" y="5419725"/>
            <a:ext cx="1409700" cy="923925"/>
          </a:xfrm>
          <a:prstGeom prst="rect">
            <a:avLst/>
          </a:prstGeom>
        </p:spPr>
      </p:pic>
    </p:spTree>
    <p:extLst>
      <p:ext uri="{BB962C8B-B14F-4D97-AF65-F5344CB8AC3E}">
        <p14:creationId xmlns:p14="http://schemas.microsoft.com/office/powerpoint/2010/main" val="37483637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2EC24FD-8CF8-75D7-327E-CCC484200126}"/>
              </a:ext>
            </a:extLst>
          </p:cNvPr>
          <p:cNvSpPr txBox="1"/>
          <p:nvPr/>
        </p:nvSpPr>
        <p:spPr>
          <a:xfrm>
            <a:off x="4791075" y="419100"/>
            <a:ext cx="4448175"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Phiếu</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bài</a:t>
            </a:r>
            <a:r>
              <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40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tập</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83A3143C-15EE-45AC-F111-CC0C2886DF8D}"/>
              </a:ext>
            </a:extLst>
          </p:cNvPr>
          <p:cNvSpPr txBox="1"/>
          <p:nvPr/>
        </p:nvSpPr>
        <p:spPr>
          <a:xfrm>
            <a:off x="3895725" y="1276350"/>
            <a:ext cx="444817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Tên</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2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nhóm</a:t>
            </a: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graphicFrame>
        <p:nvGraphicFramePr>
          <p:cNvPr id="12" name="Table 12">
            <a:extLst>
              <a:ext uri="{FF2B5EF4-FFF2-40B4-BE49-F238E27FC236}">
                <a16:creationId xmlns:a16="http://schemas.microsoft.com/office/drawing/2014/main" id="{2C27BD28-2243-7F4E-1093-69086A1A075A}"/>
              </a:ext>
            </a:extLst>
          </p:cNvPr>
          <p:cNvGraphicFramePr>
            <a:graphicFrameLocks noGrp="1"/>
          </p:cNvGraphicFramePr>
          <p:nvPr/>
        </p:nvGraphicFramePr>
        <p:xfrm>
          <a:off x="1333500" y="2148415"/>
          <a:ext cx="10391776" cy="4204760"/>
        </p:xfrm>
        <a:graphic>
          <a:graphicData uri="http://schemas.openxmlformats.org/drawingml/2006/table">
            <a:tbl>
              <a:tblPr firstRow="1" bandRow="1">
                <a:tableStyleId>{5C22544A-7EE6-4342-B048-85BDC9FD1C3A}</a:tableStyleId>
              </a:tblPr>
              <a:tblGrid>
                <a:gridCol w="3253435">
                  <a:extLst>
                    <a:ext uri="{9D8B030D-6E8A-4147-A177-3AD203B41FA5}">
                      <a16:colId xmlns:a16="http://schemas.microsoft.com/office/drawing/2014/main" val="2894134653"/>
                    </a:ext>
                  </a:extLst>
                </a:gridCol>
                <a:gridCol w="7138341">
                  <a:extLst>
                    <a:ext uri="{9D8B030D-6E8A-4147-A177-3AD203B41FA5}">
                      <a16:colId xmlns:a16="http://schemas.microsoft.com/office/drawing/2014/main" val="341513362"/>
                    </a:ext>
                  </a:extLst>
                </a:gridCol>
              </a:tblGrid>
              <a:tr h="1051190">
                <a:tc>
                  <a:txBody>
                    <a:bodyPr/>
                    <a:lstStyle/>
                    <a:p>
                      <a:pPr algn="ctr"/>
                      <a:r>
                        <a:rPr lang="en-US" sz="2800" dirty="0" err="1">
                          <a:latin typeface="Cambria" panose="02040503050406030204" pitchFamily="18" charset="0"/>
                          <a:ea typeface="Cambria" panose="02040503050406030204" pitchFamily="18" charset="0"/>
                        </a:rPr>
                        <a:t>Tranh</a:t>
                      </a:r>
                      <a:endParaRPr lang="en-US" sz="2800" dirty="0">
                        <a:latin typeface="Cambria" panose="02040503050406030204" pitchFamily="18" charset="0"/>
                        <a:ea typeface="Cambria" panose="02040503050406030204" pitchFamily="18" charset="0"/>
                      </a:endParaRPr>
                    </a:p>
                  </a:txBody>
                  <a:tcPr/>
                </a:tc>
                <a:tc>
                  <a:txBody>
                    <a:bodyPr/>
                    <a:lstStyle/>
                    <a:p>
                      <a:pPr algn="ctr"/>
                      <a:r>
                        <a:rPr lang="en-US" sz="2800" dirty="0" err="1">
                          <a:latin typeface="Cambria" panose="02040503050406030204" pitchFamily="18" charset="0"/>
                          <a:ea typeface="Cambria" panose="02040503050406030204" pitchFamily="18" charset="0"/>
                        </a:rPr>
                        <a:t>Nguyên</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nhân</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và</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tác</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hại</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của</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tiếng</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ồn</a:t>
                      </a:r>
                      <a:endParaRPr lang="en-US" sz="2800"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638012276"/>
                  </a:ext>
                </a:extLst>
              </a:tr>
              <a:tr h="1051190">
                <a:tc>
                  <a:txBody>
                    <a:bodyPr/>
                    <a:lstStyle/>
                    <a:p>
                      <a:endParaRPr lang="en-US" dirty="0"/>
                    </a:p>
                  </a:txBody>
                  <a:tcPr/>
                </a:tc>
                <a:tc>
                  <a:txBody>
                    <a:bodyPr/>
                    <a:lstStyle/>
                    <a:p>
                      <a:endParaRPr lang="en-US"/>
                    </a:p>
                  </a:txBody>
                  <a:tcPr/>
                </a:tc>
                <a:extLst>
                  <a:ext uri="{0D108BD9-81ED-4DB2-BD59-A6C34878D82A}">
                    <a16:rowId xmlns:a16="http://schemas.microsoft.com/office/drawing/2014/main" val="362907189"/>
                  </a:ext>
                </a:extLst>
              </a:tr>
              <a:tr h="1051190">
                <a:tc>
                  <a:txBody>
                    <a:bodyPr/>
                    <a:lstStyle/>
                    <a:p>
                      <a:endParaRPr lang="en-US"/>
                    </a:p>
                  </a:txBody>
                  <a:tcPr/>
                </a:tc>
                <a:tc>
                  <a:txBody>
                    <a:bodyPr/>
                    <a:lstStyle/>
                    <a:p>
                      <a:endParaRPr lang="en-US"/>
                    </a:p>
                  </a:txBody>
                  <a:tcPr/>
                </a:tc>
                <a:extLst>
                  <a:ext uri="{0D108BD9-81ED-4DB2-BD59-A6C34878D82A}">
                    <a16:rowId xmlns:a16="http://schemas.microsoft.com/office/drawing/2014/main" val="14237434"/>
                  </a:ext>
                </a:extLst>
              </a:tr>
              <a:tr h="1051190">
                <a:tc>
                  <a:txBody>
                    <a:bodyPr/>
                    <a:lstStyle/>
                    <a:p>
                      <a:endParaRPr lang="en-US"/>
                    </a:p>
                  </a:txBody>
                  <a:tcPr/>
                </a:tc>
                <a:tc>
                  <a:txBody>
                    <a:bodyPr/>
                    <a:lstStyle/>
                    <a:p>
                      <a:endParaRPr lang="en-US" dirty="0"/>
                    </a:p>
                  </a:txBody>
                  <a:tcPr/>
                </a:tc>
                <a:extLst>
                  <a:ext uri="{0D108BD9-81ED-4DB2-BD59-A6C34878D82A}">
                    <a16:rowId xmlns:a16="http://schemas.microsoft.com/office/drawing/2014/main" val="878035860"/>
                  </a:ext>
                </a:extLst>
              </a:tr>
            </a:tbl>
          </a:graphicData>
        </a:graphic>
      </p:graphicFrame>
      <p:pic>
        <p:nvPicPr>
          <p:cNvPr id="14" name="Picture 13">
            <a:extLst>
              <a:ext uri="{FF2B5EF4-FFF2-40B4-BE49-F238E27FC236}">
                <a16:creationId xmlns:a16="http://schemas.microsoft.com/office/drawing/2014/main" id="{28D6395D-CB18-624F-9088-9D31785E6E80}"/>
              </a:ext>
            </a:extLst>
          </p:cNvPr>
          <p:cNvPicPr>
            <a:picLocks noChangeAspect="1"/>
          </p:cNvPicPr>
          <p:nvPr/>
        </p:nvPicPr>
        <p:blipFill>
          <a:blip r:embed="rId3"/>
          <a:stretch>
            <a:fillRect/>
          </a:stretch>
        </p:blipFill>
        <p:spPr>
          <a:xfrm>
            <a:off x="2352674" y="3306634"/>
            <a:ext cx="1390651" cy="903416"/>
          </a:xfrm>
          <a:prstGeom prst="rect">
            <a:avLst/>
          </a:prstGeom>
        </p:spPr>
      </p:pic>
      <p:pic>
        <p:nvPicPr>
          <p:cNvPr id="18" name="Picture 17">
            <a:extLst>
              <a:ext uri="{FF2B5EF4-FFF2-40B4-BE49-F238E27FC236}">
                <a16:creationId xmlns:a16="http://schemas.microsoft.com/office/drawing/2014/main" id="{8806BD2B-022E-E681-1BDB-90B035B821FF}"/>
              </a:ext>
            </a:extLst>
          </p:cNvPr>
          <p:cNvPicPr>
            <a:picLocks noChangeAspect="1"/>
          </p:cNvPicPr>
          <p:nvPr/>
        </p:nvPicPr>
        <p:blipFill>
          <a:blip r:embed="rId4"/>
          <a:stretch>
            <a:fillRect/>
          </a:stretch>
        </p:blipFill>
        <p:spPr>
          <a:xfrm>
            <a:off x="2228850" y="4352925"/>
            <a:ext cx="1409700" cy="862012"/>
          </a:xfrm>
          <a:prstGeom prst="rect">
            <a:avLst/>
          </a:prstGeom>
        </p:spPr>
      </p:pic>
      <p:pic>
        <p:nvPicPr>
          <p:cNvPr id="20" name="Picture 19">
            <a:extLst>
              <a:ext uri="{FF2B5EF4-FFF2-40B4-BE49-F238E27FC236}">
                <a16:creationId xmlns:a16="http://schemas.microsoft.com/office/drawing/2014/main" id="{2D2F19CC-7594-7667-B24B-A0DA94D1AB91}"/>
              </a:ext>
            </a:extLst>
          </p:cNvPr>
          <p:cNvPicPr>
            <a:picLocks noChangeAspect="1"/>
          </p:cNvPicPr>
          <p:nvPr/>
        </p:nvPicPr>
        <p:blipFill>
          <a:blip r:embed="rId5"/>
          <a:stretch>
            <a:fillRect/>
          </a:stretch>
        </p:blipFill>
        <p:spPr>
          <a:xfrm>
            <a:off x="2314575" y="5343525"/>
            <a:ext cx="1409700" cy="923925"/>
          </a:xfrm>
          <a:prstGeom prst="rect">
            <a:avLst/>
          </a:prstGeom>
        </p:spPr>
      </p:pic>
      <p:sp>
        <p:nvSpPr>
          <p:cNvPr id="4" name="TextBox 3">
            <a:extLst>
              <a:ext uri="{FF2B5EF4-FFF2-40B4-BE49-F238E27FC236}">
                <a16:creationId xmlns:a16="http://schemas.microsoft.com/office/drawing/2014/main" id="{98E68571-9A8F-F870-D767-EE526F554A69}"/>
              </a:ext>
            </a:extLst>
          </p:cNvPr>
          <p:cNvSpPr txBox="1"/>
          <p:nvPr/>
        </p:nvSpPr>
        <p:spPr>
          <a:xfrm>
            <a:off x="4772025" y="3448050"/>
            <a:ext cx="69532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Bạn nhỏ không ngủ được vì tiếng chó sủa</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5" name="TextBox 4">
            <a:extLst>
              <a:ext uri="{FF2B5EF4-FFF2-40B4-BE49-F238E27FC236}">
                <a16:creationId xmlns:a16="http://schemas.microsoft.com/office/drawing/2014/main" id="{4A528985-57B0-1BD2-5B90-D065BC2801A6}"/>
              </a:ext>
            </a:extLst>
          </p:cNvPr>
          <p:cNvSpPr txBox="1"/>
          <p:nvPr/>
        </p:nvSpPr>
        <p:spPr>
          <a:xfrm>
            <a:off x="4724400" y="4295775"/>
            <a:ext cx="695325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Lớp học bị ảnh hưởng vì tiếng cưa gỗ rất ồn.</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6" name="TextBox 5">
            <a:extLst>
              <a:ext uri="{FF2B5EF4-FFF2-40B4-BE49-F238E27FC236}">
                <a16:creationId xmlns:a16="http://schemas.microsoft.com/office/drawing/2014/main" id="{554DBCB3-A2CB-1709-19F6-E4FF72AD9946}"/>
              </a:ext>
            </a:extLst>
          </p:cNvPr>
          <p:cNvSpPr txBox="1"/>
          <p:nvPr/>
        </p:nvSpPr>
        <p:spPr>
          <a:xfrm>
            <a:off x="4657725" y="5448300"/>
            <a:ext cx="695325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Bạn nhỏ mở nhạc quá to khi bố có khách</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7975514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
  <a:themeElements>
    <a:clrScheme name="自定义 2903">
      <a:dk1>
        <a:sysClr val="windowText" lastClr="000000"/>
      </a:dk1>
      <a:lt1>
        <a:sysClr val="window" lastClr="FFFFFF"/>
      </a:lt1>
      <a:dk2>
        <a:srgbClr val="44546A"/>
      </a:dk2>
      <a:lt2>
        <a:srgbClr val="E7E6E6"/>
      </a:lt2>
      <a:accent1>
        <a:srgbClr val="379F75"/>
      </a:accent1>
      <a:accent2>
        <a:srgbClr val="379F75"/>
      </a:accent2>
      <a:accent3>
        <a:srgbClr val="379F75"/>
      </a:accent3>
      <a:accent4>
        <a:srgbClr val="379F75"/>
      </a:accent4>
      <a:accent5>
        <a:srgbClr val="379F75"/>
      </a:accent5>
      <a:accent6>
        <a:srgbClr val="379F75"/>
      </a:accent6>
      <a:hlink>
        <a:srgbClr val="379F75"/>
      </a:hlink>
      <a:folHlink>
        <a:srgbClr val="379F75"/>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自定义 1">
      <a:dk1>
        <a:sysClr val="windowText" lastClr="000000"/>
      </a:dk1>
      <a:lt1>
        <a:srgbClr val="FFFFFF"/>
      </a:lt1>
      <a:dk2>
        <a:srgbClr val="44546A"/>
      </a:dk2>
      <a:lt2>
        <a:srgbClr val="E7E6E6"/>
      </a:lt2>
      <a:accent1>
        <a:srgbClr val="5DBDFF"/>
      </a:accent1>
      <a:accent2>
        <a:srgbClr val="5DBDFF"/>
      </a:accent2>
      <a:accent3>
        <a:srgbClr val="5DBDFF"/>
      </a:accent3>
      <a:accent4>
        <a:srgbClr val="5DBDFF"/>
      </a:accent4>
      <a:accent5>
        <a:srgbClr val="5DBDFF"/>
      </a:accent5>
      <a:accent6>
        <a:srgbClr val="5DBDFF"/>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TotalTime>
  <Words>1182</Words>
  <Application>Microsoft Office PowerPoint</Application>
  <PresentationFormat>Widescreen</PresentationFormat>
  <Paragraphs>107</Paragraphs>
  <Slides>33</Slides>
  <Notes>23</Notes>
  <HiddenSlides>0</HiddenSlides>
  <MMClips>3</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33</vt:i4>
      </vt:variant>
    </vt:vector>
  </HeadingPairs>
  <TitlesOfParts>
    <vt:vector size="45" baseType="lpstr">
      <vt:lpstr>等线</vt:lpstr>
      <vt:lpstr>等线 Light</vt:lpstr>
      <vt:lpstr>Arial</vt:lpstr>
      <vt:lpstr>Calibri</vt:lpstr>
      <vt:lpstr>Calibri Light</vt:lpstr>
      <vt:lpstr>Cambria</vt:lpstr>
      <vt:lpstr>Times New Roman</vt:lpstr>
      <vt:lpstr>Wingdings</vt:lpstr>
      <vt:lpstr>1_Office 主题​​</vt:lpstr>
      <vt:lpstr>千图网海量PPT模板www.58pic.com ​​</vt:lpstr>
      <vt:lpstr>office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2023-10-19T05:44:24Z</dcterms:created>
  <dcterms:modified xsi:type="dcterms:W3CDTF">2023-10-19T09:53:43Z</dcterms:modified>
</cp:coreProperties>
</file>