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27"/>
  </p:notesMasterIdLst>
  <p:sldIdLst>
    <p:sldId id="262" r:id="rId3"/>
    <p:sldId id="290" r:id="rId4"/>
    <p:sldId id="318" r:id="rId5"/>
    <p:sldId id="291" r:id="rId6"/>
    <p:sldId id="271" r:id="rId7"/>
    <p:sldId id="259" r:id="rId8"/>
    <p:sldId id="274" r:id="rId9"/>
    <p:sldId id="307" r:id="rId10"/>
    <p:sldId id="319" r:id="rId11"/>
    <p:sldId id="310" r:id="rId12"/>
    <p:sldId id="320" r:id="rId13"/>
    <p:sldId id="321" r:id="rId14"/>
    <p:sldId id="322" r:id="rId15"/>
    <p:sldId id="323" r:id="rId16"/>
    <p:sldId id="324" r:id="rId17"/>
    <p:sldId id="325" r:id="rId18"/>
    <p:sldId id="273" r:id="rId19"/>
    <p:sldId id="327" r:id="rId20"/>
    <p:sldId id="328" r:id="rId21"/>
    <p:sldId id="275" r:id="rId22"/>
    <p:sldId id="747" r:id="rId23"/>
    <p:sldId id="276" r:id="rId24"/>
    <p:sldId id="326" r:id="rId25"/>
    <p:sldId id="29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C0689-1405-462E-B749-49747EF35C5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912C3-4900-4959-A635-0EB3EDEC1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88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399D08-B1A4-42A4-86D5-D2029F6C65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2584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399D08-B1A4-42A4-86D5-D2029F6C65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6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399D08-B1A4-42A4-86D5-D2029F6C65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806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399D08-B1A4-42A4-86D5-D2029F6C65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781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399D08-B1A4-42A4-86D5-D2029F6C65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157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399D08-B1A4-42A4-86D5-D2029F6C65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5267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98145-DFC1-4D8C-877D-64E5924FE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CD3619-085F-4FA8-A7C6-B7C514839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D8DD2-5C45-4C70-984C-FEEA4136E7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11A0E-AEF3-4167-849A-FDDE66439023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7FFEE-DA8E-4060-A73B-E2A9758C0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9B2F4-37E2-40C9-AB69-13A18A362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8A3B19-B98D-431F-BF00-AECCA9EF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49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F36BE-94DE-4C4F-A21F-00A6173A7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4D9E9-6224-4D3A-81A7-5BF43F538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874E44-04AE-4D8B-A314-CDEDC70EA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C24548-1F98-4715-A6E6-59351A7F8B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05/11/2023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C56425-2DA8-4CC4-8D84-7A029A86A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C9C91-088B-41C6-B5E3-3C518F79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30733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D427-6A76-48C6-A08A-34E9A565C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7CC02E-BE6C-4762-83E0-F6DBF076D8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9E11-425B-4B2F-963B-C8DD296B9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0E335-8BB8-4C48-886F-B44D9794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05/11/2023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56B3D-A38B-4C31-8330-B15B75E60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BE192-0B0A-4223-91C9-53A3E23C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73647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698DD-7F4A-40D3-9973-AA190CB9D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8E8B1-44BC-47A1-BEC1-754BB2587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D777B-13B5-4925-9B95-DEBAEDDD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770E3-0502-44FD-B205-C8E4D27C6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786BC-051F-4000-8CD1-00D1EE4F9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091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5AD344-F9C6-48B2-AB21-A4CFADED9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C5D109-A35E-41DB-A30C-371347684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B03B7-2893-4141-9121-F71A274A54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56260-9862-4D60-AAB5-30BDAA69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92093-BD57-43CB-A839-D44D37F7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2087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C3CBAC-BF7B-4372-89B4-0487F69F93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11A0E-AEF3-4167-849A-FDDE66439023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1016C8-CDB6-41CA-A6DB-8C943246C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1072A-827E-4567-9FE6-93A7B2ED3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8A3B19-B98D-431F-BF00-AECCA9EF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54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28E2A-D2A1-44AE-AC75-4325F2137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20683-B1F5-4F8E-9EE6-241400C65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A83A2-BECE-45EC-90DD-24CEA447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3C09D-BE68-4590-BBAA-30959260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02783-8D25-440B-B954-96B0E20B2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6795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9AE98-1640-43F1-A00B-4F682DFDE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B6E53-4FD3-46E2-AEFF-D0590B3EE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18E82-DDA3-4AFF-B9DC-F0656F08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1CE96-1245-43AA-95BA-2E8CDDED6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6EFA4-29D0-4773-AD35-2602E47DA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31230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24C04-C055-4B92-BE54-B490C178C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ECF81-413D-4F1C-8471-A7E188585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C51F2-AA9D-430E-8B67-7CE97F79A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27AB4-2F03-4B92-9230-17E331CF5B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05/11/2023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6F5F4-A341-4C7A-BF23-C223F286F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94FFA-7356-466A-B98B-415916C5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47272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2B09-DAF4-4D26-9C10-FCAE868DB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1BFD9-073C-4E72-B64E-ABA2F3E57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356A6-3012-47A5-9A2B-60FD2EC51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E547C-2DC2-44B1-81E8-A2263F74C6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9F113-2950-4006-8B0E-49590C3122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3E91FA-D2E3-4E75-9430-725BD07EE3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05/11/2023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E62116-1A06-4B52-9D94-A3DB423BA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4ED293-85D1-45CA-8355-C962BC27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85734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40EED-9ABD-41F1-91B7-48EF53EFF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B13893-6308-4AD4-AC46-CFF572A73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05/11/2023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047E53-ADF9-4018-B285-484F72F9D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3C219-E152-4244-AE18-605F18F2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26642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80B1C-E878-4EE5-A7AB-99644AE0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05/11/2023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49EEA-E54A-4490-AB82-22994E2B0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AF8B6-1EAF-4BC2-8D3C-1360FD6FB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2059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9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DB8C4A3-06FA-A534-DECE-4D1F9ECA8C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0" y="190500"/>
            <a:ext cx="1219200" cy="1219200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2D6E5AF-7522-E228-FBB5-A3F68CBE01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911" y="10206370"/>
            <a:ext cx="1219200" cy="1219200"/>
          </a:xfrm>
          <a:prstGeom prst="rect">
            <a:avLst/>
          </a:prstGeom>
        </p:spPr>
      </p:pic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DAE7A56-D040-6DC4-1D66-EB0D40FD375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934" y="-4594151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3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9Slide.vn - 2019">
            <a:extLst>
              <a:ext uri="{FF2B5EF4-FFF2-40B4-BE49-F238E27FC236}">
                <a16:creationId xmlns:a16="http://schemas.microsoft.com/office/drawing/2014/main" id="{53080464-35BA-4930-BBAF-57057D498B9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FAD890-4248-47B2-AF9F-2F903AD11CE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779680" y="0"/>
            <a:ext cx="13143129" cy="746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0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5.jp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21.png"/><Relationship Id="rId4" Type="http://schemas.openxmlformats.org/officeDocument/2006/relationships/image" Target="../media/image4.sv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5.jp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image" Target="../media/image40.gif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slide" Target="slide19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slide" Target="slide22.xml"/><Relationship Id="rId11" Type="http://schemas.openxmlformats.org/officeDocument/2006/relationships/image" Target="../media/image38.png"/><Relationship Id="rId5" Type="http://schemas.openxmlformats.org/officeDocument/2006/relationships/image" Target="../media/image34.png"/><Relationship Id="rId15" Type="http://schemas.openxmlformats.org/officeDocument/2006/relationships/slide" Target="slide23.xml"/><Relationship Id="rId10" Type="http://schemas.openxmlformats.org/officeDocument/2006/relationships/image" Target="../media/image37.png"/><Relationship Id="rId4" Type="http://schemas.openxmlformats.org/officeDocument/2006/relationships/slide" Target="slide21.xml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" Target="slide18.xml"/><Relationship Id="rId7" Type="http://schemas.openxmlformats.org/officeDocument/2006/relationships/image" Target="../media/image4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sv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4.sv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" Target="slide18.xml"/><Relationship Id="rId7" Type="http://schemas.openxmlformats.org/officeDocument/2006/relationships/image" Target="../media/image4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47.jpe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" Target="slide18.xml"/><Relationship Id="rId7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35.png"/><Relationship Id="rId4" Type="http://schemas.openxmlformats.org/officeDocument/2006/relationships/image" Target="../media/image43.png"/><Relationship Id="rId9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.svg"/><Relationship Id="rId7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3.svg"/><Relationship Id="rId10" Type="http://schemas.openxmlformats.org/officeDocument/2006/relationships/image" Target="../media/image54.png"/><Relationship Id="rId4" Type="http://schemas.openxmlformats.org/officeDocument/2006/relationships/image" Target="../media/image12.png"/><Relationship Id="rId9" Type="http://schemas.openxmlformats.org/officeDocument/2006/relationships/image" Target="../media/image53.sv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4.jpeg"/><Relationship Id="rId4" Type="http://schemas.openxmlformats.org/officeDocument/2006/relationships/image" Target="../media/image4.svg"/><Relationship Id="rId9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sv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4.sv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4.jpeg"/><Relationship Id="rId10" Type="http://schemas.openxmlformats.org/officeDocument/2006/relationships/image" Target="../media/image18.png"/><Relationship Id="rId4" Type="http://schemas.openxmlformats.org/officeDocument/2006/relationships/image" Target="../media/image4.sv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5.jp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457200" y="304800"/>
            <a:ext cx="11430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7D6EB7-451E-4801-9DE2-7BAD503A456C}"/>
              </a:ext>
            </a:extLst>
          </p:cNvPr>
          <p:cNvSpPr/>
          <p:nvPr/>
        </p:nvSpPr>
        <p:spPr>
          <a:xfrm>
            <a:off x="1219200" y="304800"/>
            <a:ext cx="10668000" cy="595746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lose">
            <a:extLst>
              <a:ext uri="{FF2B5EF4-FFF2-40B4-BE49-F238E27FC236}">
                <a16:creationId xmlns:a16="http://schemas.microsoft.com/office/drawing/2014/main" id="{40255315-1438-487A-8386-9696013D797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14443" y="404046"/>
            <a:ext cx="397254" cy="397254"/>
          </a:xfrm>
          <a:prstGeom prst="rect">
            <a:avLst/>
          </a:prstGeom>
        </p:spPr>
      </p:pic>
      <p:sp>
        <p:nvSpPr>
          <p:cNvPr id="11" name="Rectangle: Diagonal Corners Snipped 10">
            <a:extLst>
              <a:ext uri="{FF2B5EF4-FFF2-40B4-BE49-F238E27FC236}">
                <a16:creationId xmlns:a16="http://schemas.microsoft.com/office/drawing/2014/main" id="{9F675953-32A8-44ED-8794-5A53837D83B5}"/>
              </a:ext>
            </a:extLst>
          </p:cNvPr>
          <p:cNvSpPr/>
          <p:nvPr/>
        </p:nvSpPr>
        <p:spPr>
          <a:xfrm>
            <a:off x="1314972" y="1904132"/>
            <a:ext cx="9113339" cy="4601443"/>
          </a:xfrm>
          <a:prstGeom prst="snip2Diag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28307A9-FE1C-4B9C-A5F9-80C82FE7EF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5441" b="41224"/>
          <a:stretch/>
        </p:blipFill>
        <p:spPr>
          <a:xfrm>
            <a:off x="463675" y="278847"/>
            <a:ext cx="2944837" cy="25872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01E28BA-6719-9E48-D32A-A08451D188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4418" y="287906"/>
            <a:ext cx="7175614" cy="300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72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457200" y="275270"/>
            <a:ext cx="11430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E7C789-2935-1F31-A11D-26485BE2D8CC}"/>
              </a:ext>
            </a:extLst>
          </p:cNvPr>
          <p:cNvSpPr/>
          <p:nvPr/>
        </p:nvSpPr>
        <p:spPr>
          <a:xfrm>
            <a:off x="733425" y="304800"/>
            <a:ext cx="10668000" cy="1257300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Vì sao khi trời rét mặc áo bông sẽ cảm thấy ấm hơn?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4AC5EC-2509-D374-2579-58FDA354D3C8}"/>
              </a:ext>
            </a:extLst>
          </p:cNvPr>
          <p:cNvSpPr txBox="1"/>
          <p:nvPr/>
        </p:nvSpPr>
        <p:spPr>
          <a:xfrm>
            <a:off x="6124575" y="2119777"/>
            <a:ext cx="5619750" cy="3416320"/>
          </a:xfrm>
          <a:custGeom>
            <a:avLst/>
            <a:gdLst>
              <a:gd name="connsiteX0" fmla="*/ 0 w 5619750"/>
              <a:gd name="connsiteY0" fmla="*/ 0 h 3416320"/>
              <a:gd name="connsiteX1" fmla="*/ 5619750 w 5619750"/>
              <a:gd name="connsiteY1" fmla="*/ 0 h 3416320"/>
              <a:gd name="connsiteX2" fmla="*/ 5619750 w 5619750"/>
              <a:gd name="connsiteY2" fmla="*/ 3416320 h 3416320"/>
              <a:gd name="connsiteX3" fmla="*/ 0 w 5619750"/>
              <a:gd name="connsiteY3" fmla="*/ 3416320 h 3416320"/>
              <a:gd name="connsiteX4" fmla="*/ 0 w 5619750"/>
              <a:gd name="connsiteY4" fmla="*/ 0 h 341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0" h="3416320" fill="none" extrusionOk="0">
                <a:moveTo>
                  <a:pt x="0" y="0"/>
                </a:moveTo>
                <a:cubicBezTo>
                  <a:pt x="1185640" y="5222"/>
                  <a:pt x="4869840" y="24918"/>
                  <a:pt x="5619750" y="0"/>
                </a:cubicBezTo>
                <a:cubicBezTo>
                  <a:pt x="5458505" y="1219428"/>
                  <a:pt x="5575990" y="2405311"/>
                  <a:pt x="5619750" y="3416320"/>
                </a:cubicBezTo>
                <a:cubicBezTo>
                  <a:pt x="3466976" y="3251559"/>
                  <a:pt x="1581286" y="3534470"/>
                  <a:pt x="0" y="3416320"/>
                </a:cubicBezTo>
                <a:cubicBezTo>
                  <a:pt x="-55725" y="3041098"/>
                  <a:pt x="17072" y="1237259"/>
                  <a:pt x="0" y="0"/>
                </a:cubicBezTo>
                <a:close/>
              </a:path>
              <a:path w="5619750" h="3416320" stroke="0" extrusionOk="0">
                <a:moveTo>
                  <a:pt x="0" y="0"/>
                </a:moveTo>
                <a:cubicBezTo>
                  <a:pt x="642711" y="11849"/>
                  <a:pt x="3659504" y="-161459"/>
                  <a:pt x="5619750" y="0"/>
                </a:cubicBezTo>
                <a:cubicBezTo>
                  <a:pt x="5622880" y="1548882"/>
                  <a:pt x="5518574" y="2955689"/>
                  <a:pt x="5619750" y="3416320"/>
                </a:cubicBezTo>
                <a:cubicBezTo>
                  <a:pt x="4136189" y="3270460"/>
                  <a:pt x="2119394" y="3337996"/>
                  <a:pt x="0" y="3416320"/>
                </a:cubicBezTo>
                <a:cubicBezTo>
                  <a:pt x="74291" y="2504704"/>
                  <a:pt x="168006" y="15199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Vì bông dẫn nhiệt kém nên không khí lạnh từ bên ngoài khó đi vào cơ thể hơn và nhiệt độ trong cơ thể khó thoát ra ngoài hơn.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6 nguyên tắc &quot;vàng&quot; khi mặc quần áo mùa đông giữ ấm cho bé">
            <a:extLst>
              <a:ext uri="{FF2B5EF4-FFF2-40B4-BE49-F238E27FC236}">
                <a16:creationId xmlns:a16="http://schemas.microsoft.com/office/drawing/2014/main" id="{DC238E57-AA0B-2A6B-5C57-F62226536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2209800"/>
            <a:ext cx="504444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97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457200" y="275270"/>
            <a:ext cx="11430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E7C789-2935-1F31-A11D-26485BE2D8CC}"/>
              </a:ext>
            </a:extLst>
          </p:cNvPr>
          <p:cNvSpPr/>
          <p:nvPr/>
        </p:nvSpPr>
        <p:spPr>
          <a:xfrm>
            <a:off x="733425" y="304800"/>
            <a:ext cx="10668000" cy="1257300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vi-VN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sao khi trời rét chim lại xù lông?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4AC5EC-2509-D374-2579-58FDA354D3C8}"/>
              </a:ext>
            </a:extLst>
          </p:cNvPr>
          <p:cNvSpPr txBox="1"/>
          <p:nvPr/>
        </p:nvSpPr>
        <p:spPr>
          <a:xfrm>
            <a:off x="5753100" y="2195977"/>
            <a:ext cx="6019800" cy="3539430"/>
          </a:xfrm>
          <a:custGeom>
            <a:avLst/>
            <a:gdLst>
              <a:gd name="connsiteX0" fmla="*/ 0 w 6019800"/>
              <a:gd name="connsiteY0" fmla="*/ 0 h 3539430"/>
              <a:gd name="connsiteX1" fmla="*/ 6019800 w 6019800"/>
              <a:gd name="connsiteY1" fmla="*/ 0 h 3539430"/>
              <a:gd name="connsiteX2" fmla="*/ 6019800 w 6019800"/>
              <a:gd name="connsiteY2" fmla="*/ 3539430 h 3539430"/>
              <a:gd name="connsiteX3" fmla="*/ 0 w 6019800"/>
              <a:gd name="connsiteY3" fmla="*/ 3539430 h 3539430"/>
              <a:gd name="connsiteX4" fmla="*/ 0 w 6019800"/>
              <a:gd name="connsiteY4" fmla="*/ 0 h 3539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800" h="3539430" fill="none" extrusionOk="0">
                <a:moveTo>
                  <a:pt x="0" y="0"/>
                </a:moveTo>
                <a:cubicBezTo>
                  <a:pt x="1446675" y="5222"/>
                  <a:pt x="4186039" y="24918"/>
                  <a:pt x="6019800" y="0"/>
                </a:cubicBezTo>
                <a:cubicBezTo>
                  <a:pt x="5858555" y="604478"/>
                  <a:pt x="5976040" y="2664034"/>
                  <a:pt x="6019800" y="3539430"/>
                </a:cubicBezTo>
                <a:cubicBezTo>
                  <a:pt x="5107097" y="3374669"/>
                  <a:pt x="2268929" y="3657580"/>
                  <a:pt x="0" y="3539430"/>
                </a:cubicBezTo>
                <a:cubicBezTo>
                  <a:pt x="-55725" y="1858930"/>
                  <a:pt x="17072" y="362986"/>
                  <a:pt x="0" y="0"/>
                </a:cubicBezTo>
                <a:close/>
              </a:path>
              <a:path w="6019800" h="3539430" stroke="0" extrusionOk="0">
                <a:moveTo>
                  <a:pt x="0" y="0"/>
                </a:moveTo>
                <a:cubicBezTo>
                  <a:pt x="1063724" y="11849"/>
                  <a:pt x="5071205" y="-161459"/>
                  <a:pt x="6019800" y="0"/>
                </a:cubicBezTo>
                <a:cubicBezTo>
                  <a:pt x="6022930" y="1684447"/>
                  <a:pt x="5918624" y="1848331"/>
                  <a:pt x="6019800" y="3539430"/>
                </a:cubicBezTo>
                <a:cubicBezTo>
                  <a:pt x="4038995" y="3393570"/>
                  <a:pt x="2113610" y="3461106"/>
                  <a:pt x="0" y="3539430"/>
                </a:cubicBezTo>
                <a:cubicBezTo>
                  <a:pt x="74291" y="3181345"/>
                  <a:pt x="168006" y="175323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Trời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rét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chim xù lông vì khi xù lông tạo ra các lớp không khí trong long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hông khí dẫn nhiệt kém, do vậy sẽ giữ nhiệt của thân chim ít bị truyền ra ngoài, giúp giữ ấm tốt hơn.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Chùm ảnh: Câu chuyện của loài chim">
            <a:extLst>
              <a:ext uri="{FF2B5EF4-FFF2-40B4-BE49-F238E27FC236}">
                <a16:creationId xmlns:a16="http://schemas.microsoft.com/office/drawing/2014/main" id="{7FE2381B-35CC-BED9-1262-411D8C334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114550"/>
            <a:ext cx="47625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892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457200" y="275270"/>
            <a:ext cx="11430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E7C789-2935-1F31-A11D-26485BE2D8CC}"/>
              </a:ext>
            </a:extLst>
          </p:cNvPr>
          <p:cNvSpPr/>
          <p:nvPr/>
        </p:nvSpPr>
        <p:spPr>
          <a:xfrm>
            <a:off x="409575" y="304800"/>
            <a:ext cx="11277600" cy="1257300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Vì sao ở những vùng lạnh, một số động vật như hươu, nai thường có bộ lông dày hơn vào mùa đông?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4AC5EC-2509-D374-2579-58FDA354D3C8}"/>
              </a:ext>
            </a:extLst>
          </p:cNvPr>
          <p:cNvSpPr txBox="1"/>
          <p:nvPr/>
        </p:nvSpPr>
        <p:spPr>
          <a:xfrm>
            <a:off x="5753100" y="2195977"/>
            <a:ext cx="6019800" cy="3046988"/>
          </a:xfrm>
          <a:custGeom>
            <a:avLst/>
            <a:gdLst>
              <a:gd name="connsiteX0" fmla="*/ 0 w 6019800"/>
              <a:gd name="connsiteY0" fmla="*/ 0 h 3046988"/>
              <a:gd name="connsiteX1" fmla="*/ 6019800 w 6019800"/>
              <a:gd name="connsiteY1" fmla="*/ 0 h 3046988"/>
              <a:gd name="connsiteX2" fmla="*/ 6019800 w 6019800"/>
              <a:gd name="connsiteY2" fmla="*/ 3046988 h 3046988"/>
              <a:gd name="connsiteX3" fmla="*/ 0 w 6019800"/>
              <a:gd name="connsiteY3" fmla="*/ 3046988 h 3046988"/>
              <a:gd name="connsiteX4" fmla="*/ 0 w 6019800"/>
              <a:gd name="connsiteY4" fmla="*/ 0 h 304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800" h="3046988" fill="none" extrusionOk="0">
                <a:moveTo>
                  <a:pt x="0" y="0"/>
                </a:moveTo>
                <a:cubicBezTo>
                  <a:pt x="1446675" y="5222"/>
                  <a:pt x="4186039" y="24918"/>
                  <a:pt x="6019800" y="0"/>
                </a:cubicBezTo>
                <a:cubicBezTo>
                  <a:pt x="5858555" y="1071537"/>
                  <a:pt x="5976040" y="2405261"/>
                  <a:pt x="6019800" y="3046988"/>
                </a:cubicBezTo>
                <a:cubicBezTo>
                  <a:pt x="5107097" y="2882227"/>
                  <a:pt x="2268929" y="3165138"/>
                  <a:pt x="0" y="3046988"/>
                </a:cubicBezTo>
                <a:cubicBezTo>
                  <a:pt x="-55725" y="1822382"/>
                  <a:pt x="17072" y="646376"/>
                  <a:pt x="0" y="0"/>
                </a:cubicBezTo>
                <a:close/>
              </a:path>
              <a:path w="6019800" h="3046988" stroke="0" extrusionOk="0">
                <a:moveTo>
                  <a:pt x="0" y="0"/>
                </a:moveTo>
                <a:cubicBezTo>
                  <a:pt x="1063724" y="11849"/>
                  <a:pt x="5071205" y="-161459"/>
                  <a:pt x="6019800" y="0"/>
                </a:cubicBezTo>
                <a:cubicBezTo>
                  <a:pt x="6022930" y="810180"/>
                  <a:pt x="5918624" y="1773659"/>
                  <a:pt x="6019800" y="3046988"/>
                </a:cubicBezTo>
                <a:cubicBezTo>
                  <a:pt x="4038995" y="2901128"/>
                  <a:pt x="2113610" y="2968664"/>
                  <a:pt x="0" y="3046988"/>
                </a:cubicBezTo>
                <a:cubicBezTo>
                  <a:pt x="74291" y="1544563"/>
                  <a:pt x="168006" y="96607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Ở những vùng lạnh, một số động vật như hươu, nai thường có bộ lông dày hơn vào mùa đông là vì: để giữ ấm cơ thể được tốt hơn và lâu hơn.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Kỹ thuật nuôi dưỡng và đặc điểm của Hươu Nai giống - Nhung Hươu">
            <a:extLst>
              <a:ext uri="{FF2B5EF4-FFF2-40B4-BE49-F238E27FC236}">
                <a16:creationId xmlns:a16="http://schemas.microsoft.com/office/drawing/2014/main" id="{862191B3-FCCD-666C-76FA-953260419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2052638"/>
            <a:ext cx="493395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923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1219200" y="304800"/>
            <a:ext cx="10668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7D6EB7-451E-4801-9DE2-7BAD503A456C}"/>
              </a:ext>
            </a:extLst>
          </p:cNvPr>
          <p:cNvSpPr/>
          <p:nvPr/>
        </p:nvSpPr>
        <p:spPr>
          <a:xfrm>
            <a:off x="1219200" y="304800"/>
            <a:ext cx="10668000" cy="595746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lose">
            <a:extLst>
              <a:ext uri="{FF2B5EF4-FFF2-40B4-BE49-F238E27FC236}">
                <a16:creationId xmlns:a16="http://schemas.microsoft.com/office/drawing/2014/main" id="{40255315-1438-487A-8386-9696013D797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14443" y="404046"/>
            <a:ext cx="397254" cy="39725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E50C957-04B2-4E1A-8243-CBFD6E2D495C}"/>
              </a:ext>
            </a:extLst>
          </p:cNvPr>
          <p:cNvSpPr/>
          <p:nvPr/>
        </p:nvSpPr>
        <p:spPr>
          <a:xfrm>
            <a:off x="129297" y="5933209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F23A8A8C-F0C6-4647-8D87-6856B3E3176D}"/>
              </a:ext>
            </a:extLst>
          </p:cNvPr>
          <p:cNvSpPr/>
          <p:nvPr/>
        </p:nvSpPr>
        <p:spPr>
          <a:xfrm flipV="1">
            <a:off x="475729" y="6055301"/>
            <a:ext cx="249382" cy="35156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Diagonal Corners Snipped 10">
            <a:extLst>
              <a:ext uri="{FF2B5EF4-FFF2-40B4-BE49-F238E27FC236}">
                <a16:creationId xmlns:a16="http://schemas.microsoft.com/office/drawing/2014/main" id="{9F675953-32A8-44ED-8794-5A53837D83B5}"/>
              </a:ext>
            </a:extLst>
          </p:cNvPr>
          <p:cNvSpPr/>
          <p:nvPr/>
        </p:nvSpPr>
        <p:spPr>
          <a:xfrm>
            <a:off x="1791222" y="1951757"/>
            <a:ext cx="9113339" cy="4601443"/>
          </a:xfrm>
          <a:prstGeom prst="snip2Diag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1F407BC-459E-4583-AAF4-B5955D791F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782" y="2076222"/>
            <a:ext cx="1352167" cy="191366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28307A9-FE1C-4B9C-A5F9-80C82FE7EF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45"/>
          <a:stretch/>
        </p:blipFill>
        <p:spPr>
          <a:xfrm>
            <a:off x="1194514" y="890793"/>
            <a:ext cx="3522099" cy="4284517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032D2FB2-5BDD-400C-9E97-13EED3ACCE16}"/>
              </a:ext>
            </a:extLst>
          </p:cNvPr>
          <p:cNvSpPr/>
          <p:nvPr/>
        </p:nvSpPr>
        <p:spPr>
          <a:xfrm>
            <a:off x="129297" y="304800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94BE250-F1D5-459F-BFEA-5DDF647809D4}"/>
              </a:ext>
            </a:extLst>
          </p:cNvPr>
          <p:cNvSpPr/>
          <p:nvPr/>
        </p:nvSpPr>
        <p:spPr>
          <a:xfrm>
            <a:off x="129297" y="1331766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6576575-ADA1-4944-AFAF-339BF39A1165}"/>
              </a:ext>
            </a:extLst>
          </p:cNvPr>
          <p:cNvSpPr/>
          <p:nvPr/>
        </p:nvSpPr>
        <p:spPr>
          <a:xfrm>
            <a:off x="129297" y="1927512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5CA745E-B4C7-4636-9857-7A3248E3D329}"/>
              </a:ext>
            </a:extLst>
          </p:cNvPr>
          <p:cNvSpPr/>
          <p:nvPr/>
        </p:nvSpPr>
        <p:spPr>
          <a:xfrm>
            <a:off x="129297" y="2523258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F3967DA-336F-4FC9-AF05-173AA98F53CA}"/>
              </a:ext>
            </a:extLst>
          </p:cNvPr>
          <p:cNvSpPr/>
          <p:nvPr/>
        </p:nvSpPr>
        <p:spPr>
          <a:xfrm>
            <a:off x="129297" y="3714750"/>
            <a:ext cx="914400" cy="595746"/>
          </a:xfrm>
          <a:prstGeom prst="rect">
            <a:avLst/>
          </a:prstGeom>
          <a:solidFill>
            <a:srgbClr val="B5E48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518695A-384E-4C37-A233-6F6C7BEEF6B7}"/>
              </a:ext>
            </a:extLst>
          </p:cNvPr>
          <p:cNvSpPr/>
          <p:nvPr/>
        </p:nvSpPr>
        <p:spPr>
          <a:xfrm>
            <a:off x="129297" y="3119004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9257E9B-3FA5-4867-986D-D25D332B4DF9}"/>
              </a:ext>
            </a:extLst>
          </p:cNvPr>
          <p:cNvSpPr/>
          <p:nvPr/>
        </p:nvSpPr>
        <p:spPr>
          <a:xfrm>
            <a:off x="129297" y="4906242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7A66147-253E-4B64-9A6A-7C0BDA909C42}"/>
              </a:ext>
            </a:extLst>
          </p:cNvPr>
          <p:cNvSpPr/>
          <p:nvPr/>
        </p:nvSpPr>
        <p:spPr>
          <a:xfrm>
            <a:off x="129297" y="4310496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Graphic 47" descr="Line arrow Straight">
            <a:extLst>
              <a:ext uri="{FF2B5EF4-FFF2-40B4-BE49-F238E27FC236}">
                <a16:creationId xmlns:a16="http://schemas.microsoft.com/office/drawing/2014/main" id="{AA8DA606-8FDD-4431-978E-1FD6649C655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4824" y="1407967"/>
            <a:ext cx="443345" cy="443345"/>
          </a:xfrm>
          <a:prstGeom prst="rect">
            <a:avLst/>
          </a:prstGeom>
        </p:spPr>
      </p:pic>
      <p:pic>
        <p:nvPicPr>
          <p:cNvPr id="49" name="Graphic 48" descr="Line arrow Straight">
            <a:extLst>
              <a:ext uri="{FF2B5EF4-FFF2-40B4-BE49-F238E27FC236}">
                <a16:creationId xmlns:a16="http://schemas.microsoft.com/office/drawing/2014/main" id="{2ABD3046-1545-4818-80BD-5DA08B1C074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378748" y="4982442"/>
            <a:ext cx="443345" cy="443345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E5334101-AAA8-4111-9E8D-D7AC09F051B2}"/>
              </a:ext>
            </a:extLst>
          </p:cNvPr>
          <p:cNvGrpSpPr/>
          <p:nvPr/>
        </p:nvGrpSpPr>
        <p:grpSpPr>
          <a:xfrm>
            <a:off x="413314" y="518681"/>
            <a:ext cx="311797" cy="167984"/>
            <a:chOff x="2858712" y="1880751"/>
            <a:chExt cx="346363" cy="304800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76076BB-0E17-43FE-A675-E8D1BDA2984D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18807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17E7B04-99D0-4AF7-A969-FA74CF8A1EC8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0331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B9C7E76-E090-48A8-ADEC-0F6295598486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1855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5F2F795A-7EB1-49C4-8731-5278D61947D0}"/>
              </a:ext>
            </a:extLst>
          </p:cNvPr>
          <p:cNvSpPr txBox="1"/>
          <p:nvPr/>
        </p:nvSpPr>
        <p:spPr>
          <a:xfrm>
            <a:off x="393975" y="2076222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EE5574A-2BD2-42E7-B664-0A9B7DBFD7CB}"/>
              </a:ext>
            </a:extLst>
          </p:cNvPr>
          <p:cNvSpPr txBox="1"/>
          <p:nvPr/>
        </p:nvSpPr>
        <p:spPr>
          <a:xfrm>
            <a:off x="393975" y="330084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CDDC06B-AB6A-4DA2-865A-DF6CA5411793}"/>
              </a:ext>
            </a:extLst>
          </p:cNvPr>
          <p:cNvSpPr txBox="1"/>
          <p:nvPr/>
        </p:nvSpPr>
        <p:spPr>
          <a:xfrm>
            <a:off x="378748" y="2671968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02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D09A14F-20FF-4EF0-B5C5-C8D0B11440EA}"/>
              </a:ext>
            </a:extLst>
          </p:cNvPr>
          <p:cNvSpPr txBox="1"/>
          <p:nvPr/>
        </p:nvSpPr>
        <p:spPr>
          <a:xfrm>
            <a:off x="393975" y="382795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04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0A315EA-BBC7-4DDC-8EA1-840D17605778}"/>
              </a:ext>
            </a:extLst>
          </p:cNvPr>
          <p:cNvSpPr txBox="1"/>
          <p:nvPr/>
        </p:nvSpPr>
        <p:spPr>
          <a:xfrm>
            <a:off x="378748" y="4423703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60C704-00BD-9913-3183-86E6DFFFC2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9947" y="592372"/>
            <a:ext cx="5785605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03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1206775" y="900546"/>
            <a:ext cx="10668000" cy="56526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 động 3: Tìm hiểu một số vật dẫn nhiệt tốt và vật dẫn nhiệt kém ở gia đình.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7D6EB7-451E-4801-9DE2-7BAD503A456C}"/>
              </a:ext>
            </a:extLst>
          </p:cNvPr>
          <p:cNvSpPr/>
          <p:nvPr/>
        </p:nvSpPr>
        <p:spPr>
          <a:xfrm>
            <a:off x="1219200" y="304800"/>
            <a:ext cx="10668000" cy="595746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lose">
            <a:extLst>
              <a:ext uri="{FF2B5EF4-FFF2-40B4-BE49-F238E27FC236}">
                <a16:creationId xmlns:a16="http://schemas.microsoft.com/office/drawing/2014/main" id="{40255315-1438-487A-8386-9696013D797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14443" y="404046"/>
            <a:ext cx="397254" cy="3972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5E115A-CE20-47C8-AA2E-E28A7799D1E5}"/>
              </a:ext>
            </a:extLst>
          </p:cNvPr>
          <p:cNvSpPr/>
          <p:nvPr/>
        </p:nvSpPr>
        <p:spPr>
          <a:xfrm>
            <a:off x="129297" y="304800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50C957-04B2-4E1A-8243-CBFD6E2D495C}"/>
              </a:ext>
            </a:extLst>
          </p:cNvPr>
          <p:cNvSpPr/>
          <p:nvPr/>
        </p:nvSpPr>
        <p:spPr>
          <a:xfrm>
            <a:off x="129297" y="5933209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F23A8A8C-F0C6-4647-8D87-6856B3E3176D}"/>
              </a:ext>
            </a:extLst>
          </p:cNvPr>
          <p:cNvSpPr/>
          <p:nvPr/>
        </p:nvSpPr>
        <p:spPr>
          <a:xfrm flipV="1">
            <a:off x="475729" y="6055301"/>
            <a:ext cx="249382" cy="35156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9B7B62F-1471-4D15-9D86-CB0C20018386}"/>
              </a:ext>
            </a:extLst>
          </p:cNvPr>
          <p:cNvGrpSpPr/>
          <p:nvPr/>
        </p:nvGrpSpPr>
        <p:grpSpPr>
          <a:xfrm>
            <a:off x="413314" y="518681"/>
            <a:ext cx="311797" cy="167984"/>
            <a:chOff x="2858712" y="1880751"/>
            <a:chExt cx="346363" cy="304800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3990BE9-A728-40B4-A9A7-02AD9A0B4A7B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18807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33E35F6-C376-4AA0-9A97-C016257C189D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0331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37368D2-49CE-4412-AAE8-732A7EF04571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1855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328307A9-FE1C-4B9C-A5F9-80C82FE7EF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45"/>
          <a:stretch/>
        </p:blipFill>
        <p:spPr>
          <a:xfrm>
            <a:off x="1168848" y="899041"/>
            <a:ext cx="3522099" cy="4284517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2D1EFF56-5306-4C11-9763-72DD28A7071E}"/>
              </a:ext>
            </a:extLst>
          </p:cNvPr>
          <p:cNvSpPr/>
          <p:nvPr/>
        </p:nvSpPr>
        <p:spPr>
          <a:xfrm>
            <a:off x="129297" y="1331766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1C7D3B-CFA0-42AD-989C-DFC3A5E3FAC9}"/>
              </a:ext>
            </a:extLst>
          </p:cNvPr>
          <p:cNvSpPr/>
          <p:nvPr/>
        </p:nvSpPr>
        <p:spPr>
          <a:xfrm>
            <a:off x="129297" y="1927512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9E3D200-2199-4AEA-B561-B169BDC2A9F0}"/>
              </a:ext>
            </a:extLst>
          </p:cNvPr>
          <p:cNvSpPr/>
          <p:nvPr/>
        </p:nvSpPr>
        <p:spPr>
          <a:xfrm>
            <a:off x="129297" y="2523258"/>
            <a:ext cx="914400" cy="595746"/>
          </a:xfrm>
          <a:prstGeom prst="rect">
            <a:avLst/>
          </a:prstGeom>
          <a:solidFill>
            <a:srgbClr val="B5E48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ECCF240-F1D1-4875-872C-813441E9E956}"/>
              </a:ext>
            </a:extLst>
          </p:cNvPr>
          <p:cNvSpPr/>
          <p:nvPr/>
        </p:nvSpPr>
        <p:spPr>
          <a:xfrm>
            <a:off x="129297" y="3714750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7B16E97-B66D-458A-8C21-989019D04511}"/>
              </a:ext>
            </a:extLst>
          </p:cNvPr>
          <p:cNvSpPr/>
          <p:nvPr/>
        </p:nvSpPr>
        <p:spPr>
          <a:xfrm>
            <a:off x="129297" y="3119004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68156C8-B7EA-42AA-9F6D-EA015D70C6FE}"/>
              </a:ext>
            </a:extLst>
          </p:cNvPr>
          <p:cNvSpPr/>
          <p:nvPr/>
        </p:nvSpPr>
        <p:spPr>
          <a:xfrm>
            <a:off x="129297" y="4906242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86649CF-36F1-4D56-8C9E-9FC58603B2D9}"/>
              </a:ext>
            </a:extLst>
          </p:cNvPr>
          <p:cNvSpPr/>
          <p:nvPr/>
        </p:nvSpPr>
        <p:spPr>
          <a:xfrm>
            <a:off x="129297" y="4310496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Graphic 47" descr="Line arrow Straight">
            <a:extLst>
              <a:ext uri="{FF2B5EF4-FFF2-40B4-BE49-F238E27FC236}">
                <a16:creationId xmlns:a16="http://schemas.microsoft.com/office/drawing/2014/main" id="{099234C5-4BE4-4912-85C3-EBA97BE4100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4824" y="1407967"/>
            <a:ext cx="443345" cy="443345"/>
          </a:xfrm>
          <a:prstGeom prst="rect">
            <a:avLst/>
          </a:prstGeom>
        </p:spPr>
      </p:pic>
      <p:pic>
        <p:nvPicPr>
          <p:cNvPr id="49" name="Graphic 48" descr="Line arrow Straight">
            <a:extLst>
              <a:ext uri="{FF2B5EF4-FFF2-40B4-BE49-F238E27FC236}">
                <a16:creationId xmlns:a16="http://schemas.microsoft.com/office/drawing/2014/main" id="{B7F71E30-CE4E-478D-9453-AD5EE85ADD1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378748" y="4982442"/>
            <a:ext cx="443345" cy="44334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0CABB2F7-178E-4586-B26D-D6D23FB9A81F}"/>
              </a:ext>
            </a:extLst>
          </p:cNvPr>
          <p:cNvSpPr txBox="1"/>
          <p:nvPr/>
        </p:nvSpPr>
        <p:spPr>
          <a:xfrm>
            <a:off x="393975" y="2076222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C80471D-654C-4CDE-835F-696E91AB8D25}"/>
              </a:ext>
            </a:extLst>
          </p:cNvPr>
          <p:cNvSpPr txBox="1"/>
          <p:nvPr/>
        </p:nvSpPr>
        <p:spPr>
          <a:xfrm>
            <a:off x="393975" y="330084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CDFC87D-E2A2-4CD9-929D-385FF1E794D8}"/>
              </a:ext>
            </a:extLst>
          </p:cNvPr>
          <p:cNvSpPr txBox="1"/>
          <p:nvPr/>
        </p:nvSpPr>
        <p:spPr>
          <a:xfrm>
            <a:off x="378748" y="2671968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FDC1083-65C0-40BD-8CD9-7F1DA1D019E4}"/>
              </a:ext>
            </a:extLst>
          </p:cNvPr>
          <p:cNvSpPr txBox="1"/>
          <p:nvPr/>
        </p:nvSpPr>
        <p:spPr>
          <a:xfrm>
            <a:off x="393975" y="382795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693BFD3-482D-4361-BC11-2884D3C93D79}"/>
              </a:ext>
            </a:extLst>
          </p:cNvPr>
          <p:cNvSpPr txBox="1"/>
          <p:nvPr/>
        </p:nvSpPr>
        <p:spPr>
          <a:xfrm>
            <a:off x="378748" y="4423703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05</a:t>
            </a:r>
          </a:p>
        </p:txBody>
      </p:sp>
      <p:sp>
        <p:nvSpPr>
          <p:cNvPr id="2" name="Snip Diagonal Corner Rectangle 6">
            <a:extLst>
              <a:ext uri="{FF2B5EF4-FFF2-40B4-BE49-F238E27FC236}">
                <a16:creationId xmlns:a16="http://schemas.microsoft.com/office/drawing/2014/main" id="{CA874FE8-32A6-ADD1-CD7B-3350B3F677EB}"/>
              </a:ext>
            </a:extLst>
          </p:cNvPr>
          <p:cNvSpPr/>
          <p:nvPr/>
        </p:nvSpPr>
        <p:spPr>
          <a:xfrm>
            <a:off x="1438276" y="1126842"/>
            <a:ext cx="7458074" cy="2031325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80FFDB"/>
          </a:solidFill>
          <a:ln w="38100">
            <a:solidFill>
              <a:srgbClr val="51B69A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Hoạt động 3: Tìm hiểu một số vật dẫn nhiệt tốt và vật dẫn nhiệt kém ở gia đình.</a:t>
            </a:r>
            <a:endParaRPr kumimoji="0" lang="en-US" alt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7" descr="A picture containing indoor, blender, bottle, vessel&#10;&#10;Description automatically generated">
            <a:extLst>
              <a:ext uri="{FF2B5EF4-FFF2-40B4-BE49-F238E27FC236}">
                <a16:creationId xmlns:a16="http://schemas.microsoft.com/office/drawing/2014/main" id="{85263780-4F9E-9FAE-E245-92EF0FEA429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025" y="3549719"/>
            <a:ext cx="2817583" cy="2817583"/>
          </a:xfrm>
          <a:prstGeom prst="rect">
            <a:avLst/>
          </a:prstGeom>
        </p:spPr>
      </p:pic>
      <p:pic>
        <p:nvPicPr>
          <p:cNvPr id="9" name="Picture 8" descr="A picture containing cup, indoor, sitting, coffee&#10;&#10;Description automatically generated">
            <a:extLst>
              <a:ext uri="{FF2B5EF4-FFF2-40B4-BE49-F238E27FC236}">
                <a16:creationId xmlns:a16="http://schemas.microsoft.com/office/drawing/2014/main" id="{194EA9AD-59A7-3908-DCA0-72977831BE5B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38" y="4423703"/>
            <a:ext cx="2448197" cy="1658348"/>
          </a:xfrm>
          <a:prstGeom prst="rect">
            <a:avLst/>
          </a:prstGeom>
        </p:spPr>
      </p:pic>
      <p:pic>
        <p:nvPicPr>
          <p:cNvPr id="10" name="Picture 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C9D34F0F-1DF0-CD46-82E2-91CB8D0756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841" y="1786167"/>
            <a:ext cx="2703843" cy="445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66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333375" y="257175"/>
            <a:ext cx="11541400" cy="6296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 động 3: Tìm hiểu một số vật dẫn nhiệt tốt và vật dẫn nhiệt kém ở gia đình.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578E59-D279-49A9-B7F9-EB01217C91DF}"/>
              </a:ext>
            </a:extLst>
          </p:cNvPr>
          <p:cNvSpPr txBox="1"/>
          <p:nvPr/>
        </p:nvSpPr>
        <p:spPr>
          <a:xfrm>
            <a:off x="381000" y="419100"/>
            <a:ext cx="1122044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hiểu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bộ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phận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dẫn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nhiệt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tốt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dẫn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nhiệt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kém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đình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nêu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Trình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bày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quả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gợi</a:t>
            </a:r>
            <a:r>
              <a:rPr lang="en-US" sz="27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ý.</a:t>
            </a:r>
            <a:endParaRPr lang="en-US" sz="27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765D4EB-E517-643C-09A4-59492A209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25" y="2402755"/>
            <a:ext cx="11315700" cy="164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98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333375" y="257175"/>
            <a:ext cx="11541400" cy="6296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 động 3: Tìm hiểu một số vật dẫn nhiệt tốt và vật dẫn nhiệt kém ở gia đình.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173BFF9-A3D6-A318-9448-DEFF89386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8071"/>
              </p:ext>
            </p:extLst>
          </p:nvPr>
        </p:nvGraphicFramePr>
        <p:xfrm>
          <a:off x="847724" y="1142999"/>
          <a:ext cx="10772775" cy="3727133"/>
        </p:xfrm>
        <a:graphic>
          <a:graphicData uri="http://schemas.openxmlformats.org/drawingml/2006/table">
            <a:tbl>
              <a:tblPr/>
              <a:tblGrid>
                <a:gridCol w="2619376">
                  <a:extLst>
                    <a:ext uri="{9D8B030D-6E8A-4147-A177-3AD203B41FA5}">
                      <a16:colId xmlns:a16="http://schemas.microsoft.com/office/drawing/2014/main" val="2662566163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val="3620651517"/>
                    </a:ext>
                  </a:extLst>
                </a:gridCol>
                <a:gridCol w="2505075">
                  <a:extLst>
                    <a:ext uri="{9D8B030D-6E8A-4147-A177-3AD203B41FA5}">
                      <a16:colId xmlns:a16="http://schemas.microsoft.com/office/drawing/2014/main" val="2396331377"/>
                    </a:ext>
                  </a:extLst>
                </a:gridCol>
                <a:gridCol w="3343274">
                  <a:extLst>
                    <a:ext uri="{9D8B030D-6E8A-4147-A177-3AD203B41FA5}">
                      <a16:colId xmlns:a16="http://schemas.microsoft.com/office/drawing/2014/main" val="136419116"/>
                    </a:ext>
                  </a:extLst>
                </a:gridCol>
              </a:tblGrid>
              <a:tr h="88820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Vật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(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hoặc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bộ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phận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Dẫn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nhiệt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tốt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Dẫn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nhiệt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kém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Công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dụng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478481"/>
                  </a:ext>
                </a:extLst>
              </a:tr>
              <a:tr h="17764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Vung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nồi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nấu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canh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×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Hạn chế sự tản nhiệt, nhanh chín thức ăn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82006"/>
                  </a:ext>
                </a:extLst>
              </a:tr>
              <a:tr h="888206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Tay cầm của chảo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×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Tránh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bị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bỏng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chạm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vào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8532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662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1219200" y="304800"/>
            <a:ext cx="10668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7D6EB7-451E-4801-9DE2-7BAD503A456C}"/>
              </a:ext>
            </a:extLst>
          </p:cNvPr>
          <p:cNvSpPr/>
          <p:nvPr/>
        </p:nvSpPr>
        <p:spPr>
          <a:xfrm>
            <a:off x="1219200" y="304800"/>
            <a:ext cx="10668000" cy="595746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lose">
            <a:extLst>
              <a:ext uri="{FF2B5EF4-FFF2-40B4-BE49-F238E27FC236}">
                <a16:creationId xmlns:a16="http://schemas.microsoft.com/office/drawing/2014/main" id="{40255315-1438-487A-8386-9696013D797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14443" y="404046"/>
            <a:ext cx="397254" cy="39725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E50C957-04B2-4E1A-8243-CBFD6E2D495C}"/>
              </a:ext>
            </a:extLst>
          </p:cNvPr>
          <p:cNvSpPr/>
          <p:nvPr/>
        </p:nvSpPr>
        <p:spPr>
          <a:xfrm>
            <a:off x="129297" y="5933209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F23A8A8C-F0C6-4647-8D87-6856B3E3176D}"/>
              </a:ext>
            </a:extLst>
          </p:cNvPr>
          <p:cNvSpPr/>
          <p:nvPr/>
        </p:nvSpPr>
        <p:spPr>
          <a:xfrm flipV="1">
            <a:off x="475729" y="6055301"/>
            <a:ext cx="249382" cy="35156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Diagonal Corners Snipped 10">
            <a:extLst>
              <a:ext uri="{FF2B5EF4-FFF2-40B4-BE49-F238E27FC236}">
                <a16:creationId xmlns:a16="http://schemas.microsoft.com/office/drawing/2014/main" id="{9F675953-32A8-44ED-8794-5A53837D83B5}"/>
              </a:ext>
            </a:extLst>
          </p:cNvPr>
          <p:cNvSpPr/>
          <p:nvPr/>
        </p:nvSpPr>
        <p:spPr>
          <a:xfrm>
            <a:off x="1791222" y="1951757"/>
            <a:ext cx="9113339" cy="4601443"/>
          </a:xfrm>
          <a:prstGeom prst="snip2Diag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1F407BC-459E-4583-AAF4-B5955D791F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782" y="2076222"/>
            <a:ext cx="1352167" cy="191366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28307A9-FE1C-4B9C-A5F9-80C82FE7EF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45"/>
          <a:stretch/>
        </p:blipFill>
        <p:spPr>
          <a:xfrm>
            <a:off x="1194514" y="890793"/>
            <a:ext cx="3522099" cy="4284517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032D2FB2-5BDD-400C-9E97-13EED3ACCE16}"/>
              </a:ext>
            </a:extLst>
          </p:cNvPr>
          <p:cNvSpPr/>
          <p:nvPr/>
        </p:nvSpPr>
        <p:spPr>
          <a:xfrm>
            <a:off x="129297" y="304800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94BE250-F1D5-459F-BFEA-5DDF647809D4}"/>
              </a:ext>
            </a:extLst>
          </p:cNvPr>
          <p:cNvSpPr/>
          <p:nvPr/>
        </p:nvSpPr>
        <p:spPr>
          <a:xfrm>
            <a:off x="129297" y="1331766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6576575-ADA1-4944-AFAF-339BF39A1165}"/>
              </a:ext>
            </a:extLst>
          </p:cNvPr>
          <p:cNvSpPr/>
          <p:nvPr/>
        </p:nvSpPr>
        <p:spPr>
          <a:xfrm>
            <a:off x="129297" y="1927512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5CA745E-B4C7-4636-9857-7A3248E3D329}"/>
              </a:ext>
            </a:extLst>
          </p:cNvPr>
          <p:cNvSpPr/>
          <p:nvPr/>
        </p:nvSpPr>
        <p:spPr>
          <a:xfrm>
            <a:off x="129297" y="2523258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F3967DA-336F-4FC9-AF05-173AA98F53CA}"/>
              </a:ext>
            </a:extLst>
          </p:cNvPr>
          <p:cNvSpPr/>
          <p:nvPr/>
        </p:nvSpPr>
        <p:spPr>
          <a:xfrm>
            <a:off x="129297" y="3714750"/>
            <a:ext cx="914400" cy="595746"/>
          </a:xfrm>
          <a:prstGeom prst="rect">
            <a:avLst/>
          </a:prstGeom>
          <a:solidFill>
            <a:srgbClr val="B5E48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518695A-384E-4C37-A233-6F6C7BEEF6B7}"/>
              </a:ext>
            </a:extLst>
          </p:cNvPr>
          <p:cNvSpPr/>
          <p:nvPr/>
        </p:nvSpPr>
        <p:spPr>
          <a:xfrm>
            <a:off x="129297" y="3119004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9257E9B-3FA5-4867-986D-D25D332B4DF9}"/>
              </a:ext>
            </a:extLst>
          </p:cNvPr>
          <p:cNvSpPr/>
          <p:nvPr/>
        </p:nvSpPr>
        <p:spPr>
          <a:xfrm>
            <a:off x="129297" y="4906242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7A66147-253E-4B64-9A6A-7C0BDA909C42}"/>
              </a:ext>
            </a:extLst>
          </p:cNvPr>
          <p:cNvSpPr/>
          <p:nvPr/>
        </p:nvSpPr>
        <p:spPr>
          <a:xfrm>
            <a:off x="129297" y="4310496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Graphic 47" descr="Line arrow Straight">
            <a:extLst>
              <a:ext uri="{FF2B5EF4-FFF2-40B4-BE49-F238E27FC236}">
                <a16:creationId xmlns:a16="http://schemas.microsoft.com/office/drawing/2014/main" id="{AA8DA606-8FDD-4431-978E-1FD6649C655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4824" y="1407967"/>
            <a:ext cx="443345" cy="443345"/>
          </a:xfrm>
          <a:prstGeom prst="rect">
            <a:avLst/>
          </a:prstGeom>
        </p:spPr>
      </p:pic>
      <p:pic>
        <p:nvPicPr>
          <p:cNvPr id="49" name="Graphic 48" descr="Line arrow Straight">
            <a:extLst>
              <a:ext uri="{FF2B5EF4-FFF2-40B4-BE49-F238E27FC236}">
                <a16:creationId xmlns:a16="http://schemas.microsoft.com/office/drawing/2014/main" id="{2ABD3046-1545-4818-80BD-5DA08B1C074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378748" y="4982442"/>
            <a:ext cx="443345" cy="443345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E5334101-AAA8-4111-9E8D-D7AC09F051B2}"/>
              </a:ext>
            </a:extLst>
          </p:cNvPr>
          <p:cNvGrpSpPr/>
          <p:nvPr/>
        </p:nvGrpSpPr>
        <p:grpSpPr>
          <a:xfrm>
            <a:off x="413314" y="518681"/>
            <a:ext cx="311797" cy="167984"/>
            <a:chOff x="2858712" y="1880751"/>
            <a:chExt cx="346363" cy="304800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76076BB-0E17-43FE-A675-E8D1BDA2984D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18807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17E7B04-99D0-4AF7-A969-FA74CF8A1EC8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0331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B9C7E76-E090-48A8-ADEC-0F6295598486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1855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5F2F795A-7EB1-49C4-8731-5278D61947D0}"/>
              </a:ext>
            </a:extLst>
          </p:cNvPr>
          <p:cNvSpPr txBox="1"/>
          <p:nvPr/>
        </p:nvSpPr>
        <p:spPr>
          <a:xfrm>
            <a:off x="393975" y="2076222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EE5574A-2BD2-42E7-B664-0A9B7DBFD7CB}"/>
              </a:ext>
            </a:extLst>
          </p:cNvPr>
          <p:cNvSpPr txBox="1"/>
          <p:nvPr/>
        </p:nvSpPr>
        <p:spPr>
          <a:xfrm>
            <a:off x="393975" y="330084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CDDC06B-AB6A-4DA2-865A-DF6CA5411793}"/>
              </a:ext>
            </a:extLst>
          </p:cNvPr>
          <p:cNvSpPr txBox="1"/>
          <p:nvPr/>
        </p:nvSpPr>
        <p:spPr>
          <a:xfrm>
            <a:off x="378748" y="2671968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02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D09A14F-20FF-4EF0-B5C5-C8D0B11440EA}"/>
              </a:ext>
            </a:extLst>
          </p:cNvPr>
          <p:cNvSpPr txBox="1"/>
          <p:nvPr/>
        </p:nvSpPr>
        <p:spPr>
          <a:xfrm>
            <a:off x="393975" y="382795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04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0A315EA-BBC7-4DDC-8EA1-840D17605778}"/>
              </a:ext>
            </a:extLst>
          </p:cNvPr>
          <p:cNvSpPr txBox="1"/>
          <p:nvPr/>
        </p:nvSpPr>
        <p:spPr>
          <a:xfrm>
            <a:off x="378748" y="4423703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F1EB7C-1506-AF92-C44E-EC32AEAEC2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5599" y="564131"/>
            <a:ext cx="7108552" cy="300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93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783B76E-5223-4F7D-8C3A-40478D61FFF6}"/>
              </a:ext>
            </a:extLst>
          </p:cNvPr>
          <p:cNvSpPr/>
          <p:nvPr/>
        </p:nvSpPr>
        <p:spPr>
          <a:xfrm>
            <a:off x="562461" y="98474"/>
            <a:ext cx="11324739" cy="66399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89171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hlinkClick r:id="rId2" action="ppaction://hlinksldjump"/>
            <a:extLst>
              <a:ext uri="{FF2B5EF4-FFF2-40B4-BE49-F238E27FC236}">
                <a16:creationId xmlns:a16="http://schemas.microsoft.com/office/drawing/2014/main" id="{FCE7BF72-6E05-4D0E-9BBA-4B313317C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507" y="1466362"/>
            <a:ext cx="2283500" cy="2660316"/>
          </a:xfrm>
          <a:prstGeom prst="rect">
            <a:avLst/>
          </a:prstGeom>
        </p:spPr>
      </p:pic>
      <p:pic>
        <p:nvPicPr>
          <p:cNvPr id="11" name="Picture 10">
            <a:hlinkClick r:id="rId4" action="ppaction://hlinksldjump"/>
            <a:extLst>
              <a:ext uri="{FF2B5EF4-FFF2-40B4-BE49-F238E27FC236}">
                <a16:creationId xmlns:a16="http://schemas.microsoft.com/office/drawing/2014/main" id="{B55798E5-D727-4BD7-8C0A-47CF9AF867D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9" t="-1267" r="43802" b="65539"/>
          <a:stretch/>
        </p:blipFill>
        <p:spPr>
          <a:xfrm>
            <a:off x="7875218" y="1452575"/>
            <a:ext cx="2078297" cy="2759967"/>
          </a:xfrm>
          <a:prstGeom prst="rect">
            <a:avLst/>
          </a:prstGeom>
        </p:spPr>
      </p:pic>
      <p:pic>
        <p:nvPicPr>
          <p:cNvPr id="13" name="Picture 12">
            <a:hlinkClick r:id="rId6" action="ppaction://hlinksldjump"/>
            <a:extLst>
              <a:ext uri="{FF2B5EF4-FFF2-40B4-BE49-F238E27FC236}">
                <a16:creationId xmlns:a16="http://schemas.microsoft.com/office/drawing/2014/main" id="{44145131-3E1E-4A2D-8238-39009AC00D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8684" y="3798073"/>
            <a:ext cx="2937730" cy="2588308"/>
          </a:xfrm>
          <a:prstGeom prst="rect">
            <a:avLst/>
          </a:prstGeom>
        </p:spPr>
      </p:pic>
      <p:pic>
        <p:nvPicPr>
          <p:cNvPr id="15" name="Picture 14">
            <a:hlinkClick r:id="rId8" action="ppaction://hlinksldjump"/>
            <a:extLst>
              <a:ext uri="{FF2B5EF4-FFF2-40B4-BE49-F238E27FC236}">
                <a16:creationId xmlns:a16="http://schemas.microsoft.com/office/drawing/2014/main" id="{0CCE6F98-DE5F-4C9B-82BF-03FB726AFC1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324" t="3061"/>
          <a:stretch/>
        </p:blipFill>
        <p:spPr>
          <a:xfrm>
            <a:off x="4201552" y="3960162"/>
            <a:ext cx="2289157" cy="25498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650B69-43B7-4F8F-981C-8F864D0888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1" y="3816465"/>
            <a:ext cx="3412928" cy="28372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4B6B51-53F3-48B6-960F-BCBC59FFCD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326" y="2186961"/>
            <a:ext cx="1352823" cy="186689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F664303-061C-4A57-B530-CF9E294F593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2150" y="2714625"/>
            <a:ext cx="1447516" cy="14475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C14AA1A-86F0-45DD-8006-0F65790240A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3454" y="4710703"/>
            <a:ext cx="2147297" cy="21472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9B315E2-7752-44AF-A88F-E13B4804B5B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2478" y="4543425"/>
            <a:ext cx="1816486" cy="1816486"/>
          </a:xfrm>
          <a:prstGeom prst="rect">
            <a:avLst/>
          </a:prstGeom>
        </p:spPr>
      </p:pic>
      <p:sp>
        <p:nvSpPr>
          <p:cNvPr id="12" name="Arrow: Right 11">
            <a:hlinkClick r:id="rId15" action="ppaction://hlinksldjump"/>
            <a:extLst>
              <a:ext uri="{FF2B5EF4-FFF2-40B4-BE49-F238E27FC236}">
                <a16:creationId xmlns:a16="http://schemas.microsoft.com/office/drawing/2014/main" id="{0E86CE8A-F49B-4D1A-BA08-3831765C598B}"/>
              </a:ext>
            </a:extLst>
          </p:cNvPr>
          <p:cNvSpPr/>
          <p:nvPr/>
        </p:nvSpPr>
        <p:spPr>
          <a:xfrm>
            <a:off x="11155680" y="6144628"/>
            <a:ext cx="957683" cy="509113"/>
          </a:xfrm>
          <a:prstGeom prst="rightArrow">
            <a:avLst/>
          </a:prstGeom>
          <a:solidFill>
            <a:srgbClr val="88D656"/>
          </a:solidFill>
          <a:ln>
            <a:solidFill>
              <a:srgbClr val="95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DB747A5-7E09-3ED4-F4D5-B621DE904A0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68925" y="252364"/>
            <a:ext cx="7352413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1677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hlinkClick r:id="rId3" action="ppaction://hlinksldjump"/>
            <a:extLst>
              <a:ext uri="{FF2B5EF4-FFF2-40B4-BE49-F238E27FC236}">
                <a16:creationId xmlns:a16="http://schemas.microsoft.com/office/drawing/2014/main" id="{E0DD2958-C60D-4104-9913-EED935CD8A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836" r="8438" b="21274"/>
          <a:stretch/>
        </p:blipFill>
        <p:spPr>
          <a:xfrm>
            <a:off x="10014995" y="5863987"/>
            <a:ext cx="2177005" cy="986979"/>
          </a:xfrm>
          <a:prstGeom prst="rect">
            <a:avLst/>
          </a:prstGeom>
        </p:spPr>
      </p:pic>
      <p:pic>
        <p:nvPicPr>
          <p:cNvPr id="2" name="Picture 2" descr="HÃ¬nh áº£nh cÃ³ liÃªn quan">
            <a:extLst>
              <a:ext uri="{FF2B5EF4-FFF2-40B4-BE49-F238E27FC236}">
                <a16:creationId xmlns:a16="http://schemas.microsoft.com/office/drawing/2014/main" id="{2399287B-7141-869B-2CAC-200FFDEC4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766" b="98298" l="1556" r="72889">
                        <a14:foregroundMark x1="19111" y1="12766" x2="19111" y2="12766"/>
                        <a14:backgroundMark x1="444" y1="21383" x2="444" y2="21383"/>
                        <a14:backgroundMark x1="58222" y1="33617" x2="58222" y2="33617"/>
                        <a14:backgroundMark x1="13556" y1="34043" x2="13556" y2="34043"/>
                        <a14:backgroundMark x1="8667" y1="77447" x2="8667" y2="77447"/>
                        <a14:backgroundMark x1="64556" y1="83936" x2="64556" y2="83936"/>
                        <a14:backgroundMark x1="54778" y1="86170" x2="54778" y2="86170"/>
                        <a14:backgroundMark x1="33778" y1="24681" x2="33778" y2="24681"/>
                        <a14:backgroundMark x1="22889" y1="27872" x2="22889" y2="27872"/>
                        <a14:backgroundMark x1="65667" y1="42660" x2="65667" y2="42660"/>
                        <a14:backgroundMark x1="69889" y1="59894" x2="69889" y2="59894"/>
                        <a14:backgroundMark x1="69444" y1="69894" x2="69444" y2="69894"/>
                        <a14:backgroundMark x1="17667" y1="86170" x2="17667" y2="86170"/>
                        <a14:backgroundMark x1="7556" y1="42234" x2="7556" y2="42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15" r="29030"/>
          <a:stretch/>
        </p:blipFill>
        <p:spPr bwMode="auto">
          <a:xfrm>
            <a:off x="1115616" y="2924944"/>
            <a:ext cx="2619284" cy="282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Callout 3">
            <a:extLst>
              <a:ext uri="{FF2B5EF4-FFF2-40B4-BE49-F238E27FC236}">
                <a16:creationId xmlns:a16="http://schemas.microsoft.com/office/drawing/2014/main" id="{5B0EBEBF-B24E-7D0E-0E16-5A867F65EA97}"/>
              </a:ext>
            </a:extLst>
          </p:cNvPr>
          <p:cNvSpPr/>
          <p:nvPr/>
        </p:nvSpPr>
        <p:spPr>
          <a:xfrm>
            <a:off x="4040408" y="-27384"/>
            <a:ext cx="5301841" cy="2808312"/>
          </a:xfrm>
          <a:prstGeom prst="cloudCallout">
            <a:avLst>
              <a:gd name="adj1" fmla="val -65556"/>
              <a:gd name="adj2" fmla="val 6815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Tôi giúp mẹ không bị bỏng khi bê xoong từ bếp xuống.</a:t>
            </a:r>
          </a:p>
          <a:p>
            <a:pPr algn="ctr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 Đố bạn tôi là gì?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AutoShape 6" descr="Káº¿t quáº£ hÃ¬nh áº£nh cho cÃ¡i lÃ³t tay bÃª xoong">
            <a:extLst>
              <a:ext uri="{FF2B5EF4-FFF2-40B4-BE49-F238E27FC236}">
                <a16:creationId xmlns:a16="http://schemas.microsoft.com/office/drawing/2014/main" id="{D4F820A6-794C-A8C2-9400-EF8AA28D4D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AutoShape 8" descr="Káº¿t quáº£ hÃ¬nh áº£nh cho cÃ¡i lÃ³t tay bÃª xoong">
            <a:extLst>
              <a:ext uri="{FF2B5EF4-FFF2-40B4-BE49-F238E27FC236}">
                <a16:creationId xmlns:a16="http://schemas.microsoft.com/office/drawing/2014/main" id="{5586894C-F612-BE2B-5301-81487E97A1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AutoShape 10" descr="Káº¿t quáº£ hÃ¬nh áº£nh cho cÃ¡i lÃ³t tay bÃª xoong">
            <a:extLst>
              <a:ext uri="{FF2B5EF4-FFF2-40B4-BE49-F238E27FC236}">
                <a16:creationId xmlns:a16="http://schemas.microsoft.com/office/drawing/2014/main" id="{353CD00E-64BF-1AE3-460F-5D99393F23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AutoShape 12" descr="Káº¿t quáº£ hÃ¬nh áº£nh cho cÃ¡i lÃ³t tay bÃª xoong">
            <a:extLst>
              <a:ext uri="{FF2B5EF4-FFF2-40B4-BE49-F238E27FC236}">
                <a16:creationId xmlns:a16="http://schemas.microsoft.com/office/drawing/2014/main" id="{71F0F708-B76F-5481-F426-1F44C3288F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14" descr="Káº¿t quáº£ hÃ¬nh áº£nh cho cÃ¡i lÃ³t tay bÃª xoong">
            <a:extLst>
              <a:ext uri="{FF2B5EF4-FFF2-40B4-BE49-F238E27FC236}">
                <a16:creationId xmlns:a16="http://schemas.microsoft.com/office/drawing/2014/main" id="{BC41BE27-99E4-87B6-3AA8-30DED9FFD1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AutoShape 16" descr="Káº¿t quáº£ hÃ¬nh áº£nh cho cÃ¡i lÃ³t tay bÃª xoong">
            <a:extLst>
              <a:ext uri="{FF2B5EF4-FFF2-40B4-BE49-F238E27FC236}">
                <a16:creationId xmlns:a16="http://schemas.microsoft.com/office/drawing/2014/main" id="{5A2348C9-439B-8BAA-DA7C-142C393CCC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AutoShape 18" descr="Káº¿t quáº£ hÃ¬nh áº£nh cho cÃ¡i lÃ³t tay bÃª xoong">
            <a:extLst>
              <a:ext uri="{FF2B5EF4-FFF2-40B4-BE49-F238E27FC236}">
                <a16:creationId xmlns:a16="http://schemas.microsoft.com/office/drawing/2014/main" id="{9092461A-6EDD-A84F-7F6A-F43105159E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AutoShape 22" descr="Káº¿t quáº£ hÃ¬nh áº£nh cho cÃ¡i lÃ³t tay bÃª xoong">
            <a:extLst>
              <a:ext uri="{FF2B5EF4-FFF2-40B4-BE49-F238E27FC236}">
                <a16:creationId xmlns:a16="http://schemas.microsoft.com/office/drawing/2014/main" id="{38681C7E-9C1F-517C-53EB-B1E692C996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AutoShape 24" descr="Káº¿t quáº£ hÃ¬nh áº£nh cho cÃ¡i lÃ³t tay bÃª xoong">
            <a:extLst>
              <a:ext uri="{FF2B5EF4-FFF2-40B4-BE49-F238E27FC236}">
                <a16:creationId xmlns:a16="http://schemas.microsoft.com/office/drawing/2014/main" id="{5A744781-2153-E262-8136-7BD2287FC5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AutoShape 26" descr="Káº¿t quáº£ hÃ¬nh áº£nh cho cÃ¡i lÃ³t tay bÃª xoong">
            <a:extLst>
              <a:ext uri="{FF2B5EF4-FFF2-40B4-BE49-F238E27FC236}">
                <a16:creationId xmlns:a16="http://schemas.microsoft.com/office/drawing/2014/main" id="{B408CEB4-5BDF-7845-A7E2-0D78ECC126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AEFACCB-212B-7EA2-88EC-663E4DBA76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025" y="1032653"/>
            <a:ext cx="4932040" cy="3805890"/>
          </a:xfrm>
          <a:prstGeom prst="rect">
            <a:avLst/>
          </a:prstGeom>
        </p:spPr>
      </p:pic>
      <p:sp>
        <p:nvSpPr>
          <p:cNvPr id="23" name="Cloud Callout 20">
            <a:extLst>
              <a:ext uri="{FF2B5EF4-FFF2-40B4-BE49-F238E27FC236}">
                <a16:creationId xmlns:a16="http://schemas.microsoft.com/office/drawing/2014/main" id="{5DCC3FC9-6628-DFD9-72B9-6F8E62699B25}"/>
              </a:ext>
            </a:extLst>
          </p:cNvPr>
          <p:cNvSpPr/>
          <p:nvPr/>
        </p:nvSpPr>
        <p:spPr>
          <a:xfrm>
            <a:off x="4606784" y="116632"/>
            <a:ext cx="4554225" cy="2232248"/>
          </a:xfrm>
          <a:prstGeom prst="cloudCallout">
            <a:avLst>
              <a:gd name="adj1" fmla="val -63435"/>
              <a:gd name="adj2" fmla="val 11455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Tôi là cái lót tay</a:t>
            </a:r>
            <a:endParaRPr lang="en-US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D98BB64-7540-0605-84A5-6A16A69A9208}"/>
              </a:ext>
            </a:extLst>
          </p:cNvPr>
          <p:cNvSpPr/>
          <p:nvPr/>
        </p:nvSpPr>
        <p:spPr>
          <a:xfrm>
            <a:off x="6691328" y="3933056"/>
            <a:ext cx="2057136" cy="192521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EBEBE15-854D-316F-A7DF-16FBC0ECC0E3}"/>
              </a:ext>
            </a:extLst>
          </p:cNvPr>
          <p:cNvSpPr/>
          <p:nvPr/>
        </p:nvSpPr>
        <p:spPr>
          <a:xfrm>
            <a:off x="7092280" y="4293096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latin typeface="Calibri" panose="020F0502020204030204" pitchFamily="34" charset="0"/>
                <a:cs typeface="Calibri" panose="020F0502020204030204" pitchFamily="34" charset="0"/>
              </a:rPr>
              <a:t>THỜI GIAN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E71F46D-0325-68B1-B735-150F9F5698D7}"/>
              </a:ext>
            </a:extLst>
          </p:cNvPr>
          <p:cNvSpPr/>
          <p:nvPr/>
        </p:nvSpPr>
        <p:spPr>
          <a:xfrm>
            <a:off x="7091564" y="4313172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500" b="1" dirty="0">
                <a:latin typeface="Calibri" panose="020F0502020204030204" pitchFamily="34" charset="0"/>
                <a:cs typeface="Calibri" panose="020F0502020204030204" pitchFamily="34" charset="0"/>
              </a:rPr>
              <a:t>HẾT GIỜ</a:t>
            </a:r>
            <a:endParaRPr lang="en-US" sz="2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ECE3A96-449F-74E3-3655-A69C515DDCBB}"/>
              </a:ext>
            </a:extLst>
          </p:cNvPr>
          <p:cNvSpPr/>
          <p:nvPr/>
        </p:nvSpPr>
        <p:spPr>
          <a:xfrm>
            <a:off x="7092280" y="4293096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500" b="1" dirty="0">
                <a:latin typeface="Calibri" panose="020F0502020204030204" pitchFamily="34" charset="0"/>
                <a:cs typeface="Calibri" panose="020F0502020204030204" pitchFamily="34" charset="0"/>
              </a:rPr>
              <a:t>ĐÁP ÁN</a:t>
            </a:r>
            <a:endParaRPr lang="en-US" sz="2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EEE902D-4909-6308-3DA4-E3C8474399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311" y="4923374"/>
            <a:ext cx="1807764" cy="210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376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6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 animBg="1"/>
      <p:bldP spid="25" grpId="0" animBg="1"/>
      <p:bldP spid="27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1219200" y="304800"/>
            <a:ext cx="10668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7D6EB7-451E-4801-9DE2-7BAD503A456C}"/>
              </a:ext>
            </a:extLst>
          </p:cNvPr>
          <p:cNvSpPr/>
          <p:nvPr/>
        </p:nvSpPr>
        <p:spPr>
          <a:xfrm>
            <a:off x="1219200" y="304800"/>
            <a:ext cx="10668000" cy="595746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lose">
            <a:extLst>
              <a:ext uri="{FF2B5EF4-FFF2-40B4-BE49-F238E27FC236}">
                <a16:creationId xmlns:a16="http://schemas.microsoft.com/office/drawing/2014/main" id="{40255315-1438-487A-8386-9696013D797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14443" y="404046"/>
            <a:ext cx="397254" cy="39725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E50C957-04B2-4E1A-8243-CBFD6E2D495C}"/>
              </a:ext>
            </a:extLst>
          </p:cNvPr>
          <p:cNvSpPr/>
          <p:nvPr/>
        </p:nvSpPr>
        <p:spPr>
          <a:xfrm>
            <a:off x="129297" y="5933209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F23A8A8C-F0C6-4647-8D87-6856B3E3176D}"/>
              </a:ext>
            </a:extLst>
          </p:cNvPr>
          <p:cNvSpPr/>
          <p:nvPr/>
        </p:nvSpPr>
        <p:spPr>
          <a:xfrm flipV="1">
            <a:off x="475729" y="6055301"/>
            <a:ext cx="249382" cy="35156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3C51C3-700A-4314-BEA0-3D4287B70164}"/>
              </a:ext>
            </a:extLst>
          </p:cNvPr>
          <p:cNvSpPr txBox="1"/>
          <p:nvPr/>
        </p:nvSpPr>
        <p:spPr>
          <a:xfrm>
            <a:off x="1327714" y="347649"/>
            <a:ext cx="10218292" cy="1464231"/>
          </a:xfrm>
          <a:prstGeom prst="round2DiagRect">
            <a:avLst/>
          </a:prstGeom>
          <a:solidFill>
            <a:srgbClr val="D9ED92"/>
          </a:solidFill>
          <a:ln w="57150">
            <a:solidFill>
              <a:srgbClr val="52B69A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Trong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dẫn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nhiệt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tốt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05648F5C-E5FA-4B99-A9F2-B3CD1DCBC3E2}"/>
              </a:ext>
            </a:extLst>
          </p:cNvPr>
          <p:cNvSpPr/>
          <p:nvPr/>
        </p:nvSpPr>
        <p:spPr>
          <a:xfrm rot="16200000">
            <a:off x="11187488" y="5913292"/>
            <a:ext cx="651164" cy="28401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" name="Graphic 40" descr="Close">
            <a:extLst>
              <a:ext uri="{FF2B5EF4-FFF2-40B4-BE49-F238E27FC236}">
                <a16:creationId xmlns:a16="http://schemas.microsoft.com/office/drawing/2014/main" id="{7F0E1B69-494B-45A4-932B-043CFC7AC50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57825" y="6038137"/>
            <a:ext cx="397254" cy="397254"/>
          </a:xfrm>
          <a:prstGeom prst="rect">
            <a:avLst/>
          </a:prstGeom>
        </p:spPr>
      </p:pic>
      <p:pic>
        <p:nvPicPr>
          <p:cNvPr id="42" name="Graphic 41" descr="Close">
            <a:extLst>
              <a:ext uri="{FF2B5EF4-FFF2-40B4-BE49-F238E27FC236}">
                <a16:creationId xmlns:a16="http://schemas.microsoft.com/office/drawing/2014/main" id="{4BE340A5-4E92-4E2E-A1D2-0E562B64CE6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1767" y="6038137"/>
            <a:ext cx="397254" cy="397254"/>
          </a:xfrm>
          <a:prstGeom prst="rect">
            <a:avLst/>
          </a:prstGeom>
        </p:spPr>
      </p:pic>
      <p:pic>
        <p:nvPicPr>
          <p:cNvPr id="43" name="Graphic 42" descr="Close">
            <a:extLst>
              <a:ext uri="{FF2B5EF4-FFF2-40B4-BE49-F238E27FC236}">
                <a16:creationId xmlns:a16="http://schemas.microsoft.com/office/drawing/2014/main" id="{6DD9D8A8-11F5-48D9-B779-BB33188DC92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93704" y="6038137"/>
            <a:ext cx="397254" cy="39725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DE24E2-FC1F-4084-B746-FD72C98B0204}"/>
              </a:ext>
            </a:extLst>
          </p:cNvPr>
          <p:cNvGrpSpPr/>
          <p:nvPr/>
        </p:nvGrpSpPr>
        <p:grpSpPr>
          <a:xfrm>
            <a:off x="1679768" y="1944541"/>
            <a:ext cx="9343231" cy="1262000"/>
            <a:chOff x="1679768" y="1944541"/>
            <a:chExt cx="9343231" cy="1262000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9768" y="1944541"/>
              <a:ext cx="9343231" cy="1262000"/>
            </a:xfrm>
            <a:prstGeom prst="rect">
              <a:avLst/>
            </a:prstGeom>
          </p:spPr>
        </p:pic>
        <p:sp>
          <p:nvSpPr>
            <p:cNvPr id="60" name="Rectangle: Rounded Corners 8">
              <a:extLst>
                <a:ext uri="{FF2B5EF4-FFF2-40B4-BE49-F238E27FC236}">
                  <a16:creationId xmlns:a16="http://schemas.microsoft.com/office/drawing/2014/main" id="{D0A29492-AB75-4DBB-A9CF-3523384C021E}"/>
                </a:ext>
              </a:extLst>
            </p:cNvPr>
            <p:cNvSpPr/>
            <p:nvPr/>
          </p:nvSpPr>
          <p:spPr>
            <a:xfrm>
              <a:off x="2634019" y="2006621"/>
              <a:ext cx="8321545" cy="111238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80F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Đôi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dép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nhựa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1DDA0BB-555F-465F-A216-DD6C21CDE3F0}"/>
              </a:ext>
            </a:extLst>
          </p:cNvPr>
          <p:cNvGrpSpPr/>
          <p:nvPr/>
        </p:nvGrpSpPr>
        <p:grpSpPr>
          <a:xfrm>
            <a:off x="1679767" y="3300847"/>
            <a:ext cx="9343231" cy="1274620"/>
            <a:chOff x="1679767" y="3300847"/>
            <a:chExt cx="9343231" cy="1274620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9767" y="3300847"/>
              <a:ext cx="9343231" cy="1274620"/>
            </a:xfrm>
            <a:prstGeom prst="rect">
              <a:avLst/>
            </a:prstGeom>
          </p:spPr>
        </p:pic>
        <p:sp>
          <p:nvSpPr>
            <p:cNvPr id="61" name="Rectangle: Rounded Corners 66">
              <a:extLst>
                <a:ext uri="{FF2B5EF4-FFF2-40B4-BE49-F238E27FC236}">
                  <a16:creationId xmlns:a16="http://schemas.microsoft.com/office/drawing/2014/main" id="{705ACE6D-C16F-4B83-84DF-D39FF57D5948}"/>
                </a:ext>
              </a:extLst>
            </p:cNvPr>
            <p:cNvSpPr/>
            <p:nvPr/>
          </p:nvSpPr>
          <p:spPr>
            <a:xfrm>
              <a:off x="2634019" y="3373085"/>
              <a:ext cx="8338781" cy="113683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80F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Thanh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thép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C964D0E-9B33-420F-AB8A-147BDC8E1EE9}"/>
              </a:ext>
            </a:extLst>
          </p:cNvPr>
          <p:cNvGrpSpPr/>
          <p:nvPr/>
        </p:nvGrpSpPr>
        <p:grpSpPr>
          <a:xfrm>
            <a:off x="1665231" y="4802434"/>
            <a:ext cx="9357767" cy="1262000"/>
            <a:chOff x="1665231" y="4802434"/>
            <a:chExt cx="9357767" cy="1262000"/>
          </a:xfrm>
        </p:grpSpPr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5231" y="4802434"/>
              <a:ext cx="9357767" cy="1262000"/>
            </a:xfrm>
            <a:prstGeom prst="rect">
              <a:avLst/>
            </a:prstGeom>
          </p:spPr>
        </p:pic>
        <p:sp>
          <p:nvSpPr>
            <p:cNvPr id="62" name="Rectangle: Rounded Corners 67">
              <a:extLst>
                <a:ext uri="{FF2B5EF4-FFF2-40B4-BE49-F238E27FC236}">
                  <a16:creationId xmlns:a16="http://schemas.microsoft.com/office/drawing/2014/main" id="{DCB4D6FE-F522-494A-95C5-66CCB374E7C2}"/>
                </a:ext>
              </a:extLst>
            </p:cNvPr>
            <p:cNvSpPr/>
            <p:nvPr/>
          </p:nvSpPr>
          <p:spPr>
            <a:xfrm>
              <a:off x="2634020" y="4887825"/>
              <a:ext cx="8321544" cy="10938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80F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Đôi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đũa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tre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837B7BF3-FEF2-46F6-859A-E2E5D8DF44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516" y="3670179"/>
            <a:ext cx="1523181" cy="113683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9F3B264E-CE61-4F5C-A0AD-32D957CCD37E}"/>
              </a:ext>
            </a:extLst>
          </p:cNvPr>
          <p:cNvSpPr/>
          <p:nvPr/>
        </p:nvSpPr>
        <p:spPr>
          <a:xfrm>
            <a:off x="129297" y="304800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1B51A5D-7C36-4843-9B8D-5DE5C260029C}"/>
              </a:ext>
            </a:extLst>
          </p:cNvPr>
          <p:cNvSpPr/>
          <p:nvPr/>
        </p:nvSpPr>
        <p:spPr>
          <a:xfrm>
            <a:off x="129297" y="1331766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4FC840-2CA5-493D-988C-A09245B9A0FB}"/>
              </a:ext>
            </a:extLst>
          </p:cNvPr>
          <p:cNvSpPr/>
          <p:nvPr/>
        </p:nvSpPr>
        <p:spPr>
          <a:xfrm>
            <a:off x="129297" y="1927512"/>
            <a:ext cx="914400" cy="595746"/>
          </a:xfrm>
          <a:prstGeom prst="rect">
            <a:avLst/>
          </a:prstGeom>
          <a:solidFill>
            <a:srgbClr val="B5E48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115B482-3CE5-4160-86BF-347BEC558191}"/>
              </a:ext>
            </a:extLst>
          </p:cNvPr>
          <p:cNvSpPr/>
          <p:nvPr/>
        </p:nvSpPr>
        <p:spPr>
          <a:xfrm>
            <a:off x="129297" y="2523258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B95A917-F9D4-4BBD-B596-B110DC84B351}"/>
              </a:ext>
            </a:extLst>
          </p:cNvPr>
          <p:cNvSpPr/>
          <p:nvPr/>
        </p:nvSpPr>
        <p:spPr>
          <a:xfrm>
            <a:off x="129297" y="3714750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807DBB4-9CA0-4BDB-90FD-FBA5C529D905}"/>
              </a:ext>
            </a:extLst>
          </p:cNvPr>
          <p:cNvSpPr/>
          <p:nvPr/>
        </p:nvSpPr>
        <p:spPr>
          <a:xfrm>
            <a:off x="129297" y="3119004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1192DB8-82DA-40C3-B62C-0FC12BA6FEA6}"/>
              </a:ext>
            </a:extLst>
          </p:cNvPr>
          <p:cNvSpPr/>
          <p:nvPr/>
        </p:nvSpPr>
        <p:spPr>
          <a:xfrm>
            <a:off x="129297" y="4906242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EC68D55-6F5C-4084-A76A-164297AE4663}"/>
              </a:ext>
            </a:extLst>
          </p:cNvPr>
          <p:cNvSpPr/>
          <p:nvPr/>
        </p:nvSpPr>
        <p:spPr>
          <a:xfrm>
            <a:off x="129297" y="4310496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6" name="Graphic 55" descr="Line arrow Straight">
            <a:extLst>
              <a:ext uri="{FF2B5EF4-FFF2-40B4-BE49-F238E27FC236}">
                <a16:creationId xmlns:a16="http://schemas.microsoft.com/office/drawing/2014/main" id="{C4013A00-A846-4A51-ADC7-4C34451C9C7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4824" y="1407967"/>
            <a:ext cx="443345" cy="443345"/>
          </a:xfrm>
          <a:prstGeom prst="rect">
            <a:avLst/>
          </a:prstGeom>
        </p:spPr>
      </p:pic>
      <p:pic>
        <p:nvPicPr>
          <p:cNvPr id="57" name="Graphic 56" descr="Line arrow Straight">
            <a:extLst>
              <a:ext uri="{FF2B5EF4-FFF2-40B4-BE49-F238E27FC236}">
                <a16:creationId xmlns:a16="http://schemas.microsoft.com/office/drawing/2014/main" id="{1BFB9D4D-FCCC-4F7D-B0C5-231DF5123FF8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378748" y="4982442"/>
            <a:ext cx="443345" cy="443345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3AA4CBE6-1A32-4F46-ACEE-88EF5DA87FB1}"/>
              </a:ext>
            </a:extLst>
          </p:cNvPr>
          <p:cNvGrpSpPr/>
          <p:nvPr/>
        </p:nvGrpSpPr>
        <p:grpSpPr>
          <a:xfrm>
            <a:off x="413314" y="518681"/>
            <a:ext cx="311797" cy="167984"/>
            <a:chOff x="2858712" y="1880751"/>
            <a:chExt cx="346363" cy="304800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B14F5231-8F0B-4215-AE6C-ADB43039536B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18807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1AB9B9C-85EB-44AB-A969-6CAE4E8E1AAB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0331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95B998D-7CDF-4039-9789-6E12F16BE025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1855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81E1DCE-16D2-421C-9A2F-3A73EC51229B}"/>
              </a:ext>
            </a:extLst>
          </p:cNvPr>
          <p:cNvSpPr txBox="1"/>
          <p:nvPr/>
        </p:nvSpPr>
        <p:spPr>
          <a:xfrm>
            <a:off x="393975" y="2076222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184A9E9-AC33-46AC-9525-D76CFEDB37FC}"/>
              </a:ext>
            </a:extLst>
          </p:cNvPr>
          <p:cNvSpPr txBox="1"/>
          <p:nvPr/>
        </p:nvSpPr>
        <p:spPr>
          <a:xfrm>
            <a:off x="393975" y="330084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CB45281-5230-4F4F-BEDC-116F6B20D942}"/>
              </a:ext>
            </a:extLst>
          </p:cNvPr>
          <p:cNvSpPr txBox="1"/>
          <p:nvPr/>
        </p:nvSpPr>
        <p:spPr>
          <a:xfrm>
            <a:off x="378748" y="2671968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0E62C95-F257-401B-9E04-65B56AF265C0}"/>
              </a:ext>
            </a:extLst>
          </p:cNvPr>
          <p:cNvSpPr txBox="1"/>
          <p:nvPr/>
        </p:nvSpPr>
        <p:spPr>
          <a:xfrm>
            <a:off x="393975" y="382795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7DD69B-5A0E-49B4-9337-C45C17A5B40D}"/>
              </a:ext>
            </a:extLst>
          </p:cNvPr>
          <p:cNvSpPr txBox="1"/>
          <p:nvPr/>
        </p:nvSpPr>
        <p:spPr>
          <a:xfrm>
            <a:off x="378748" y="4423703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111028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4" presetClass="path" presetSubtype="0" repeatCount="indefinite" accel="50000" grpId="0" nodeType="withEffect" p14:presetBounceEnd="71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0 L 0 -0.25 E" pathEditMode="relative" ptsTypes="" p14:bounceEnd="71000">
                                          <p:cBhvr>
                                            <p:cTn id="6" dur="2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2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2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2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35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36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7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8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9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0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1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2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4" presetClass="path" presetSubtype="0" repeatCount="indefinite" accel="50000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6" dur="2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2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2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2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35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36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7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8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9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0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1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2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hlinkClick r:id="rId3" action="ppaction://hlinksldjump"/>
            <a:extLst>
              <a:ext uri="{FF2B5EF4-FFF2-40B4-BE49-F238E27FC236}">
                <a16:creationId xmlns:a16="http://schemas.microsoft.com/office/drawing/2014/main" id="{D72ED5B8-944A-4F02-88FE-E2415917CB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836" r="8438" b="21274"/>
          <a:stretch/>
        </p:blipFill>
        <p:spPr>
          <a:xfrm>
            <a:off x="9867313" y="5731658"/>
            <a:ext cx="2177005" cy="986979"/>
          </a:xfrm>
          <a:prstGeom prst="rect">
            <a:avLst/>
          </a:prstGeom>
        </p:spPr>
      </p:pic>
      <p:pic>
        <p:nvPicPr>
          <p:cNvPr id="2" name="Picture 1" descr="HÃ¬nh áº£nh cÃ³ liÃªn quan">
            <a:extLst>
              <a:ext uri="{FF2B5EF4-FFF2-40B4-BE49-F238E27FC236}">
                <a16:creationId xmlns:a16="http://schemas.microsoft.com/office/drawing/2014/main" id="{F3EB7622-368E-0D02-3D17-E8C2E53C82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766" b="98298" l="1556" r="72889">
                        <a14:foregroundMark x1="19111" y1="12766" x2="19111" y2="12766"/>
                        <a14:backgroundMark x1="444" y1="21383" x2="444" y2="21383"/>
                        <a14:backgroundMark x1="58222" y1="33617" x2="58222" y2="33617"/>
                        <a14:backgroundMark x1="13556" y1="34043" x2="13556" y2="34043"/>
                        <a14:backgroundMark x1="8667" y1="77447" x2="8667" y2="77447"/>
                        <a14:backgroundMark x1="64556" y1="83936" x2="64556" y2="83936"/>
                        <a14:backgroundMark x1="54778" y1="86170" x2="54778" y2="86170"/>
                        <a14:backgroundMark x1="33778" y1="24681" x2="33778" y2="24681"/>
                        <a14:backgroundMark x1="22889" y1="27872" x2="22889" y2="27872"/>
                        <a14:backgroundMark x1="65667" y1="42660" x2="65667" y2="42660"/>
                        <a14:backgroundMark x1="69889" y1="59894" x2="69889" y2="59894"/>
                        <a14:backgroundMark x1="69444" y1="69894" x2="69444" y2="69894"/>
                        <a14:backgroundMark x1="17667" y1="86170" x2="17667" y2="86170"/>
                        <a14:backgroundMark x1="7556" y1="42234" x2="7556" y2="42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15" r="29030"/>
          <a:stretch/>
        </p:blipFill>
        <p:spPr bwMode="auto">
          <a:xfrm>
            <a:off x="757486" y="2705869"/>
            <a:ext cx="2619284" cy="282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Callout 3">
            <a:extLst>
              <a:ext uri="{FF2B5EF4-FFF2-40B4-BE49-F238E27FC236}">
                <a16:creationId xmlns:a16="http://schemas.microsoft.com/office/drawing/2014/main" id="{AE827B96-86EA-96BB-17C3-97A3D01D9709}"/>
              </a:ext>
            </a:extLst>
          </p:cNvPr>
          <p:cNvSpPr/>
          <p:nvPr/>
        </p:nvSpPr>
        <p:spPr>
          <a:xfrm>
            <a:off x="4438278" y="257597"/>
            <a:ext cx="5924922" cy="2808312"/>
          </a:xfrm>
          <a:prstGeom prst="cloudCallout">
            <a:avLst>
              <a:gd name="adj1" fmla="val -70240"/>
              <a:gd name="adj2" fmla="val 55323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vi-VN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Tôi giúp mọi người được ấm trong khi ngủ. </a:t>
            </a:r>
          </a:p>
          <a:p>
            <a:pPr algn="ctr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Đố bạn tôi là gì và được làm bằng gì?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 descr="HÃ¬nh áº£nh cÃ³ liÃªn quan">
            <a:extLst>
              <a:ext uri="{FF2B5EF4-FFF2-40B4-BE49-F238E27FC236}">
                <a16:creationId xmlns:a16="http://schemas.microsoft.com/office/drawing/2014/main" id="{A4DB96F5-84DD-B976-07C8-FC06E07E3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97" y="1481733"/>
            <a:ext cx="4850543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Callout 6">
            <a:extLst>
              <a:ext uri="{FF2B5EF4-FFF2-40B4-BE49-F238E27FC236}">
                <a16:creationId xmlns:a16="http://schemas.microsoft.com/office/drawing/2014/main" id="{16EE7DD6-1C14-1F40-A75B-17739D2905CA}"/>
              </a:ext>
            </a:extLst>
          </p:cNvPr>
          <p:cNvSpPr/>
          <p:nvPr/>
        </p:nvSpPr>
        <p:spPr>
          <a:xfrm>
            <a:off x="5131688" y="257597"/>
            <a:ext cx="4284476" cy="2808312"/>
          </a:xfrm>
          <a:prstGeom prst="cloudCallout">
            <a:avLst>
              <a:gd name="adj1" fmla="val -54395"/>
              <a:gd name="adj2" fmla="val 6667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Tôi là cái chăn.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Tôi thường được làm bằng bông, len,... 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CEFE8FC-A1F3-B7BD-3988-65B468C3F0D0}"/>
              </a:ext>
            </a:extLst>
          </p:cNvPr>
          <p:cNvSpPr/>
          <p:nvPr/>
        </p:nvSpPr>
        <p:spPr>
          <a:xfrm>
            <a:off x="7053278" y="3713981"/>
            <a:ext cx="2057136" cy="192521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5FC273E-EC2A-BCA8-366A-8F08115947D2}"/>
              </a:ext>
            </a:extLst>
          </p:cNvPr>
          <p:cNvSpPr/>
          <p:nvPr/>
        </p:nvSpPr>
        <p:spPr>
          <a:xfrm>
            <a:off x="7454230" y="4074021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latin typeface="Calibri" panose="020F0502020204030204" pitchFamily="34" charset="0"/>
                <a:cs typeface="Calibri" panose="020F0502020204030204" pitchFamily="34" charset="0"/>
              </a:rPr>
              <a:t>THỜI GIAN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9567783-E835-7ECC-9E57-CE77DAA0A50F}"/>
              </a:ext>
            </a:extLst>
          </p:cNvPr>
          <p:cNvSpPr/>
          <p:nvPr/>
        </p:nvSpPr>
        <p:spPr>
          <a:xfrm>
            <a:off x="7453514" y="4094097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500" b="1" dirty="0">
                <a:latin typeface="Calibri" panose="020F0502020204030204" pitchFamily="34" charset="0"/>
                <a:cs typeface="Calibri" panose="020F0502020204030204" pitchFamily="34" charset="0"/>
              </a:rPr>
              <a:t>HẾT GIỜ</a:t>
            </a:r>
            <a:endParaRPr lang="en-US" sz="2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DB2D164-8555-036F-3D6E-FDA71C03D989}"/>
              </a:ext>
            </a:extLst>
          </p:cNvPr>
          <p:cNvSpPr/>
          <p:nvPr/>
        </p:nvSpPr>
        <p:spPr>
          <a:xfrm>
            <a:off x="7453514" y="4074021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500" b="1" dirty="0">
                <a:latin typeface="Calibri" panose="020F0502020204030204" pitchFamily="34" charset="0"/>
                <a:cs typeface="Calibri" panose="020F0502020204030204" pitchFamily="34" charset="0"/>
              </a:rPr>
              <a:t>ĐÁP ÁN</a:t>
            </a:r>
            <a:endParaRPr lang="en-US" sz="2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B10CF91-6DE7-6DB1-496C-5C3CDE06E63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324" t="3061"/>
          <a:stretch/>
        </p:blipFill>
        <p:spPr>
          <a:xfrm>
            <a:off x="233475" y="5274141"/>
            <a:ext cx="1519125" cy="169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58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12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hlinkClick r:id="rId3" action="ppaction://hlinksldjump"/>
            <a:extLst>
              <a:ext uri="{FF2B5EF4-FFF2-40B4-BE49-F238E27FC236}">
                <a16:creationId xmlns:a16="http://schemas.microsoft.com/office/drawing/2014/main" id="{D72ED5B8-944A-4F02-88FE-E2415917CB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836" r="8438" b="21274"/>
          <a:stretch/>
        </p:blipFill>
        <p:spPr>
          <a:xfrm>
            <a:off x="9867313" y="5731658"/>
            <a:ext cx="2177005" cy="986979"/>
          </a:xfrm>
          <a:prstGeom prst="rect">
            <a:avLst/>
          </a:prstGeom>
        </p:spPr>
      </p:pic>
      <p:sp>
        <p:nvSpPr>
          <p:cNvPr id="3" name="AutoShape 4" descr="HÃ¬nh áº£nh cÃ³ liÃªn quan">
            <a:extLst>
              <a:ext uri="{FF2B5EF4-FFF2-40B4-BE49-F238E27FC236}">
                <a16:creationId xmlns:a16="http://schemas.microsoft.com/office/drawing/2014/main" id="{13C9BD90-67E2-41F7-0727-885C6B4EE93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46125" y="-6302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HÃ¬nh áº£nh cÃ³ liÃªn quan">
            <a:extLst>
              <a:ext uri="{FF2B5EF4-FFF2-40B4-BE49-F238E27FC236}">
                <a16:creationId xmlns:a16="http://schemas.microsoft.com/office/drawing/2014/main" id="{DE29743D-6C53-CB0A-CCA1-B4C768E09F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8525" y="-4778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HÃ¬nh áº£nh cÃ³ liÃªn quan">
            <a:extLst>
              <a:ext uri="{FF2B5EF4-FFF2-40B4-BE49-F238E27FC236}">
                <a16:creationId xmlns:a16="http://schemas.microsoft.com/office/drawing/2014/main" id="{B0348A91-872B-DFEF-BF18-11D9C5A607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50925" y="-3254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0" descr="HÃ¬nh áº£nh cÃ³ liÃªn quan">
            <a:extLst>
              <a:ext uri="{FF2B5EF4-FFF2-40B4-BE49-F238E27FC236}">
                <a16:creationId xmlns:a16="http://schemas.microsoft.com/office/drawing/2014/main" id="{97B3AB72-DD23-591C-BCF4-639853ABD5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325" y="-1730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2" descr="HÃ¬nh áº£nh cÃ³ liÃªn quan">
            <a:extLst>
              <a:ext uri="{FF2B5EF4-FFF2-40B4-BE49-F238E27FC236}">
                <a16:creationId xmlns:a16="http://schemas.microsoft.com/office/drawing/2014/main" id="{79300A90-A97B-8646-993A-3C67AE35FF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55725" y="-206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4" descr="HÃ¬nh áº£nh cÃ³ liÃªn quan">
            <a:extLst>
              <a:ext uri="{FF2B5EF4-FFF2-40B4-BE49-F238E27FC236}">
                <a16:creationId xmlns:a16="http://schemas.microsoft.com/office/drawing/2014/main" id="{E2162077-57DF-D409-27BD-6E9EA86820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08125" y="1317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6" descr="HÃ¬nh áº£nh cÃ³ liÃªn quan">
            <a:extLst>
              <a:ext uri="{FF2B5EF4-FFF2-40B4-BE49-F238E27FC236}">
                <a16:creationId xmlns:a16="http://schemas.microsoft.com/office/drawing/2014/main" id="{DC43AE56-E455-5AD2-DE1A-CC23913999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60525" y="2841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EACA281-1F05-2FC1-289C-76FF5DD10323}"/>
              </a:ext>
            </a:extLst>
          </p:cNvPr>
          <p:cNvSpPr/>
          <p:nvPr/>
        </p:nvSpPr>
        <p:spPr>
          <a:xfrm>
            <a:off x="7281878" y="3447281"/>
            <a:ext cx="2057136" cy="192521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561DEA-CAC5-67FE-E73C-58EEFB16F4A1}"/>
              </a:ext>
            </a:extLst>
          </p:cNvPr>
          <p:cNvSpPr/>
          <p:nvPr/>
        </p:nvSpPr>
        <p:spPr>
          <a:xfrm>
            <a:off x="7682830" y="3807321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/>
              <a:t>THỜI GIAN</a:t>
            </a:r>
            <a:endParaRPr lang="en-US" sz="2000" b="1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1241442-6D8E-88EF-7192-ACBD55AD6ED1}"/>
              </a:ext>
            </a:extLst>
          </p:cNvPr>
          <p:cNvSpPr/>
          <p:nvPr/>
        </p:nvSpPr>
        <p:spPr>
          <a:xfrm>
            <a:off x="7682114" y="3827397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500" b="1" dirty="0"/>
              <a:t>HẾT GIỜ</a:t>
            </a:r>
            <a:endParaRPr lang="en-US" sz="2500" b="1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E8DA320-4F87-8A3E-0483-2890CF26BED1}"/>
              </a:ext>
            </a:extLst>
          </p:cNvPr>
          <p:cNvSpPr/>
          <p:nvPr/>
        </p:nvSpPr>
        <p:spPr>
          <a:xfrm>
            <a:off x="7682114" y="3807321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500" b="1" dirty="0"/>
              <a:t>ĐÁP ÁN</a:t>
            </a:r>
            <a:endParaRPr lang="en-US" sz="2500" b="1" dirty="0"/>
          </a:p>
        </p:txBody>
      </p:sp>
      <p:pic>
        <p:nvPicPr>
          <p:cNvPr id="22" name="Picture 18" descr="HÃ¬nh áº£nh cÃ³ liÃªn quan">
            <a:extLst>
              <a:ext uri="{FF2B5EF4-FFF2-40B4-BE49-F238E27FC236}">
                <a16:creationId xmlns:a16="http://schemas.microsoft.com/office/drawing/2014/main" id="{83D81214-8E98-6CBA-D79E-5CA497AA6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07" y="2684680"/>
            <a:ext cx="5851467" cy="376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loud Callout 20">
            <a:extLst>
              <a:ext uri="{FF2B5EF4-FFF2-40B4-BE49-F238E27FC236}">
                <a16:creationId xmlns:a16="http://schemas.microsoft.com/office/drawing/2014/main" id="{5432330C-F16E-7B6C-579C-B2FBEF85C189}"/>
              </a:ext>
            </a:extLst>
          </p:cNvPr>
          <p:cNvSpPr/>
          <p:nvPr/>
        </p:nvSpPr>
        <p:spPr>
          <a:xfrm>
            <a:off x="5115009" y="152400"/>
            <a:ext cx="4848591" cy="2349474"/>
          </a:xfrm>
          <a:prstGeom prst="cloudCallout">
            <a:avLst>
              <a:gd name="adj1" fmla="val -61820"/>
              <a:gd name="adj2" fmla="val 78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000" b="1" dirty="0">
                <a:solidFill>
                  <a:srgbClr val="002060"/>
                </a:solidFill>
              </a:rPr>
              <a:t>4. </a:t>
            </a:r>
            <a:r>
              <a:rPr lang="vi-VN" sz="2800" dirty="0"/>
              <a:t>Tôi là cái giỏ ấm. </a:t>
            </a:r>
          </a:p>
          <a:p>
            <a:pPr algn="ctr"/>
            <a:r>
              <a:rPr lang="vi-VN" sz="2800" dirty="0"/>
              <a:t>Đố bạn biết công dụng của tôi?</a:t>
            </a:r>
          </a:p>
        </p:txBody>
      </p:sp>
      <p:sp>
        <p:nvSpPr>
          <p:cNvPr id="24" name="Cloud Callout 21">
            <a:extLst>
              <a:ext uri="{FF2B5EF4-FFF2-40B4-BE49-F238E27FC236}">
                <a16:creationId xmlns:a16="http://schemas.microsoft.com/office/drawing/2014/main" id="{D71B19D7-0419-9F6D-D592-3D032753313D}"/>
              </a:ext>
            </a:extLst>
          </p:cNvPr>
          <p:cNvSpPr/>
          <p:nvPr/>
        </p:nvSpPr>
        <p:spPr>
          <a:xfrm>
            <a:off x="5021990" y="213119"/>
            <a:ext cx="4519776" cy="2471561"/>
          </a:xfrm>
          <a:prstGeom prst="cloudCallout">
            <a:avLst>
              <a:gd name="adj1" fmla="val -60106"/>
              <a:gd name="adj2" fmla="val 7440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Tôi giúp cho nước trong bình trà nóng lâu hơn.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36E761A-E2AA-999B-8879-1F771597849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9" t="-1267" r="43802" b="65539"/>
          <a:stretch/>
        </p:blipFill>
        <p:spPr>
          <a:xfrm>
            <a:off x="0" y="295275"/>
            <a:ext cx="1274796" cy="169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372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hlinkClick r:id="rId3" action="ppaction://hlinksldjump"/>
            <a:extLst>
              <a:ext uri="{FF2B5EF4-FFF2-40B4-BE49-F238E27FC236}">
                <a16:creationId xmlns:a16="http://schemas.microsoft.com/office/drawing/2014/main" id="{C2A7F9C6-CE1D-4DC8-8FB4-673452AFEC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836" r="8438" b="21274"/>
          <a:stretch/>
        </p:blipFill>
        <p:spPr>
          <a:xfrm>
            <a:off x="9755695" y="5813040"/>
            <a:ext cx="2177005" cy="9869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82DBD5E-A155-9461-04B1-253E0D2254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202" y="2501653"/>
            <a:ext cx="2614968" cy="2816119"/>
          </a:xfrm>
          <a:prstGeom prst="rect">
            <a:avLst/>
          </a:prstGeom>
        </p:spPr>
      </p:pic>
      <p:sp>
        <p:nvSpPr>
          <p:cNvPr id="3" name="Oval Callout 4">
            <a:extLst>
              <a:ext uri="{FF2B5EF4-FFF2-40B4-BE49-F238E27FC236}">
                <a16:creationId xmlns:a16="http://schemas.microsoft.com/office/drawing/2014/main" id="{E02B68BA-0773-41F6-4BEF-7C498A2F6AB0}"/>
              </a:ext>
            </a:extLst>
          </p:cNvPr>
          <p:cNvSpPr/>
          <p:nvPr/>
        </p:nvSpPr>
        <p:spPr>
          <a:xfrm>
            <a:off x="4709170" y="-90636"/>
            <a:ext cx="4896544" cy="2851154"/>
          </a:xfrm>
          <a:prstGeom prst="wedgeEllipseCallout">
            <a:avLst>
              <a:gd name="adj1" fmla="val -60398"/>
              <a:gd name="adj2" fmla="val 6949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vi-V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vi-V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 thường hay đội Đi nắng đi mưa </a:t>
            </a:r>
          </a:p>
          <a:p>
            <a:r>
              <a:rPr lang="vi-V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Ngự trên đầu đó Người người vẫn ưa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”</a:t>
            </a:r>
            <a:endParaRPr lang="vi-VN" sz="2800" dirty="0">
              <a:solidFill>
                <a:schemeClr val="tx1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r>
              <a:rPr lang="vi-V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Đố bạn tôi là cái gì?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002C892-5B6B-13A4-B4A4-CB33136A2FA1}"/>
              </a:ext>
            </a:extLst>
          </p:cNvPr>
          <p:cNvGrpSpPr/>
          <p:nvPr/>
        </p:nvGrpSpPr>
        <p:grpSpPr>
          <a:xfrm>
            <a:off x="857250" y="2973341"/>
            <a:ext cx="4762500" cy="3389359"/>
            <a:chOff x="0" y="3468641"/>
            <a:chExt cx="4762500" cy="3389359"/>
          </a:xfrm>
        </p:grpSpPr>
        <p:pic>
          <p:nvPicPr>
            <p:cNvPr id="5" name="Picture 2" descr="HÃ¬nh áº£nh cÃ³ liÃªn quan">
              <a:extLst>
                <a:ext uri="{FF2B5EF4-FFF2-40B4-BE49-F238E27FC236}">
                  <a16:creationId xmlns:a16="http://schemas.microsoft.com/office/drawing/2014/main" id="{2B8EC27D-C03D-EFF8-EAA6-369BF2D6B4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4715" b="100000" l="0" r="80800">
                          <a14:foregroundMark x1="30200" y1="34835" x2="30200" y2="34835"/>
                          <a14:foregroundMark x1="18000" y1="37838" x2="18000" y2="37838"/>
                          <a14:foregroundMark x1="11600" y1="27928" x2="11600" y2="27928"/>
                          <a14:foregroundMark x1="30800" y1="14715" x2="30800" y2="14715"/>
                          <a14:foregroundMark x1="30800" y1="14715" x2="30800" y2="14715"/>
                          <a14:foregroundMark x1="32200" y1="19219" x2="32200" y2="19219"/>
                          <a14:foregroundMark x1="32800" y1="16517" x2="32800" y2="16517"/>
                          <a14:foregroundMark x1="20600" y1="96396" x2="20600" y2="96396"/>
                          <a14:foregroundMark x1="35200" y1="96096" x2="35200" y2="96096"/>
                          <a14:foregroundMark x1="23200" y1="96997" x2="23200" y2="96997"/>
                          <a14:foregroundMark x1="20600" y1="98198" x2="20600" y2="98198"/>
                          <a14:foregroundMark x1="6600" y1="93393" x2="6600" y2="93393"/>
                          <a14:foregroundMark x1="12600" y1="97898" x2="12600" y2="97898"/>
                          <a14:foregroundMark x1="10200" y1="97297" x2="10200" y2="972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86174"/>
              <a:ext cx="4762500" cy="3171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Ã¬nh áº£nh cÃ³ liÃªn quan">
              <a:extLst>
                <a:ext uri="{FF2B5EF4-FFF2-40B4-BE49-F238E27FC236}">
                  <a16:creationId xmlns:a16="http://schemas.microsoft.com/office/drawing/2014/main" id="{B7942803-F001-BD56-E958-578C13936C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backgroundMark x1="35231" y1="28802" x2="35231" y2="28802"/>
                          <a14:backgroundMark x1="75538" y1="14055" x2="75538" y2="14055"/>
                          <a14:backgroundMark x1="79231" y1="44931" x2="79231" y2="449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44" t="8340" r="10127" b="9093"/>
            <a:stretch/>
          </p:blipFill>
          <p:spPr bwMode="auto">
            <a:xfrm rot="835881">
              <a:off x="1725944" y="3468641"/>
              <a:ext cx="3021119" cy="24482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Oval Callout 9">
            <a:extLst>
              <a:ext uri="{FF2B5EF4-FFF2-40B4-BE49-F238E27FC236}">
                <a16:creationId xmlns:a16="http://schemas.microsoft.com/office/drawing/2014/main" id="{FFB504C3-4B23-5CBE-08D3-5FF62CC69747}"/>
              </a:ext>
            </a:extLst>
          </p:cNvPr>
          <p:cNvSpPr/>
          <p:nvPr/>
        </p:nvSpPr>
        <p:spPr>
          <a:xfrm>
            <a:off x="5069210" y="-89771"/>
            <a:ext cx="3617590" cy="2439889"/>
          </a:xfrm>
          <a:prstGeom prst="wedgeEllipseCallout">
            <a:avLst>
              <a:gd name="adj1" fmla="val -58757"/>
              <a:gd name="adj2" fmla="val 87099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Tôi là cái nón, cái mũ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2D5CDF4-6B88-030C-30B1-FF1C790926C8}"/>
              </a:ext>
            </a:extLst>
          </p:cNvPr>
          <p:cNvSpPr/>
          <p:nvPr/>
        </p:nvSpPr>
        <p:spPr>
          <a:xfrm>
            <a:off x="7548578" y="3437756"/>
            <a:ext cx="2057136" cy="192521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BBD8D79-D509-80E5-DA7B-86514DDDD7A9}"/>
              </a:ext>
            </a:extLst>
          </p:cNvPr>
          <p:cNvSpPr/>
          <p:nvPr/>
        </p:nvSpPr>
        <p:spPr>
          <a:xfrm>
            <a:off x="7949530" y="3797796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latin typeface="Calibri" panose="020F0502020204030204" pitchFamily="34" charset="0"/>
                <a:cs typeface="Calibri" panose="020F0502020204030204" pitchFamily="34" charset="0"/>
              </a:rPr>
              <a:t>THỜI GIAN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C6BB1AF-26AD-4F39-F3DD-67FB58C09229}"/>
              </a:ext>
            </a:extLst>
          </p:cNvPr>
          <p:cNvSpPr/>
          <p:nvPr/>
        </p:nvSpPr>
        <p:spPr>
          <a:xfrm>
            <a:off x="7948814" y="3817872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500" b="1" dirty="0">
                <a:latin typeface="Calibri" panose="020F0502020204030204" pitchFamily="34" charset="0"/>
                <a:cs typeface="Calibri" panose="020F0502020204030204" pitchFamily="34" charset="0"/>
              </a:rPr>
              <a:t>HẾT GIỜ</a:t>
            </a:r>
            <a:endParaRPr lang="en-US" sz="2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E197B7D-A376-2451-7426-6B24E26FF46C}"/>
              </a:ext>
            </a:extLst>
          </p:cNvPr>
          <p:cNvSpPr/>
          <p:nvPr/>
        </p:nvSpPr>
        <p:spPr>
          <a:xfrm>
            <a:off x="7948814" y="3797796"/>
            <a:ext cx="1224852" cy="12760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500" b="1" dirty="0">
                <a:latin typeface="Calibri" panose="020F0502020204030204" pitchFamily="34" charset="0"/>
                <a:cs typeface="Calibri" panose="020F0502020204030204" pitchFamily="34" charset="0"/>
              </a:rPr>
              <a:t>ĐÁP ÁN</a:t>
            </a:r>
            <a:endParaRPr lang="en-US" sz="2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EDA28F8-8107-61DA-AD3F-178486811C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174087"/>
            <a:ext cx="2085975" cy="183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51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5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1219200" y="304800"/>
            <a:ext cx="10668000" cy="6248400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7D6EB7-451E-4801-9DE2-7BAD503A456C}"/>
              </a:ext>
            </a:extLst>
          </p:cNvPr>
          <p:cNvSpPr/>
          <p:nvPr/>
        </p:nvSpPr>
        <p:spPr>
          <a:xfrm>
            <a:off x="1219200" y="304800"/>
            <a:ext cx="10668000" cy="595746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lose">
            <a:extLst>
              <a:ext uri="{FF2B5EF4-FFF2-40B4-BE49-F238E27FC236}">
                <a16:creationId xmlns:a16="http://schemas.microsoft.com/office/drawing/2014/main" id="{40255315-1438-487A-8386-9696013D797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14443" y="404046"/>
            <a:ext cx="397254" cy="3972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5E115A-CE20-47C8-AA2E-E28A7799D1E5}"/>
              </a:ext>
            </a:extLst>
          </p:cNvPr>
          <p:cNvSpPr/>
          <p:nvPr/>
        </p:nvSpPr>
        <p:spPr>
          <a:xfrm>
            <a:off x="129297" y="304800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5C742-3B37-49DC-A193-8887E2B8D3A3}"/>
              </a:ext>
            </a:extLst>
          </p:cNvPr>
          <p:cNvSpPr/>
          <p:nvPr/>
        </p:nvSpPr>
        <p:spPr>
          <a:xfrm>
            <a:off x="129297" y="1331766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E8D23F-5D24-4D66-ACC1-694E6763A1FE}"/>
              </a:ext>
            </a:extLst>
          </p:cNvPr>
          <p:cNvSpPr/>
          <p:nvPr/>
        </p:nvSpPr>
        <p:spPr>
          <a:xfrm>
            <a:off x="129297" y="1927512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5F6831-79EC-4DBF-8644-0C30E9E444BA}"/>
              </a:ext>
            </a:extLst>
          </p:cNvPr>
          <p:cNvSpPr/>
          <p:nvPr/>
        </p:nvSpPr>
        <p:spPr>
          <a:xfrm>
            <a:off x="129297" y="2523258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4CD97F-6CCE-47B1-8646-01AC12C9D6DE}"/>
              </a:ext>
            </a:extLst>
          </p:cNvPr>
          <p:cNvSpPr/>
          <p:nvPr/>
        </p:nvSpPr>
        <p:spPr>
          <a:xfrm>
            <a:off x="129297" y="3714750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9CBEA4-F84C-4D62-89EA-E24C0A9D43F3}"/>
              </a:ext>
            </a:extLst>
          </p:cNvPr>
          <p:cNvSpPr/>
          <p:nvPr/>
        </p:nvSpPr>
        <p:spPr>
          <a:xfrm>
            <a:off x="129297" y="3119004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D32204-DE98-4A28-87ED-3FF5138881B7}"/>
              </a:ext>
            </a:extLst>
          </p:cNvPr>
          <p:cNvSpPr/>
          <p:nvPr/>
        </p:nvSpPr>
        <p:spPr>
          <a:xfrm>
            <a:off x="129297" y="4906242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50C957-04B2-4E1A-8243-CBFD6E2D495C}"/>
              </a:ext>
            </a:extLst>
          </p:cNvPr>
          <p:cNvSpPr/>
          <p:nvPr/>
        </p:nvSpPr>
        <p:spPr>
          <a:xfrm>
            <a:off x="129297" y="5933209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147D88-A15D-4C8E-86AE-552792A52F85}"/>
              </a:ext>
            </a:extLst>
          </p:cNvPr>
          <p:cNvSpPr/>
          <p:nvPr/>
        </p:nvSpPr>
        <p:spPr>
          <a:xfrm>
            <a:off x="129297" y="4310496"/>
            <a:ext cx="914400" cy="595746"/>
          </a:xfrm>
          <a:prstGeom prst="rect">
            <a:avLst/>
          </a:prstGeom>
          <a:solidFill>
            <a:srgbClr val="D9ED9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Graphic 23" descr="Line arrow Straight">
            <a:extLst>
              <a:ext uri="{FF2B5EF4-FFF2-40B4-BE49-F238E27FC236}">
                <a16:creationId xmlns:a16="http://schemas.microsoft.com/office/drawing/2014/main" id="{97519913-1EAC-409E-9EFD-6FDCCA784F0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824" y="1407967"/>
            <a:ext cx="443345" cy="443345"/>
          </a:xfrm>
          <a:prstGeom prst="rect">
            <a:avLst/>
          </a:prstGeom>
        </p:spPr>
      </p:pic>
      <p:pic>
        <p:nvPicPr>
          <p:cNvPr id="25" name="Graphic 24" descr="Line arrow Straight">
            <a:extLst>
              <a:ext uri="{FF2B5EF4-FFF2-40B4-BE49-F238E27FC236}">
                <a16:creationId xmlns:a16="http://schemas.microsoft.com/office/drawing/2014/main" id="{8B99DC7B-CF57-406D-B6DD-9DF70B6C755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78748" y="4982442"/>
            <a:ext cx="443345" cy="443345"/>
          </a:xfrm>
          <a:prstGeom prst="rect">
            <a:avLst/>
          </a:prstGeom>
        </p:spPr>
      </p:pic>
      <p:sp>
        <p:nvSpPr>
          <p:cNvPr id="26" name="Arrow: Down 25">
            <a:extLst>
              <a:ext uri="{FF2B5EF4-FFF2-40B4-BE49-F238E27FC236}">
                <a16:creationId xmlns:a16="http://schemas.microsoft.com/office/drawing/2014/main" id="{F23A8A8C-F0C6-4647-8D87-6856B3E3176D}"/>
              </a:ext>
            </a:extLst>
          </p:cNvPr>
          <p:cNvSpPr/>
          <p:nvPr/>
        </p:nvSpPr>
        <p:spPr>
          <a:xfrm flipV="1">
            <a:off x="475729" y="6055301"/>
            <a:ext cx="249382" cy="35156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9B7B62F-1471-4D15-9D86-CB0C20018386}"/>
              </a:ext>
            </a:extLst>
          </p:cNvPr>
          <p:cNvGrpSpPr/>
          <p:nvPr/>
        </p:nvGrpSpPr>
        <p:grpSpPr>
          <a:xfrm>
            <a:off x="413314" y="518681"/>
            <a:ext cx="311797" cy="167984"/>
            <a:chOff x="2858712" y="1880751"/>
            <a:chExt cx="346363" cy="304800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3990BE9-A728-40B4-A9A7-02AD9A0B4A7B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18807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33E35F6-C376-4AA0-9A97-C016257C189D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0331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37368D2-49CE-4412-AAE8-732A7EF04571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1855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59903494-EB4A-4DCE-A508-B5D98949B56D}"/>
              </a:ext>
            </a:extLst>
          </p:cNvPr>
          <p:cNvSpPr txBox="1"/>
          <p:nvPr/>
        </p:nvSpPr>
        <p:spPr>
          <a:xfrm>
            <a:off x="393975" y="2076222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4FF39A-B5B2-40DD-9685-465CC8D9B042}"/>
              </a:ext>
            </a:extLst>
          </p:cNvPr>
          <p:cNvSpPr txBox="1"/>
          <p:nvPr/>
        </p:nvSpPr>
        <p:spPr>
          <a:xfrm>
            <a:off x="393975" y="330084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5F7D635-ACA0-4AB0-B308-ECE42807C04F}"/>
              </a:ext>
            </a:extLst>
          </p:cNvPr>
          <p:cNvSpPr txBox="1"/>
          <p:nvPr/>
        </p:nvSpPr>
        <p:spPr>
          <a:xfrm>
            <a:off x="378748" y="2671968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01BE0F4-87D8-4CD2-B855-A67581EA2D4E}"/>
              </a:ext>
            </a:extLst>
          </p:cNvPr>
          <p:cNvSpPr txBox="1"/>
          <p:nvPr/>
        </p:nvSpPr>
        <p:spPr>
          <a:xfrm>
            <a:off x="393975" y="382795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0B5E194-9A49-4C15-B402-DC22BDE6A383}"/>
              </a:ext>
            </a:extLst>
          </p:cNvPr>
          <p:cNvSpPr txBox="1"/>
          <p:nvPr/>
        </p:nvSpPr>
        <p:spPr>
          <a:xfrm>
            <a:off x="378748" y="4423703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05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9CDC4F1A-43F5-431D-9909-FAFA3C3702F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6"/>
          <a:stretch/>
        </p:blipFill>
        <p:spPr>
          <a:xfrm flipH="1">
            <a:off x="1217440" y="2597890"/>
            <a:ext cx="2714362" cy="3955310"/>
          </a:xfrm>
          <a:prstGeom prst="rect">
            <a:avLst/>
          </a:prstGeom>
        </p:spPr>
      </p:pic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6B87DB51-5C89-400B-8D99-A1124E2DD28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078" y="1283740"/>
            <a:ext cx="4359143" cy="479521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59A7168-8825-40D4-AB3C-0CD42C049876}"/>
              </a:ext>
            </a:extLst>
          </p:cNvPr>
          <p:cNvGrpSpPr/>
          <p:nvPr/>
        </p:nvGrpSpPr>
        <p:grpSpPr>
          <a:xfrm>
            <a:off x="1552221" y="2362412"/>
            <a:ext cx="6014433" cy="1373537"/>
            <a:chOff x="1552221" y="2362412"/>
            <a:chExt cx="6014433" cy="1373537"/>
          </a:xfrm>
        </p:grpSpPr>
        <p:pic>
          <p:nvPicPr>
            <p:cNvPr id="43" name="Graphic 4">
              <a:extLst>
                <a:ext uri="{FF2B5EF4-FFF2-40B4-BE49-F238E27FC236}">
                  <a16:creationId xmlns:a16="http://schemas.microsoft.com/office/drawing/2014/main" id="{6CFE425C-2A52-4E2C-B3EC-E45A289F7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52221" y="2362412"/>
              <a:ext cx="6014433" cy="137353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6BEDA9-FF16-45E7-8507-DA35F3DC3DBE}"/>
                </a:ext>
              </a:extLst>
            </p:cNvPr>
            <p:cNvSpPr txBox="1"/>
            <p:nvPr/>
          </p:nvSpPr>
          <p:spPr>
            <a:xfrm>
              <a:off x="2858266" y="2639098"/>
              <a:ext cx="410881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Ghi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nhớ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học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65095B1-2993-42F9-BA80-BA6C4038E113}"/>
              </a:ext>
            </a:extLst>
          </p:cNvPr>
          <p:cNvGrpSpPr/>
          <p:nvPr/>
        </p:nvGrpSpPr>
        <p:grpSpPr>
          <a:xfrm>
            <a:off x="2742012" y="4358664"/>
            <a:ext cx="6014433" cy="1373537"/>
            <a:chOff x="2742012" y="4358664"/>
            <a:chExt cx="6014433" cy="1373537"/>
          </a:xfrm>
        </p:grpSpPr>
        <p:pic>
          <p:nvPicPr>
            <p:cNvPr id="44" name="Graphic 4">
              <a:extLst>
                <a:ext uri="{FF2B5EF4-FFF2-40B4-BE49-F238E27FC236}">
                  <a16:creationId xmlns:a16="http://schemas.microsoft.com/office/drawing/2014/main" id="{A5F61ED6-685D-4844-87DD-1729F04CD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742012" y="4358664"/>
              <a:ext cx="6014433" cy="1373537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B46220C-4B13-4484-A9C1-60337D22A478}"/>
                </a:ext>
              </a:extLst>
            </p:cNvPr>
            <p:cNvSpPr txBox="1"/>
            <p:nvPr/>
          </p:nvSpPr>
          <p:spPr>
            <a:xfrm>
              <a:off x="3763717" y="4838714"/>
              <a:ext cx="44614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Chuẩn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bị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bài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tiếp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theo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10642EB-012F-BC7B-DE8D-664E98CABD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3280" y="186179"/>
            <a:ext cx="5023539" cy="29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77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2741E79-0491-4133-A5BC-9D6CA78FA84E}"/>
              </a:ext>
            </a:extLst>
          </p:cNvPr>
          <p:cNvSpPr/>
          <p:nvPr/>
        </p:nvSpPr>
        <p:spPr>
          <a:xfrm>
            <a:off x="387364" y="401781"/>
            <a:ext cx="11111345" cy="6054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8478ED-58D5-4E71-B21C-242C7B50BFB3}"/>
              </a:ext>
            </a:extLst>
          </p:cNvPr>
          <p:cNvSpPr/>
          <p:nvPr/>
        </p:nvSpPr>
        <p:spPr>
          <a:xfrm>
            <a:off x="380168" y="401781"/>
            <a:ext cx="11111345" cy="595746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 descr="Close">
            <a:extLst>
              <a:ext uri="{FF2B5EF4-FFF2-40B4-BE49-F238E27FC236}">
                <a16:creationId xmlns:a16="http://schemas.microsoft.com/office/drawing/2014/main" id="{3D45A188-9696-4D71-A954-92BAD5A5BBF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791" y="1499251"/>
            <a:ext cx="397254" cy="3972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2C7E67-552F-414E-970A-B1F9541220A5}"/>
              </a:ext>
            </a:extLst>
          </p:cNvPr>
          <p:cNvSpPr txBox="1"/>
          <p:nvPr/>
        </p:nvSpPr>
        <p:spPr>
          <a:xfrm>
            <a:off x="554183" y="0"/>
            <a:ext cx="86433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B731A3-84D7-4E33-A708-B408F3B5F8AD}"/>
              </a:ext>
            </a:extLst>
          </p:cNvPr>
          <p:cNvSpPr txBox="1"/>
          <p:nvPr/>
        </p:nvSpPr>
        <p:spPr>
          <a:xfrm rot="16200000">
            <a:off x="9603882" y="2638252"/>
            <a:ext cx="615553" cy="1342675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* * * * *</a:t>
            </a:r>
          </a:p>
        </p:txBody>
      </p:sp>
      <p:pic>
        <p:nvPicPr>
          <p:cNvPr id="22" name="Graphic 21" descr="Close">
            <a:extLst>
              <a:ext uri="{FF2B5EF4-FFF2-40B4-BE49-F238E27FC236}">
                <a16:creationId xmlns:a16="http://schemas.microsoft.com/office/drawing/2014/main" id="{63403E3B-F1F5-4C31-9BCB-C6A1F7C2FCD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04181" y="5635091"/>
            <a:ext cx="397254" cy="39725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4C43AED-71F2-4AA1-89EF-AEEA4DE118A2}"/>
              </a:ext>
            </a:extLst>
          </p:cNvPr>
          <p:cNvSpPr txBox="1"/>
          <p:nvPr/>
        </p:nvSpPr>
        <p:spPr>
          <a:xfrm>
            <a:off x="11078974" y="997527"/>
            <a:ext cx="615553" cy="1528624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********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6EB9C0CD-A183-40E1-9791-42329CC270D6}"/>
              </a:ext>
            </a:extLst>
          </p:cNvPr>
          <p:cNvSpPr/>
          <p:nvPr/>
        </p:nvSpPr>
        <p:spPr>
          <a:xfrm rot="16200000">
            <a:off x="460992" y="5596377"/>
            <a:ext cx="651164" cy="28401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2" y="3372327"/>
            <a:ext cx="4565874" cy="308389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28307A9-FE1C-4B9C-A5F9-80C82FE7EF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5441" b="41224"/>
          <a:stretch/>
        </p:blipFill>
        <p:spPr>
          <a:xfrm>
            <a:off x="391176" y="1000252"/>
            <a:ext cx="2944837" cy="258728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4364F4C-196C-4CA5-906E-2471BF66A1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6"/>
          <a:stretch/>
        </p:blipFill>
        <p:spPr>
          <a:xfrm>
            <a:off x="8447997" y="2526151"/>
            <a:ext cx="3050712" cy="395531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2" b="9717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550" y="968625"/>
            <a:ext cx="3050711" cy="24924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8AEBBA2-86CB-8578-D8E6-E47709B9DC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13678" y="1315819"/>
            <a:ext cx="7212193" cy="35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2927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4" presetClass="path" presetSubtype="0" repeatCount="indefinite" accel="50000" grpId="0" nodeType="withEffect" p14:presetBounceEnd="6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0 L 0 -0.25 E" pathEditMode="relative" ptsTypes="" p14:bounceEnd="60000">
                                          <p:cBhvr>
                                            <p:cTn id="6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4" presetClass="path" presetSubtype="0" repeatCount="indefinite" accel="50000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6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1219200" y="304800"/>
            <a:ext cx="10668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7D6EB7-451E-4801-9DE2-7BAD503A456C}"/>
              </a:ext>
            </a:extLst>
          </p:cNvPr>
          <p:cNvSpPr/>
          <p:nvPr/>
        </p:nvSpPr>
        <p:spPr>
          <a:xfrm>
            <a:off x="1219200" y="304800"/>
            <a:ext cx="10668000" cy="595746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lose">
            <a:extLst>
              <a:ext uri="{FF2B5EF4-FFF2-40B4-BE49-F238E27FC236}">
                <a16:creationId xmlns:a16="http://schemas.microsoft.com/office/drawing/2014/main" id="{40255315-1438-487A-8386-9696013D797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14443" y="404046"/>
            <a:ext cx="397254" cy="39725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E50C957-04B2-4E1A-8243-CBFD6E2D495C}"/>
              </a:ext>
            </a:extLst>
          </p:cNvPr>
          <p:cNvSpPr/>
          <p:nvPr/>
        </p:nvSpPr>
        <p:spPr>
          <a:xfrm>
            <a:off x="129297" y="5933209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F23A8A8C-F0C6-4647-8D87-6856B3E3176D}"/>
              </a:ext>
            </a:extLst>
          </p:cNvPr>
          <p:cNvSpPr/>
          <p:nvPr/>
        </p:nvSpPr>
        <p:spPr>
          <a:xfrm flipV="1">
            <a:off x="475729" y="6055301"/>
            <a:ext cx="249382" cy="35156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3C51C3-700A-4314-BEA0-3D4287B70164}"/>
              </a:ext>
            </a:extLst>
          </p:cNvPr>
          <p:cNvSpPr txBox="1"/>
          <p:nvPr/>
        </p:nvSpPr>
        <p:spPr>
          <a:xfrm>
            <a:off x="1327714" y="347649"/>
            <a:ext cx="10218292" cy="1464231"/>
          </a:xfrm>
          <a:prstGeom prst="round2DiagRect">
            <a:avLst/>
          </a:prstGeom>
          <a:solidFill>
            <a:srgbClr val="D9ED92"/>
          </a:solidFill>
          <a:ln w="57150">
            <a:solidFill>
              <a:srgbClr val="52B69A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Trong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dẫn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nhiệt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kém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05648F5C-E5FA-4B99-A9F2-B3CD1DCBC3E2}"/>
              </a:ext>
            </a:extLst>
          </p:cNvPr>
          <p:cNvSpPr/>
          <p:nvPr/>
        </p:nvSpPr>
        <p:spPr>
          <a:xfrm rot="16200000">
            <a:off x="11187488" y="5913292"/>
            <a:ext cx="651164" cy="28401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" name="Graphic 40" descr="Close">
            <a:extLst>
              <a:ext uri="{FF2B5EF4-FFF2-40B4-BE49-F238E27FC236}">
                <a16:creationId xmlns:a16="http://schemas.microsoft.com/office/drawing/2014/main" id="{7F0E1B69-494B-45A4-932B-043CFC7AC50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57825" y="6038137"/>
            <a:ext cx="397254" cy="397254"/>
          </a:xfrm>
          <a:prstGeom prst="rect">
            <a:avLst/>
          </a:prstGeom>
        </p:spPr>
      </p:pic>
      <p:pic>
        <p:nvPicPr>
          <p:cNvPr id="42" name="Graphic 41" descr="Close">
            <a:extLst>
              <a:ext uri="{FF2B5EF4-FFF2-40B4-BE49-F238E27FC236}">
                <a16:creationId xmlns:a16="http://schemas.microsoft.com/office/drawing/2014/main" id="{4BE340A5-4E92-4E2E-A1D2-0E562B64CE6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1767" y="6038137"/>
            <a:ext cx="397254" cy="397254"/>
          </a:xfrm>
          <a:prstGeom prst="rect">
            <a:avLst/>
          </a:prstGeom>
        </p:spPr>
      </p:pic>
      <p:pic>
        <p:nvPicPr>
          <p:cNvPr id="43" name="Graphic 42" descr="Close">
            <a:extLst>
              <a:ext uri="{FF2B5EF4-FFF2-40B4-BE49-F238E27FC236}">
                <a16:creationId xmlns:a16="http://schemas.microsoft.com/office/drawing/2014/main" id="{6DD9D8A8-11F5-48D9-B779-BB33188DC92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93704" y="6038137"/>
            <a:ext cx="397254" cy="39725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DE24E2-FC1F-4084-B746-FD72C98B0204}"/>
              </a:ext>
            </a:extLst>
          </p:cNvPr>
          <p:cNvGrpSpPr/>
          <p:nvPr/>
        </p:nvGrpSpPr>
        <p:grpSpPr>
          <a:xfrm>
            <a:off x="1679768" y="1944541"/>
            <a:ext cx="9343231" cy="1262000"/>
            <a:chOff x="1679768" y="1944541"/>
            <a:chExt cx="9343231" cy="1262000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9768" y="1944541"/>
              <a:ext cx="9343231" cy="1262000"/>
            </a:xfrm>
            <a:prstGeom prst="rect">
              <a:avLst/>
            </a:prstGeom>
          </p:spPr>
        </p:pic>
        <p:sp>
          <p:nvSpPr>
            <p:cNvPr id="60" name="Rectangle: Rounded Corners 8">
              <a:extLst>
                <a:ext uri="{FF2B5EF4-FFF2-40B4-BE49-F238E27FC236}">
                  <a16:creationId xmlns:a16="http://schemas.microsoft.com/office/drawing/2014/main" id="{D0A29492-AB75-4DBB-A9CF-3523384C021E}"/>
                </a:ext>
              </a:extLst>
            </p:cNvPr>
            <p:cNvSpPr/>
            <p:nvPr/>
          </p:nvSpPr>
          <p:spPr>
            <a:xfrm>
              <a:off x="2634019" y="2006621"/>
              <a:ext cx="8321545" cy="111238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80F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Thìa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inox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1DDA0BB-555F-465F-A216-DD6C21CDE3F0}"/>
              </a:ext>
            </a:extLst>
          </p:cNvPr>
          <p:cNvGrpSpPr/>
          <p:nvPr/>
        </p:nvGrpSpPr>
        <p:grpSpPr>
          <a:xfrm>
            <a:off x="1679767" y="3300847"/>
            <a:ext cx="9343231" cy="1274620"/>
            <a:chOff x="1679767" y="3300847"/>
            <a:chExt cx="9343231" cy="1274620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9767" y="3300847"/>
              <a:ext cx="9343231" cy="1274620"/>
            </a:xfrm>
            <a:prstGeom prst="rect">
              <a:avLst/>
            </a:prstGeom>
          </p:spPr>
        </p:pic>
        <p:sp>
          <p:nvSpPr>
            <p:cNvPr id="61" name="Rectangle: Rounded Corners 66">
              <a:extLst>
                <a:ext uri="{FF2B5EF4-FFF2-40B4-BE49-F238E27FC236}">
                  <a16:creationId xmlns:a16="http://schemas.microsoft.com/office/drawing/2014/main" id="{705ACE6D-C16F-4B83-84DF-D39FF57D5948}"/>
                </a:ext>
              </a:extLst>
            </p:cNvPr>
            <p:cNvSpPr/>
            <p:nvPr/>
          </p:nvSpPr>
          <p:spPr>
            <a:xfrm>
              <a:off x="2634019" y="3373085"/>
              <a:ext cx="8338781" cy="113683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80F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Nồi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gang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C964D0E-9B33-420F-AB8A-147BDC8E1EE9}"/>
              </a:ext>
            </a:extLst>
          </p:cNvPr>
          <p:cNvGrpSpPr/>
          <p:nvPr/>
        </p:nvGrpSpPr>
        <p:grpSpPr>
          <a:xfrm>
            <a:off x="1665231" y="4802434"/>
            <a:ext cx="9357767" cy="1262000"/>
            <a:chOff x="1665231" y="4802434"/>
            <a:chExt cx="9357767" cy="1262000"/>
          </a:xfrm>
        </p:grpSpPr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5231" y="4802434"/>
              <a:ext cx="9357767" cy="1262000"/>
            </a:xfrm>
            <a:prstGeom prst="rect">
              <a:avLst/>
            </a:prstGeom>
          </p:spPr>
        </p:pic>
        <p:sp>
          <p:nvSpPr>
            <p:cNvPr id="62" name="Rectangle: Rounded Corners 67">
              <a:extLst>
                <a:ext uri="{FF2B5EF4-FFF2-40B4-BE49-F238E27FC236}">
                  <a16:creationId xmlns:a16="http://schemas.microsoft.com/office/drawing/2014/main" id="{DCB4D6FE-F522-494A-95C5-66CCB374E7C2}"/>
                </a:ext>
              </a:extLst>
            </p:cNvPr>
            <p:cNvSpPr/>
            <p:nvPr/>
          </p:nvSpPr>
          <p:spPr>
            <a:xfrm>
              <a:off x="2634020" y="4887825"/>
              <a:ext cx="8321544" cy="10938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80F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Đôi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đũa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tre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837B7BF3-FEF2-46F6-859A-E2E5D8DF44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591" y="4670304"/>
            <a:ext cx="1523181" cy="113683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9F3B264E-CE61-4F5C-A0AD-32D957CCD37E}"/>
              </a:ext>
            </a:extLst>
          </p:cNvPr>
          <p:cNvSpPr/>
          <p:nvPr/>
        </p:nvSpPr>
        <p:spPr>
          <a:xfrm>
            <a:off x="129297" y="304800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1B51A5D-7C36-4843-9B8D-5DE5C260029C}"/>
              </a:ext>
            </a:extLst>
          </p:cNvPr>
          <p:cNvSpPr/>
          <p:nvPr/>
        </p:nvSpPr>
        <p:spPr>
          <a:xfrm>
            <a:off x="129297" y="1331766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4FC840-2CA5-493D-988C-A09245B9A0FB}"/>
              </a:ext>
            </a:extLst>
          </p:cNvPr>
          <p:cNvSpPr/>
          <p:nvPr/>
        </p:nvSpPr>
        <p:spPr>
          <a:xfrm>
            <a:off x="129297" y="1927512"/>
            <a:ext cx="914400" cy="595746"/>
          </a:xfrm>
          <a:prstGeom prst="rect">
            <a:avLst/>
          </a:prstGeom>
          <a:solidFill>
            <a:srgbClr val="B5E48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115B482-3CE5-4160-86BF-347BEC558191}"/>
              </a:ext>
            </a:extLst>
          </p:cNvPr>
          <p:cNvSpPr/>
          <p:nvPr/>
        </p:nvSpPr>
        <p:spPr>
          <a:xfrm>
            <a:off x="129297" y="2523258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B95A917-F9D4-4BBD-B596-B110DC84B351}"/>
              </a:ext>
            </a:extLst>
          </p:cNvPr>
          <p:cNvSpPr/>
          <p:nvPr/>
        </p:nvSpPr>
        <p:spPr>
          <a:xfrm>
            <a:off x="129297" y="3714750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807DBB4-9CA0-4BDB-90FD-FBA5C529D905}"/>
              </a:ext>
            </a:extLst>
          </p:cNvPr>
          <p:cNvSpPr/>
          <p:nvPr/>
        </p:nvSpPr>
        <p:spPr>
          <a:xfrm>
            <a:off x="129297" y="3119004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1192DB8-82DA-40C3-B62C-0FC12BA6FEA6}"/>
              </a:ext>
            </a:extLst>
          </p:cNvPr>
          <p:cNvSpPr/>
          <p:nvPr/>
        </p:nvSpPr>
        <p:spPr>
          <a:xfrm>
            <a:off x="129297" y="4906242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EC68D55-6F5C-4084-A76A-164297AE4663}"/>
              </a:ext>
            </a:extLst>
          </p:cNvPr>
          <p:cNvSpPr/>
          <p:nvPr/>
        </p:nvSpPr>
        <p:spPr>
          <a:xfrm>
            <a:off x="129297" y="4310496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6" name="Graphic 55" descr="Line arrow Straight">
            <a:extLst>
              <a:ext uri="{FF2B5EF4-FFF2-40B4-BE49-F238E27FC236}">
                <a16:creationId xmlns:a16="http://schemas.microsoft.com/office/drawing/2014/main" id="{C4013A00-A846-4A51-ADC7-4C34451C9C7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4824" y="1407967"/>
            <a:ext cx="443345" cy="443345"/>
          </a:xfrm>
          <a:prstGeom prst="rect">
            <a:avLst/>
          </a:prstGeom>
        </p:spPr>
      </p:pic>
      <p:pic>
        <p:nvPicPr>
          <p:cNvPr id="57" name="Graphic 56" descr="Line arrow Straight">
            <a:extLst>
              <a:ext uri="{FF2B5EF4-FFF2-40B4-BE49-F238E27FC236}">
                <a16:creationId xmlns:a16="http://schemas.microsoft.com/office/drawing/2014/main" id="{1BFB9D4D-FCCC-4F7D-B0C5-231DF5123FF8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378748" y="4982442"/>
            <a:ext cx="443345" cy="443345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3AA4CBE6-1A32-4F46-ACEE-88EF5DA87FB1}"/>
              </a:ext>
            </a:extLst>
          </p:cNvPr>
          <p:cNvGrpSpPr/>
          <p:nvPr/>
        </p:nvGrpSpPr>
        <p:grpSpPr>
          <a:xfrm>
            <a:off x="413314" y="518681"/>
            <a:ext cx="311797" cy="167984"/>
            <a:chOff x="2858712" y="1880751"/>
            <a:chExt cx="346363" cy="304800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B14F5231-8F0B-4215-AE6C-ADB43039536B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18807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1AB9B9C-85EB-44AB-A969-6CAE4E8E1AAB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0331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95B998D-7CDF-4039-9789-6E12F16BE025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1855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81E1DCE-16D2-421C-9A2F-3A73EC51229B}"/>
              </a:ext>
            </a:extLst>
          </p:cNvPr>
          <p:cNvSpPr txBox="1"/>
          <p:nvPr/>
        </p:nvSpPr>
        <p:spPr>
          <a:xfrm>
            <a:off x="393975" y="2076222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184A9E9-AC33-46AC-9525-D76CFEDB37FC}"/>
              </a:ext>
            </a:extLst>
          </p:cNvPr>
          <p:cNvSpPr txBox="1"/>
          <p:nvPr/>
        </p:nvSpPr>
        <p:spPr>
          <a:xfrm>
            <a:off x="393975" y="330084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CB45281-5230-4F4F-BEDC-116F6B20D942}"/>
              </a:ext>
            </a:extLst>
          </p:cNvPr>
          <p:cNvSpPr txBox="1"/>
          <p:nvPr/>
        </p:nvSpPr>
        <p:spPr>
          <a:xfrm>
            <a:off x="378748" y="2671968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0E62C95-F257-401B-9E04-65B56AF265C0}"/>
              </a:ext>
            </a:extLst>
          </p:cNvPr>
          <p:cNvSpPr txBox="1"/>
          <p:nvPr/>
        </p:nvSpPr>
        <p:spPr>
          <a:xfrm>
            <a:off x="393975" y="382795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7DD69B-5A0E-49B4-9337-C45C17A5B40D}"/>
              </a:ext>
            </a:extLst>
          </p:cNvPr>
          <p:cNvSpPr txBox="1"/>
          <p:nvPr/>
        </p:nvSpPr>
        <p:spPr>
          <a:xfrm>
            <a:off x="378748" y="4423703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763986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4" presetClass="path" presetSubtype="0" repeatCount="indefinite" accel="50000" grpId="0" nodeType="withEffect" p14:presetBounceEnd="71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0 L 0 -0.25 E" pathEditMode="relative" ptsTypes="" p14:bounceEnd="71000">
                                          <p:cBhvr>
                                            <p:cTn id="6" dur="2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2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2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2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35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36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7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8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9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0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1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2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4" presetClass="path" presetSubtype="0" repeatCount="indefinite" accel="50000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6" dur="2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2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2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2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35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36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7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8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9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0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1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2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2741E79-0491-4133-A5BC-9D6CA78FA84E}"/>
              </a:ext>
            </a:extLst>
          </p:cNvPr>
          <p:cNvSpPr/>
          <p:nvPr/>
        </p:nvSpPr>
        <p:spPr>
          <a:xfrm>
            <a:off x="387364" y="401781"/>
            <a:ext cx="11111345" cy="6054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 vi</a:t>
            </a:r>
          </a:p>
        </p:txBody>
      </p:sp>
      <p:pic>
        <p:nvPicPr>
          <p:cNvPr id="13" name="Graphic 12" descr="Close">
            <a:extLst>
              <a:ext uri="{FF2B5EF4-FFF2-40B4-BE49-F238E27FC236}">
                <a16:creationId xmlns:a16="http://schemas.microsoft.com/office/drawing/2014/main" id="{3D45A188-9696-4D71-A954-92BAD5A5BBF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791" y="1499251"/>
            <a:ext cx="397254" cy="3972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2C7E67-552F-414E-970A-B1F9541220A5}"/>
              </a:ext>
            </a:extLst>
          </p:cNvPr>
          <p:cNvSpPr txBox="1"/>
          <p:nvPr/>
        </p:nvSpPr>
        <p:spPr>
          <a:xfrm>
            <a:off x="554183" y="0"/>
            <a:ext cx="86433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080B61-E3C7-490D-908D-937B9FD016BA}"/>
              </a:ext>
            </a:extLst>
          </p:cNvPr>
          <p:cNvSpPr txBox="1"/>
          <p:nvPr/>
        </p:nvSpPr>
        <p:spPr>
          <a:xfrm>
            <a:off x="6374001" y="2517974"/>
            <a:ext cx="1435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* * * * *</a:t>
            </a:r>
          </a:p>
        </p:txBody>
      </p:sp>
      <p:pic>
        <p:nvPicPr>
          <p:cNvPr id="19" name="Graphic 18" descr="Close">
            <a:extLst>
              <a:ext uri="{FF2B5EF4-FFF2-40B4-BE49-F238E27FC236}">
                <a16:creationId xmlns:a16="http://schemas.microsoft.com/office/drawing/2014/main" id="{DD8DFEBF-9817-49B6-B9BE-70468E4C1D4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16254" y="5635091"/>
            <a:ext cx="397254" cy="397254"/>
          </a:xfrm>
          <a:prstGeom prst="rect">
            <a:avLst/>
          </a:prstGeom>
        </p:spPr>
      </p:pic>
      <p:pic>
        <p:nvPicPr>
          <p:cNvPr id="20" name="Graphic 19" descr="Close">
            <a:extLst>
              <a:ext uri="{FF2B5EF4-FFF2-40B4-BE49-F238E27FC236}">
                <a16:creationId xmlns:a16="http://schemas.microsoft.com/office/drawing/2014/main" id="{A1F6D2FB-681B-4333-AD66-77D363A515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0196" y="5635091"/>
            <a:ext cx="397254" cy="397254"/>
          </a:xfrm>
          <a:prstGeom prst="rect">
            <a:avLst/>
          </a:prstGeom>
        </p:spPr>
      </p:pic>
      <p:pic>
        <p:nvPicPr>
          <p:cNvPr id="21" name="Graphic 20" descr="Close">
            <a:extLst>
              <a:ext uri="{FF2B5EF4-FFF2-40B4-BE49-F238E27FC236}">
                <a16:creationId xmlns:a16="http://schemas.microsoft.com/office/drawing/2014/main" id="{8D3A0CA8-2DA5-480A-AF61-E8189DF9240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2133" y="5635091"/>
            <a:ext cx="397254" cy="397254"/>
          </a:xfrm>
          <a:prstGeom prst="rect">
            <a:avLst/>
          </a:prstGeom>
        </p:spPr>
      </p:pic>
      <p:pic>
        <p:nvPicPr>
          <p:cNvPr id="22" name="Graphic 21" descr="Close">
            <a:extLst>
              <a:ext uri="{FF2B5EF4-FFF2-40B4-BE49-F238E27FC236}">
                <a16:creationId xmlns:a16="http://schemas.microsoft.com/office/drawing/2014/main" id="{63403E3B-F1F5-4C31-9BCB-C6A1F7C2FCD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04181" y="5635091"/>
            <a:ext cx="397254" cy="39725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4C43AED-71F2-4AA1-89EF-AEEA4DE118A2}"/>
              </a:ext>
            </a:extLst>
          </p:cNvPr>
          <p:cNvSpPr txBox="1"/>
          <p:nvPr/>
        </p:nvSpPr>
        <p:spPr>
          <a:xfrm>
            <a:off x="11078974" y="997527"/>
            <a:ext cx="615553" cy="1528624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********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7AC0774B-F536-446B-A14D-B4572A573EA8}"/>
              </a:ext>
            </a:extLst>
          </p:cNvPr>
          <p:cNvSpPr/>
          <p:nvPr/>
        </p:nvSpPr>
        <p:spPr>
          <a:xfrm>
            <a:off x="7547551" y="1132976"/>
            <a:ext cx="651164" cy="28401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6EB9C0CD-A183-40E1-9791-42329CC270D6}"/>
              </a:ext>
            </a:extLst>
          </p:cNvPr>
          <p:cNvSpPr/>
          <p:nvPr/>
        </p:nvSpPr>
        <p:spPr>
          <a:xfrm rot="16200000">
            <a:off x="460992" y="5596377"/>
            <a:ext cx="651164" cy="28401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3" y="4414722"/>
            <a:ext cx="3022548" cy="204149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28307A9-FE1C-4B9C-A5F9-80C82FE7EF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5441" b="41224"/>
          <a:stretch/>
        </p:blipFill>
        <p:spPr>
          <a:xfrm>
            <a:off x="382368" y="997527"/>
            <a:ext cx="2944837" cy="258728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4364F4C-196C-4CA5-906E-2471BF66A1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6"/>
          <a:stretch/>
        </p:blipFill>
        <p:spPr>
          <a:xfrm>
            <a:off x="8447997" y="2526151"/>
            <a:ext cx="3050712" cy="3955310"/>
          </a:xfrm>
          <a:prstGeom prst="rect">
            <a:avLst/>
          </a:prstGeom>
        </p:spPr>
      </p:pic>
      <p:pic>
        <p:nvPicPr>
          <p:cNvPr id="36" name="Picture 3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2B2A9F3-476A-4EEB-88F5-D55D9115AD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025" y="1005520"/>
            <a:ext cx="2117919" cy="19125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E8478ED-58D5-4E71-B21C-242C7B50BFB3}"/>
              </a:ext>
            </a:extLst>
          </p:cNvPr>
          <p:cNvSpPr/>
          <p:nvPr/>
        </p:nvSpPr>
        <p:spPr>
          <a:xfrm>
            <a:off x="392360" y="401781"/>
            <a:ext cx="11111345" cy="595746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46" y="-940890"/>
            <a:ext cx="4893712" cy="42950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0CF21A-35CB-42EC-0929-A0677AD38B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1406" y="1157408"/>
            <a:ext cx="4413887" cy="1609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7EF95D-B2E8-6BAE-2E61-47FEB601465B}"/>
              </a:ext>
            </a:extLst>
          </p:cNvPr>
          <p:cNvSpPr txBox="1"/>
          <p:nvPr/>
        </p:nvSpPr>
        <p:spPr>
          <a:xfrm>
            <a:off x="5543550" y="4876800"/>
            <a:ext cx="1952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758D99-FE7B-8B50-CEE8-9EFAAA0809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18395" y="3162234"/>
            <a:ext cx="7974259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24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3" presetClass="path" presetSubtype="0" repeatCount="indefinite" accel="50000" fill="hold" grpId="0" nodeType="withEffect" p14:presetBounceEnd="55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1523 3.7037E-7 L 0.23477 3.7037E-7 " pathEditMode="relative" rAng="0" ptsTypes="AA" p14:bounceEnd="55000">
                                          <p:cBhvr>
                                            <p:cTn id="6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64" presetClass="path" presetSubtype="0" repeatCount="indefinite" accel="50000" grpId="0" nodeType="withEffect" p14:presetBounceEnd="6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0 L 0 -0.25 E" pathEditMode="relative" ptsTypes="" p14:bounceEnd="60000">
                                          <p:cBhvr>
                                            <p:cTn id="8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 animBg="1"/>
          <p:bldP spid="27" grpId="0" animBg="1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3" presetClass="path" presetSubtype="0" repeatCount="indefinite" accel="50000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1523 3.7037E-7 L 0.23477 3.7037E-7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64" presetClass="path" presetSubtype="0" repeatCount="indefinite" accel="50000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8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repeatCount="indefinite" decel="10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 animBg="1"/>
          <p:bldP spid="27" grpId="0" animBg="1"/>
          <p:bldP spid="4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1219200" y="304800"/>
            <a:ext cx="10668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7D6EB7-451E-4801-9DE2-7BAD503A456C}"/>
              </a:ext>
            </a:extLst>
          </p:cNvPr>
          <p:cNvSpPr/>
          <p:nvPr/>
        </p:nvSpPr>
        <p:spPr>
          <a:xfrm>
            <a:off x="1219200" y="304800"/>
            <a:ext cx="10668000" cy="595746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lose">
            <a:extLst>
              <a:ext uri="{FF2B5EF4-FFF2-40B4-BE49-F238E27FC236}">
                <a16:creationId xmlns:a16="http://schemas.microsoft.com/office/drawing/2014/main" id="{40255315-1438-487A-8386-9696013D797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14443" y="404046"/>
            <a:ext cx="397254" cy="397254"/>
          </a:xfrm>
          <a:prstGeom prst="rect">
            <a:avLst/>
          </a:prstGeom>
        </p:spPr>
      </p:pic>
      <p:sp>
        <p:nvSpPr>
          <p:cNvPr id="11" name="Rectangle: Diagonal Corners Snipped 10">
            <a:extLst>
              <a:ext uri="{FF2B5EF4-FFF2-40B4-BE49-F238E27FC236}">
                <a16:creationId xmlns:a16="http://schemas.microsoft.com/office/drawing/2014/main" id="{9F675953-32A8-44ED-8794-5A53837D83B5}"/>
              </a:ext>
            </a:extLst>
          </p:cNvPr>
          <p:cNvSpPr/>
          <p:nvPr/>
        </p:nvSpPr>
        <p:spPr>
          <a:xfrm>
            <a:off x="1791222" y="1951757"/>
            <a:ext cx="9113339" cy="4601443"/>
          </a:xfrm>
          <a:prstGeom prst="snip2Diag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1F407BC-459E-4583-AAF4-B5955D791F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782" y="2076222"/>
            <a:ext cx="1352167" cy="191366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28307A9-FE1C-4B9C-A5F9-80C82FE7EF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45"/>
          <a:stretch/>
        </p:blipFill>
        <p:spPr>
          <a:xfrm>
            <a:off x="1194514" y="380999"/>
            <a:ext cx="3522099" cy="4284517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9E4D4290-0A7C-4CC1-AA00-2DB01D3B090C}"/>
              </a:ext>
            </a:extLst>
          </p:cNvPr>
          <p:cNvSpPr/>
          <p:nvPr/>
        </p:nvSpPr>
        <p:spPr>
          <a:xfrm>
            <a:off x="129297" y="304800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4CE11B1-9724-472A-95E4-7F9707D462FB}"/>
              </a:ext>
            </a:extLst>
          </p:cNvPr>
          <p:cNvSpPr/>
          <p:nvPr/>
        </p:nvSpPr>
        <p:spPr>
          <a:xfrm>
            <a:off x="129297" y="5933209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Arrow: Down 60">
            <a:extLst>
              <a:ext uri="{FF2B5EF4-FFF2-40B4-BE49-F238E27FC236}">
                <a16:creationId xmlns:a16="http://schemas.microsoft.com/office/drawing/2014/main" id="{7015DA37-D17D-42FD-B3D9-0AC84DD740CD}"/>
              </a:ext>
            </a:extLst>
          </p:cNvPr>
          <p:cNvSpPr/>
          <p:nvPr/>
        </p:nvSpPr>
        <p:spPr>
          <a:xfrm flipV="1">
            <a:off x="475729" y="6055301"/>
            <a:ext cx="249382" cy="35156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CE1BDD5-7D3C-4D72-8BBE-70B4118BF909}"/>
              </a:ext>
            </a:extLst>
          </p:cNvPr>
          <p:cNvGrpSpPr/>
          <p:nvPr/>
        </p:nvGrpSpPr>
        <p:grpSpPr>
          <a:xfrm>
            <a:off x="413314" y="518681"/>
            <a:ext cx="311797" cy="167984"/>
            <a:chOff x="2858712" y="1880751"/>
            <a:chExt cx="346363" cy="304800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69B5085-23DF-4154-BF87-0845A79C29AA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18807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9DFDC0E-2FAF-454C-9EF9-1969037CBDD0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0331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42E35C6D-87CB-416C-8BB8-A9B6E4DABFCC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1855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54D00751-129F-4DC8-9541-BDE3AED66BDE}"/>
              </a:ext>
            </a:extLst>
          </p:cNvPr>
          <p:cNvSpPr/>
          <p:nvPr/>
        </p:nvSpPr>
        <p:spPr>
          <a:xfrm>
            <a:off x="129297" y="1331766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A9C3B6F-D040-484B-9A73-9168F95ABCBC}"/>
              </a:ext>
            </a:extLst>
          </p:cNvPr>
          <p:cNvSpPr/>
          <p:nvPr/>
        </p:nvSpPr>
        <p:spPr>
          <a:xfrm>
            <a:off x="129297" y="1927512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7F4371A-5830-4E37-8126-062410BC1A2B}"/>
              </a:ext>
            </a:extLst>
          </p:cNvPr>
          <p:cNvSpPr/>
          <p:nvPr/>
        </p:nvSpPr>
        <p:spPr>
          <a:xfrm>
            <a:off x="129297" y="2523258"/>
            <a:ext cx="914400" cy="595746"/>
          </a:xfrm>
          <a:prstGeom prst="rect">
            <a:avLst/>
          </a:prstGeom>
          <a:solidFill>
            <a:srgbClr val="B5E48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290F2D2E-D959-440C-9469-A258B9F772E2}"/>
              </a:ext>
            </a:extLst>
          </p:cNvPr>
          <p:cNvSpPr/>
          <p:nvPr/>
        </p:nvSpPr>
        <p:spPr>
          <a:xfrm>
            <a:off x="129297" y="3714750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8741252-CAF5-4CCB-8F8F-F5C09C4AB74D}"/>
              </a:ext>
            </a:extLst>
          </p:cNvPr>
          <p:cNvSpPr/>
          <p:nvPr/>
        </p:nvSpPr>
        <p:spPr>
          <a:xfrm>
            <a:off x="129297" y="3119004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5BAB559-794E-45DF-BA65-1A626A616B0B}"/>
              </a:ext>
            </a:extLst>
          </p:cNvPr>
          <p:cNvSpPr/>
          <p:nvPr/>
        </p:nvSpPr>
        <p:spPr>
          <a:xfrm>
            <a:off x="129297" y="4906242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9549823-F70C-4C14-9CB4-1F2A7AC04571}"/>
              </a:ext>
            </a:extLst>
          </p:cNvPr>
          <p:cNvSpPr/>
          <p:nvPr/>
        </p:nvSpPr>
        <p:spPr>
          <a:xfrm>
            <a:off x="129297" y="4310496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3" name="Graphic 72" descr="Line arrow Straight">
            <a:extLst>
              <a:ext uri="{FF2B5EF4-FFF2-40B4-BE49-F238E27FC236}">
                <a16:creationId xmlns:a16="http://schemas.microsoft.com/office/drawing/2014/main" id="{CC1F0AC5-0989-4A1C-B0CC-B573D24DC9D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4824" y="1407967"/>
            <a:ext cx="443345" cy="443345"/>
          </a:xfrm>
          <a:prstGeom prst="rect">
            <a:avLst/>
          </a:prstGeom>
        </p:spPr>
      </p:pic>
      <p:pic>
        <p:nvPicPr>
          <p:cNvPr id="74" name="Graphic 73" descr="Line arrow Straight">
            <a:extLst>
              <a:ext uri="{FF2B5EF4-FFF2-40B4-BE49-F238E27FC236}">
                <a16:creationId xmlns:a16="http://schemas.microsoft.com/office/drawing/2014/main" id="{CDE10D76-33BB-4BC1-BBE1-87E878B5AF8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378748" y="4982442"/>
            <a:ext cx="443345" cy="443345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1DB3077-4EAD-4CDB-92BC-3A70E5F003EA}"/>
              </a:ext>
            </a:extLst>
          </p:cNvPr>
          <p:cNvSpPr txBox="1"/>
          <p:nvPr/>
        </p:nvSpPr>
        <p:spPr>
          <a:xfrm>
            <a:off x="393975" y="2076222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F6415E6-734F-4008-8D87-ED7D5591FFA9}"/>
              </a:ext>
            </a:extLst>
          </p:cNvPr>
          <p:cNvSpPr txBox="1"/>
          <p:nvPr/>
        </p:nvSpPr>
        <p:spPr>
          <a:xfrm>
            <a:off x="393975" y="330084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03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0D9AC9F-142C-43A2-9D3E-1022C220C9F2}"/>
              </a:ext>
            </a:extLst>
          </p:cNvPr>
          <p:cNvSpPr txBox="1"/>
          <p:nvPr/>
        </p:nvSpPr>
        <p:spPr>
          <a:xfrm>
            <a:off x="378748" y="2671968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163E632-F7D6-4036-B80C-3E7027C01361}"/>
              </a:ext>
            </a:extLst>
          </p:cNvPr>
          <p:cNvSpPr txBox="1"/>
          <p:nvPr/>
        </p:nvSpPr>
        <p:spPr>
          <a:xfrm>
            <a:off x="393975" y="382795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ABC6D29-413E-4EAF-8C11-0B63DD0D52A5}"/>
              </a:ext>
            </a:extLst>
          </p:cNvPr>
          <p:cNvSpPr txBox="1"/>
          <p:nvPr/>
        </p:nvSpPr>
        <p:spPr>
          <a:xfrm>
            <a:off x="378748" y="4423703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8A5EFA-8855-C6F7-82AC-A95E0F8077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36818" y="326006"/>
            <a:ext cx="7175614" cy="300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2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1206775" y="900546"/>
            <a:ext cx="10668000" cy="56526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7D6EB7-451E-4801-9DE2-7BAD503A456C}"/>
              </a:ext>
            </a:extLst>
          </p:cNvPr>
          <p:cNvSpPr/>
          <p:nvPr/>
        </p:nvSpPr>
        <p:spPr>
          <a:xfrm>
            <a:off x="1219200" y="304800"/>
            <a:ext cx="10668000" cy="595746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lose">
            <a:extLst>
              <a:ext uri="{FF2B5EF4-FFF2-40B4-BE49-F238E27FC236}">
                <a16:creationId xmlns:a16="http://schemas.microsoft.com/office/drawing/2014/main" id="{40255315-1438-487A-8386-9696013D797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14443" y="404046"/>
            <a:ext cx="397254" cy="3972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5E115A-CE20-47C8-AA2E-E28A7799D1E5}"/>
              </a:ext>
            </a:extLst>
          </p:cNvPr>
          <p:cNvSpPr/>
          <p:nvPr/>
        </p:nvSpPr>
        <p:spPr>
          <a:xfrm>
            <a:off x="129297" y="304800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50C957-04B2-4E1A-8243-CBFD6E2D495C}"/>
              </a:ext>
            </a:extLst>
          </p:cNvPr>
          <p:cNvSpPr/>
          <p:nvPr/>
        </p:nvSpPr>
        <p:spPr>
          <a:xfrm>
            <a:off x="129297" y="5933209"/>
            <a:ext cx="914400" cy="595746"/>
          </a:xfrm>
          <a:prstGeom prst="rect">
            <a:avLst/>
          </a:prstGeom>
          <a:solidFill>
            <a:srgbClr val="CA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F23A8A8C-F0C6-4647-8D87-6856B3E3176D}"/>
              </a:ext>
            </a:extLst>
          </p:cNvPr>
          <p:cNvSpPr/>
          <p:nvPr/>
        </p:nvSpPr>
        <p:spPr>
          <a:xfrm flipV="1">
            <a:off x="475729" y="6055301"/>
            <a:ext cx="249382" cy="35156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9B7B62F-1471-4D15-9D86-CB0C20018386}"/>
              </a:ext>
            </a:extLst>
          </p:cNvPr>
          <p:cNvGrpSpPr/>
          <p:nvPr/>
        </p:nvGrpSpPr>
        <p:grpSpPr>
          <a:xfrm>
            <a:off x="413314" y="518681"/>
            <a:ext cx="311797" cy="167984"/>
            <a:chOff x="2858712" y="1880751"/>
            <a:chExt cx="346363" cy="304800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3990BE9-A728-40B4-A9A7-02AD9A0B4A7B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18807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33E35F6-C376-4AA0-9A97-C016257C189D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0331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37368D2-49CE-4412-AAE8-732A7EF04571}"/>
                </a:ext>
              </a:extLst>
            </p:cNvPr>
            <p:cNvCxnSpPr>
              <a:cxnSpLocks/>
            </p:cNvCxnSpPr>
            <p:nvPr/>
          </p:nvCxnSpPr>
          <p:spPr>
            <a:xfrm>
              <a:off x="2858712" y="2185551"/>
              <a:ext cx="34636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328307A9-FE1C-4B9C-A5F9-80C82FE7EF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45"/>
          <a:stretch/>
        </p:blipFill>
        <p:spPr>
          <a:xfrm>
            <a:off x="1168848" y="899041"/>
            <a:ext cx="3522099" cy="4284517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2D1EFF56-5306-4C11-9763-72DD28A7071E}"/>
              </a:ext>
            </a:extLst>
          </p:cNvPr>
          <p:cNvSpPr/>
          <p:nvPr/>
        </p:nvSpPr>
        <p:spPr>
          <a:xfrm>
            <a:off x="129297" y="1331766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1C7D3B-CFA0-42AD-989C-DFC3A5E3FAC9}"/>
              </a:ext>
            </a:extLst>
          </p:cNvPr>
          <p:cNvSpPr/>
          <p:nvPr/>
        </p:nvSpPr>
        <p:spPr>
          <a:xfrm>
            <a:off x="129297" y="1927512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9E3D200-2199-4AEA-B561-B169BDC2A9F0}"/>
              </a:ext>
            </a:extLst>
          </p:cNvPr>
          <p:cNvSpPr/>
          <p:nvPr/>
        </p:nvSpPr>
        <p:spPr>
          <a:xfrm>
            <a:off x="129297" y="2523258"/>
            <a:ext cx="914400" cy="595746"/>
          </a:xfrm>
          <a:prstGeom prst="rect">
            <a:avLst/>
          </a:prstGeom>
          <a:solidFill>
            <a:srgbClr val="B5E48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ECCF240-F1D1-4875-872C-813441E9E956}"/>
              </a:ext>
            </a:extLst>
          </p:cNvPr>
          <p:cNvSpPr/>
          <p:nvPr/>
        </p:nvSpPr>
        <p:spPr>
          <a:xfrm>
            <a:off x="129297" y="3714750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7B16E97-B66D-458A-8C21-989019D04511}"/>
              </a:ext>
            </a:extLst>
          </p:cNvPr>
          <p:cNvSpPr/>
          <p:nvPr/>
        </p:nvSpPr>
        <p:spPr>
          <a:xfrm>
            <a:off x="129297" y="3119004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68156C8-B7EA-42AA-9F6D-EA015D70C6FE}"/>
              </a:ext>
            </a:extLst>
          </p:cNvPr>
          <p:cNvSpPr/>
          <p:nvPr/>
        </p:nvSpPr>
        <p:spPr>
          <a:xfrm>
            <a:off x="129297" y="4906242"/>
            <a:ext cx="914400" cy="595746"/>
          </a:xfrm>
          <a:prstGeom prst="rect">
            <a:avLst/>
          </a:prstGeom>
          <a:solidFill>
            <a:srgbClr val="5FA8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86649CF-36F1-4D56-8C9E-9FC58603B2D9}"/>
              </a:ext>
            </a:extLst>
          </p:cNvPr>
          <p:cNvSpPr/>
          <p:nvPr/>
        </p:nvSpPr>
        <p:spPr>
          <a:xfrm>
            <a:off x="129297" y="4310496"/>
            <a:ext cx="914400" cy="595746"/>
          </a:xfrm>
          <a:prstGeom prst="rect">
            <a:avLst/>
          </a:prstGeom>
          <a:solidFill>
            <a:srgbClr val="80F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Graphic 47" descr="Line arrow Straight">
            <a:extLst>
              <a:ext uri="{FF2B5EF4-FFF2-40B4-BE49-F238E27FC236}">
                <a16:creationId xmlns:a16="http://schemas.microsoft.com/office/drawing/2014/main" id="{099234C5-4BE4-4912-85C3-EBA97BE4100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4824" y="1407967"/>
            <a:ext cx="443345" cy="443345"/>
          </a:xfrm>
          <a:prstGeom prst="rect">
            <a:avLst/>
          </a:prstGeom>
        </p:spPr>
      </p:pic>
      <p:pic>
        <p:nvPicPr>
          <p:cNvPr id="49" name="Graphic 48" descr="Line arrow Straight">
            <a:extLst>
              <a:ext uri="{FF2B5EF4-FFF2-40B4-BE49-F238E27FC236}">
                <a16:creationId xmlns:a16="http://schemas.microsoft.com/office/drawing/2014/main" id="{B7F71E30-CE4E-478D-9453-AD5EE85ADD1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378748" y="4982442"/>
            <a:ext cx="443345" cy="44334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0CABB2F7-178E-4586-B26D-D6D23FB9A81F}"/>
              </a:ext>
            </a:extLst>
          </p:cNvPr>
          <p:cNvSpPr txBox="1"/>
          <p:nvPr/>
        </p:nvSpPr>
        <p:spPr>
          <a:xfrm>
            <a:off x="393975" y="2076222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C80471D-654C-4CDE-835F-696E91AB8D25}"/>
              </a:ext>
            </a:extLst>
          </p:cNvPr>
          <p:cNvSpPr txBox="1"/>
          <p:nvPr/>
        </p:nvSpPr>
        <p:spPr>
          <a:xfrm>
            <a:off x="393975" y="330084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CDFC87D-E2A2-4CD9-929D-385FF1E794D8}"/>
              </a:ext>
            </a:extLst>
          </p:cNvPr>
          <p:cNvSpPr txBox="1"/>
          <p:nvPr/>
        </p:nvSpPr>
        <p:spPr>
          <a:xfrm>
            <a:off x="378748" y="2671968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FDC1083-65C0-40BD-8CD9-7F1DA1D019E4}"/>
              </a:ext>
            </a:extLst>
          </p:cNvPr>
          <p:cNvSpPr txBox="1"/>
          <p:nvPr/>
        </p:nvSpPr>
        <p:spPr>
          <a:xfrm>
            <a:off x="393975" y="3827957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693BFD3-482D-4361-BC11-2884D3C93D79}"/>
              </a:ext>
            </a:extLst>
          </p:cNvPr>
          <p:cNvSpPr txBox="1"/>
          <p:nvPr/>
        </p:nvSpPr>
        <p:spPr>
          <a:xfrm>
            <a:off x="378748" y="4423703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05</a:t>
            </a:r>
          </a:p>
        </p:txBody>
      </p:sp>
      <p:sp>
        <p:nvSpPr>
          <p:cNvPr id="2" name="Snip Diagonal Corner Rectangle 6">
            <a:extLst>
              <a:ext uri="{FF2B5EF4-FFF2-40B4-BE49-F238E27FC236}">
                <a16:creationId xmlns:a16="http://schemas.microsoft.com/office/drawing/2014/main" id="{CA874FE8-32A6-ADD1-CD7B-3350B3F677EB}"/>
              </a:ext>
            </a:extLst>
          </p:cNvPr>
          <p:cNvSpPr/>
          <p:nvPr/>
        </p:nvSpPr>
        <p:spPr>
          <a:xfrm>
            <a:off x="1609726" y="1031592"/>
            <a:ext cx="7458074" cy="2031325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80FFDB"/>
          </a:solidFill>
          <a:ln w="38100">
            <a:solidFill>
              <a:srgbClr val="51B69A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Hoạt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động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2: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Tìm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hiểu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dẫn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nhiệt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tốt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dẫn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nhiệt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kém</a:t>
            </a:r>
            <a:r>
              <a:rPr kumimoji="0" lang="en-US" alt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kumimoji="0" lang="en-US" alt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C9D34F0F-1DF0-CD46-82E2-91CB8D0756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91" y="1881417"/>
            <a:ext cx="2703843" cy="445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40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457200" y="275270"/>
            <a:ext cx="11430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E7C789-2935-1F31-A11D-26485BE2D8CC}"/>
              </a:ext>
            </a:extLst>
          </p:cNvPr>
          <p:cNvSpPr/>
          <p:nvPr/>
        </p:nvSpPr>
        <p:spPr>
          <a:xfrm>
            <a:off x="733425" y="304799"/>
            <a:ext cx="10668000" cy="1019175"/>
          </a:xfrm>
          <a:prstGeom prst="rect">
            <a:avLst/>
          </a:prstGeom>
          <a:solidFill>
            <a:srgbClr val="BE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Chỉ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nói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nồi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dẫn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nhiệt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tốt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dẫn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nhiệt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kém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FA2275-3188-31BB-0006-519CDA519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7" y="1819275"/>
            <a:ext cx="11191875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6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457200" y="275270"/>
            <a:ext cx="11430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 Box 17">
            <a:extLst>
              <a:ext uri="{FF2B5EF4-FFF2-40B4-BE49-F238E27FC236}">
                <a16:creationId xmlns:a16="http://schemas.microsoft.com/office/drawing/2014/main" id="{319498F1-14E0-F03A-B06B-E3F6F70E7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0175" y="1498808"/>
            <a:ext cx="6153150" cy="1569660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 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ủa bàn là dẫn nhiệt tốt để có thể truyền nhiệt từ dây đốt nóng trong bàn là cho quần áo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EB08D0-B0B9-5461-1A89-72CCF3744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2" y="1557337"/>
            <a:ext cx="3705225" cy="3419475"/>
          </a:xfrm>
          <a:prstGeom prst="rect">
            <a:avLst/>
          </a:prstGeom>
        </p:spPr>
      </p:pic>
      <p:sp>
        <p:nvSpPr>
          <p:cNvPr id="6" name="Text Box 17">
            <a:extLst>
              <a:ext uri="{FF2B5EF4-FFF2-40B4-BE49-F238E27FC236}">
                <a16:creationId xmlns:a16="http://schemas.microsoft.com/office/drawing/2014/main" id="{480F8EC8-1ADA-458A-5035-FF2C485F1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25" y="3480008"/>
            <a:ext cx="6153150" cy="1569660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Tay cầm bàn là dẫn nhiệt kém để khi cầm đỡ bị nóng (tránh bị bỏng tay).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19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EC7EA-3974-499C-A335-F4BAEAC170CE}"/>
              </a:ext>
            </a:extLst>
          </p:cNvPr>
          <p:cNvSpPr/>
          <p:nvPr/>
        </p:nvSpPr>
        <p:spPr>
          <a:xfrm>
            <a:off x="457200" y="275270"/>
            <a:ext cx="11430000" cy="6248400"/>
          </a:xfrm>
          <a:prstGeom prst="rect">
            <a:avLst/>
          </a:prstGeom>
          <a:solidFill>
            <a:srgbClr val="56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 Box 17">
            <a:extLst>
              <a:ext uri="{FF2B5EF4-FFF2-40B4-BE49-F238E27FC236}">
                <a16:creationId xmlns:a16="http://schemas.microsoft.com/office/drawing/2014/main" id="{319498F1-14E0-F03A-B06B-E3F6F70E7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0175" y="1498808"/>
            <a:ext cx="6153150" cy="1569660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áy của nồi dẫn nhiệt tốt để có thể truyền nhiệt từ nồi cho thức ăn trong nồi.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 Box 17">
            <a:extLst>
              <a:ext uri="{FF2B5EF4-FFF2-40B4-BE49-F238E27FC236}">
                <a16:creationId xmlns:a16="http://schemas.microsoft.com/office/drawing/2014/main" id="{480F8EC8-1ADA-458A-5035-FF2C485F1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25" y="3480008"/>
            <a:ext cx="6153150" cy="1569660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uai nồi hay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núm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cầm vung nồi dẫn nhiệt kém để khi cầm đỡ bị nóng (tránh bị bỏng tay).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2D8424-F318-B532-D433-6479866E9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800225"/>
            <a:ext cx="434340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82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803</Words>
  <Application>Microsoft Office PowerPoint</Application>
  <PresentationFormat>Widescreen</PresentationFormat>
  <Paragraphs>127</Paragraphs>
  <Slides>24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Berlin Sans FB Demi</vt:lpstr>
      <vt:lpstr>Bernard MT Condensed</vt:lpstr>
      <vt:lpstr>Calibri</vt:lpstr>
      <vt:lpstr>Calibri Light</vt:lpstr>
      <vt:lpstr>Cambria</vt:lpstr>
      <vt:lpstr>Times New Roman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34</cp:revision>
  <dcterms:created xsi:type="dcterms:W3CDTF">2023-11-04T02:34:24Z</dcterms:created>
  <dcterms:modified xsi:type="dcterms:W3CDTF">2023-11-05T02:51:27Z</dcterms:modified>
</cp:coreProperties>
</file>