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notesMasterIdLst>
    <p:notesMasterId r:id="rId21"/>
  </p:notesMasterIdLst>
  <p:sldIdLst>
    <p:sldId id="260" r:id="rId4"/>
    <p:sldId id="271" r:id="rId5"/>
    <p:sldId id="287" r:id="rId6"/>
    <p:sldId id="321" r:id="rId7"/>
    <p:sldId id="322" r:id="rId8"/>
    <p:sldId id="290" r:id="rId9"/>
    <p:sldId id="261" r:id="rId10"/>
    <p:sldId id="264" r:id="rId11"/>
    <p:sldId id="269" r:id="rId12"/>
    <p:sldId id="313" r:id="rId13"/>
    <p:sldId id="325" r:id="rId14"/>
    <p:sldId id="318" r:id="rId15"/>
    <p:sldId id="326" r:id="rId16"/>
    <p:sldId id="324" r:id="rId17"/>
    <p:sldId id="289" r:id="rId18"/>
    <p:sldId id="323" r:id="rId19"/>
    <p:sldId id="292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8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C8792D-BA2E-4EB6-977C-22141DE03F7C}" type="datetimeFigureOut">
              <a:rPr lang="en-US" smtClean="0"/>
              <a:t>1/6/2024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4A9399-DE37-4A76-A726-87DEA34EA0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460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BA45AE-A946-475B-BE63-3F713E28C56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39844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BA45AE-A946-475B-BE63-3F713E28C56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31984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BA45AE-A946-475B-BE63-3F713E28C56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46936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BA45AE-A946-475B-BE63-3F713E28C56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0532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A780029-E10E-48DD-8975-06878D4FE3AB}" type="datetimeFigureOut">
              <a:rPr lang="en-US" smtClean="0"/>
              <a:t>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617A9D-CDCD-42FB-BE28-1824298C5F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131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A780029-E10E-48DD-8975-06878D4FE3AB}" type="datetimeFigureOut">
              <a:rPr lang="en-US" smtClean="0"/>
              <a:t>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617A9D-CDCD-42FB-BE28-1824298C5F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6113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A780029-E10E-48DD-8975-06878D4FE3AB}" type="datetimeFigureOut">
              <a:rPr lang="en-US" smtClean="0"/>
              <a:t>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617A9D-CDCD-42FB-BE28-1824298C5F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9026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F4C66-997C-436D-8F39-A92F6DD96A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5C8CBB-8C4A-4C56-A2A7-3BFF3E1087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1C4009-1CC3-4C91-B848-1E9F176692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76455-BB80-4B3C-918F-82CA600BB23A}" type="datetimeFigureOut">
              <a:rPr lang="en-US" smtClean="0"/>
              <a:t>1/6/2024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654BEA-3EB5-405D-9772-448EE0829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49B5F8-9EA4-4DC3-8DE1-EA37ADE43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CDBA2-F06D-4326-98FF-FF18A8A25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9709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052D1C-36F0-45D0-A732-34BDF3ED43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D19237-A6A6-4B9D-B541-BA36AE5740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EAB58F-A5B3-442A-98BD-4E3A369EB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76455-BB80-4B3C-918F-82CA600BB23A}" type="datetimeFigureOut">
              <a:rPr lang="en-US" smtClean="0"/>
              <a:t>1/6/2024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F84307-9CBB-4632-BC52-347083D7DB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4AC3E9-005E-4B2B-9A15-333E71BE93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CDBA2-F06D-4326-98FF-FF18A8A25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1307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E32225-9835-4865-A990-CC56698CE5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138661-8B30-4A8F-9531-9FC36121F9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5E5890-B2BA-49A1-AF1C-AFF88CC0C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76455-BB80-4B3C-918F-82CA600BB23A}" type="datetimeFigureOut">
              <a:rPr lang="en-US" smtClean="0"/>
              <a:t>1/6/2024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577197-8B2C-4EED-95C6-6B25D08E8C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2BC819-F109-43DF-AE3A-6103E4743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CDBA2-F06D-4326-98FF-FF18A8A25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0277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21EFA6-AD41-4F51-A65D-EB7C510EB9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1A5EC0-FDFF-47AB-ACD6-9674066FEB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951987-7741-4A3D-9BBA-14978E0072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B0E8F7-AB89-4CDB-B890-86055AFE81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76455-BB80-4B3C-918F-82CA600BB23A}" type="datetimeFigureOut">
              <a:rPr lang="en-US" smtClean="0"/>
              <a:t>1/6/2024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705453-3B6A-47D7-99B8-237B79779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B0F0B0-795B-40C5-A120-82D9B8647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CDBA2-F06D-4326-98FF-FF18A8A25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1279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47CEB6-3809-4A97-B74C-87EB9F47E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13049F-C333-45C7-85D5-0127D810A2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824930-B682-4D9E-B204-2513C6E82A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155320A-D991-4465-BFAB-76F1BE6B7C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408AAA-3D93-40DD-9624-58C847E0D6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7AB3049-EE29-465A-959D-4DB6DFBB3D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76455-BB80-4B3C-918F-82CA600BB23A}" type="datetimeFigureOut">
              <a:rPr lang="en-US" smtClean="0"/>
              <a:t>1/6/2024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C47C2E9-D120-4336-8C50-7B1FFEE2B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698E6EC-4B53-4DC9-9DE3-C20919CFC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CDBA2-F06D-4326-98FF-FF18A8A25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6419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3AF7AE-2E05-4348-ACAE-2B4D6F7FA5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2914D7-6A38-443C-9BC3-CF8AA4BBA4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76455-BB80-4B3C-918F-82CA600BB23A}" type="datetimeFigureOut">
              <a:rPr lang="en-US" smtClean="0"/>
              <a:t>1/6/2024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221C919-1032-42A3-B89F-2E40F1C08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5B4FC2D-5B4B-4016-917B-76D69F3943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CDBA2-F06D-4326-98FF-FF18A8A25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5542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7546B0-14F8-4FCB-9AFE-DCACD90EB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76455-BB80-4B3C-918F-82CA600BB23A}" type="datetimeFigureOut">
              <a:rPr lang="en-US" smtClean="0"/>
              <a:t>1/6/2024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E53F749-F7C9-487D-9679-9F904DEE0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F00149-9D6F-446B-B1C0-F9494A2F4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CDBA2-F06D-4326-98FF-FF18A8A25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6301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CDF9AA-08DD-4534-A6B2-D9D6F9C6C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D97242-75BB-4519-86A2-15B3005937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28836C-18C1-4027-9E1D-EE5A446877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A7B82A-184B-4669-9EE2-5F480D5239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76455-BB80-4B3C-918F-82CA600BB23A}" type="datetimeFigureOut">
              <a:rPr lang="en-US" smtClean="0"/>
              <a:t>1/6/2024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CA6F90-340B-4C22-8A7C-D7003FF96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D7922D-AC0C-43AC-9EA8-EF8CE1868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CDBA2-F06D-4326-98FF-FF18A8A25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7598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A780029-E10E-48DD-8975-06878D4FE3AB}" type="datetimeFigureOut">
              <a:rPr lang="en-US" smtClean="0"/>
              <a:t>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617A9D-CDCD-42FB-BE28-1824298C5F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24308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53F2CF-0BD3-4DFA-BF16-7006593C38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9EEF8D-757B-4D6E-8DAA-1740DF94656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16DA05-F5D3-421E-86EF-441626D241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A1AA8D-34CC-4052-879D-7391444BB9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76455-BB80-4B3C-918F-82CA600BB23A}" type="datetimeFigureOut">
              <a:rPr lang="en-US" smtClean="0"/>
              <a:t>1/6/2024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0E02BB-97FD-4F13-A95A-C218370EC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4EF718-19E5-4F9A-8490-27C3CD806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CDBA2-F06D-4326-98FF-FF18A8A25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8064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987E7-309C-4200-94DC-B34216B5DC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4DD178-3F37-4A0F-980B-AB7986C813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0D6456-25F0-48B0-9806-6072B7C8C5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76455-BB80-4B3C-918F-82CA600BB23A}" type="datetimeFigureOut">
              <a:rPr lang="en-US" smtClean="0"/>
              <a:t>1/6/2024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41C3D5-5CB0-4092-A9A7-8013112CF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54195A-477F-4B05-8E1A-8E22671D3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CDBA2-F06D-4326-98FF-FF18A8A25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9182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95AA41F-56C8-431C-918F-671A2D9D37B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0A9B3E-33F9-4EFC-93D1-E288033D22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0AD7DE-E9B9-4160-BF01-3F07DB6453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76455-BB80-4B3C-918F-82CA600BB23A}" type="datetimeFigureOut">
              <a:rPr lang="en-US" smtClean="0"/>
              <a:t>1/6/2024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3997C7-C356-4A14-81D4-8E3C9D4FBC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052F51-5E2D-4856-8844-B61E987D2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CDBA2-F06D-4326-98FF-FF18A8A25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4781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包含 树&#10;&#10;描述已自动生成">
            <a:extLst>
              <a:ext uri="{FF2B5EF4-FFF2-40B4-BE49-F238E27FC236}">
                <a16:creationId xmlns:a16="http://schemas.microsoft.com/office/drawing/2014/main" id="{B5AAFF35-0A33-4615-9914-033396FBCD6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" y="0"/>
            <a:ext cx="121911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024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7016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图片包含 树&#10;&#10;描述已自动生成">
            <a:extLst>
              <a:ext uri="{FF2B5EF4-FFF2-40B4-BE49-F238E27FC236}">
                <a16:creationId xmlns:a16="http://schemas.microsoft.com/office/drawing/2014/main" id="{EE0E90F1-2DBE-466E-9A74-47A0973C7F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" y="0"/>
            <a:ext cx="12191140" cy="6858000"/>
          </a:xfrm>
          <a:prstGeom prst="rect">
            <a:avLst/>
          </a:prstGeom>
        </p:spPr>
      </p:pic>
      <p:pic>
        <p:nvPicPr>
          <p:cNvPr id="9" name="图片 8" descr="图片包含 动物, 哺乳动物, 鹿&#10;&#10;描述已自动生成">
            <a:extLst>
              <a:ext uri="{FF2B5EF4-FFF2-40B4-BE49-F238E27FC236}">
                <a16:creationId xmlns:a16="http://schemas.microsoft.com/office/drawing/2014/main" id="{52F341C7-45BA-4277-8253-0F1FFA8EE1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07" t="21734" r="26848" b="9590"/>
          <a:stretch/>
        </p:blipFill>
        <p:spPr>
          <a:xfrm>
            <a:off x="4919232" y="2021909"/>
            <a:ext cx="4424508" cy="4836091"/>
          </a:xfrm>
          <a:prstGeom prst="rect">
            <a:avLst/>
          </a:prstGeom>
        </p:spPr>
      </p:pic>
      <p:grpSp>
        <p:nvGrpSpPr>
          <p:cNvPr id="11" name="组合 10">
            <a:extLst>
              <a:ext uri="{FF2B5EF4-FFF2-40B4-BE49-F238E27FC236}">
                <a16:creationId xmlns:a16="http://schemas.microsoft.com/office/drawing/2014/main" id="{421D38F0-C872-41B8-BA84-7987F8859950}"/>
              </a:ext>
            </a:extLst>
          </p:cNvPr>
          <p:cNvGrpSpPr/>
          <p:nvPr userDrawn="1"/>
        </p:nvGrpSpPr>
        <p:grpSpPr>
          <a:xfrm>
            <a:off x="1161424" y="1002082"/>
            <a:ext cx="3757808" cy="3757808"/>
            <a:chOff x="1161424" y="1002082"/>
            <a:chExt cx="3757808" cy="3757808"/>
          </a:xfrm>
        </p:grpSpPr>
        <p:sp>
          <p:nvSpPr>
            <p:cNvPr id="8" name="椭圆 7">
              <a:extLst>
                <a:ext uri="{FF2B5EF4-FFF2-40B4-BE49-F238E27FC236}">
                  <a16:creationId xmlns:a16="http://schemas.microsoft.com/office/drawing/2014/main" id="{6D949B16-959E-4E29-BC1B-13F3FE4D51DC}"/>
                </a:ext>
              </a:extLst>
            </p:cNvPr>
            <p:cNvSpPr/>
            <p:nvPr userDrawn="1"/>
          </p:nvSpPr>
          <p:spPr>
            <a:xfrm>
              <a:off x="1161424" y="1002082"/>
              <a:ext cx="3757808" cy="3757808"/>
            </a:xfrm>
            <a:prstGeom prst="ellipse">
              <a:avLst/>
            </a:prstGeom>
            <a:solidFill>
              <a:srgbClr val="B2F5EE"/>
            </a:solidFill>
            <a:ln w="101600">
              <a:solidFill>
                <a:schemeClr val="accent6">
                  <a:lumMod val="50000"/>
                </a:schemeClr>
              </a:solidFill>
            </a:ln>
            <a:effectLst>
              <a:outerShdw blurRad="50800" dist="139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zh-CN" altLang="en-US"/>
            </a:p>
          </p:txBody>
        </p:sp>
        <p:sp>
          <p:nvSpPr>
            <p:cNvPr id="10" name="椭圆 9">
              <a:extLst>
                <a:ext uri="{FF2B5EF4-FFF2-40B4-BE49-F238E27FC236}">
                  <a16:creationId xmlns:a16="http://schemas.microsoft.com/office/drawing/2014/main" id="{BA477457-7468-4F55-9A81-2136CACF16C1}"/>
                </a:ext>
              </a:extLst>
            </p:cNvPr>
            <p:cNvSpPr/>
            <p:nvPr userDrawn="1"/>
          </p:nvSpPr>
          <p:spPr>
            <a:xfrm>
              <a:off x="1349836" y="1190494"/>
              <a:ext cx="3380983" cy="3380983"/>
            </a:xfrm>
            <a:prstGeom prst="ellipse">
              <a:avLst/>
            </a:prstGeom>
            <a:solidFill>
              <a:srgbClr val="B2F5EE"/>
            </a:solidFill>
            <a:ln w="25400">
              <a:solidFill>
                <a:schemeClr val="accent6">
                  <a:lumMod val="5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788947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图片包含 树&#10;&#10;描述已自动生成">
            <a:extLst>
              <a:ext uri="{FF2B5EF4-FFF2-40B4-BE49-F238E27FC236}">
                <a16:creationId xmlns:a16="http://schemas.microsoft.com/office/drawing/2014/main" id="{72DD445B-0235-407D-AAC9-021B777A3CA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" y="0"/>
            <a:ext cx="12191140" cy="6858000"/>
          </a:xfrm>
          <a:prstGeom prst="rect">
            <a:avLst/>
          </a:prstGeom>
        </p:spPr>
      </p:pic>
      <p:grpSp>
        <p:nvGrpSpPr>
          <p:cNvPr id="11" name="组合 10">
            <a:extLst>
              <a:ext uri="{FF2B5EF4-FFF2-40B4-BE49-F238E27FC236}">
                <a16:creationId xmlns:a16="http://schemas.microsoft.com/office/drawing/2014/main" id="{95491B03-50D2-4346-BEA1-AB6FA4D9975D}"/>
              </a:ext>
            </a:extLst>
          </p:cNvPr>
          <p:cNvGrpSpPr/>
          <p:nvPr userDrawn="1"/>
        </p:nvGrpSpPr>
        <p:grpSpPr>
          <a:xfrm>
            <a:off x="3115830" y="789141"/>
            <a:ext cx="7627326" cy="5043336"/>
            <a:chOff x="676404" y="1039661"/>
            <a:chExt cx="7766137" cy="3244240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023861AB-7FD0-4CC5-93CF-325468B3D609}"/>
                </a:ext>
              </a:extLst>
            </p:cNvPr>
            <p:cNvSpPr/>
            <p:nvPr userDrawn="1"/>
          </p:nvSpPr>
          <p:spPr>
            <a:xfrm>
              <a:off x="676404" y="1039661"/>
              <a:ext cx="7766137" cy="3244240"/>
            </a:xfrm>
            <a:prstGeom prst="roundRect">
              <a:avLst/>
            </a:prstGeom>
            <a:solidFill>
              <a:srgbClr val="B2F5EE"/>
            </a:solidFill>
            <a:ln w="101600">
              <a:solidFill>
                <a:schemeClr val="accent6">
                  <a:lumMod val="50000"/>
                </a:schemeClr>
              </a:solidFill>
            </a:ln>
            <a:effectLst>
              <a:outerShdw blurRad="50800" dist="139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id="{970EE110-7726-491C-918C-440B778930C6}"/>
                </a:ext>
              </a:extLst>
            </p:cNvPr>
            <p:cNvSpPr/>
            <p:nvPr userDrawn="1"/>
          </p:nvSpPr>
          <p:spPr>
            <a:xfrm>
              <a:off x="807928" y="1151351"/>
              <a:ext cx="7503089" cy="3020860"/>
            </a:xfrm>
            <a:prstGeom prst="roundRect">
              <a:avLst/>
            </a:prstGeom>
            <a:solidFill>
              <a:srgbClr val="B2F5EE"/>
            </a:solidFill>
            <a:ln w="25400">
              <a:solidFill>
                <a:schemeClr val="accent6">
                  <a:lumMod val="5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7" name="图片 16" descr="图片包含 动物, 哺乳动物, 鹿&#10;&#10;描述已自动生成">
            <a:extLst>
              <a:ext uri="{FF2B5EF4-FFF2-40B4-BE49-F238E27FC236}">
                <a16:creationId xmlns:a16="http://schemas.microsoft.com/office/drawing/2014/main" id="{6AD6B5F7-CE45-45BC-9590-8F521E5A1A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07" t="21734" r="26848" b="9590"/>
          <a:stretch/>
        </p:blipFill>
        <p:spPr>
          <a:xfrm flipH="1">
            <a:off x="96710" y="2033567"/>
            <a:ext cx="4424508" cy="4836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049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图片包含 树&#10;&#10;描述已自动生成">
            <a:extLst>
              <a:ext uri="{FF2B5EF4-FFF2-40B4-BE49-F238E27FC236}">
                <a16:creationId xmlns:a16="http://schemas.microsoft.com/office/drawing/2014/main" id="{72DD445B-0235-407D-AAC9-021B777A3CA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" y="0"/>
            <a:ext cx="12191140" cy="6858000"/>
          </a:xfrm>
          <a:prstGeom prst="rect">
            <a:avLst/>
          </a:prstGeom>
        </p:spPr>
      </p:pic>
      <p:grpSp>
        <p:nvGrpSpPr>
          <p:cNvPr id="11" name="组合 10">
            <a:extLst>
              <a:ext uri="{FF2B5EF4-FFF2-40B4-BE49-F238E27FC236}">
                <a16:creationId xmlns:a16="http://schemas.microsoft.com/office/drawing/2014/main" id="{95491B03-50D2-4346-BEA1-AB6FA4D9975D}"/>
              </a:ext>
            </a:extLst>
          </p:cNvPr>
          <p:cNvGrpSpPr/>
          <p:nvPr userDrawn="1"/>
        </p:nvGrpSpPr>
        <p:grpSpPr>
          <a:xfrm>
            <a:off x="660729" y="789141"/>
            <a:ext cx="7627326" cy="5043336"/>
            <a:chOff x="676404" y="1039661"/>
            <a:chExt cx="7766137" cy="3244240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023861AB-7FD0-4CC5-93CF-325468B3D609}"/>
                </a:ext>
              </a:extLst>
            </p:cNvPr>
            <p:cNvSpPr/>
            <p:nvPr userDrawn="1"/>
          </p:nvSpPr>
          <p:spPr>
            <a:xfrm>
              <a:off x="676404" y="1039661"/>
              <a:ext cx="7766137" cy="3244240"/>
            </a:xfrm>
            <a:prstGeom prst="roundRect">
              <a:avLst/>
            </a:prstGeom>
            <a:solidFill>
              <a:srgbClr val="B2F5EE"/>
            </a:solidFill>
            <a:ln w="101600">
              <a:solidFill>
                <a:schemeClr val="accent6">
                  <a:lumMod val="50000"/>
                </a:schemeClr>
              </a:solidFill>
            </a:ln>
            <a:effectLst>
              <a:outerShdw blurRad="50800" dist="139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id="{970EE110-7726-491C-918C-440B778930C6}"/>
                </a:ext>
              </a:extLst>
            </p:cNvPr>
            <p:cNvSpPr/>
            <p:nvPr userDrawn="1"/>
          </p:nvSpPr>
          <p:spPr>
            <a:xfrm>
              <a:off x="807928" y="1151351"/>
              <a:ext cx="7503089" cy="3020860"/>
            </a:xfrm>
            <a:prstGeom prst="roundRect">
              <a:avLst/>
            </a:prstGeom>
            <a:solidFill>
              <a:srgbClr val="B2F5EE"/>
            </a:solidFill>
            <a:ln w="25400">
              <a:solidFill>
                <a:schemeClr val="accent6">
                  <a:lumMod val="5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7" name="图片 16" descr="图片包含 动物, 哺乳动物, 鹿&#10;&#10;描述已自动生成">
            <a:extLst>
              <a:ext uri="{FF2B5EF4-FFF2-40B4-BE49-F238E27FC236}">
                <a16:creationId xmlns:a16="http://schemas.microsoft.com/office/drawing/2014/main" id="{6AD6B5F7-CE45-45BC-9590-8F521E5A1A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07" t="21734" r="26848" b="9590"/>
          <a:stretch/>
        </p:blipFill>
        <p:spPr>
          <a:xfrm>
            <a:off x="6585193" y="2033567"/>
            <a:ext cx="4424508" cy="4836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933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图片包含 水上运动&#10;&#10;描述已自动生成">
            <a:extLst>
              <a:ext uri="{FF2B5EF4-FFF2-40B4-BE49-F238E27FC236}">
                <a16:creationId xmlns:a16="http://schemas.microsoft.com/office/drawing/2014/main" id="{9D9769E3-5416-4DF5-8BDB-ED6A664314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" y="0"/>
            <a:ext cx="12191140" cy="6858000"/>
          </a:xfrm>
          <a:prstGeom prst="rect">
            <a:avLst/>
          </a:prstGeom>
        </p:spPr>
      </p:pic>
      <p:grpSp>
        <p:nvGrpSpPr>
          <p:cNvPr id="2" name="组合 1">
            <a:extLst>
              <a:ext uri="{FF2B5EF4-FFF2-40B4-BE49-F238E27FC236}">
                <a16:creationId xmlns:a16="http://schemas.microsoft.com/office/drawing/2014/main" id="{2B286200-AB23-4165-ADCD-5166B1ECDB2E}"/>
              </a:ext>
            </a:extLst>
          </p:cNvPr>
          <p:cNvGrpSpPr/>
          <p:nvPr userDrawn="1"/>
        </p:nvGrpSpPr>
        <p:grpSpPr>
          <a:xfrm>
            <a:off x="511928" y="1438882"/>
            <a:ext cx="10118494" cy="3980235"/>
            <a:chOff x="1053266" y="1402915"/>
            <a:chExt cx="9577156" cy="3767293"/>
          </a:xfrm>
        </p:grpSpPr>
        <p:grpSp>
          <p:nvGrpSpPr>
            <p:cNvPr id="7" name="组合 6">
              <a:extLst>
                <a:ext uri="{FF2B5EF4-FFF2-40B4-BE49-F238E27FC236}">
                  <a16:creationId xmlns:a16="http://schemas.microsoft.com/office/drawing/2014/main" id="{B9C2B423-FFCD-4205-B110-0FC0E5941AE9}"/>
                </a:ext>
              </a:extLst>
            </p:cNvPr>
            <p:cNvGrpSpPr/>
            <p:nvPr userDrawn="1"/>
          </p:nvGrpSpPr>
          <p:grpSpPr>
            <a:xfrm>
              <a:off x="3411157" y="1402915"/>
              <a:ext cx="7219265" cy="3767293"/>
              <a:chOff x="676404" y="1039661"/>
              <a:chExt cx="7766137" cy="3244240"/>
            </a:xfrm>
          </p:grpSpPr>
          <p:sp>
            <p:nvSpPr>
              <p:cNvPr id="8" name="矩形: 圆角 7">
                <a:extLst>
                  <a:ext uri="{FF2B5EF4-FFF2-40B4-BE49-F238E27FC236}">
                    <a16:creationId xmlns:a16="http://schemas.microsoft.com/office/drawing/2014/main" id="{EFE9AA8C-0B86-42ED-A0C4-0BAA339D5171}"/>
                  </a:ext>
                </a:extLst>
              </p:cNvPr>
              <p:cNvSpPr/>
              <p:nvPr userDrawn="1"/>
            </p:nvSpPr>
            <p:spPr>
              <a:xfrm>
                <a:off x="676404" y="1039661"/>
                <a:ext cx="7766137" cy="3244240"/>
              </a:xfrm>
              <a:prstGeom prst="roundRect">
                <a:avLst/>
              </a:prstGeom>
              <a:solidFill>
                <a:srgbClr val="B2F5EE"/>
              </a:solidFill>
              <a:ln w="101600">
                <a:solidFill>
                  <a:schemeClr val="accent6">
                    <a:lumMod val="50000"/>
                  </a:schemeClr>
                </a:solidFill>
              </a:ln>
              <a:effectLst>
                <a:outerShdw blurRad="50800" dist="139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" name="矩形: 圆角 8">
                <a:extLst>
                  <a:ext uri="{FF2B5EF4-FFF2-40B4-BE49-F238E27FC236}">
                    <a16:creationId xmlns:a16="http://schemas.microsoft.com/office/drawing/2014/main" id="{84B6105C-ED57-4EF3-8160-540527BEE78D}"/>
                  </a:ext>
                </a:extLst>
              </p:cNvPr>
              <p:cNvSpPr/>
              <p:nvPr userDrawn="1"/>
            </p:nvSpPr>
            <p:spPr>
              <a:xfrm>
                <a:off x="807928" y="1151351"/>
                <a:ext cx="7503089" cy="3020860"/>
              </a:xfrm>
              <a:prstGeom prst="roundRect">
                <a:avLst/>
              </a:prstGeom>
              <a:solidFill>
                <a:srgbClr val="B2F5EE"/>
              </a:solidFill>
              <a:ln w="25400">
                <a:solidFill>
                  <a:schemeClr val="accent6">
                    <a:lumMod val="50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2" name="组合 11">
              <a:extLst>
                <a:ext uri="{FF2B5EF4-FFF2-40B4-BE49-F238E27FC236}">
                  <a16:creationId xmlns:a16="http://schemas.microsoft.com/office/drawing/2014/main" id="{C8EC2795-A01A-4422-913A-749E52FBA701}"/>
                </a:ext>
              </a:extLst>
            </p:cNvPr>
            <p:cNvGrpSpPr/>
            <p:nvPr userDrawn="1"/>
          </p:nvGrpSpPr>
          <p:grpSpPr>
            <a:xfrm>
              <a:off x="1053266" y="1846607"/>
              <a:ext cx="2879907" cy="2879907"/>
              <a:chOff x="1161424" y="1002082"/>
              <a:chExt cx="3757808" cy="3757808"/>
            </a:xfrm>
          </p:grpSpPr>
          <p:sp>
            <p:nvSpPr>
              <p:cNvPr id="13" name="椭圆 12">
                <a:extLst>
                  <a:ext uri="{FF2B5EF4-FFF2-40B4-BE49-F238E27FC236}">
                    <a16:creationId xmlns:a16="http://schemas.microsoft.com/office/drawing/2014/main" id="{FCE18BEB-0396-4171-8568-FD798ED7B04D}"/>
                  </a:ext>
                </a:extLst>
              </p:cNvPr>
              <p:cNvSpPr/>
              <p:nvPr userDrawn="1"/>
            </p:nvSpPr>
            <p:spPr>
              <a:xfrm>
                <a:off x="1161424" y="1002082"/>
                <a:ext cx="3757808" cy="3757808"/>
              </a:xfrm>
              <a:prstGeom prst="ellipse">
                <a:avLst/>
              </a:prstGeom>
              <a:solidFill>
                <a:srgbClr val="B2F5EE"/>
              </a:solidFill>
              <a:ln w="101600">
                <a:solidFill>
                  <a:schemeClr val="accent6">
                    <a:lumMod val="50000"/>
                  </a:schemeClr>
                </a:solidFill>
              </a:ln>
              <a:effectLst>
                <a:outerShdw blurRad="50800" dist="139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zh-CN" altLang="en-US"/>
              </a:p>
            </p:txBody>
          </p:sp>
          <p:sp>
            <p:nvSpPr>
              <p:cNvPr id="14" name="椭圆 13">
                <a:extLst>
                  <a:ext uri="{FF2B5EF4-FFF2-40B4-BE49-F238E27FC236}">
                    <a16:creationId xmlns:a16="http://schemas.microsoft.com/office/drawing/2014/main" id="{9E1D5323-F9A5-4B80-9BE8-9CD7D8A3376E}"/>
                  </a:ext>
                </a:extLst>
              </p:cNvPr>
              <p:cNvSpPr/>
              <p:nvPr userDrawn="1"/>
            </p:nvSpPr>
            <p:spPr>
              <a:xfrm>
                <a:off x="1349836" y="1190494"/>
                <a:ext cx="3380983" cy="3380983"/>
              </a:xfrm>
              <a:prstGeom prst="ellipse">
                <a:avLst/>
              </a:prstGeom>
              <a:solidFill>
                <a:srgbClr val="B2F5EE"/>
              </a:solidFill>
              <a:ln w="25400">
                <a:solidFill>
                  <a:schemeClr val="accent6">
                    <a:lumMod val="50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zh-CN" altLang="en-US"/>
              </a:p>
            </p:txBody>
          </p:sp>
        </p:grpSp>
      </p:grpSp>
      <p:pic>
        <p:nvPicPr>
          <p:cNvPr id="10" name="图片 9" descr="图片包含 动物, 哺乳动物, 鹿&#10;&#10;描述已自动生成">
            <a:extLst>
              <a:ext uri="{FF2B5EF4-FFF2-40B4-BE49-F238E27FC236}">
                <a16:creationId xmlns:a16="http://schemas.microsoft.com/office/drawing/2014/main" id="{6348C38F-1BD1-4FFF-AE5E-4695B7B8FD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07" t="21734" r="26848" b="9590"/>
          <a:stretch/>
        </p:blipFill>
        <p:spPr>
          <a:xfrm flipH="1">
            <a:off x="121763" y="4033782"/>
            <a:ext cx="2583859" cy="282421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30327D9F-37A9-4EA7-BC17-53903B672A7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72" b="14160"/>
          <a:stretch/>
        </p:blipFill>
        <p:spPr>
          <a:xfrm>
            <a:off x="7640876" y="0"/>
            <a:ext cx="4550693" cy="5886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29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图片包含 水上运动&#10;&#10;描述已自动生成">
            <a:extLst>
              <a:ext uri="{FF2B5EF4-FFF2-40B4-BE49-F238E27FC236}">
                <a16:creationId xmlns:a16="http://schemas.microsoft.com/office/drawing/2014/main" id="{9D9769E3-5416-4DF5-8BDB-ED6A664314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" y="0"/>
            <a:ext cx="12191140" cy="6858000"/>
          </a:xfrm>
          <a:prstGeom prst="rect">
            <a:avLst/>
          </a:prstGeom>
        </p:spPr>
      </p:pic>
      <p:grpSp>
        <p:nvGrpSpPr>
          <p:cNvPr id="7" name="组合 6">
            <a:extLst>
              <a:ext uri="{FF2B5EF4-FFF2-40B4-BE49-F238E27FC236}">
                <a16:creationId xmlns:a16="http://schemas.microsoft.com/office/drawing/2014/main" id="{B9C2B423-FFCD-4205-B110-0FC0E5941AE9}"/>
              </a:ext>
            </a:extLst>
          </p:cNvPr>
          <p:cNvGrpSpPr/>
          <p:nvPr userDrawn="1"/>
        </p:nvGrpSpPr>
        <p:grpSpPr>
          <a:xfrm>
            <a:off x="3003096" y="1438882"/>
            <a:ext cx="7627326" cy="3980235"/>
            <a:chOff x="676404" y="1039661"/>
            <a:chExt cx="7766137" cy="3244240"/>
          </a:xfrm>
        </p:grpSpPr>
        <p:sp>
          <p:nvSpPr>
            <p:cNvPr id="8" name="矩形: 圆角 7">
              <a:extLst>
                <a:ext uri="{FF2B5EF4-FFF2-40B4-BE49-F238E27FC236}">
                  <a16:creationId xmlns:a16="http://schemas.microsoft.com/office/drawing/2014/main" id="{EFE9AA8C-0B86-42ED-A0C4-0BAA339D5171}"/>
                </a:ext>
              </a:extLst>
            </p:cNvPr>
            <p:cNvSpPr/>
            <p:nvPr userDrawn="1"/>
          </p:nvSpPr>
          <p:spPr>
            <a:xfrm>
              <a:off x="676404" y="1039661"/>
              <a:ext cx="7766137" cy="3244240"/>
            </a:xfrm>
            <a:prstGeom prst="roundRect">
              <a:avLst/>
            </a:prstGeom>
            <a:solidFill>
              <a:srgbClr val="B2F5EE"/>
            </a:solidFill>
            <a:ln w="101600">
              <a:solidFill>
                <a:schemeClr val="accent6">
                  <a:lumMod val="50000"/>
                </a:schemeClr>
              </a:solidFill>
            </a:ln>
            <a:effectLst>
              <a:outerShdw blurRad="50800" dist="139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: 圆角 8">
              <a:extLst>
                <a:ext uri="{FF2B5EF4-FFF2-40B4-BE49-F238E27FC236}">
                  <a16:creationId xmlns:a16="http://schemas.microsoft.com/office/drawing/2014/main" id="{84B6105C-ED57-4EF3-8160-540527BEE78D}"/>
                </a:ext>
              </a:extLst>
            </p:cNvPr>
            <p:cNvSpPr/>
            <p:nvPr userDrawn="1"/>
          </p:nvSpPr>
          <p:spPr>
            <a:xfrm>
              <a:off x="807928" y="1151351"/>
              <a:ext cx="7503089" cy="3020860"/>
            </a:xfrm>
            <a:prstGeom prst="roundRect">
              <a:avLst/>
            </a:prstGeom>
            <a:solidFill>
              <a:srgbClr val="B2F5EE"/>
            </a:solidFill>
            <a:ln w="25400">
              <a:solidFill>
                <a:schemeClr val="accent6">
                  <a:lumMod val="5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C8EC2795-A01A-4422-913A-749E52FBA701}"/>
              </a:ext>
            </a:extLst>
          </p:cNvPr>
          <p:cNvGrpSpPr/>
          <p:nvPr userDrawn="1"/>
        </p:nvGrpSpPr>
        <p:grpSpPr>
          <a:xfrm>
            <a:off x="1508434" y="1907653"/>
            <a:ext cx="3042691" cy="3042691"/>
            <a:chOff x="1161424" y="1002082"/>
            <a:chExt cx="3757808" cy="3757808"/>
          </a:xfrm>
        </p:grpSpPr>
        <p:sp>
          <p:nvSpPr>
            <p:cNvPr id="13" name="椭圆 12">
              <a:extLst>
                <a:ext uri="{FF2B5EF4-FFF2-40B4-BE49-F238E27FC236}">
                  <a16:creationId xmlns:a16="http://schemas.microsoft.com/office/drawing/2014/main" id="{FCE18BEB-0396-4171-8568-FD798ED7B04D}"/>
                </a:ext>
              </a:extLst>
            </p:cNvPr>
            <p:cNvSpPr/>
            <p:nvPr userDrawn="1"/>
          </p:nvSpPr>
          <p:spPr>
            <a:xfrm>
              <a:off x="1161424" y="1002082"/>
              <a:ext cx="3757808" cy="3757808"/>
            </a:xfrm>
            <a:prstGeom prst="ellipse">
              <a:avLst/>
            </a:prstGeom>
            <a:solidFill>
              <a:srgbClr val="B2F5EE"/>
            </a:solidFill>
            <a:ln w="101600">
              <a:solidFill>
                <a:schemeClr val="accent6">
                  <a:lumMod val="50000"/>
                </a:schemeClr>
              </a:solidFill>
            </a:ln>
            <a:effectLst>
              <a:outerShdw blurRad="50800" dist="139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zh-CN" altLang="en-US"/>
            </a:p>
          </p:txBody>
        </p:sp>
        <p:sp>
          <p:nvSpPr>
            <p:cNvPr id="14" name="椭圆 13">
              <a:extLst>
                <a:ext uri="{FF2B5EF4-FFF2-40B4-BE49-F238E27FC236}">
                  <a16:creationId xmlns:a16="http://schemas.microsoft.com/office/drawing/2014/main" id="{9E1D5323-F9A5-4B80-9BE8-9CD7D8A3376E}"/>
                </a:ext>
              </a:extLst>
            </p:cNvPr>
            <p:cNvSpPr/>
            <p:nvPr userDrawn="1"/>
          </p:nvSpPr>
          <p:spPr>
            <a:xfrm>
              <a:off x="1349836" y="1190494"/>
              <a:ext cx="3380983" cy="3380983"/>
            </a:xfrm>
            <a:prstGeom prst="ellipse">
              <a:avLst/>
            </a:prstGeom>
            <a:solidFill>
              <a:srgbClr val="B2F5EE"/>
            </a:solidFill>
            <a:ln w="25400">
              <a:solidFill>
                <a:schemeClr val="accent6">
                  <a:lumMod val="5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zh-CN" altLang="en-US"/>
            </a:p>
          </p:txBody>
        </p:sp>
      </p:grpSp>
      <p:pic>
        <p:nvPicPr>
          <p:cNvPr id="10" name="图片 9" descr="图片包含 动物, 哺乳动物, 鹿&#10;&#10;描述已自动生成">
            <a:extLst>
              <a:ext uri="{FF2B5EF4-FFF2-40B4-BE49-F238E27FC236}">
                <a16:creationId xmlns:a16="http://schemas.microsoft.com/office/drawing/2014/main" id="{6348C38F-1BD1-4FFF-AE5E-4695B7B8FD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07" t="21734" r="26848" b="9590"/>
          <a:stretch/>
        </p:blipFill>
        <p:spPr>
          <a:xfrm flipH="1">
            <a:off x="121763" y="4033782"/>
            <a:ext cx="2583859" cy="282421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30327D9F-37A9-4EA7-BC17-53903B672A7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72" b="14160"/>
          <a:stretch/>
        </p:blipFill>
        <p:spPr>
          <a:xfrm>
            <a:off x="7640876" y="0"/>
            <a:ext cx="4550693" cy="5886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854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A780029-E10E-48DD-8975-06878D4FE3AB}" type="datetimeFigureOut">
              <a:rPr lang="en-US" smtClean="0"/>
              <a:t>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617A9D-CDCD-42FB-BE28-1824298C5F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7144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30327D9F-37A9-4EA7-BC17-53903B672A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140" cy="6858000"/>
          </a:xfrm>
          <a:prstGeom prst="rect">
            <a:avLst/>
          </a:prstGeom>
        </p:spPr>
      </p:pic>
      <p:pic>
        <p:nvPicPr>
          <p:cNvPr id="6" name="图片 5" descr="图片包含 水上运动&#10;&#10;描述已自动生成">
            <a:extLst>
              <a:ext uri="{FF2B5EF4-FFF2-40B4-BE49-F238E27FC236}">
                <a16:creationId xmlns:a16="http://schemas.microsoft.com/office/drawing/2014/main" id="{9D9769E3-5416-4DF5-8BDB-ED6A664314A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" y="0"/>
            <a:ext cx="12191140" cy="6858000"/>
          </a:xfrm>
          <a:prstGeom prst="rect">
            <a:avLst/>
          </a:prstGeom>
        </p:spPr>
      </p:pic>
      <p:grpSp>
        <p:nvGrpSpPr>
          <p:cNvPr id="7" name="组合 6">
            <a:extLst>
              <a:ext uri="{FF2B5EF4-FFF2-40B4-BE49-F238E27FC236}">
                <a16:creationId xmlns:a16="http://schemas.microsoft.com/office/drawing/2014/main" id="{B9C2B423-FFCD-4205-B110-0FC0E5941AE9}"/>
              </a:ext>
            </a:extLst>
          </p:cNvPr>
          <p:cNvGrpSpPr/>
          <p:nvPr userDrawn="1"/>
        </p:nvGrpSpPr>
        <p:grpSpPr>
          <a:xfrm>
            <a:off x="647620" y="675016"/>
            <a:ext cx="10116855" cy="5279368"/>
            <a:chOff x="676404" y="1039661"/>
            <a:chExt cx="7766137" cy="3244240"/>
          </a:xfrm>
        </p:grpSpPr>
        <p:sp>
          <p:nvSpPr>
            <p:cNvPr id="8" name="矩形: 圆角 7">
              <a:extLst>
                <a:ext uri="{FF2B5EF4-FFF2-40B4-BE49-F238E27FC236}">
                  <a16:creationId xmlns:a16="http://schemas.microsoft.com/office/drawing/2014/main" id="{EFE9AA8C-0B86-42ED-A0C4-0BAA339D5171}"/>
                </a:ext>
              </a:extLst>
            </p:cNvPr>
            <p:cNvSpPr/>
            <p:nvPr userDrawn="1"/>
          </p:nvSpPr>
          <p:spPr>
            <a:xfrm>
              <a:off x="676404" y="1039661"/>
              <a:ext cx="7766137" cy="3244240"/>
            </a:xfrm>
            <a:prstGeom prst="roundRect">
              <a:avLst/>
            </a:prstGeom>
            <a:solidFill>
              <a:srgbClr val="B2F5EE"/>
            </a:solidFill>
            <a:ln w="101600">
              <a:solidFill>
                <a:schemeClr val="accent6">
                  <a:lumMod val="50000"/>
                </a:schemeClr>
              </a:solidFill>
            </a:ln>
            <a:effectLst>
              <a:outerShdw blurRad="50800" dist="139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: 圆角 8">
              <a:extLst>
                <a:ext uri="{FF2B5EF4-FFF2-40B4-BE49-F238E27FC236}">
                  <a16:creationId xmlns:a16="http://schemas.microsoft.com/office/drawing/2014/main" id="{84B6105C-ED57-4EF3-8160-540527BEE78D}"/>
                </a:ext>
              </a:extLst>
            </p:cNvPr>
            <p:cNvSpPr/>
            <p:nvPr userDrawn="1"/>
          </p:nvSpPr>
          <p:spPr>
            <a:xfrm>
              <a:off x="807928" y="1151351"/>
              <a:ext cx="7503089" cy="3020860"/>
            </a:xfrm>
            <a:prstGeom prst="roundRect">
              <a:avLst/>
            </a:prstGeom>
            <a:solidFill>
              <a:srgbClr val="B2F5EE"/>
            </a:solidFill>
            <a:ln w="25400">
              <a:solidFill>
                <a:schemeClr val="accent6">
                  <a:lumMod val="5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0" name="图片 9" descr="图片包含 动物, 哺乳动物, 鹿&#10;&#10;描述已自动生成">
            <a:extLst>
              <a:ext uri="{FF2B5EF4-FFF2-40B4-BE49-F238E27FC236}">
                <a16:creationId xmlns:a16="http://schemas.microsoft.com/office/drawing/2014/main" id="{6348C38F-1BD1-4FFF-AE5E-4695B7B8FD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07" t="21734" r="26848" b="9590"/>
          <a:stretch/>
        </p:blipFill>
        <p:spPr>
          <a:xfrm flipH="1">
            <a:off x="121763" y="4033782"/>
            <a:ext cx="2583859" cy="2824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34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图片包含 树&#10;&#10;描述已自动生成">
            <a:extLst>
              <a:ext uri="{FF2B5EF4-FFF2-40B4-BE49-F238E27FC236}">
                <a16:creationId xmlns:a16="http://schemas.microsoft.com/office/drawing/2014/main" id="{967DDC46-6014-46C4-A770-9309CEFB7B8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" y="0"/>
            <a:ext cx="12191140" cy="6858000"/>
          </a:xfrm>
          <a:prstGeom prst="rect">
            <a:avLst/>
          </a:prstGeom>
        </p:spPr>
      </p:pic>
      <p:sp>
        <p:nvSpPr>
          <p:cNvPr id="6" name="矩形: 圆角 5">
            <a:extLst>
              <a:ext uri="{FF2B5EF4-FFF2-40B4-BE49-F238E27FC236}">
                <a16:creationId xmlns:a16="http://schemas.microsoft.com/office/drawing/2014/main" id="{4E3FC11E-B262-47CC-A6B3-2CFC3725C47F}"/>
              </a:ext>
            </a:extLst>
          </p:cNvPr>
          <p:cNvSpPr/>
          <p:nvPr userDrawn="1"/>
        </p:nvSpPr>
        <p:spPr>
          <a:xfrm>
            <a:off x="676404" y="1039661"/>
            <a:ext cx="7766137" cy="3244240"/>
          </a:xfrm>
          <a:prstGeom prst="roundRect">
            <a:avLst/>
          </a:prstGeom>
          <a:solidFill>
            <a:srgbClr val="B2F5EE"/>
          </a:solidFill>
          <a:ln w="101600">
            <a:solidFill>
              <a:schemeClr val="accent6">
                <a:lumMod val="50000"/>
              </a:schemeClr>
            </a:solidFill>
          </a:ln>
          <a:effectLst>
            <a:outerShdw blurRad="50800" dist="1397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: 圆角 6">
            <a:extLst>
              <a:ext uri="{FF2B5EF4-FFF2-40B4-BE49-F238E27FC236}">
                <a16:creationId xmlns:a16="http://schemas.microsoft.com/office/drawing/2014/main" id="{7C85FAC3-3CF1-46AD-9387-EF6B197FDEB1}"/>
              </a:ext>
            </a:extLst>
          </p:cNvPr>
          <p:cNvSpPr/>
          <p:nvPr userDrawn="1"/>
        </p:nvSpPr>
        <p:spPr>
          <a:xfrm>
            <a:off x="807928" y="1151351"/>
            <a:ext cx="7503089" cy="3020860"/>
          </a:xfrm>
          <a:prstGeom prst="roundRect">
            <a:avLst/>
          </a:prstGeom>
          <a:solidFill>
            <a:srgbClr val="B2F5EE"/>
          </a:solidFill>
          <a:ln w="25400">
            <a:solidFill>
              <a:schemeClr val="accent6">
                <a:lumMod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 descr="图片包含 动物, 哺乳动物, 鹿&#10;&#10;描述已自动生成">
            <a:extLst>
              <a:ext uri="{FF2B5EF4-FFF2-40B4-BE49-F238E27FC236}">
                <a16:creationId xmlns:a16="http://schemas.microsoft.com/office/drawing/2014/main" id="{209914F5-29B3-47F1-9F6E-51A3991EE3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07" t="21734" r="26848" b="9590"/>
          <a:stretch/>
        </p:blipFill>
        <p:spPr>
          <a:xfrm>
            <a:off x="6172510" y="1503123"/>
            <a:ext cx="4424508" cy="4836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208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图片包含 水上运动&#10;&#10;描述已自动生成">
            <a:extLst>
              <a:ext uri="{FF2B5EF4-FFF2-40B4-BE49-F238E27FC236}">
                <a16:creationId xmlns:a16="http://schemas.microsoft.com/office/drawing/2014/main" id="{5ED3C2D4-C706-4F39-B593-EFE898839B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" y="0"/>
            <a:ext cx="12191140" cy="6858000"/>
          </a:xfrm>
          <a:prstGeom prst="rect">
            <a:avLst/>
          </a:prstGeom>
        </p:spPr>
      </p:pic>
      <p:grpSp>
        <p:nvGrpSpPr>
          <p:cNvPr id="15" name="组合 14">
            <a:extLst>
              <a:ext uri="{FF2B5EF4-FFF2-40B4-BE49-F238E27FC236}">
                <a16:creationId xmlns:a16="http://schemas.microsoft.com/office/drawing/2014/main" id="{09BF519A-642C-4D46-91F3-0A8635068A8E}"/>
              </a:ext>
            </a:extLst>
          </p:cNvPr>
          <p:cNvGrpSpPr/>
          <p:nvPr userDrawn="1"/>
        </p:nvGrpSpPr>
        <p:grpSpPr>
          <a:xfrm>
            <a:off x="659703" y="585592"/>
            <a:ext cx="10897645" cy="5686815"/>
            <a:chOff x="676404" y="1039661"/>
            <a:chExt cx="7766137" cy="3244240"/>
          </a:xfrm>
        </p:grpSpPr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id="{7D2F19CF-4FB8-4F05-9F55-EBA2D218D3EC}"/>
                </a:ext>
              </a:extLst>
            </p:cNvPr>
            <p:cNvSpPr/>
            <p:nvPr userDrawn="1"/>
          </p:nvSpPr>
          <p:spPr>
            <a:xfrm>
              <a:off x="676404" y="1039661"/>
              <a:ext cx="7766137" cy="3244240"/>
            </a:xfrm>
            <a:prstGeom prst="roundRect">
              <a:avLst/>
            </a:prstGeom>
            <a:solidFill>
              <a:srgbClr val="B2F5EE"/>
            </a:solidFill>
            <a:ln w="101600">
              <a:solidFill>
                <a:schemeClr val="accent6">
                  <a:lumMod val="50000"/>
                </a:schemeClr>
              </a:solidFill>
            </a:ln>
            <a:effectLst>
              <a:outerShdw blurRad="50800" dist="139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: 圆角 16">
              <a:extLst>
                <a:ext uri="{FF2B5EF4-FFF2-40B4-BE49-F238E27FC236}">
                  <a16:creationId xmlns:a16="http://schemas.microsoft.com/office/drawing/2014/main" id="{07B0CCE3-2212-459F-9FD7-F1623D775804}"/>
                </a:ext>
              </a:extLst>
            </p:cNvPr>
            <p:cNvSpPr/>
            <p:nvPr userDrawn="1"/>
          </p:nvSpPr>
          <p:spPr>
            <a:xfrm>
              <a:off x="807928" y="1151351"/>
              <a:ext cx="7503089" cy="3020860"/>
            </a:xfrm>
            <a:prstGeom prst="roundRect">
              <a:avLst/>
            </a:prstGeom>
            <a:solidFill>
              <a:srgbClr val="B2F5EE"/>
            </a:solidFill>
            <a:ln w="25400">
              <a:solidFill>
                <a:schemeClr val="accent6">
                  <a:lumMod val="5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420739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A780029-E10E-48DD-8975-06878D4FE3AB}" type="datetimeFigureOut">
              <a:rPr lang="en-US" smtClean="0"/>
              <a:t>1/6/2024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617A9D-CDCD-42FB-BE28-1824298C5F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038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A780029-E10E-48DD-8975-06878D4FE3AB}" type="datetimeFigureOut">
              <a:rPr lang="en-US" smtClean="0"/>
              <a:t>1/6/2024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617A9D-CDCD-42FB-BE28-1824298C5F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3113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A780029-E10E-48DD-8975-06878D4FE3AB}" type="datetimeFigureOut">
              <a:rPr lang="en-US" smtClean="0"/>
              <a:t>1/6/2024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617A9D-CDCD-42FB-BE28-1824298C5F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5670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A780029-E10E-48DD-8975-06878D4FE3AB}" type="datetimeFigureOut">
              <a:rPr lang="en-US" smtClean="0"/>
              <a:t>1/6/2024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617A9D-CDCD-42FB-BE28-1824298C5F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0751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A780029-E10E-48DD-8975-06878D4FE3AB}" type="datetimeFigureOut">
              <a:rPr lang="en-US" smtClean="0"/>
              <a:t>1/6/2024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617A9D-CDCD-42FB-BE28-1824298C5F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7530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A780029-E10E-48DD-8975-06878D4FE3AB}" type="datetimeFigureOut">
              <a:rPr lang="en-US" smtClean="0"/>
              <a:t>1/6/2024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617A9D-CDCD-42FB-BE28-1824298C5F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4732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6C2DD34F-82D5-7D24-1438-F4DD2F0C38CE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51497" y="189911"/>
            <a:ext cx="1242964" cy="1242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485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948F205-EA8A-44C2-9250-9ECDE58A6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4AA80E-BF50-4678-8293-A8ED1AA506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235AA5-1717-4964-B908-7674CB5089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976455-BB80-4B3C-918F-82CA600BB23A}" type="datetimeFigureOut">
              <a:rPr lang="en-US" smtClean="0"/>
              <a:t>1/6/2024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38ACA8-0F8D-43E8-8C07-E39994500A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1D27D5-0308-45F0-ACA0-82284EACA0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6CDBA2-F06D-4326-98FF-FF18A8A25FCE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0763866-3C8F-4227-A603-BB31201F89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83" b="22051"/>
          <a:stretch/>
        </p:blipFill>
        <p:spPr>
          <a:xfrm>
            <a:off x="-188608" y="6900862"/>
            <a:ext cx="6693877" cy="1956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278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5829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</p:sldLayoutIdLst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4.png"/><Relationship Id="rId7" Type="http://schemas.openxmlformats.org/officeDocument/2006/relationships/image" Target="../media/image50.png"/><Relationship Id="rId12" Type="http://schemas.openxmlformats.org/officeDocument/2006/relationships/image" Target="../media/image55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11" Type="http://schemas.openxmlformats.org/officeDocument/2006/relationships/image" Target="../media/image54.png"/><Relationship Id="rId5" Type="http://schemas.openxmlformats.org/officeDocument/2006/relationships/image" Target="../media/image48.png"/><Relationship Id="rId10" Type="http://schemas.openxmlformats.org/officeDocument/2006/relationships/image" Target="../media/image53.png"/><Relationship Id="rId4" Type="http://schemas.openxmlformats.org/officeDocument/2006/relationships/image" Target="../media/image46.png"/><Relationship Id="rId9" Type="http://schemas.openxmlformats.org/officeDocument/2006/relationships/image" Target="../media/image5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13" Type="http://schemas.microsoft.com/office/2007/relationships/hdphoto" Target="../media/hdphoto6.wdp"/><Relationship Id="rId3" Type="http://schemas.openxmlformats.org/officeDocument/2006/relationships/slideLayout" Target="../slideLayouts/slideLayout2.xml"/><Relationship Id="rId7" Type="http://schemas.microsoft.com/office/2007/relationships/hdphoto" Target="../media/hdphoto4.wdp"/><Relationship Id="rId12" Type="http://schemas.openxmlformats.org/officeDocument/2006/relationships/image" Target="../media/image38.png"/><Relationship Id="rId17" Type="http://schemas.openxmlformats.org/officeDocument/2006/relationships/image" Target="../media/image78.png"/><Relationship Id="rId2" Type="http://schemas.openxmlformats.org/officeDocument/2006/relationships/audio" Target="../media/media1.mp3"/><Relationship Id="rId16" Type="http://schemas.microsoft.com/office/2007/relationships/hdphoto" Target="../media/hdphoto5.wdp"/><Relationship Id="rId1" Type="http://schemas.microsoft.com/office/2007/relationships/media" Target="../media/media1.mp3"/><Relationship Id="rId6" Type="http://schemas.openxmlformats.org/officeDocument/2006/relationships/image" Target="../media/image35.png"/><Relationship Id="rId11" Type="http://schemas.openxmlformats.org/officeDocument/2006/relationships/image" Target="../media/image76.png"/><Relationship Id="rId5" Type="http://schemas.openxmlformats.org/officeDocument/2006/relationships/image" Target="../media/image72.png"/><Relationship Id="rId15" Type="http://schemas.openxmlformats.org/officeDocument/2006/relationships/image" Target="../media/image36.png"/><Relationship Id="rId10" Type="http://schemas.openxmlformats.org/officeDocument/2006/relationships/image" Target="../media/image75.png"/><Relationship Id="rId4" Type="http://schemas.openxmlformats.org/officeDocument/2006/relationships/image" Target="../media/image71.png"/><Relationship Id="rId9" Type="http://schemas.openxmlformats.org/officeDocument/2006/relationships/image" Target="../media/image74.png"/><Relationship Id="rId14" Type="http://schemas.openxmlformats.org/officeDocument/2006/relationships/image" Target="../media/image7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4.png"/><Relationship Id="rId5" Type="http://schemas.openxmlformats.org/officeDocument/2006/relationships/image" Target="../media/image13.gif"/><Relationship Id="rId4" Type="http://schemas.openxmlformats.org/officeDocument/2006/relationships/image" Target="../media/image12.g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microsoft.com/office/2007/relationships/hdphoto" Target="../media/hdphoto1.wdp"/><Relationship Id="rId3" Type="http://schemas.openxmlformats.org/officeDocument/2006/relationships/audio" Target="../media/audio1.wav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7.png"/><Relationship Id="rId11" Type="http://schemas.openxmlformats.org/officeDocument/2006/relationships/image" Target="../media/image20.png"/><Relationship Id="rId10" Type="http://schemas.openxmlformats.org/officeDocument/2006/relationships/image" Target="../media/image19.png"/><Relationship Id="rId4" Type="http://schemas.openxmlformats.org/officeDocument/2006/relationships/image" Target="../media/image15.jpg"/><Relationship Id="rId9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3" Type="http://schemas.openxmlformats.org/officeDocument/2006/relationships/audio" Target="../media/audio1.wav"/><Relationship Id="rId7" Type="http://schemas.openxmlformats.org/officeDocument/2006/relationships/image" Target="../media/image43.png"/><Relationship Id="rId12" Type="http://schemas.openxmlformats.org/officeDocument/2006/relationships/image" Target="../media/image22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11" Type="http://schemas.openxmlformats.org/officeDocument/2006/relationships/image" Target="../media/image19.png"/><Relationship Id="rId10" Type="http://schemas.openxmlformats.org/officeDocument/2006/relationships/image" Target="../media/image18.png"/><Relationship Id="rId4" Type="http://schemas.openxmlformats.org/officeDocument/2006/relationships/image" Target="../media/image15.jpg"/><Relationship Id="rId9" Type="http://schemas.openxmlformats.org/officeDocument/2006/relationships/image" Target="../media/image17.png"/><Relationship Id="rId1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microsoft.com/office/2007/relationships/hdphoto" Target="../media/hdphoto1.wdp"/><Relationship Id="rId3" Type="http://schemas.openxmlformats.org/officeDocument/2006/relationships/audio" Target="../media/audio1.wav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45.png"/><Relationship Id="rId11" Type="http://schemas.openxmlformats.org/officeDocument/2006/relationships/image" Target="../media/image23.png"/><Relationship Id="rId10" Type="http://schemas.openxmlformats.org/officeDocument/2006/relationships/image" Target="../media/image19.png"/><Relationship Id="rId4" Type="http://schemas.openxmlformats.org/officeDocument/2006/relationships/image" Target="../media/image15.jpg"/><Relationship Id="rId9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audio" Target="../media/audio1.wav"/><Relationship Id="rId7" Type="http://schemas.openxmlformats.org/officeDocument/2006/relationships/image" Target="../media/image16.png"/><Relationship Id="rId12" Type="http://schemas.microsoft.com/office/2007/relationships/hdphoto" Target="../media/hdphoto1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47.png"/><Relationship Id="rId11" Type="http://schemas.openxmlformats.org/officeDocument/2006/relationships/image" Target="../media/image21.png"/><Relationship Id="rId10" Type="http://schemas.openxmlformats.org/officeDocument/2006/relationships/image" Target="../media/image19.png"/><Relationship Id="rId4" Type="http://schemas.openxmlformats.org/officeDocument/2006/relationships/image" Target="../media/image15.jpg"/><Relationship Id="rId9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5.png"/><Relationship Id="rId7" Type="http://schemas.openxmlformats.org/officeDocument/2006/relationships/image" Target="../media/image2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11" Type="http://schemas.openxmlformats.org/officeDocument/2006/relationships/image" Target="../media/image32.png"/><Relationship Id="rId5" Type="http://schemas.openxmlformats.org/officeDocument/2006/relationships/image" Target="../media/image27.png"/><Relationship Id="rId10" Type="http://schemas.openxmlformats.org/officeDocument/2006/relationships/image" Target="../media/image31.png"/><Relationship Id="rId4" Type="http://schemas.openxmlformats.org/officeDocument/2006/relationships/image" Target="../media/image26.png"/><Relationship Id="rId9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3.jpeg"/><Relationship Id="rId7" Type="http://schemas.microsoft.com/office/2007/relationships/hdphoto" Target="../media/hdphoto4.wdp"/><Relationship Id="rId12" Type="http://schemas.openxmlformats.org/officeDocument/2006/relationships/image" Target="../media/image39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11" Type="http://schemas.microsoft.com/office/2007/relationships/hdphoto" Target="../media/hdphoto6.wdp"/><Relationship Id="rId5" Type="http://schemas.microsoft.com/office/2007/relationships/hdphoto" Target="../media/hdphoto3.wdp"/><Relationship Id="rId10" Type="http://schemas.openxmlformats.org/officeDocument/2006/relationships/image" Target="../media/image38.png"/><Relationship Id="rId4" Type="http://schemas.openxmlformats.org/officeDocument/2006/relationships/image" Target="../media/image34.png"/><Relationship Id="rId9" Type="http://schemas.microsoft.com/office/2007/relationships/hdphoto" Target="../media/hdphoto5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779"/>
          <a:stretch/>
        </p:blipFill>
        <p:spPr>
          <a:xfrm>
            <a:off x="0" y="458376"/>
            <a:ext cx="6871063" cy="652638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352925E-542F-C366-DAAB-85BA00E051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33348" y="419100"/>
            <a:ext cx="64402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49738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7"/>
          <a:stretch/>
        </p:blipFill>
        <p:spPr>
          <a:xfrm>
            <a:off x="-1" y="0"/>
            <a:ext cx="12187647" cy="6858000"/>
          </a:xfrm>
          <a:prstGeom prst="rect">
            <a:avLst/>
          </a:prstGeom>
        </p:spPr>
      </p:pic>
      <p:sp>
        <p:nvSpPr>
          <p:cNvPr id="5" name="Hình chữ nhật: Góc Tròn 6">
            <a:extLst>
              <a:ext uri="{FF2B5EF4-FFF2-40B4-BE49-F238E27FC236}">
                <a16:creationId xmlns:a16="http://schemas.microsoft.com/office/drawing/2014/main" id="{5EDA13FA-52E6-BE1A-FEDF-A2A8F414FB17}"/>
              </a:ext>
            </a:extLst>
          </p:cNvPr>
          <p:cNvSpPr/>
          <p:nvPr/>
        </p:nvSpPr>
        <p:spPr>
          <a:xfrm>
            <a:off x="383137" y="245661"/>
            <a:ext cx="11526538" cy="6414446"/>
          </a:xfrm>
          <a:custGeom>
            <a:avLst/>
            <a:gdLst>
              <a:gd name="connsiteX0" fmla="*/ 0 w 11526538"/>
              <a:gd name="connsiteY0" fmla="*/ 1069096 h 6414446"/>
              <a:gd name="connsiteX1" fmla="*/ 1069096 w 11526538"/>
              <a:gd name="connsiteY1" fmla="*/ 0 h 6414446"/>
              <a:gd name="connsiteX2" fmla="*/ 10457442 w 11526538"/>
              <a:gd name="connsiteY2" fmla="*/ 0 h 6414446"/>
              <a:gd name="connsiteX3" fmla="*/ 11526538 w 11526538"/>
              <a:gd name="connsiteY3" fmla="*/ 1069096 h 6414446"/>
              <a:gd name="connsiteX4" fmla="*/ 11526538 w 11526538"/>
              <a:gd name="connsiteY4" fmla="*/ 5345350 h 6414446"/>
              <a:gd name="connsiteX5" fmla="*/ 10457442 w 11526538"/>
              <a:gd name="connsiteY5" fmla="*/ 6414446 h 6414446"/>
              <a:gd name="connsiteX6" fmla="*/ 1069096 w 11526538"/>
              <a:gd name="connsiteY6" fmla="*/ 6414446 h 6414446"/>
              <a:gd name="connsiteX7" fmla="*/ 0 w 11526538"/>
              <a:gd name="connsiteY7" fmla="*/ 5345350 h 6414446"/>
              <a:gd name="connsiteX8" fmla="*/ 0 w 11526538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26538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5674169" y="77600"/>
                  <a:pt x="6189842" y="-27269"/>
                  <a:pt x="10457442" y="0"/>
                </a:cubicBezTo>
                <a:cubicBezTo>
                  <a:pt x="11118517" y="-93171"/>
                  <a:pt x="11636122" y="510911"/>
                  <a:pt x="11526538" y="1069096"/>
                </a:cubicBezTo>
                <a:cubicBezTo>
                  <a:pt x="11635538" y="2536417"/>
                  <a:pt x="11448329" y="4353943"/>
                  <a:pt x="11526538" y="5345350"/>
                </a:cubicBezTo>
                <a:cubicBezTo>
                  <a:pt x="11514673" y="5931154"/>
                  <a:pt x="10979002" y="6444826"/>
                  <a:pt x="10457442" y="6414446"/>
                </a:cubicBezTo>
                <a:cubicBezTo>
                  <a:pt x="7051004" y="6463623"/>
                  <a:pt x="4083484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1526538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5064965" y="-129276"/>
                  <a:pt x="7545050" y="-77778"/>
                  <a:pt x="10457442" y="0"/>
                </a:cubicBezTo>
                <a:cubicBezTo>
                  <a:pt x="11030184" y="-56436"/>
                  <a:pt x="11510808" y="569352"/>
                  <a:pt x="11526538" y="1069096"/>
                </a:cubicBezTo>
                <a:cubicBezTo>
                  <a:pt x="11608137" y="1542640"/>
                  <a:pt x="11680838" y="3696807"/>
                  <a:pt x="11526538" y="5345350"/>
                </a:cubicBezTo>
                <a:cubicBezTo>
                  <a:pt x="11573301" y="6034414"/>
                  <a:pt x="11016388" y="6425151"/>
                  <a:pt x="10457442" y="6414446"/>
                </a:cubicBezTo>
                <a:cubicBezTo>
                  <a:pt x="6485277" y="6458666"/>
                  <a:pt x="4252768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rgbClr val="FF5D5D"/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1BD8504-C94F-467F-A8DA-5BF071D54B0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062" b="39821"/>
          <a:stretch/>
        </p:blipFill>
        <p:spPr>
          <a:xfrm>
            <a:off x="1271974" y="593963"/>
            <a:ext cx="9049976" cy="824031"/>
          </a:xfrm>
          <a:prstGeom prst="rect">
            <a:avLst/>
          </a:prstGeom>
        </p:spPr>
      </p:pic>
      <p:grpSp>
        <p:nvGrpSpPr>
          <p:cNvPr id="32" name="Group 16">
            <a:extLst>
              <a:ext uri="{FF2B5EF4-FFF2-40B4-BE49-F238E27FC236}">
                <a16:creationId xmlns:a16="http://schemas.microsoft.com/office/drawing/2014/main" id="{FF756AC7-9410-4A08-B260-78406D7BDE73}"/>
              </a:ext>
            </a:extLst>
          </p:cNvPr>
          <p:cNvGrpSpPr/>
          <p:nvPr/>
        </p:nvGrpSpPr>
        <p:grpSpPr>
          <a:xfrm>
            <a:off x="885894" y="549259"/>
            <a:ext cx="772160" cy="757670"/>
            <a:chOff x="667518" y="406400"/>
            <a:chExt cx="772160" cy="757670"/>
          </a:xfrm>
          <a:solidFill>
            <a:srgbClr val="00B0F0"/>
          </a:solidFill>
        </p:grpSpPr>
        <p:sp>
          <p:nvSpPr>
            <p:cNvPr id="33" name="Isosceles Triangle 8">
              <a:extLst>
                <a:ext uri="{FF2B5EF4-FFF2-40B4-BE49-F238E27FC236}">
                  <a16:creationId xmlns:a16="http://schemas.microsoft.com/office/drawing/2014/main" id="{666F385F-AB5B-45C0-AD64-674FB924AD2C}"/>
                </a:ext>
              </a:extLst>
            </p:cNvPr>
            <p:cNvSpPr/>
            <p:nvPr/>
          </p:nvSpPr>
          <p:spPr>
            <a:xfrm>
              <a:off x="667518" y="406400"/>
              <a:ext cx="772160" cy="701040"/>
            </a:xfrm>
            <a:prstGeom prst="triangle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4" name="TextBox 15">
              <a:extLst>
                <a:ext uri="{FF2B5EF4-FFF2-40B4-BE49-F238E27FC236}">
                  <a16:creationId xmlns:a16="http://schemas.microsoft.com/office/drawing/2014/main" id="{19391D2D-C942-4824-9A53-F4F4AF8C158F}"/>
                </a:ext>
              </a:extLst>
            </p:cNvPr>
            <p:cNvSpPr txBox="1"/>
            <p:nvPr/>
          </p:nvSpPr>
          <p:spPr>
            <a:xfrm>
              <a:off x="830078" y="57929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1</a:t>
              </a: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E176BADC-1E13-44CC-BF70-5CE700BFBDB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6291" y="2770249"/>
            <a:ext cx="1657742" cy="767029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580B7CD1-A740-44B7-B71D-03DE253EB98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4556" y="2770248"/>
            <a:ext cx="1657742" cy="767029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A10BFAE3-39F4-45BD-994C-3EB07F17B2B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5136" y="2799759"/>
            <a:ext cx="1657742" cy="767029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D6B7D3D9-B347-4756-8F75-8B9130456FA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6239" y="2825199"/>
            <a:ext cx="1657742" cy="767029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7DD3E141-483F-4912-A4FE-E2AE3096EE4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3079" y="2836750"/>
            <a:ext cx="1657742" cy="767029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DE8D84BF-934E-4A8C-BA52-42364D76795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949" t="54664" r="76969" b="-7926"/>
          <a:stretch/>
        </p:blipFill>
        <p:spPr>
          <a:xfrm>
            <a:off x="3462839" y="1326490"/>
            <a:ext cx="4053080" cy="100239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A3F1B2F-C4AF-C15C-A5DC-1B279581DAD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7"/>
          <a:stretch/>
        </p:blipFill>
        <p:spPr>
          <a:xfrm>
            <a:off x="0" y="0"/>
            <a:ext cx="12187647" cy="6858000"/>
          </a:xfrm>
          <a:prstGeom prst="rect">
            <a:avLst/>
          </a:prstGeom>
        </p:spPr>
      </p:pic>
      <p:sp>
        <p:nvSpPr>
          <p:cNvPr id="3" name="Hình chữ nhật: Góc Tròn 6">
            <a:extLst>
              <a:ext uri="{FF2B5EF4-FFF2-40B4-BE49-F238E27FC236}">
                <a16:creationId xmlns:a16="http://schemas.microsoft.com/office/drawing/2014/main" id="{32AD76C4-290E-C49D-628E-01AAB0E41EF6}"/>
              </a:ext>
            </a:extLst>
          </p:cNvPr>
          <p:cNvSpPr/>
          <p:nvPr/>
        </p:nvSpPr>
        <p:spPr>
          <a:xfrm>
            <a:off x="383138" y="245661"/>
            <a:ext cx="11526538" cy="6414446"/>
          </a:xfrm>
          <a:custGeom>
            <a:avLst/>
            <a:gdLst>
              <a:gd name="connsiteX0" fmla="*/ 0 w 11526538"/>
              <a:gd name="connsiteY0" fmla="*/ 1069096 h 6414446"/>
              <a:gd name="connsiteX1" fmla="*/ 1069096 w 11526538"/>
              <a:gd name="connsiteY1" fmla="*/ 0 h 6414446"/>
              <a:gd name="connsiteX2" fmla="*/ 10457442 w 11526538"/>
              <a:gd name="connsiteY2" fmla="*/ 0 h 6414446"/>
              <a:gd name="connsiteX3" fmla="*/ 11526538 w 11526538"/>
              <a:gd name="connsiteY3" fmla="*/ 1069096 h 6414446"/>
              <a:gd name="connsiteX4" fmla="*/ 11526538 w 11526538"/>
              <a:gd name="connsiteY4" fmla="*/ 5345350 h 6414446"/>
              <a:gd name="connsiteX5" fmla="*/ 10457442 w 11526538"/>
              <a:gd name="connsiteY5" fmla="*/ 6414446 h 6414446"/>
              <a:gd name="connsiteX6" fmla="*/ 1069096 w 11526538"/>
              <a:gd name="connsiteY6" fmla="*/ 6414446 h 6414446"/>
              <a:gd name="connsiteX7" fmla="*/ 0 w 11526538"/>
              <a:gd name="connsiteY7" fmla="*/ 5345350 h 6414446"/>
              <a:gd name="connsiteX8" fmla="*/ 0 w 11526538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26538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5674169" y="77600"/>
                  <a:pt x="6189842" y="-27269"/>
                  <a:pt x="10457442" y="0"/>
                </a:cubicBezTo>
                <a:cubicBezTo>
                  <a:pt x="11118517" y="-93171"/>
                  <a:pt x="11636122" y="510911"/>
                  <a:pt x="11526538" y="1069096"/>
                </a:cubicBezTo>
                <a:cubicBezTo>
                  <a:pt x="11635538" y="2536417"/>
                  <a:pt x="11448329" y="4353943"/>
                  <a:pt x="11526538" y="5345350"/>
                </a:cubicBezTo>
                <a:cubicBezTo>
                  <a:pt x="11514673" y="5931154"/>
                  <a:pt x="10979002" y="6444826"/>
                  <a:pt x="10457442" y="6414446"/>
                </a:cubicBezTo>
                <a:cubicBezTo>
                  <a:pt x="7051004" y="6463623"/>
                  <a:pt x="4083484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1526538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5064965" y="-129276"/>
                  <a:pt x="7545050" y="-77778"/>
                  <a:pt x="10457442" y="0"/>
                </a:cubicBezTo>
                <a:cubicBezTo>
                  <a:pt x="11030184" y="-56436"/>
                  <a:pt x="11510808" y="569352"/>
                  <a:pt x="11526538" y="1069096"/>
                </a:cubicBezTo>
                <a:cubicBezTo>
                  <a:pt x="11608137" y="1542640"/>
                  <a:pt x="11680838" y="3696807"/>
                  <a:pt x="11526538" y="5345350"/>
                </a:cubicBezTo>
                <a:cubicBezTo>
                  <a:pt x="11573301" y="6034414"/>
                  <a:pt x="11016388" y="6425151"/>
                  <a:pt x="10457442" y="6414446"/>
                </a:cubicBezTo>
                <a:cubicBezTo>
                  <a:pt x="6485277" y="6458666"/>
                  <a:pt x="4252768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rgbClr val="FF5D5D"/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16">
            <a:extLst>
              <a:ext uri="{FF2B5EF4-FFF2-40B4-BE49-F238E27FC236}">
                <a16:creationId xmlns:a16="http://schemas.microsoft.com/office/drawing/2014/main" id="{41CC2D8F-B29A-5436-CC53-917A34B08C09}"/>
              </a:ext>
            </a:extLst>
          </p:cNvPr>
          <p:cNvGrpSpPr/>
          <p:nvPr/>
        </p:nvGrpSpPr>
        <p:grpSpPr>
          <a:xfrm>
            <a:off x="943044" y="434959"/>
            <a:ext cx="772160" cy="757670"/>
            <a:chOff x="667518" y="406400"/>
            <a:chExt cx="772160" cy="757670"/>
          </a:xfrm>
          <a:solidFill>
            <a:srgbClr val="00B0F0"/>
          </a:solidFill>
        </p:grpSpPr>
        <p:sp>
          <p:nvSpPr>
            <p:cNvPr id="7" name="Isosceles Triangle 8">
              <a:extLst>
                <a:ext uri="{FF2B5EF4-FFF2-40B4-BE49-F238E27FC236}">
                  <a16:creationId xmlns:a16="http://schemas.microsoft.com/office/drawing/2014/main" id="{851D8305-4AAA-47E8-5603-35DC9E390D41}"/>
                </a:ext>
              </a:extLst>
            </p:cNvPr>
            <p:cNvSpPr/>
            <p:nvPr/>
          </p:nvSpPr>
          <p:spPr>
            <a:xfrm>
              <a:off x="667518" y="406400"/>
              <a:ext cx="772160" cy="701040"/>
            </a:xfrm>
            <a:prstGeom prst="triangle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" name="TextBox 15">
              <a:extLst>
                <a:ext uri="{FF2B5EF4-FFF2-40B4-BE49-F238E27FC236}">
                  <a16:creationId xmlns:a16="http://schemas.microsoft.com/office/drawing/2014/main" id="{5462A796-2BDD-75D8-5C60-158513D41E89}"/>
                </a:ext>
              </a:extLst>
            </p:cNvPr>
            <p:cNvSpPr txBox="1"/>
            <p:nvPr/>
          </p:nvSpPr>
          <p:spPr>
            <a:xfrm>
              <a:off x="830078" y="57929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2</a:t>
              </a: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B5A9E3C6-B7B0-FD0C-ACFA-13260CD3D21E}"/>
              </a:ext>
            </a:extLst>
          </p:cNvPr>
          <p:cNvSpPr txBox="1"/>
          <p:nvPr/>
        </p:nvSpPr>
        <p:spPr>
          <a:xfrm>
            <a:off x="1619250" y="514350"/>
            <a:ext cx="93630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b) So </a:t>
            </a:r>
            <a:r>
              <a:rPr lang="en-US" sz="36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sánh</a:t>
            </a:r>
            <a:r>
              <a:rPr 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phân</a:t>
            </a:r>
            <a:r>
              <a:rPr 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sau</a:t>
            </a:r>
            <a:r>
              <a:rPr 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với</a:t>
            </a:r>
            <a:r>
              <a:rPr 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1: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0409620-4F39-2A8D-5266-51BB295CC750}"/>
                  </a:ext>
                </a:extLst>
              </p:cNvPr>
              <p:cNvSpPr txBox="1"/>
              <p:nvPr/>
            </p:nvSpPr>
            <p:spPr>
              <a:xfrm>
                <a:off x="3276600" y="1209675"/>
                <a:ext cx="7315200" cy="10915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US" sz="40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US" sz="40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kumimoji="0" lang="en-US" sz="40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" panose="02040503050406030204" pitchFamily="18" charset="0"/>
                      </a:rPr>
                      <m:t>, </m:t>
                    </m:r>
                    <m:f>
                      <m:fPr>
                        <m:ctrlP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US" sz="40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US" sz="40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rgbClr val="002060"/>
                    </a:solidFill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" panose="02040503050406030204" pitchFamily="18" charset="0"/>
                      </a:rPr>
                      <m:t>, 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19</m:t>
                        </m:r>
                      </m:den>
                    </m:f>
                    <m:r>
                      <a:rPr lang="en-US" sz="4000" b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" panose="02040503050406030204" pitchFamily="18" charset="0"/>
                      </a:rPr>
                      <m:t>, 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  <m:r>
                      <a:rPr lang="en-US" sz="4000" b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" panose="02040503050406030204" pitchFamily="18" charset="0"/>
                      </a:rPr>
                      <m:t>, 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49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46</m:t>
                        </m:r>
                      </m:den>
                    </m:f>
                    <m:r>
                      <a:rPr lang="en-US" sz="4000" b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" panose="02040503050406030204" pitchFamily="18" charset="0"/>
                      </a:rPr>
                      <m:t>, 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40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m:rPr>
                            <m:nor/>
                          </m:rPr>
                          <a:rPr lang="en-US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71</m:t>
                        </m:r>
                      </m:den>
                    </m:f>
                    <m:r>
                      <a:rPr lang="en-US" sz="4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kumimoji="0" lang="en-US" sz="4000" b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0409620-4F39-2A8D-5266-51BB295CC7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6600" y="1209675"/>
                <a:ext cx="7315200" cy="109151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06F1899-2FF4-F38F-2E37-00096709D126}"/>
                  </a:ext>
                </a:extLst>
              </p:cNvPr>
              <p:cNvSpPr txBox="1"/>
              <p:nvPr/>
            </p:nvSpPr>
            <p:spPr>
              <a:xfrm>
                <a:off x="1618328" y="2629515"/>
                <a:ext cx="1990725" cy="12643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kumimoji="0" lang="en-US" sz="40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kumimoji="0" lang="en-US" sz="40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kumimoji="0" lang="en-US" sz="40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" panose="02040503050406030204" pitchFamily="18" charset="0"/>
                        </a:rPr>
                        <m:t>&lt;</m:t>
                      </m:r>
                      <m:r>
                        <a:rPr kumimoji="0" lang="en-US" sz="40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kumimoji="0" lang="en-US" sz="4000" b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06F1899-2FF4-F38F-2E37-00096709D1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8328" y="2629515"/>
                <a:ext cx="1990725" cy="126438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C7FBB33-86C8-FEC5-F933-2B1A513597E8}"/>
                  </a:ext>
                </a:extLst>
              </p:cNvPr>
              <p:cNvSpPr txBox="1"/>
              <p:nvPr/>
            </p:nvSpPr>
            <p:spPr>
              <a:xfrm>
                <a:off x="5131517" y="2531499"/>
                <a:ext cx="1990725" cy="12480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kumimoji="0" lang="en-US" sz="40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kumimoji="0" lang="en-US" sz="40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kumimoji="0" lang="en-US" sz="40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" panose="02040503050406030204" pitchFamily="18" charset="0"/>
                        </a:rPr>
                        <m:t>&gt;</m:t>
                      </m:r>
                      <m:r>
                        <a:rPr kumimoji="0" lang="en-US" sz="40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kumimoji="0" lang="en-US" sz="4000" b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C7FBB33-86C8-FEC5-F933-2B1A513597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1517" y="2531499"/>
                <a:ext cx="1990725" cy="124803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2F6DA5D-04B5-9D9D-8568-F57DB76602B6}"/>
                  </a:ext>
                </a:extLst>
              </p:cNvPr>
              <p:cNvSpPr txBox="1"/>
              <p:nvPr/>
            </p:nvSpPr>
            <p:spPr>
              <a:xfrm>
                <a:off x="8336833" y="2462674"/>
                <a:ext cx="1990725" cy="12480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kumimoji="0" lang="en-US" sz="40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kumimoji="0" lang="en-US" sz="40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19</m:t>
                          </m:r>
                        </m:den>
                      </m:f>
                      <m:r>
                        <a:rPr kumimoji="0" lang="en-US" sz="40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" panose="02040503050406030204" pitchFamily="18" charset="0"/>
                        </a:rPr>
                        <m:t>&lt;</m:t>
                      </m:r>
                      <m:r>
                        <a:rPr kumimoji="0" lang="en-US" sz="40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kumimoji="0" lang="en-US" sz="4000" b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2F6DA5D-04B5-9D9D-8568-F57DB76602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6833" y="2462674"/>
                <a:ext cx="1990725" cy="124803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717F0FA-3090-7EC4-5BC6-89DE6801014F}"/>
                  </a:ext>
                </a:extLst>
              </p:cNvPr>
              <p:cNvSpPr txBox="1"/>
              <p:nvPr/>
            </p:nvSpPr>
            <p:spPr>
              <a:xfrm>
                <a:off x="1696986" y="4635295"/>
                <a:ext cx="1990725" cy="1248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kumimoji="0" lang="en-US" sz="40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kumimoji="0" lang="en-US" sz="40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  <m:r>
                        <a:rPr kumimoji="0" lang="en-US" sz="40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" panose="02040503050406030204" pitchFamily="18" charset="0"/>
                        </a:rPr>
                        <m:t>=</m:t>
                      </m:r>
                      <m:r>
                        <a:rPr kumimoji="0" lang="en-US" sz="40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kumimoji="0" lang="en-US" sz="4000" b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717F0FA-3090-7EC4-5BC6-89DE680101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6986" y="4635295"/>
                <a:ext cx="1990725" cy="124809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FC2EE698-7CF1-E87E-E32F-E2DBF64B0DAA}"/>
                  </a:ext>
                </a:extLst>
              </p:cNvPr>
              <p:cNvSpPr txBox="1"/>
              <p:nvPr/>
            </p:nvSpPr>
            <p:spPr>
              <a:xfrm>
                <a:off x="5210175" y="4537279"/>
                <a:ext cx="1990725" cy="12457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kumimoji="0" lang="en-US" sz="40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49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kumimoji="0" lang="en-US" sz="40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46</m:t>
                          </m:r>
                        </m:den>
                      </m:f>
                      <m:r>
                        <a:rPr kumimoji="0" lang="en-US" sz="40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" panose="02040503050406030204" pitchFamily="18" charset="0"/>
                        </a:rPr>
                        <m:t>&gt;</m:t>
                      </m:r>
                      <m:r>
                        <a:rPr kumimoji="0" lang="en-US" sz="40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kumimoji="0" lang="en-US" sz="4000" b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FC2EE698-7CF1-E87E-E32F-E2DBF64B0D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0175" y="4537279"/>
                <a:ext cx="1990725" cy="124579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1EC7E4B-C8F5-A303-EA70-9C77DD56F7C7}"/>
                  </a:ext>
                </a:extLst>
              </p:cNvPr>
              <p:cNvSpPr txBox="1"/>
              <p:nvPr/>
            </p:nvSpPr>
            <p:spPr>
              <a:xfrm>
                <a:off x="8415491" y="4468454"/>
                <a:ext cx="1990725" cy="12480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kumimoji="0" lang="en-US" sz="40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32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kumimoji="0" lang="en-US" sz="40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71</m:t>
                          </m:r>
                        </m:den>
                      </m:f>
                      <m:r>
                        <a:rPr kumimoji="0" lang="en-US" sz="40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" panose="02040503050406030204" pitchFamily="18" charset="0"/>
                        </a:rPr>
                        <m:t>&lt;</m:t>
                      </m:r>
                      <m:r>
                        <a:rPr kumimoji="0" lang="en-US" sz="40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kumimoji="0" lang="en-US" sz="4000" b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1EC7E4B-C8F5-A303-EA70-9C77DD56F7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15491" y="4468454"/>
                <a:ext cx="1990725" cy="1248034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3645761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6" grpId="0"/>
      <p:bldP spid="17" grpId="0"/>
      <p:bldP spid="18" grpId="0"/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7"/>
          <a:stretch/>
        </p:blipFill>
        <p:spPr>
          <a:xfrm>
            <a:off x="-1" y="0"/>
            <a:ext cx="12187647" cy="6858000"/>
          </a:xfrm>
          <a:prstGeom prst="rect">
            <a:avLst/>
          </a:prstGeom>
        </p:spPr>
      </p:pic>
      <p:sp>
        <p:nvSpPr>
          <p:cNvPr id="5" name="Hình chữ nhật: Góc Tròn 6">
            <a:extLst>
              <a:ext uri="{FF2B5EF4-FFF2-40B4-BE49-F238E27FC236}">
                <a16:creationId xmlns:a16="http://schemas.microsoft.com/office/drawing/2014/main" id="{5EDA13FA-52E6-BE1A-FEDF-A2A8F414FB17}"/>
              </a:ext>
            </a:extLst>
          </p:cNvPr>
          <p:cNvSpPr/>
          <p:nvPr/>
        </p:nvSpPr>
        <p:spPr>
          <a:xfrm>
            <a:off x="383137" y="245661"/>
            <a:ext cx="11526538" cy="6414446"/>
          </a:xfrm>
          <a:custGeom>
            <a:avLst/>
            <a:gdLst>
              <a:gd name="connsiteX0" fmla="*/ 0 w 11526538"/>
              <a:gd name="connsiteY0" fmla="*/ 1069096 h 6414446"/>
              <a:gd name="connsiteX1" fmla="*/ 1069096 w 11526538"/>
              <a:gd name="connsiteY1" fmla="*/ 0 h 6414446"/>
              <a:gd name="connsiteX2" fmla="*/ 10457442 w 11526538"/>
              <a:gd name="connsiteY2" fmla="*/ 0 h 6414446"/>
              <a:gd name="connsiteX3" fmla="*/ 11526538 w 11526538"/>
              <a:gd name="connsiteY3" fmla="*/ 1069096 h 6414446"/>
              <a:gd name="connsiteX4" fmla="*/ 11526538 w 11526538"/>
              <a:gd name="connsiteY4" fmla="*/ 5345350 h 6414446"/>
              <a:gd name="connsiteX5" fmla="*/ 10457442 w 11526538"/>
              <a:gd name="connsiteY5" fmla="*/ 6414446 h 6414446"/>
              <a:gd name="connsiteX6" fmla="*/ 1069096 w 11526538"/>
              <a:gd name="connsiteY6" fmla="*/ 6414446 h 6414446"/>
              <a:gd name="connsiteX7" fmla="*/ 0 w 11526538"/>
              <a:gd name="connsiteY7" fmla="*/ 5345350 h 6414446"/>
              <a:gd name="connsiteX8" fmla="*/ 0 w 11526538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26538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5674169" y="77600"/>
                  <a:pt x="6189842" y="-27269"/>
                  <a:pt x="10457442" y="0"/>
                </a:cubicBezTo>
                <a:cubicBezTo>
                  <a:pt x="11118517" y="-93171"/>
                  <a:pt x="11636122" y="510911"/>
                  <a:pt x="11526538" y="1069096"/>
                </a:cubicBezTo>
                <a:cubicBezTo>
                  <a:pt x="11635538" y="2536417"/>
                  <a:pt x="11448329" y="4353943"/>
                  <a:pt x="11526538" y="5345350"/>
                </a:cubicBezTo>
                <a:cubicBezTo>
                  <a:pt x="11514673" y="5931154"/>
                  <a:pt x="10979002" y="6444826"/>
                  <a:pt x="10457442" y="6414446"/>
                </a:cubicBezTo>
                <a:cubicBezTo>
                  <a:pt x="7051004" y="6463623"/>
                  <a:pt x="4083484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1526538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5064965" y="-129276"/>
                  <a:pt x="7545050" y="-77778"/>
                  <a:pt x="10457442" y="0"/>
                </a:cubicBezTo>
                <a:cubicBezTo>
                  <a:pt x="11030184" y="-56436"/>
                  <a:pt x="11510808" y="569352"/>
                  <a:pt x="11526538" y="1069096"/>
                </a:cubicBezTo>
                <a:cubicBezTo>
                  <a:pt x="11608137" y="1542640"/>
                  <a:pt x="11680838" y="3696807"/>
                  <a:pt x="11526538" y="5345350"/>
                </a:cubicBezTo>
                <a:cubicBezTo>
                  <a:pt x="11573301" y="6034414"/>
                  <a:pt x="11016388" y="6425151"/>
                  <a:pt x="10457442" y="6414446"/>
                </a:cubicBezTo>
                <a:cubicBezTo>
                  <a:pt x="6485277" y="6458666"/>
                  <a:pt x="4252768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rgbClr val="FF5D5D"/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A3F1B2F-C4AF-C15C-A5DC-1B279581DAD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7"/>
          <a:stretch/>
        </p:blipFill>
        <p:spPr>
          <a:xfrm>
            <a:off x="0" y="0"/>
            <a:ext cx="12187647" cy="6858000"/>
          </a:xfrm>
          <a:prstGeom prst="rect">
            <a:avLst/>
          </a:prstGeom>
        </p:spPr>
      </p:pic>
      <p:sp>
        <p:nvSpPr>
          <p:cNvPr id="3" name="Hình chữ nhật: Góc Tròn 6">
            <a:extLst>
              <a:ext uri="{FF2B5EF4-FFF2-40B4-BE49-F238E27FC236}">
                <a16:creationId xmlns:a16="http://schemas.microsoft.com/office/drawing/2014/main" id="{32AD76C4-290E-C49D-628E-01AAB0E41EF6}"/>
              </a:ext>
            </a:extLst>
          </p:cNvPr>
          <p:cNvSpPr/>
          <p:nvPr/>
        </p:nvSpPr>
        <p:spPr>
          <a:xfrm>
            <a:off x="383138" y="245661"/>
            <a:ext cx="11526538" cy="6414446"/>
          </a:xfrm>
          <a:custGeom>
            <a:avLst/>
            <a:gdLst>
              <a:gd name="connsiteX0" fmla="*/ 0 w 11526538"/>
              <a:gd name="connsiteY0" fmla="*/ 1069096 h 6414446"/>
              <a:gd name="connsiteX1" fmla="*/ 1069096 w 11526538"/>
              <a:gd name="connsiteY1" fmla="*/ 0 h 6414446"/>
              <a:gd name="connsiteX2" fmla="*/ 10457442 w 11526538"/>
              <a:gd name="connsiteY2" fmla="*/ 0 h 6414446"/>
              <a:gd name="connsiteX3" fmla="*/ 11526538 w 11526538"/>
              <a:gd name="connsiteY3" fmla="*/ 1069096 h 6414446"/>
              <a:gd name="connsiteX4" fmla="*/ 11526538 w 11526538"/>
              <a:gd name="connsiteY4" fmla="*/ 5345350 h 6414446"/>
              <a:gd name="connsiteX5" fmla="*/ 10457442 w 11526538"/>
              <a:gd name="connsiteY5" fmla="*/ 6414446 h 6414446"/>
              <a:gd name="connsiteX6" fmla="*/ 1069096 w 11526538"/>
              <a:gd name="connsiteY6" fmla="*/ 6414446 h 6414446"/>
              <a:gd name="connsiteX7" fmla="*/ 0 w 11526538"/>
              <a:gd name="connsiteY7" fmla="*/ 5345350 h 6414446"/>
              <a:gd name="connsiteX8" fmla="*/ 0 w 11526538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26538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5674169" y="77600"/>
                  <a:pt x="6189842" y="-27269"/>
                  <a:pt x="10457442" y="0"/>
                </a:cubicBezTo>
                <a:cubicBezTo>
                  <a:pt x="11118517" y="-93171"/>
                  <a:pt x="11636122" y="510911"/>
                  <a:pt x="11526538" y="1069096"/>
                </a:cubicBezTo>
                <a:cubicBezTo>
                  <a:pt x="11635538" y="2536417"/>
                  <a:pt x="11448329" y="4353943"/>
                  <a:pt x="11526538" y="5345350"/>
                </a:cubicBezTo>
                <a:cubicBezTo>
                  <a:pt x="11514673" y="5931154"/>
                  <a:pt x="10979002" y="6444826"/>
                  <a:pt x="10457442" y="6414446"/>
                </a:cubicBezTo>
                <a:cubicBezTo>
                  <a:pt x="7051004" y="6463623"/>
                  <a:pt x="4083484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1526538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5064965" y="-129276"/>
                  <a:pt x="7545050" y="-77778"/>
                  <a:pt x="10457442" y="0"/>
                </a:cubicBezTo>
                <a:cubicBezTo>
                  <a:pt x="11030184" y="-56436"/>
                  <a:pt x="11510808" y="569352"/>
                  <a:pt x="11526538" y="1069096"/>
                </a:cubicBezTo>
                <a:cubicBezTo>
                  <a:pt x="11608137" y="1542640"/>
                  <a:pt x="11680838" y="3696807"/>
                  <a:pt x="11526538" y="5345350"/>
                </a:cubicBezTo>
                <a:cubicBezTo>
                  <a:pt x="11573301" y="6034414"/>
                  <a:pt x="11016388" y="6425151"/>
                  <a:pt x="10457442" y="6414446"/>
                </a:cubicBezTo>
                <a:cubicBezTo>
                  <a:pt x="6485277" y="6458666"/>
                  <a:pt x="4252768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rgbClr val="FF5D5D"/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16">
            <a:extLst>
              <a:ext uri="{FF2B5EF4-FFF2-40B4-BE49-F238E27FC236}">
                <a16:creationId xmlns:a16="http://schemas.microsoft.com/office/drawing/2014/main" id="{6E861FA2-836B-8EF8-9957-558B90E09FB2}"/>
              </a:ext>
            </a:extLst>
          </p:cNvPr>
          <p:cNvGrpSpPr/>
          <p:nvPr/>
        </p:nvGrpSpPr>
        <p:grpSpPr>
          <a:xfrm>
            <a:off x="943044" y="434959"/>
            <a:ext cx="772160" cy="757670"/>
            <a:chOff x="667518" y="406400"/>
            <a:chExt cx="772160" cy="757670"/>
          </a:xfrm>
          <a:solidFill>
            <a:srgbClr val="00B0F0"/>
          </a:solidFill>
        </p:grpSpPr>
        <p:sp>
          <p:nvSpPr>
            <p:cNvPr id="25" name="Isosceles Triangle 8">
              <a:extLst>
                <a:ext uri="{FF2B5EF4-FFF2-40B4-BE49-F238E27FC236}">
                  <a16:creationId xmlns:a16="http://schemas.microsoft.com/office/drawing/2014/main" id="{D0B8B0D5-6FCE-870A-89F7-ED5450613525}"/>
                </a:ext>
              </a:extLst>
            </p:cNvPr>
            <p:cNvSpPr/>
            <p:nvPr/>
          </p:nvSpPr>
          <p:spPr>
            <a:xfrm>
              <a:off x="667518" y="406400"/>
              <a:ext cx="772160" cy="701040"/>
            </a:xfrm>
            <a:prstGeom prst="triangle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6" name="TextBox 15">
              <a:extLst>
                <a:ext uri="{FF2B5EF4-FFF2-40B4-BE49-F238E27FC236}">
                  <a16:creationId xmlns:a16="http://schemas.microsoft.com/office/drawing/2014/main" id="{FBA16EB9-279F-70B0-20FC-D51FBC7B499B}"/>
                </a:ext>
              </a:extLst>
            </p:cNvPr>
            <p:cNvSpPr txBox="1"/>
            <p:nvPr/>
          </p:nvSpPr>
          <p:spPr>
            <a:xfrm>
              <a:off x="830078" y="57929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2</a:t>
              </a: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E712872D-4056-0972-9637-B92944AF1C63}"/>
              </a:ext>
            </a:extLst>
          </p:cNvPr>
          <p:cNvSpPr txBox="1"/>
          <p:nvPr/>
        </p:nvSpPr>
        <p:spPr>
          <a:xfrm>
            <a:off x="1619250" y="514350"/>
            <a:ext cx="98774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c) </a:t>
            </a:r>
            <a:r>
              <a:rPr lang="vi-VN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Viết ba phân số bé hơn 1, ba phân số lớn hơn 1, ba phân số bằng 1.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1DB827CB-961A-9394-9817-B56E4DD7A8B4}"/>
                  </a:ext>
                </a:extLst>
              </p:cNvPr>
              <p:cNvSpPr txBox="1"/>
              <p:nvPr/>
            </p:nvSpPr>
            <p:spPr>
              <a:xfrm>
                <a:off x="1476375" y="1981200"/>
                <a:ext cx="8963025" cy="29013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571500" marR="0" indent="-571500" algn="just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vi-VN" sz="36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Ba phân số bé hơn 1: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36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4</m:t>
                        </m:r>
                      </m:num>
                      <m:den>
                        <m:r>
                          <a:rPr lang="vi-VN" sz="36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vi-VN" sz="36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36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7</m:t>
                        </m:r>
                      </m:num>
                      <m:den>
                        <m:r>
                          <a:rPr lang="vi-VN" sz="36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vi-VN" sz="36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36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15</m:t>
                        </m:r>
                      </m:num>
                      <m:den>
                        <m:r>
                          <a:rPr lang="vi-VN" sz="36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16</m:t>
                        </m:r>
                      </m:den>
                    </m:f>
                  </m:oMath>
                </a14:m>
                <a:r>
                  <a:rPr lang="vi-VN" sz="36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.</a:t>
                </a:r>
                <a:endParaRPr lang="en-US" sz="3600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marL="571500" marR="0" indent="-571500" algn="just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vi-VN" sz="36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Ba phân số lớn hơn 1: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36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7</m:t>
                        </m:r>
                      </m:num>
                      <m:den>
                        <m:r>
                          <a:rPr lang="vi-VN" sz="36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vi-VN" sz="36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36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4</m:t>
                        </m:r>
                      </m:num>
                      <m:den>
                        <m:r>
                          <a:rPr lang="vi-VN" sz="36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vi-VN" sz="36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36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19</m:t>
                        </m:r>
                      </m:num>
                      <m:den>
                        <m:r>
                          <a:rPr lang="vi-VN" sz="36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17</m:t>
                        </m:r>
                      </m:den>
                    </m:f>
                  </m:oMath>
                </a14:m>
                <a:r>
                  <a:rPr lang="vi-VN" sz="36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.</a:t>
                </a:r>
                <a:endParaRPr lang="en-US" sz="3600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marL="571500" marR="0" indent="-571500" algn="just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vi-VN" sz="36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Ba phân số bằng 1: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36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vi-VN" sz="36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vi-VN" sz="36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36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vi-VN" sz="36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vi-VN" sz="36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36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8</m:t>
                        </m:r>
                      </m:num>
                      <m:den>
                        <m:r>
                          <a:rPr lang="vi-VN" sz="36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vi-VN" sz="36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.</a:t>
                </a:r>
                <a:endParaRPr lang="en-US" sz="3600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1DB827CB-961A-9394-9817-B56E4DD7A8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6375" y="1981200"/>
                <a:ext cx="8963025" cy="2901307"/>
              </a:xfrm>
              <a:prstGeom prst="rect">
                <a:avLst/>
              </a:prstGeom>
              <a:blipFill>
                <a:blip r:embed="rId3"/>
                <a:stretch>
                  <a:fillRect l="-1835" b="-25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4006413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7"/>
          <a:stretch/>
        </p:blipFill>
        <p:spPr>
          <a:xfrm>
            <a:off x="-277972" y="0"/>
            <a:ext cx="12187647" cy="6858000"/>
          </a:xfrm>
          <a:prstGeom prst="rect">
            <a:avLst/>
          </a:prstGeom>
        </p:spPr>
      </p:pic>
      <p:sp>
        <p:nvSpPr>
          <p:cNvPr id="5" name="Hình chữ nhật: Góc Tròn 6">
            <a:extLst>
              <a:ext uri="{FF2B5EF4-FFF2-40B4-BE49-F238E27FC236}">
                <a16:creationId xmlns:a16="http://schemas.microsoft.com/office/drawing/2014/main" id="{5EDA13FA-52E6-BE1A-FEDF-A2A8F414FB17}"/>
              </a:ext>
            </a:extLst>
          </p:cNvPr>
          <p:cNvSpPr/>
          <p:nvPr/>
        </p:nvSpPr>
        <p:spPr>
          <a:xfrm>
            <a:off x="383137" y="245661"/>
            <a:ext cx="11526538" cy="6414446"/>
          </a:xfrm>
          <a:custGeom>
            <a:avLst/>
            <a:gdLst>
              <a:gd name="connsiteX0" fmla="*/ 0 w 11526538"/>
              <a:gd name="connsiteY0" fmla="*/ 1069096 h 6414446"/>
              <a:gd name="connsiteX1" fmla="*/ 1069096 w 11526538"/>
              <a:gd name="connsiteY1" fmla="*/ 0 h 6414446"/>
              <a:gd name="connsiteX2" fmla="*/ 10457442 w 11526538"/>
              <a:gd name="connsiteY2" fmla="*/ 0 h 6414446"/>
              <a:gd name="connsiteX3" fmla="*/ 11526538 w 11526538"/>
              <a:gd name="connsiteY3" fmla="*/ 1069096 h 6414446"/>
              <a:gd name="connsiteX4" fmla="*/ 11526538 w 11526538"/>
              <a:gd name="connsiteY4" fmla="*/ 5345350 h 6414446"/>
              <a:gd name="connsiteX5" fmla="*/ 10457442 w 11526538"/>
              <a:gd name="connsiteY5" fmla="*/ 6414446 h 6414446"/>
              <a:gd name="connsiteX6" fmla="*/ 1069096 w 11526538"/>
              <a:gd name="connsiteY6" fmla="*/ 6414446 h 6414446"/>
              <a:gd name="connsiteX7" fmla="*/ 0 w 11526538"/>
              <a:gd name="connsiteY7" fmla="*/ 5345350 h 6414446"/>
              <a:gd name="connsiteX8" fmla="*/ 0 w 11526538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26538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5674169" y="77600"/>
                  <a:pt x="6189842" y="-27269"/>
                  <a:pt x="10457442" y="0"/>
                </a:cubicBezTo>
                <a:cubicBezTo>
                  <a:pt x="11118517" y="-93171"/>
                  <a:pt x="11636122" y="510911"/>
                  <a:pt x="11526538" y="1069096"/>
                </a:cubicBezTo>
                <a:cubicBezTo>
                  <a:pt x="11635538" y="2536417"/>
                  <a:pt x="11448329" y="4353943"/>
                  <a:pt x="11526538" y="5345350"/>
                </a:cubicBezTo>
                <a:cubicBezTo>
                  <a:pt x="11514673" y="5931154"/>
                  <a:pt x="10979002" y="6444826"/>
                  <a:pt x="10457442" y="6414446"/>
                </a:cubicBezTo>
                <a:cubicBezTo>
                  <a:pt x="7051004" y="6463623"/>
                  <a:pt x="4083484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1526538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5064965" y="-129276"/>
                  <a:pt x="7545050" y="-77778"/>
                  <a:pt x="10457442" y="0"/>
                </a:cubicBezTo>
                <a:cubicBezTo>
                  <a:pt x="11030184" y="-56436"/>
                  <a:pt x="11510808" y="569352"/>
                  <a:pt x="11526538" y="1069096"/>
                </a:cubicBezTo>
                <a:cubicBezTo>
                  <a:pt x="11608137" y="1542640"/>
                  <a:pt x="11680838" y="3696807"/>
                  <a:pt x="11526538" y="5345350"/>
                </a:cubicBezTo>
                <a:cubicBezTo>
                  <a:pt x="11573301" y="6034414"/>
                  <a:pt x="11016388" y="6425151"/>
                  <a:pt x="10457442" y="6414446"/>
                </a:cubicBezTo>
                <a:cubicBezTo>
                  <a:pt x="6485277" y="6458666"/>
                  <a:pt x="4252768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rgbClr val="FF5D5D"/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32" name="Group 16">
            <a:extLst>
              <a:ext uri="{FF2B5EF4-FFF2-40B4-BE49-F238E27FC236}">
                <a16:creationId xmlns:a16="http://schemas.microsoft.com/office/drawing/2014/main" id="{FF756AC7-9410-4A08-B260-78406D7BDE73}"/>
              </a:ext>
            </a:extLst>
          </p:cNvPr>
          <p:cNvGrpSpPr/>
          <p:nvPr/>
        </p:nvGrpSpPr>
        <p:grpSpPr>
          <a:xfrm>
            <a:off x="666819" y="501634"/>
            <a:ext cx="772160" cy="757670"/>
            <a:chOff x="667518" y="406400"/>
            <a:chExt cx="772160" cy="757670"/>
          </a:xfrm>
          <a:solidFill>
            <a:srgbClr val="00B0F0"/>
          </a:solidFill>
        </p:grpSpPr>
        <p:sp>
          <p:nvSpPr>
            <p:cNvPr id="33" name="Isosceles Triangle 8">
              <a:extLst>
                <a:ext uri="{FF2B5EF4-FFF2-40B4-BE49-F238E27FC236}">
                  <a16:creationId xmlns:a16="http://schemas.microsoft.com/office/drawing/2014/main" id="{666F385F-AB5B-45C0-AD64-674FB924AD2C}"/>
                </a:ext>
              </a:extLst>
            </p:cNvPr>
            <p:cNvSpPr/>
            <p:nvPr/>
          </p:nvSpPr>
          <p:spPr>
            <a:xfrm>
              <a:off x="667518" y="406400"/>
              <a:ext cx="772160" cy="701040"/>
            </a:xfrm>
            <a:prstGeom prst="triangle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34" name="TextBox 15">
              <a:extLst>
                <a:ext uri="{FF2B5EF4-FFF2-40B4-BE49-F238E27FC236}">
                  <a16:creationId xmlns:a16="http://schemas.microsoft.com/office/drawing/2014/main" id="{19391D2D-C942-4824-9A53-F4F4AF8C158F}"/>
                </a:ext>
              </a:extLst>
            </p:cNvPr>
            <p:cNvSpPr txBox="1"/>
            <p:nvPr/>
          </p:nvSpPr>
          <p:spPr>
            <a:xfrm>
              <a:off x="830078" y="57929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3</a:t>
              </a: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sp>
        <p:nvSpPr>
          <p:cNvPr id="56" name="TextBox 55">
            <a:extLst>
              <a:ext uri="{FF2B5EF4-FFF2-40B4-BE49-F238E27FC236}">
                <a16:creationId xmlns:a16="http://schemas.microsoft.com/office/drawing/2014/main" id="{576AAF03-EA81-4E92-B165-BAFFFAE9F4F0}"/>
              </a:ext>
            </a:extLst>
          </p:cNvPr>
          <p:cNvSpPr txBox="1"/>
          <p:nvPr/>
        </p:nvSpPr>
        <p:spPr>
          <a:xfrm>
            <a:off x="1379837" y="578859"/>
            <a:ext cx="1013588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Viết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phân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sau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theo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thứ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tự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từ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bé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đến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lớn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4986474-2AC0-667C-7FF5-B712C1996C0F}"/>
                  </a:ext>
                </a:extLst>
              </p:cNvPr>
              <p:cNvSpPr txBox="1"/>
              <p:nvPr/>
            </p:nvSpPr>
            <p:spPr>
              <a:xfrm>
                <a:off x="697230" y="1634490"/>
                <a:ext cx="7447280" cy="9915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>
                  <a:defRPr/>
                </a:pPr>
                <a:r>
                  <a:rPr kumimoji="0" lang="en-US" sz="3600" b="1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US" sz="36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US" sz="3600" b="1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kumimoji="0" lang="en-US" sz="36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7</m:t>
                        </m:r>
                        <m:r>
                          <m:rPr>
                            <m:nor/>
                          </m:rPr>
                          <a:rPr kumimoji="0" lang="en-US" sz="3600" b="1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 </m:t>
                        </m:r>
                      </m:den>
                    </m:f>
                    <m:r>
                      <a:rPr kumimoji="0" lang="en-US" sz="3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" panose="02040503050406030204" pitchFamily="18" charset="0"/>
                      </a:rPr>
                      <m:t>;</m:t>
                    </m:r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600" b="1" i="0" smtClean="0">
                            <a:solidFill>
                              <a:srgbClr val="002060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600" b="1">
                            <a:solidFill>
                              <a:srgbClr val="002060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3600" b="1" i="0" smtClean="0">
                            <a:solidFill>
                              <a:srgbClr val="002060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7</m:t>
                        </m:r>
                        <m:r>
                          <m:rPr>
                            <m:nor/>
                          </m:rPr>
                          <a:rPr lang="en-US" sz="3600" b="1">
                            <a:solidFill>
                              <a:srgbClr val="002060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 </m:t>
                        </m:r>
                      </m:den>
                    </m:f>
                    <m:r>
                      <a:rPr lang="en-US" sz="36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" panose="02040503050406030204" pitchFamily="18" charset="0"/>
                      </a:rPr>
                      <m:t>𝐯</m:t>
                    </m:r>
                    <m:r>
                      <a:rPr lang="en-US" sz="36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" panose="02040503050406030204" pitchFamily="18" charset="0"/>
                      </a:rPr>
                      <m:t>à</m:t>
                    </m:r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600" b="1" i="0" smtClean="0">
                            <a:solidFill>
                              <a:srgbClr val="002060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600" b="1">
                            <a:solidFill>
                              <a:srgbClr val="002060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 7</m:t>
                        </m:r>
                        <m:r>
                          <m:rPr>
                            <m:nor/>
                          </m:rPr>
                          <a:rPr lang="en-US" sz="3600" b="1">
                            <a:solidFill>
                              <a:srgbClr val="002060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endPara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4986474-2AC0-667C-7FF5-B712C1996C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7230" y="1634490"/>
                <a:ext cx="7447280" cy="991553"/>
              </a:xfrm>
              <a:prstGeom prst="rect">
                <a:avLst/>
              </a:prstGeom>
              <a:blipFill>
                <a:blip r:embed="rId3"/>
                <a:stretch>
                  <a:fillRect l="-2455" b="-85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F78A67F-8B30-D7E3-78B4-CAF79FC105D4}"/>
                  </a:ext>
                </a:extLst>
              </p:cNvPr>
              <p:cNvSpPr txBox="1"/>
              <p:nvPr/>
            </p:nvSpPr>
            <p:spPr>
              <a:xfrm>
                <a:off x="7208336" y="1605915"/>
                <a:ext cx="3607148" cy="9915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>
                  <a:defRPr/>
                </a:pPr>
                <a:r>
                  <a:rPr kumimoji="0" lang="en-US" sz="3600" b="1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b)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US" sz="36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US" sz="3600" b="1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kumimoji="0" lang="en-US" sz="36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8</m:t>
                        </m:r>
                        <m:r>
                          <m:rPr>
                            <m:nor/>
                          </m:rPr>
                          <a:rPr kumimoji="0" lang="en-US" sz="3600" b="1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 </m:t>
                        </m:r>
                      </m:den>
                    </m:f>
                    <m:r>
                      <a:rPr kumimoji="0" lang="en-US" sz="3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" panose="02040503050406030204" pitchFamily="18" charset="0"/>
                      </a:rPr>
                      <m:t>;</m:t>
                    </m:r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600" b="1" i="0" smtClean="0">
                            <a:solidFill>
                              <a:srgbClr val="002060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600" b="1">
                            <a:solidFill>
                              <a:srgbClr val="002060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3600" b="1" i="0" smtClean="0">
                            <a:solidFill>
                              <a:srgbClr val="002060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8</m:t>
                        </m:r>
                        <m:r>
                          <m:rPr>
                            <m:nor/>
                          </m:rPr>
                          <a:rPr lang="en-US" sz="3600" b="1">
                            <a:solidFill>
                              <a:srgbClr val="002060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 </m:t>
                        </m:r>
                      </m:den>
                    </m:f>
                    <m:r>
                      <a:rPr lang="en-US" sz="36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" panose="02040503050406030204" pitchFamily="18" charset="0"/>
                      </a:rPr>
                      <m:t>𝐯</m:t>
                    </m:r>
                    <m:r>
                      <a:rPr lang="en-US" sz="36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" panose="02040503050406030204" pitchFamily="18" charset="0"/>
                      </a:rPr>
                      <m:t>à</m:t>
                    </m:r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600" b="1" i="0" smtClean="0">
                            <a:solidFill>
                              <a:srgbClr val="002060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600" b="1">
                            <a:solidFill>
                              <a:srgbClr val="002060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3600" b="1" i="0" smtClean="0">
                            <a:solidFill>
                              <a:srgbClr val="002060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8</m:t>
                        </m:r>
                        <m:r>
                          <m:rPr>
                            <m:nor/>
                          </m:rPr>
                          <a:rPr lang="en-US" sz="3600" b="1">
                            <a:solidFill>
                              <a:srgbClr val="002060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endPara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F78A67F-8B30-D7E3-78B4-CAF79FC105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8336" y="1605915"/>
                <a:ext cx="3607148" cy="991553"/>
              </a:xfrm>
              <a:prstGeom prst="rect">
                <a:avLst/>
              </a:prstGeom>
              <a:blipFill>
                <a:blip r:embed="rId4"/>
                <a:stretch>
                  <a:fillRect l="-5068" b="-85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F5CCD93-FAA6-E55F-CBDE-A0FFBD3D5A74}"/>
                  </a:ext>
                </a:extLst>
              </p:cNvPr>
              <p:cNvSpPr txBox="1"/>
              <p:nvPr/>
            </p:nvSpPr>
            <p:spPr>
              <a:xfrm>
                <a:off x="3944026" y="3985321"/>
                <a:ext cx="4226580" cy="9805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>
                  <a:defRPr/>
                </a:pPr>
                <a:r>
                  <a:rPr kumimoji="0" lang="en-US" sz="3600" b="1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c)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US" sz="36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US" sz="3600" b="1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kumimoji="0" lang="en-US" sz="36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  <m:r>
                          <m:rPr>
                            <m:nor/>
                          </m:rPr>
                          <a:rPr kumimoji="0" lang="en-US" sz="3600" b="1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 </m:t>
                        </m:r>
                      </m:den>
                    </m:f>
                    <m:r>
                      <a:rPr kumimoji="0" lang="en-US" sz="3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" panose="02040503050406030204" pitchFamily="18" charset="0"/>
                      </a:rPr>
                      <m:t>;</m:t>
                    </m:r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600" b="1" i="0" smtClean="0">
                            <a:solidFill>
                              <a:srgbClr val="002060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9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600" b="1">
                            <a:solidFill>
                              <a:srgbClr val="002060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3600" b="1" i="0" smtClean="0">
                            <a:solidFill>
                              <a:srgbClr val="002060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  <m:r>
                          <m:rPr>
                            <m:nor/>
                          </m:rPr>
                          <a:rPr lang="en-US" sz="3600" b="1">
                            <a:solidFill>
                              <a:srgbClr val="002060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 </m:t>
                        </m:r>
                      </m:den>
                    </m:f>
                    <m:r>
                      <a:rPr lang="en-US" sz="36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" panose="02040503050406030204" pitchFamily="18" charset="0"/>
                      </a:rPr>
                      <m:t>𝐯</m:t>
                    </m:r>
                    <m:r>
                      <a:rPr lang="en-US" sz="36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" panose="02040503050406030204" pitchFamily="18" charset="0"/>
                      </a:rPr>
                      <m:t>à</m:t>
                    </m:r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600" b="1" i="0" smtClean="0">
                            <a:solidFill>
                              <a:srgbClr val="002060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600" b="1">
                            <a:solidFill>
                              <a:srgbClr val="002060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3600" b="1" i="0" smtClean="0">
                            <a:solidFill>
                              <a:srgbClr val="002060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  <m:r>
                          <m:rPr>
                            <m:nor/>
                          </m:rPr>
                          <a:rPr lang="en-US" sz="3600" b="1">
                            <a:solidFill>
                              <a:srgbClr val="002060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endPara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F5CCD93-FAA6-E55F-CBDE-A0FFBD3D5A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4026" y="3985321"/>
                <a:ext cx="4226580" cy="980525"/>
              </a:xfrm>
              <a:prstGeom prst="rect">
                <a:avLst/>
              </a:prstGeom>
              <a:blipFill>
                <a:blip r:embed="rId5"/>
                <a:stretch>
                  <a:fillRect l="-4473" b="-93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FA9AFB2-A7F2-3915-7177-214EEC79E05F}"/>
                  </a:ext>
                </a:extLst>
              </p:cNvPr>
              <p:cNvSpPr txBox="1"/>
              <p:nvPr/>
            </p:nvSpPr>
            <p:spPr>
              <a:xfrm>
                <a:off x="599768" y="2762865"/>
                <a:ext cx="5653548" cy="8987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vi-VN" sz="36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Vì 2 &lt; 3 &lt; 5  nên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36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vi-VN" sz="36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vi-VN" sz="36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&lt;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36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vi-VN" sz="36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vi-VN" sz="36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&lt;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36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vi-VN" sz="36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𝟕</m:t>
                        </m:r>
                      </m:den>
                    </m:f>
                  </m:oMath>
                </a14:m>
                <a:endParaRPr lang="en-US" sz="36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FA9AFB2-A7F2-3915-7177-214EEC79E0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768" y="2762865"/>
                <a:ext cx="5653548" cy="898708"/>
              </a:xfrm>
              <a:prstGeom prst="rect">
                <a:avLst/>
              </a:prstGeom>
              <a:blipFill>
                <a:blip r:embed="rId6"/>
                <a:stretch>
                  <a:fillRect l="-3233" b="-101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11E40DA-FB07-0556-C749-DEEDAC1D96D6}"/>
                  </a:ext>
                </a:extLst>
              </p:cNvPr>
              <p:cNvSpPr txBox="1"/>
              <p:nvPr/>
            </p:nvSpPr>
            <p:spPr>
              <a:xfrm>
                <a:off x="6626943" y="2792362"/>
                <a:ext cx="5653548" cy="9010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vi-VN" sz="36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Vì 1 &lt; 5 &lt; 7 nên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vi-VN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vi-VN" sz="36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&lt;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vi-VN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vi-VN" sz="36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&lt;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vi-VN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vi-VN" sz="36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.</a:t>
                </a:r>
                <a:endParaRPr lang="en-US" sz="3600" b="1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11E40DA-FB07-0556-C749-DEEDAC1D96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6943" y="2792362"/>
                <a:ext cx="5653548" cy="901016"/>
              </a:xfrm>
              <a:prstGeom prst="rect">
                <a:avLst/>
              </a:prstGeom>
              <a:blipFill>
                <a:blip r:embed="rId7"/>
                <a:stretch>
                  <a:fillRect l="-3233" b="-101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EB5188A-DBF7-EBB9-19E6-9543EF8B6330}"/>
                  </a:ext>
                </a:extLst>
              </p:cNvPr>
              <p:cNvSpPr txBox="1"/>
              <p:nvPr/>
            </p:nvSpPr>
            <p:spPr>
              <a:xfrm>
                <a:off x="3382297" y="5220930"/>
                <a:ext cx="6184490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vi-VN" sz="36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Vì 1 &lt; 7 &lt; 9 nên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vi-VN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vi-VN" sz="36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&lt;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vi-VN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vi-VN" sz="36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&lt;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vi-VN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vi-VN" sz="36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.</a:t>
                </a:r>
                <a:endParaRPr lang="en-US" sz="3600" b="1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EB5188A-DBF7-EBB9-19E6-9543EF8B63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2297" y="5220930"/>
                <a:ext cx="6184490" cy="892552"/>
              </a:xfrm>
              <a:prstGeom prst="rect">
                <a:avLst/>
              </a:prstGeom>
              <a:blipFill>
                <a:blip r:embed="rId8"/>
                <a:stretch>
                  <a:fillRect l="-3057" b="-102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5868712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  <p:bldP spid="2" grpId="0"/>
      <p:bldP spid="9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7"/>
          <a:stretch/>
        </p:blipFill>
        <p:spPr>
          <a:xfrm>
            <a:off x="-277972" y="0"/>
            <a:ext cx="12187647" cy="6858000"/>
          </a:xfrm>
          <a:prstGeom prst="rect">
            <a:avLst/>
          </a:prstGeom>
        </p:spPr>
      </p:pic>
      <p:sp>
        <p:nvSpPr>
          <p:cNvPr id="5" name="Hình chữ nhật: Góc Tròn 6">
            <a:extLst>
              <a:ext uri="{FF2B5EF4-FFF2-40B4-BE49-F238E27FC236}">
                <a16:creationId xmlns:a16="http://schemas.microsoft.com/office/drawing/2014/main" id="{5EDA13FA-52E6-BE1A-FEDF-A2A8F414FB17}"/>
              </a:ext>
            </a:extLst>
          </p:cNvPr>
          <p:cNvSpPr/>
          <p:nvPr/>
        </p:nvSpPr>
        <p:spPr>
          <a:xfrm>
            <a:off x="383137" y="245661"/>
            <a:ext cx="11526538" cy="6414446"/>
          </a:xfrm>
          <a:custGeom>
            <a:avLst/>
            <a:gdLst>
              <a:gd name="connsiteX0" fmla="*/ 0 w 11526538"/>
              <a:gd name="connsiteY0" fmla="*/ 1069096 h 6414446"/>
              <a:gd name="connsiteX1" fmla="*/ 1069096 w 11526538"/>
              <a:gd name="connsiteY1" fmla="*/ 0 h 6414446"/>
              <a:gd name="connsiteX2" fmla="*/ 10457442 w 11526538"/>
              <a:gd name="connsiteY2" fmla="*/ 0 h 6414446"/>
              <a:gd name="connsiteX3" fmla="*/ 11526538 w 11526538"/>
              <a:gd name="connsiteY3" fmla="*/ 1069096 h 6414446"/>
              <a:gd name="connsiteX4" fmla="*/ 11526538 w 11526538"/>
              <a:gd name="connsiteY4" fmla="*/ 5345350 h 6414446"/>
              <a:gd name="connsiteX5" fmla="*/ 10457442 w 11526538"/>
              <a:gd name="connsiteY5" fmla="*/ 6414446 h 6414446"/>
              <a:gd name="connsiteX6" fmla="*/ 1069096 w 11526538"/>
              <a:gd name="connsiteY6" fmla="*/ 6414446 h 6414446"/>
              <a:gd name="connsiteX7" fmla="*/ 0 w 11526538"/>
              <a:gd name="connsiteY7" fmla="*/ 5345350 h 6414446"/>
              <a:gd name="connsiteX8" fmla="*/ 0 w 11526538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26538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5674169" y="77600"/>
                  <a:pt x="6189842" y="-27269"/>
                  <a:pt x="10457442" y="0"/>
                </a:cubicBezTo>
                <a:cubicBezTo>
                  <a:pt x="11118517" y="-93171"/>
                  <a:pt x="11636122" y="510911"/>
                  <a:pt x="11526538" y="1069096"/>
                </a:cubicBezTo>
                <a:cubicBezTo>
                  <a:pt x="11635538" y="2536417"/>
                  <a:pt x="11448329" y="4353943"/>
                  <a:pt x="11526538" y="5345350"/>
                </a:cubicBezTo>
                <a:cubicBezTo>
                  <a:pt x="11514673" y="5931154"/>
                  <a:pt x="10979002" y="6444826"/>
                  <a:pt x="10457442" y="6414446"/>
                </a:cubicBezTo>
                <a:cubicBezTo>
                  <a:pt x="7051004" y="6463623"/>
                  <a:pt x="4083484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1526538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5064965" y="-129276"/>
                  <a:pt x="7545050" y="-77778"/>
                  <a:pt x="10457442" y="0"/>
                </a:cubicBezTo>
                <a:cubicBezTo>
                  <a:pt x="11030184" y="-56436"/>
                  <a:pt x="11510808" y="569352"/>
                  <a:pt x="11526538" y="1069096"/>
                </a:cubicBezTo>
                <a:cubicBezTo>
                  <a:pt x="11608137" y="1542640"/>
                  <a:pt x="11680838" y="3696807"/>
                  <a:pt x="11526538" y="5345350"/>
                </a:cubicBezTo>
                <a:cubicBezTo>
                  <a:pt x="11573301" y="6034414"/>
                  <a:pt x="11016388" y="6425151"/>
                  <a:pt x="10457442" y="6414446"/>
                </a:cubicBezTo>
                <a:cubicBezTo>
                  <a:pt x="6485277" y="6458666"/>
                  <a:pt x="4252768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rgbClr val="FF5D5D"/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grpSp>
        <p:nvGrpSpPr>
          <p:cNvPr id="32" name="Group 16">
            <a:extLst>
              <a:ext uri="{FF2B5EF4-FFF2-40B4-BE49-F238E27FC236}">
                <a16:creationId xmlns:a16="http://schemas.microsoft.com/office/drawing/2014/main" id="{FF756AC7-9410-4A08-B260-78406D7BDE73}"/>
              </a:ext>
            </a:extLst>
          </p:cNvPr>
          <p:cNvGrpSpPr/>
          <p:nvPr/>
        </p:nvGrpSpPr>
        <p:grpSpPr>
          <a:xfrm>
            <a:off x="666819" y="501634"/>
            <a:ext cx="772160" cy="757670"/>
            <a:chOff x="667518" y="406400"/>
            <a:chExt cx="772160" cy="757670"/>
          </a:xfrm>
          <a:solidFill>
            <a:srgbClr val="00B0F0"/>
          </a:solidFill>
        </p:grpSpPr>
        <p:sp>
          <p:nvSpPr>
            <p:cNvPr id="33" name="Isosceles Triangle 8">
              <a:extLst>
                <a:ext uri="{FF2B5EF4-FFF2-40B4-BE49-F238E27FC236}">
                  <a16:creationId xmlns:a16="http://schemas.microsoft.com/office/drawing/2014/main" id="{666F385F-AB5B-45C0-AD64-674FB924AD2C}"/>
                </a:ext>
              </a:extLst>
            </p:cNvPr>
            <p:cNvSpPr/>
            <p:nvPr/>
          </p:nvSpPr>
          <p:spPr>
            <a:xfrm>
              <a:off x="667518" y="406400"/>
              <a:ext cx="772160" cy="701040"/>
            </a:xfrm>
            <a:prstGeom prst="triangle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sp>
          <p:nvSpPr>
            <p:cNvPr id="34" name="TextBox 15">
              <a:extLst>
                <a:ext uri="{FF2B5EF4-FFF2-40B4-BE49-F238E27FC236}">
                  <a16:creationId xmlns:a16="http://schemas.microsoft.com/office/drawing/2014/main" id="{19391D2D-C942-4824-9A53-F4F4AF8C158F}"/>
                </a:ext>
              </a:extLst>
            </p:cNvPr>
            <p:cNvSpPr txBox="1"/>
            <p:nvPr/>
          </p:nvSpPr>
          <p:spPr>
            <a:xfrm>
              <a:off x="830078" y="57929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4</a:t>
              </a: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576AAF03-EA81-4E92-B165-BAFFFAE9F4F0}"/>
                  </a:ext>
                </a:extLst>
              </p:cNvPr>
              <p:cNvSpPr txBox="1"/>
              <p:nvPr/>
            </p:nvSpPr>
            <p:spPr>
              <a:xfrm>
                <a:off x="1350340" y="362549"/>
                <a:ext cx="10135888" cy="233403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just"/>
                <a:r>
                  <a:rPr lang="en-US" sz="2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Bác </a:t>
                </a:r>
                <a:r>
                  <a:rPr lang="en-US" sz="28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Sáu</a:t>
                </a:r>
                <a:r>
                  <a:rPr lang="en-US" sz="2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dùng</a:t>
                </a:r>
                <a:r>
                  <a:rPr lang="en-US" sz="2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 </a:t>
                </a:r>
                <a:r>
                  <a:rPr lang="en-US" sz="2800" b="1" dirty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800" b="1">
                            <a:solidFill>
                              <a:srgbClr val="002060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2800" b="1" i="0" smtClean="0">
                            <a:solidFill>
                              <a:srgbClr val="002060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9</m:t>
                        </m:r>
                        <m:r>
                          <m:rPr>
                            <m:nor/>
                          </m:rPr>
                          <a:rPr lang="en-US" sz="2800" b="1">
                            <a:solidFill>
                              <a:srgbClr val="002060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diện</a:t>
                </a:r>
                <a:r>
                  <a:rPr lang="en-US" sz="2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tích</a:t>
                </a:r>
                <a:r>
                  <a:rPr lang="en-US" sz="2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đất</a:t>
                </a:r>
                <a:r>
                  <a:rPr lang="en-US" sz="2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canh</a:t>
                </a:r>
                <a:r>
                  <a:rPr lang="en-US" sz="2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tác</a:t>
                </a:r>
                <a:r>
                  <a:rPr lang="en-US" sz="2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để</a:t>
                </a:r>
                <a:r>
                  <a:rPr lang="en-US" sz="2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trồng</a:t>
                </a:r>
                <a:r>
                  <a:rPr lang="en-US" sz="2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ngô</a:t>
                </a:r>
                <a:r>
                  <a:rPr lang="en-US" sz="2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, </a:t>
                </a:r>
                <a:r>
                  <a:rPr lang="en-US" sz="2800" b="1" dirty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800" b="1">
                            <a:solidFill>
                              <a:srgbClr val="002060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2800" b="1" i="0" smtClean="0">
                            <a:solidFill>
                              <a:srgbClr val="002060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9</m:t>
                        </m:r>
                        <m:r>
                          <m:rPr>
                            <m:nor/>
                          </m:rPr>
                          <a:rPr lang="en-US" sz="2800" b="1">
                            <a:solidFill>
                              <a:srgbClr val="002060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 </m:t>
                        </m:r>
                      </m:den>
                    </m:f>
                    <m:r>
                      <a:rPr lang="en-US" sz="28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" panose="02040503050406030204" pitchFamily="18" charset="0"/>
                      </a:rPr>
                      <m:t> </m:t>
                    </m:r>
                  </m:oMath>
                </a14:m>
                <a:r>
                  <a:rPr lang="en-US" sz="2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diện </a:t>
                </a:r>
                <a:r>
                  <a:rPr lang="en-US" sz="28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tích</a:t>
                </a:r>
                <a:r>
                  <a:rPr lang="en-US" sz="2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để</a:t>
                </a:r>
                <a:r>
                  <a:rPr lang="en-US" sz="2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trồng</a:t>
                </a:r>
                <a:r>
                  <a:rPr lang="en-US" sz="2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lúa</a:t>
                </a:r>
                <a:r>
                  <a:rPr lang="en-US" sz="2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và</a:t>
                </a:r>
                <a:r>
                  <a:rPr lang="en-US" sz="2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 </a:t>
                </a:r>
                <a:r>
                  <a:rPr lang="en-US" sz="2800" b="1" dirty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800" b="1">
                            <a:solidFill>
                              <a:srgbClr val="002060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2800" b="1" i="0" smtClean="0">
                            <a:solidFill>
                              <a:srgbClr val="002060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9</m:t>
                        </m:r>
                        <m:r>
                          <m:rPr>
                            <m:nor/>
                          </m:rPr>
                          <a:rPr lang="en-US" sz="2800" b="1">
                            <a:solidFill>
                              <a:srgbClr val="002060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 </m:t>
                        </m:r>
                      </m:den>
                    </m:f>
                    <m:r>
                      <a:rPr lang="en-US" sz="28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" panose="02040503050406030204" pitchFamily="18" charset="0"/>
                      </a:rPr>
                      <m:t> </m:t>
                    </m:r>
                  </m:oMath>
                </a14:m>
                <a:r>
                  <a:rPr lang="en-US" sz="2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diện </a:t>
                </a:r>
                <a:r>
                  <a:rPr lang="en-US" sz="28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tích</a:t>
                </a:r>
                <a:r>
                  <a:rPr lang="en-US" sz="2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để</a:t>
                </a:r>
                <a:r>
                  <a:rPr lang="en-US" sz="2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trồng</a:t>
                </a:r>
                <a:r>
                  <a:rPr lang="en-US" sz="2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khoai</a:t>
                </a:r>
                <a:r>
                  <a:rPr lang="en-US" sz="2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. </a:t>
                </a:r>
                <a:r>
                  <a:rPr lang="en-US" sz="28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Hỏi</a:t>
                </a:r>
                <a:r>
                  <a:rPr lang="en-US" sz="2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trong</a:t>
                </a:r>
                <a:r>
                  <a:rPr lang="en-US" sz="2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ba</a:t>
                </a:r>
                <a:r>
                  <a:rPr lang="en-US" sz="2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loại</a:t>
                </a:r>
                <a:r>
                  <a:rPr lang="en-US" sz="2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cây</a:t>
                </a:r>
                <a:r>
                  <a:rPr lang="en-US" sz="2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trên</a:t>
                </a:r>
                <a:r>
                  <a:rPr lang="en-US" sz="2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, </a:t>
                </a:r>
                <a:r>
                  <a:rPr lang="en-US" sz="28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bác</a:t>
                </a:r>
                <a:r>
                  <a:rPr lang="en-US" sz="2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Sáu</a:t>
                </a:r>
                <a:r>
                  <a:rPr lang="en-US" sz="2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trồng</a:t>
                </a:r>
                <a:r>
                  <a:rPr lang="en-US" sz="2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cây</a:t>
                </a:r>
                <a:r>
                  <a:rPr lang="en-US" sz="2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gì</a:t>
                </a:r>
                <a:r>
                  <a:rPr lang="en-US" sz="2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chiếm</a:t>
                </a:r>
                <a:r>
                  <a:rPr lang="en-US" sz="2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nhiều</a:t>
                </a:r>
                <a:r>
                  <a:rPr lang="en-US" sz="2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diện</a:t>
                </a:r>
                <a:r>
                  <a:rPr lang="en-US" sz="2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tích</a:t>
                </a:r>
                <a:r>
                  <a:rPr lang="en-US" sz="2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nhất</a:t>
                </a:r>
                <a:r>
                  <a:rPr lang="en-US" sz="2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? </a:t>
                </a:r>
                <a:r>
                  <a:rPr lang="en-US" sz="28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Cây</a:t>
                </a:r>
                <a:r>
                  <a:rPr lang="en-US" sz="2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gì</a:t>
                </a:r>
                <a:r>
                  <a:rPr lang="en-US" sz="2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chiếm</a:t>
                </a:r>
                <a:r>
                  <a:rPr lang="en-US" sz="2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ít</a:t>
                </a:r>
                <a:r>
                  <a:rPr lang="en-US" sz="2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diện</a:t>
                </a:r>
                <a:r>
                  <a:rPr lang="en-US" sz="2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tích</a:t>
                </a:r>
                <a:r>
                  <a:rPr lang="en-US" sz="2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nhất</a:t>
                </a:r>
                <a:r>
                  <a:rPr lang="en-US" sz="2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?</a:t>
                </a:r>
                <a:endParaRPr kumimoji="0" lang="en-US" sz="7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576AAF03-EA81-4E92-B165-BAFFFAE9F4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0340" y="362549"/>
                <a:ext cx="10135888" cy="2334037"/>
              </a:xfrm>
              <a:prstGeom prst="rect">
                <a:avLst/>
              </a:prstGeom>
              <a:blipFill>
                <a:blip r:embed="rId3"/>
                <a:stretch>
                  <a:fillRect l="-1264" r="-1264" b="-62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3EBF8533-C2E7-BFB8-3C4D-C9ECCAFE31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13755" y="2329784"/>
            <a:ext cx="4638982" cy="379794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86B69B1-BEB7-727B-EE33-00BADE3584DD}"/>
                  </a:ext>
                </a:extLst>
              </p:cNvPr>
              <p:cNvSpPr txBox="1"/>
              <p:nvPr/>
            </p:nvSpPr>
            <p:spPr>
              <a:xfrm>
                <a:off x="1052052" y="2880852"/>
                <a:ext cx="5653548" cy="11592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T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800" b="0" i="0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a</m:t>
                    </m:r>
                    <m:r>
                      <a:rPr lang="en-US" sz="4800" b="0" i="0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4800" b="0" i="0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c</m:t>
                    </m:r>
                    <m:r>
                      <a:rPr lang="en-US" sz="4800" b="0" i="1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ó: </m:t>
                    </m:r>
                    <m:f>
                      <m:fPr>
                        <m:ctrlPr>
                          <a:rPr lang="en-US" sz="48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4800" b="0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vi-VN" sz="48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&lt;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4800" b="0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vi-VN" sz="48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&lt;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4</m:t>
                        </m:r>
                      </m:num>
                      <m:den>
                        <m:r>
                          <a:rPr lang="en-US" sz="4800" b="0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9</m:t>
                        </m:r>
                      </m:den>
                    </m:f>
                  </m:oMath>
                </a14:m>
                <a:endParaRPr lang="en-US" sz="4800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86B69B1-BEB7-727B-EE33-00BADE3584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2052" y="2880852"/>
                <a:ext cx="5653548" cy="1159228"/>
              </a:xfrm>
              <a:prstGeom prst="rect">
                <a:avLst/>
              </a:prstGeom>
              <a:blipFill>
                <a:blip r:embed="rId5"/>
                <a:stretch>
                  <a:fillRect l="-4962" t="-526" b="-105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0AD93F4B-68BD-B9CA-51AB-FF0179D33BD9}"/>
              </a:ext>
            </a:extLst>
          </p:cNvPr>
          <p:cNvSpPr txBox="1"/>
          <p:nvPr/>
        </p:nvSpPr>
        <p:spPr>
          <a:xfrm>
            <a:off x="786581" y="4296697"/>
            <a:ext cx="593868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Vậy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bác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Sáu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trồng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lúa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chiếm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nhiều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diện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tích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nhất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trồng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khoai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chiếm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ít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diện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tích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nhất</a:t>
            </a:r>
            <a:r>
              <a:rPr lang="en-US" sz="2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US" sz="6600" b="1" dirty="0">
              <a:solidFill>
                <a:srgbClr val="FF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861354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779"/>
          <a:stretch/>
        </p:blipFill>
        <p:spPr>
          <a:xfrm>
            <a:off x="0" y="458376"/>
            <a:ext cx="6871063" cy="65263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B377D84-55A3-0769-6BC8-ACD29D8384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4542" y="1090975"/>
            <a:ext cx="5328366" cy="482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66665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7"/>
          <a:stretch/>
        </p:blipFill>
        <p:spPr>
          <a:xfrm>
            <a:off x="-1" y="0"/>
            <a:ext cx="12187647" cy="6858000"/>
          </a:xfrm>
          <a:prstGeom prst="rect">
            <a:avLst/>
          </a:prstGeom>
        </p:spPr>
      </p:pic>
      <p:sp>
        <p:nvSpPr>
          <p:cNvPr id="18" name="Hình chữ nhật: Góc Tròn 6">
            <a:extLst>
              <a:ext uri="{FF2B5EF4-FFF2-40B4-BE49-F238E27FC236}">
                <a16:creationId xmlns:a16="http://schemas.microsoft.com/office/drawing/2014/main" id="{5EDA13FA-52E6-BE1A-FEDF-A2A8F414FB17}"/>
              </a:ext>
            </a:extLst>
          </p:cNvPr>
          <p:cNvSpPr/>
          <p:nvPr/>
        </p:nvSpPr>
        <p:spPr>
          <a:xfrm>
            <a:off x="383137" y="245661"/>
            <a:ext cx="11526538" cy="6414446"/>
          </a:xfrm>
          <a:custGeom>
            <a:avLst/>
            <a:gdLst>
              <a:gd name="connsiteX0" fmla="*/ 0 w 11526538"/>
              <a:gd name="connsiteY0" fmla="*/ 1069096 h 6414446"/>
              <a:gd name="connsiteX1" fmla="*/ 1069096 w 11526538"/>
              <a:gd name="connsiteY1" fmla="*/ 0 h 6414446"/>
              <a:gd name="connsiteX2" fmla="*/ 10457442 w 11526538"/>
              <a:gd name="connsiteY2" fmla="*/ 0 h 6414446"/>
              <a:gd name="connsiteX3" fmla="*/ 11526538 w 11526538"/>
              <a:gd name="connsiteY3" fmla="*/ 1069096 h 6414446"/>
              <a:gd name="connsiteX4" fmla="*/ 11526538 w 11526538"/>
              <a:gd name="connsiteY4" fmla="*/ 5345350 h 6414446"/>
              <a:gd name="connsiteX5" fmla="*/ 10457442 w 11526538"/>
              <a:gd name="connsiteY5" fmla="*/ 6414446 h 6414446"/>
              <a:gd name="connsiteX6" fmla="*/ 1069096 w 11526538"/>
              <a:gd name="connsiteY6" fmla="*/ 6414446 h 6414446"/>
              <a:gd name="connsiteX7" fmla="*/ 0 w 11526538"/>
              <a:gd name="connsiteY7" fmla="*/ 5345350 h 6414446"/>
              <a:gd name="connsiteX8" fmla="*/ 0 w 11526538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26538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5674169" y="77600"/>
                  <a:pt x="6189842" y="-27269"/>
                  <a:pt x="10457442" y="0"/>
                </a:cubicBezTo>
                <a:cubicBezTo>
                  <a:pt x="11118517" y="-93171"/>
                  <a:pt x="11636122" y="510911"/>
                  <a:pt x="11526538" y="1069096"/>
                </a:cubicBezTo>
                <a:cubicBezTo>
                  <a:pt x="11635538" y="2536417"/>
                  <a:pt x="11448329" y="4353943"/>
                  <a:pt x="11526538" y="5345350"/>
                </a:cubicBezTo>
                <a:cubicBezTo>
                  <a:pt x="11514673" y="5931154"/>
                  <a:pt x="10979002" y="6444826"/>
                  <a:pt x="10457442" y="6414446"/>
                </a:cubicBezTo>
                <a:cubicBezTo>
                  <a:pt x="7051004" y="6463623"/>
                  <a:pt x="4083484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1526538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5064965" y="-129276"/>
                  <a:pt x="7545050" y="-77778"/>
                  <a:pt x="10457442" y="0"/>
                </a:cubicBezTo>
                <a:cubicBezTo>
                  <a:pt x="11030184" y="-56436"/>
                  <a:pt x="11510808" y="569352"/>
                  <a:pt x="11526538" y="1069096"/>
                </a:cubicBezTo>
                <a:cubicBezTo>
                  <a:pt x="11608137" y="1542640"/>
                  <a:pt x="11680838" y="3696807"/>
                  <a:pt x="11526538" y="5345350"/>
                </a:cubicBezTo>
                <a:cubicBezTo>
                  <a:pt x="11573301" y="6034414"/>
                  <a:pt x="11016388" y="6425151"/>
                  <a:pt x="10457442" y="6414446"/>
                </a:cubicBezTo>
                <a:cubicBezTo>
                  <a:pt x="6485277" y="6458666"/>
                  <a:pt x="4252768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rgbClr val="FF5D5D"/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16">
                <a:extLst>
                  <a:ext uri="{FF2B5EF4-FFF2-40B4-BE49-F238E27FC236}">
                    <a16:creationId xmlns:a16="http://schemas.microsoft.com/office/drawing/2014/main" id="{26DA287F-80C3-BFDD-2792-4403BD97486B}"/>
                  </a:ext>
                </a:extLst>
              </p:cNvPr>
              <p:cNvSpPr txBox="1"/>
              <p:nvPr/>
            </p:nvSpPr>
            <p:spPr>
              <a:xfrm>
                <a:off x="1040980" y="2234453"/>
                <a:ext cx="10197474" cy="185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Sắp </a:t>
                </a:r>
                <a:r>
                  <a:rPr kumimoji="0" lang="en-US" sz="44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xếp</a:t>
                </a:r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r>
                  <a:rPr kumimoji="0" lang="en-US" sz="44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các</a:t>
                </a:r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r>
                  <a:rPr kumimoji="0" lang="en-US" sz="44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phân</a:t>
                </a:r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r>
                  <a:rPr kumimoji="0" lang="en-US" sz="44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số</a:t>
                </a:r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r>
                  <a:rPr kumimoji="0" lang="en-US" sz="44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sau</a:t>
                </a:r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r>
                  <a:rPr kumimoji="0" lang="en-US" sz="44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theo</a:t>
                </a:r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r>
                  <a:rPr kumimoji="0" lang="en-US" sz="44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thứ</a:t>
                </a:r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r>
                  <a:rPr kumimoji="0" lang="en-US" sz="44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tự</a:t>
                </a:r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r>
                  <a:rPr kumimoji="0" lang="en-US" sz="44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từ</a:t>
                </a:r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r>
                  <a:rPr kumimoji="0" lang="en-US" sz="44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bé</a:t>
                </a:r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r>
                  <a:rPr kumimoji="0" lang="en-US" sz="44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đến</a:t>
                </a:r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r>
                  <a:rPr kumimoji="0" lang="en-US" sz="44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lớn</a:t>
                </a:r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US" sz="44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US" sz="44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3</m:t>
                        </m:r>
                      </m:den>
                    </m:f>
                    <m:r>
                      <a:rPr kumimoji="0" lang="en-US" sz="4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" panose="02040503050406030204" pitchFamily="18" charset="0"/>
                        <a:cs typeface="+mn-cs"/>
                      </a:rPr>
                      <m:t>, </m:t>
                    </m:r>
                    <m:f>
                      <m:fPr>
                        <m:ctrlP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US" sz="44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4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US" sz="44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3</m:t>
                        </m:r>
                      </m:den>
                    </m:f>
                  </m:oMath>
                </a14:m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Cambria" panose="02040503050406030204" pitchFamily="18" charset="0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sz="4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" panose="02040503050406030204" pitchFamily="18" charset="0"/>
                        <a:cs typeface="+mn-cs"/>
                      </a:rPr>
                      <m:t>, </m:t>
                    </m:r>
                    <m:f>
                      <m:fPr>
                        <m:ctrlP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US" sz="44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4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US" sz="44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4</m:t>
                        </m:r>
                      </m:den>
                    </m:f>
                  </m:oMath>
                </a14:m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</a:p>
            </p:txBody>
          </p:sp>
        </mc:Choice>
        <mc:Fallback xmlns="">
          <p:sp>
            <p:nvSpPr>
              <p:cNvPr id="29" name="TextBox 16">
                <a:extLst>
                  <a:ext uri="{FF2B5EF4-FFF2-40B4-BE49-F238E27FC236}">
                    <a16:creationId xmlns:a16="http://schemas.microsoft.com/office/drawing/2014/main" id="{26DA287F-80C3-BFDD-2792-4403BD9748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0980" y="2234453"/>
                <a:ext cx="10197474" cy="1854995"/>
              </a:xfrm>
              <a:prstGeom prst="rect">
                <a:avLst/>
              </a:prstGeom>
              <a:blipFill>
                <a:blip r:embed="rId3"/>
                <a:stretch>
                  <a:fillRect l="-1375" t="-6908" r="-1255" b="-75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>
            <a:extLst>
              <a:ext uri="{FF2B5EF4-FFF2-40B4-BE49-F238E27FC236}">
                <a16:creationId xmlns:a16="http://schemas.microsoft.com/office/drawing/2014/main" id="{0AA24683-F8E3-C1FC-6970-0BAED90DCC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361" y="422056"/>
            <a:ext cx="11016427" cy="212768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6F5435F-7440-07AF-EEBC-8E9F2C2930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5522" y="4355133"/>
            <a:ext cx="10967655" cy="1786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80413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7"/>
          <a:stretch/>
        </p:blipFill>
        <p:spPr>
          <a:xfrm>
            <a:off x="-1" y="0"/>
            <a:ext cx="12187647" cy="6858000"/>
          </a:xfrm>
          <a:prstGeom prst="rect">
            <a:avLst/>
          </a:prstGeom>
        </p:spPr>
      </p:pic>
      <p:sp>
        <p:nvSpPr>
          <p:cNvPr id="18" name="Hình chữ nhật: Góc Tròn 6">
            <a:extLst>
              <a:ext uri="{FF2B5EF4-FFF2-40B4-BE49-F238E27FC236}">
                <a16:creationId xmlns:a16="http://schemas.microsoft.com/office/drawing/2014/main" id="{5EDA13FA-52E6-BE1A-FEDF-A2A8F414FB17}"/>
              </a:ext>
            </a:extLst>
          </p:cNvPr>
          <p:cNvSpPr/>
          <p:nvPr/>
        </p:nvSpPr>
        <p:spPr>
          <a:xfrm>
            <a:off x="383137" y="245661"/>
            <a:ext cx="11526538" cy="6414446"/>
          </a:xfrm>
          <a:custGeom>
            <a:avLst/>
            <a:gdLst>
              <a:gd name="connsiteX0" fmla="*/ 0 w 11526538"/>
              <a:gd name="connsiteY0" fmla="*/ 1069096 h 6414446"/>
              <a:gd name="connsiteX1" fmla="*/ 1069096 w 11526538"/>
              <a:gd name="connsiteY1" fmla="*/ 0 h 6414446"/>
              <a:gd name="connsiteX2" fmla="*/ 10457442 w 11526538"/>
              <a:gd name="connsiteY2" fmla="*/ 0 h 6414446"/>
              <a:gd name="connsiteX3" fmla="*/ 11526538 w 11526538"/>
              <a:gd name="connsiteY3" fmla="*/ 1069096 h 6414446"/>
              <a:gd name="connsiteX4" fmla="*/ 11526538 w 11526538"/>
              <a:gd name="connsiteY4" fmla="*/ 5345350 h 6414446"/>
              <a:gd name="connsiteX5" fmla="*/ 10457442 w 11526538"/>
              <a:gd name="connsiteY5" fmla="*/ 6414446 h 6414446"/>
              <a:gd name="connsiteX6" fmla="*/ 1069096 w 11526538"/>
              <a:gd name="connsiteY6" fmla="*/ 6414446 h 6414446"/>
              <a:gd name="connsiteX7" fmla="*/ 0 w 11526538"/>
              <a:gd name="connsiteY7" fmla="*/ 5345350 h 6414446"/>
              <a:gd name="connsiteX8" fmla="*/ 0 w 11526538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26538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5674169" y="77600"/>
                  <a:pt x="6189842" y="-27269"/>
                  <a:pt x="10457442" y="0"/>
                </a:cubicBezTo>
                <a:cubicBezTo>
                  <a:pt x="11118517" y="-93171"/>
                  <a:pt x="11636122" y="510911"/>
                  <a:pt x="11526538" y="1069096"/>
                </a:cubicBezTo>
                <a:cubicBezTo>
                  <a:pt x="11635538" y="2536417"/>
                  <a:pt x="11448329" y="4353943"/>
                  <a:pt x="11526538" y="5345350"/>
                </a:cubicBezTo>
                <a:cubicBezTo>
                  <a:pt x="11514673" y="5931154"/>
                  <a:pt x="10979002" y="6444826"/>
                  <a:pt x="10457442" y="6414446"/>
                </a:cubicBezTo>
                <a:cubicBezTo>
                  <a:pt x="7051004" y="6463623"/>
                  <a:pt x="4083484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1526538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5064965" y="-129276"/>
                  <a:pt x="7545050" y="-77778"/>
                  <a:pt x="10457442" y="0"/>
                </a:cubicBezTo>
                <a:cubicBezTo>
                  <a:pt x="11030184" y="-56436"/>
                  <a:pt x="11510808" y="569352"/>
                  <a:pt x="11526538" y="1069096"/>
                </a:cubicBezTo>
                <a:cubicBezTo>
                  <a:pt x="11608137" y="1542640"/>
                  <a:pt x="11680838" y="3696807"/>
                  <a:pt x="11526538" y="5345350"/>
                </a:cubicBezTo>
                <a:cubicBezTo>
                  <a:pt x="11573301" y="6034414"/>
                  <a:pt x="11016388" y="6425151"/>
                  <a:pt x="10457442" y="6414446"/>
                </a:cubicBezTo>
                <a:cubicBezTo>
                  <a:pt x="6485277" y="6458666"/>
                  <a:pt x="4252768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rgbClr val="FF5D5D"/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16">
                <a:extLst>
                  <a:ext uri="{FF2B5EF4-FFF2-40B4-BE49-F238E27FC236}">
                    <a16:creationId xmlns:a16="http://schemas.microsoft.com/office/drawing/2014/main" id="{26DA287F-80C3-BFDD-2792-4403BD97486B}"/>
                  </a:ext>
                </a:extLst>
              </p:cNvPr>
              <p:cNvSpPr txBox="1"/>
              <p:nvPr/>
            </p:nvSpPr>
            <p:spPr>
              <a:xfrm>
                <a:off x="640930" y="2253503"/>
                <a:ext cx="10197474" cy="12765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Thứ </a:t>
                </a:r>
                <a:r>
                  <a:rPr kumimoji="0" lang="en-US" sz="4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tự</a:t>
                </a:r>
                <a:r>
                  <a:rPr kumimoji="0" 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r>
                  <a:rPr kumimoji="0" lang="en-US" sz="4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từ</a:t>
                </a:r>
                <a:r>
                  <a:rPr kumimoji="0" 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r>
                  <a:rPr kumimoji="0" lang="en-US" sz="4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bé</a:t>
                </a:r>
                <a:r>
                  <a:rPr kumimoji="0" 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r>
                  <a:rPr kumimoji="0" lang="en-US" sz="4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đến</a:t>
                </a:r>
                <a:r>
                  <a:rPr kumimoji="0" 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r>
                  <a:rPr kumimoji="0" lang="en-US" sz="4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lớn</a:t>
                </a:r>
                <a:r>
                  <a:rPr kumimoji="0" 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US" sz="48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US" sz="48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3</m:t>
                        </m:r>
                      </m:den>
                    </m:f>
                  </m:oMath>
                </a14:m>
                <a:r>
                  <a:rPr kumimoji="0" 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sz="48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;</m:t>
                    </m:r>
                    <m:f>
                      <m:fPr>
                        <m:ctrlP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US" sz="48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4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US" sz="48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4</m:t>
                        </m:r>
                      </m:den>
                    </m:f>
                    <m:r>
                      <a:rPr kumimoji="0" lang="en-US" sz="4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" panose="02040503050406030204" pitchFamily="18" charset="0"/>
                        <a:cs typeface="+mn-cs"/>
                      </a:rPr>
                      <m:t>, </m:t>
                    </m:r>
                    <m:f>
                      <m:fPr>
                        <m:ctrlP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US" sz="48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4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US" sz="48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3</m:t>
                        </m:r>
                      </m:den>
                    </m:f>
                  </m:oMath>
                </a14:m>
                <a:r>
                  <a:rPr kumimoji="0" 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Cambria" panose="02040503050406030204" pitchFamily="18" charset="0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sz="4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" panose="02040503050406030204" pitchFamily="18" charset="0"/>
                        <a:cs typeface="+mn-cs"/>
                      </a:rPr>
                      <m:t> </m:t>
                    </m:r>
                  </m:oMath>
                </a14:m>
                <a:endPara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9" name="TextBox 16">
                <a:extLst>
                  <a:ext uri="{FF2B5EF4-FFF2-40B4-BE49-F238E27FC236}">
                    <a16:creationId xmlns:a16="http://schemas.microsoft.com/office/drawing/2014/main" id="{26DA287F-80C3-BFDD-2792-4403BD9748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930" y="2253503"/>
                <a:ext cx="10197474" cy="1276503"/>
              </a:xfrm>
              <a:prstGeom prst="rect">
                <a:avLst/>
              </a:prstGeom>
              <a:blipFill>
                <a:blip r:embed="rId3"/>
                <a:stretch>
                  <a:fillRect b="-129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5691758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26" b="82222"/>
          <a:stretch/>
        </p:blipFill>
        <p:spPr>
          <a:xfrm>
            <a:off x="-104502" y="3187338"/>
            <a:ext cx="3618411" cy="100584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8" name="Hình ảnh 4" descr="Ảnh có chứa đồ chơi, búp bê&#10;&#10;Mô tả được tạo tự động">
            <a:extLst>
              <a:ext uri="{FF2B5EF4-FFF2-40B4-BE49-F238E27FC236}">
                <a16:creationId xmlns:a16="http://schemas.microsoft.com/office/drawing/2014/main" id="{1BFB757F-0301-20DF-2E76-4EDD9888DA1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5306" b="82449" l="28163" r="80000">
                        <a14:foregroundMark x1="48265" y1="31735" x2="46939" y2="33571"/>
                        <a14:foregroundMark x1="55102" y1="32449" x2="53061" y2="30918"/>
                        <a14:foregroundMark x1="55816" y1="30000" x2="58878" y2="33061"/>
                        <a14:foregroundMark x1="48469" y1="31122" x2="48673" y2="31735"/>
                        <a14:foregroundMark x1="47959" y1="33061" x2="46020" y2="33061"/>
                        <a14:foregroundMark x1="30204" y1="41122" x2="28265" y2="40714"/>
                        <a14:foregroundMark x1="48265" y1="31122" x2="49592" y2="34898"/>
                        <a14:foregroundMark x1="53367" y1="45306" x2="55816" y2="55306"/>
                        <a14:foregroundMark x1="46633" y1="82449" x2="44490" y2="82449"/>
                        <a14:foregroundMark x1="69592" y1="77347" x2="69082" y2="77347"/>
                        <a14:foregroundMark x1="69796" y1="75102" x2="72449" y2="75102"/>
                        <a14:foregroundMark x1="47143" y1="81531" x2="46020" y2="81531"/>
                        <a14:foregroundMark x1="46939" y1="80918" x2="44694" y2="811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183" t="7293" r="23456" b="10603"/>
          <a:stretch/>
        </p:blipFill>
        <p:spPr>
          <a:xfrm>
            <a:off x="2684371" y="1475750"/>
            <a:ext cx="2572969" cy="395897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6" t="17678" r="69494" b="13380"/>
          <a:stretch/>
        </p:blipFill>
        <p:spPr>
          <a:xfrm>
            <a:off x="548640" y="2090057"/>
            <a:ext cx="2965269" cy="458506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26" b="82222"/>
          <a:stretch/>
        </p:blipFill>
        <p:spPr>
          <a:xfrm>
            <a:off x="8851283" y="3187338"/>
            <a:ext cx="3618411" cy="100584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50" t="15252" r="1274" b="11878"/>
          <a:stretch/>
        </p:blipFill>
        <p:spPr>
          <a:xfrm>
            <a:off x="4267201" y="2873829"/>
            <a:ext cx="6393288" cy="398417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91" t="18009" r="16787" b="40547"/>
          <a:stretch/>
        </p:blipFill>
        <p:spPr>
          <a:xfrm>
            <a:off x="9666514" y="463135"/>
            <a:ext cx="3706695" cy="482138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91" t="18009" r="16787" b="40547"/>
          <a:stretch/>
        </p:blipFill>
        <p:spPr>
          <a:xfrm>
            <a:off x="-1181209" y="554575"/>
            <a:ext cx="3706695" cy="4821388"/>
          </a:xfrm>
          <a:prstGeom prst="rect">
            <a:avLst/>
          </a:prstGeom>
        </p:spPr>
      </p:pic>
      <p:pic>
        <p:nvPicPr>
          <p:cNvPr id="21" name="Tieng-yeah-tre-con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6AFA472D-4927-7FD5-A543-47565ED176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804225" y="-616160"/>
            <a:ext cx="609600" cy="609600"/>
          </a:xfrm>
          <a:prstGeom prst="rect">
            <a:avLst/>
          </a:prstGeom>
        </p:spPr>
      </p:pic>
      <p:pic>
        <p:nvPicPr>
          <p:cNvPr id="25" name="Picture 5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774477" y="3370162"/>
            <a:ext cx="2683183" cy="3615743"/>
          </a:xfrm>
          <a:prstGeom prst="rect">
            <a:avLst/>
          </a:prstGeom>
        </p:spPr>
      </p:pic>
      <p:pic>
        <p:nvPicPr>
          <p:cNvPr id="26" name="Picture 6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4232137" y="2233115"/>
            <a:ext cx="6357036" cy="4298945"/>
          </a:xfrm>
          <a:prstGeom prst="rect">
            <a:avLst/>
          </a:prstGeom>
        </p:spPr>
      </p:pic>
      <p:pic>
        <p:nvPicPr>
          <p:cNvPr id="20" name="Hình ảnh 18" descr="Ảnh có chứa đồ chơi, búp bê, đồ họa véc-tơ&#10;&#10;Mô tả được tạo tự động">
            <a:extLst>
              <a:ext uri="{FF2B5EF4-FFF2-40B4-BE49-F238E27FC236}">
                <a16:creationId xmlns:a16="http://schemas.microsoft.com/office/drawing/2014/main" id="{3E457162-63CD-414B-3CF5-26F1BF909A9F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1429" b="82959" l="19388" r="75000">
                        <a14:foregroundMark x1="32347" y1="36122" x2="37653" y2="40510"/>
                        <a14:foregroundMark x1="39694" y1="25408" x2="40714" y2="39388"/>
                        <a14:foregroundMark x1="37041" y1="22041" x2="33673" y2="21429"/>
                        <a14:foregroundMark x1="23163" y1="50714" x2="22143" y2="49286"/>
                        <a14:foregroundMark x1="21531" y1="49490" x2="19388" y2="48673"/>
                        <a14:foregroundMark x1="72347" y1="71020" x2="70510" y2="71224"/>
                        <a14:foregroundMark x1="44796" y1="80510" x2="43469" y2="82959"/>
                        <a14:foregroundMark x1="38265" y1="39898" x2="37449" y2="369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984" t="15861" r="18339" b="11954"/>
          <a:stretch/>
        </p:blipFill>
        <p:spPr>
          <a:xfrm>
            <a:off x="-400137" y="3536277"/>
            <a:ext cx="3076725" cy="3433926"/>
          </a:xfrm>
          <a:prstGeom prst="rect">
            <a:avLst/>
          </a:prstGeom>
        </p:spPr>
      </p:pic>
      <p:pic>
        <p:nvPicPr>
          <p:cNvPr id="27" name="Hình ảnh 24" descr="Ảnh có chứa mờ&#10;&#10;Mô tả được tạo tự động">
            <a:extLst>
              <a:ext uri="{FF2B5EF4-FFF2-40B4-BE49-F238E27FC236}">
                <a16:creationId xmlns:a16="http://schemas.microsoft.com/office/drawing/2014/main" id="{07C8C9E2-316D-C52C-4593-CD7E00F63F61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152" y="1645693"/>
            <a:ext cx="5481404" cy="3083290"/>
          </a:xfrm>
          <a:prstGeom prst="rect">
            <a:avLst/>
          </a:prstGeom>
        </p:spPr>
      </p:pic>
      <p:pic>
        <p:nvPicPr>
          <p:cNvPr id="28" name="Hình ảnh 24" descr="Ảnh có chứa mờ&#10;&#10;Mô tả được tạo tự động">
            <a:extLst>
              <a:ext uri="{FF2B5EF4-FFF2-40B4-BE49-F238E27FC236}">
                <a16:creationId xmlns:a16="http://schemas.microsoft.com/office/drawing/2014/main" id="{07C8C9E2-316D-C52C-4593-CD7E00F63F61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4043" y="1651006"/>
            <a:ext cx="5481404" cy="3083290"/>
          </a:xfrm>
          <a:prstGeom prst="rect">
            <a:avLst/>
          </a:prstGeom>
        </p:spPr>
      </p:pic>
      <p:pic>
        <p:nvPicPr>
          <p:cNvPr id="48" name="Hình ảnh 19" descr="Ảnh có chứa đồ chơi, búp bê&#10;&#10;Mô tả được tạo tự động">
            <a:extLst>
              <a:ext uri="{FF2B5EF4-FFF2-40B4-BE49-F238E27FC236}">
                <a16:creationId xmlns:a16="http://schemas.microsoft.com/office/drawing/2014/main" id="{03B80369-D032-760B-8FFD-15784D6432DE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8776" b="84286" l="27755" r="79694">
                        <a14:foregroundMark x1="47041" y1="30612" x2="54388" y2="36735"/>
                        <a14:foregroundMark x1="57551" y1="33980" x2="49388" y2="38163"/>
                        <a14:foregroundMark x1="48776" y1="81122" x2="45204" y2="83163"/>
                        <a14:foregroundMark x1="59184" y1="79898" x2="65510" y2="84286"/>
                        <a14:foregroundMark x1="57143" y1="30204" x2="60612" y2="35000"/>
                        <a14:foregroundMark x1="51939" y1="18776" x2="51939" y2="187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562" t="11028" r="13761" b="9710"/>
          <a:stretch/>
        </p:blipFill>
        <p:spPr>
          <a:xfrm>
            <a:off x="2395419" y="3200455"/>
            <a:ext cx="3118048" cy="382120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66E55F9-8304-F370-8960-CA28B249BF50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361194" y="519908"/>
            <a:ext cx="8498561" cy="3627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27634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49A6666-0700-4E9B-97FD-1E30F78B74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61392" y="213975"/>
            <a:ext cx="11913128" cy="6701134"/>
          </a:xfrm>
          <a:prstGeom prst="rect">
            <a:avLst/>
          </a:prstGeom>
        </p:spPr>
      </p:pic>
      <p:pic>
        <p:nvPicPr>
          <p:cNvPr id="6" name="Picture 8" descr="Combo TripU 3N2Ä Novotel PhÃº Quá»c">
            <a:extLst>
              <a:ext uri="{FF2B5EF4-FFF2-40B4-BE49-F238E27FC236}">
                <a16:creationId xmlns:a16="http://schemas.microsoft.com/office/drawing/2014/main" id="{DAB4BC2B-9B1C-4AD4-8ACF-4E1252EBCF9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7269" y="5326639"/>
            <a:ext cx="2125003" cy="1700003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MÃ¡y Äiá»n giáº£i 03">
            <a:extLst>
              <a:ext uri="{FF2B5EF4-FFF2-40B4-BE49-F238E27FC236}">
                <a16:creationId xmlns:a16="http://schemas.microsoft.com/office/drawing/2014/main" id="{07303F1B-789B-4287-ABFE-05B2A587159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6648" y="5463240"/>
            <a:ext cx="1380903" cy="1332356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MÃ¡y Äiá»n giáº£i 03">
            <a:extLst>
              <a:ext uri="{FF2B5EF4-FFF2-40B4-BE49-F238E27FC236}">
                <a16:creationId xmlns:a16="http://schemas.microsoft.com/office/drawing/2014/main" id="{A4F3B0FA-C8D2-4573-9033-54EDD1EAE38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1272" y="5418161"/>
            <a:ext cx="1380903" cy="1332356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[crop output image]">
            <a:extLst>
              <a:ext uri="{FF2B5EF4-FFF2-40B4-BE49-F238E27FC236}">
                <a16:creationId xmlns:a16="http://schemas.microsoft.com/office/drawing/2014/main" id="{4527A01F-8DFE-400B-B20A-F336EAE2367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6992" y="5510859"/>
            <a:ext cx="1721007" cy="1376806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B5EE02D2-DAFD-4560-82D0-E8E7994CC2A4}"/>
              </a:ext>
            </a:extLst>
          </p:cNvPr>
          <p:cNvSpPr/>
          <p:nvPr/>
        </p:nvSpPr>
        <p:spPr>
          <a:xfrm>
            <a:off x="11220726" y="6556279"/>
            <a:ext cx="977787" cy="309651"/>
          </a:xfrm>
          <a:prstGeom prst="rect">
            <a:avLst/>
          </a:prstGeom>
          <a:solidFill>
            <a:srgbClr val="F2B344"/>
          </a:solidFill>
          <a:ln>
            <a:solidFill>
              <a:srgbClr val="F2B3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FFC74226-22BE-4674-9A29-7C2C135041D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81294" y="1354202"/>
            <a:ext cx="7449958" cy="177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910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0"/>
          <p:cNvGrpSpPr/>
          <p:nvPr/>
        </p:nvGrpSpPr>
        <p:grpSpPr>
          <a:xfrm>
            <a:off x="271080" y="286196"/>
            <a:ext cx="11605235" cy="6267004"/>
            <a:chOff x="676404" y="1039661"/>
            <a:chExt cx="7766137" cy="3244240"/>
          </a:xfrm>
          <a:solidFill>
            <a:schemeClr val="bg1"/>
          </a:solidFill>
        </p:grpSpPr>
        <p:sp>
          <p:nvSpPr>
            <p:cNvPr id="3" name="矩形: 圆角 11"/>
            <p:cNvSpPr/>
            <p:nvPr userDrawn="1"/>
          </p:nvSpPr>
          <p:spPr>
            <a:xfrm>
              <a:off x="676404" y="1039661"/>
              <a:ext cx="7766137" cy="3244240"/>
            </a:xfrm>
            <a:prstGeom prst="roundRect">
              <a:avLst/>
            </a:prstGeom>
            <a:grpFill/>
            <a:ln w="101600">
              <a:solidFill>
                <a:srgbClr val="92D4AF"/>
              </a:solidFill>
            </a:ln>
            <a:effectLst>
              <a:outerShdw blurRad="50800" dist="139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" name="矩形: 圆角 12"/>
            <p:cNvSpPr/>
            <p:nvPr userDrawn="1"/>
          </p:nvSpPr>
          <p:spPr>
            <a:xfrm>
              <a:off x="807928" y="1151351"/>
              <a:ext cx="7503089" cy="3020860"/>
            </a:xfrm>
            <a:prstGeom prst="roundRect">
              <a:avLst/>
            </a:prstGeom>
            <a:grpFill/>
            <a:ln w="25400">
              <a:solidFill>
                <a:srgbClr val="92D4AF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3854995" y="578859"/>
            <a:ext cx="4974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So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sánh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hai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phân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số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360877" y="1140801"/>
                <a:ext cx="5963056" cy="30984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0" lang="en-US" sz="115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US" sz="115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UTM Avo" panose="02040603050506020204" pitchFamily="18" charset="0"/>
                            <a:ea typeface="+mn-ea"/>
                            <a:cs typeface="+mn-cs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US" sz="115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UTM Avo" panose="02040603050506020204" pitchFamily="18" charset="0"/>
                            <a:ea typeface="+mn-ea"/>
                            <a:cs typeface="+mn-cs"/>
                          </a:rPr>
                          <m:t>7</m:t>
                        </m:r>
                      </m:den>
                    </m:f>
                    <m:r>
                      <a:rPr kumimoji="0" lang="en-US" sz="115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         </m:t>
                    </m:r>
                  </m:oMath>
                </a14:m>
                <a:r>
                  <a:rPr kumimoji="0" lang="en-US" sz="115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115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US" sz="115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UTM Avo" panose="02040603050506020204" pitchFamily="18" charset="0"/>
                            <a:ea typeface="+mn-ea"/>
                            <a:cs typeface="+mn-cs"/>
                          </a:rPr>
                          <m:t>5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US" sz="115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UTM Avo" panose="02040603050506020204" pitchFamily="18" charset="0"/>
                            <a:ea typeface="+mn-ea"/>
                            <a:cs typeface="+mn-cs"/>
                          </a:rPr>
                          <m:t>7</m:t>
                        </m:r>
                      </m:den>
                    </m:f>
                  </m:oMath>
                </a14:m>
                <a:r>
                  <a:rPr kumimoji="0" lang="en-US" sz="115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 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0877" y="1140801"/>
                <a:ext cx="5963056" cy="309841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" t="31930" r="57841" b="24148"/>
          <a:stretch/>
        </p:blipFill>
        <p:spPr>
          <a:xfrm>
            <a:off x="403891" y="3468542"/>
            <a:ext cx="1762454" cy="126649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980" r="60794" b="19018"/>
          <a:stretch/>
        </p:blipFill>
        <p:spPr>
          <a:xfrm>
            <a:off x="349966" y="1098006"/>
            <a:ext cx="1795595" cy="164497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42" t="23776" r="2996" b="31150"/>
          <a:stretch/>
        </p:blipFill>
        <p:spPr>
          <a:xfrm>
            <a:off x="497922" y="2217390"/>
            <a:ext cx="1647639" cy="148268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615602" y="1554019"/>
            <a:ext cx="378406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……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998"/>
          <a:stretch/>
        </p:blipFill>
        <p:spPr>
          <a:xfrm flipH="1">
            <a:off x="0" y="5274171"/>
            <a:ext cx="5860018" cy="351615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998"/>
          <a:stretch/>
        </p:blipFill>
        <p:spPr>
          <a:xfrm>
            <a:off x="6342405" y="5274171"/>
            <a:ext cx="5860018" cy="3516150"/>
          </a:xfrm>
          <a:prstGeom prst="rect">
            <a:avLst/>
          </a:prstGeom>
        </p:spPr>
      </p:pic>
      <p:pic>
        <p:nvPicPr>
          <p:cNvPr id="5" name="Picture 8">
            <a:extLst>
              <a:ext uri="{FF2B5EF4-FFF2-40B4-BE49-F238E27FC236}">
                <a16:creationId xmlns:a16="http://schemas.microsoft.com/office/drawing/2014/main" id="{FACE1216-47BA-B919-F396-5532CEF3A6E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13455" y="4035470"/>
            <a:ext cx="1542751" cy="2343885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9885100-7B8D-FA2A-593B-A1E4A9D0718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1150" y="3536788"/>
            <a:ext cx="3044708" cy="2872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385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1.48148E-6 L 0.40534 -0.00879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260" y="-44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2" grpId="0"/>
      <p:bldP spid="12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0"/>
          <p:cNvGrpSpPr/>
          <p:nvPr/>
        </p:nvGrpSpPr>
        <p:grpSpPr>
          <a:xfrm>
            <a:off x="271080" y="286196"/>
            <a:ext cx="11605235" cy="6267004"/>
            <a:chOff x="676404" y="1039661"/>
            <a:chExt cx="7766137" cy="3244240"/>
          </a:xfrm>
          <a:solidFill>
            <a:schemeClr val="bg1"/>
          </a:solidFill>
        </p:grpSpPr>
        <p:sp>
          <p:nvSpPr>
            <p:cNvPr id="3" name="矩形: 圆角 11"/>
            <p:cNvSpPr/>
            <p:nvPr userDrawn="1"/>
          </p:nvSpPr>
          <p:spPr>
            <a:xfrm>
              <a:off x="676404" y="1039661"/>
              <a:ext cx="7766137" cy="3244240"/>
            </a:xfrm>
            <a:prstGeom prst="roundRect">
              <a:avLst/>
            </a:prstGeom>
            <a:grpFill/>
            <a:ln w="101600">
              <a:solidFill>
                <a:srgbClr val="92D4AF"/>
              </a:solidFill>
            </a:ln>
            <a:effectLst>
              <a:outerShdw blurRad="50800" dist="139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" name="矩形: 圆角 12"/>
            <p:cNvSpPr/>
            <p:nvPr userDrawn="1"/>
          </p:nvSpPr>
          <p:spPr>
            <a:xfrm>
              <a:off x="807928" y="1151351"/>
              <a:ext cx="7503089" cy="3020860"/>
            </a:xfrm>
            <a:prstGeom prst="roundRect">
              <a:avLst/>
            </a:prstGeom>
            <a:grpFill/>
            <a:ln w="25400">
              <a:solidFill>
                <a:srgbClr val="92D4AF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3854995" y="578859"/>
            <a:ext cx="4974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So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sánh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hai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phân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số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360877" y="1140801"/>
                <a:ext cx="5963056" cy="31395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0" lang="en-US" sz="115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US" sz="115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UTM Avo" panose="02040603050506020204" pitchFamily="18" charset="0"/>
                            <a:ea typeface="+mn-ea"/>
                            <a:cs typeface="+mn-cs"/>
                          </a:rPr>
                          <m:t>4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US" sz="115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UTM Avo" panose="02040603050506020204" pitchFamily="18" charset="0"/>
                            <a:ea typeface="+mn-ea"/>
                            <a:cs typeface="+mn-cs"/>
                          </a:rPr>
                          <m:t>3</m:t>
                        </m:r>
                      </m:den>
                    </m:f>
                    <m:r>
                      <a:rPr kumimoji="0" lang="en-US" sz="115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         </m:t>
                    </m:r>
                  </m:oMath>
                </a14:m>
                <a:r>
                  <a:rPr kumimoji="0" lang="en-US" sz="115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115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US" sz="115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UTM Avo" panose="02040603050506020204" pitchFamily="18" charset="0"/>
                            <a:ea typeface="+mn-ea"/>
                            <a:cs typeface="+mn-cs"/>
                          </a:rPr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US" sz="115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UTM Avo" panose="02040603050506020204" pitchFamily="18" charset="0"/>
                            <a:ea typeface="+mn-ea"/>
                            <a:cs typeface="+mn-cs"/>
                          </a:rPr>
                          <m:t>3</m:t>
                        </m:r>
                      </m:den>
                    </m:f>
                  </m:oMath>
                </a14:m>
                <a:r>
                  <a:rPr kumimoji="0" lang="en-US" sz="115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 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0877" y="1140801"/>
                <a:ext cx="5963056" cy="313951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" t="31930" r="57841" b="24148"/>
          <a:stretch/>
        </p:blipFill>
        <p:spPr>
          <a:xfrm>
            <a:off x="403891" y="3468542"/>
            <a:ext cx="1762454" cy="126649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980" r="60794" b="19018"/>
          <a:stretch/>
        </p:blipFill>
        <p:spPr>
          <a:xfrm>
            <a:off x="349966" y="1098006"/>
            <a:ext cx="1795595" cy="164497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42" t="23776" r="2996" b="31150"/>
          <a:stretch/>
        </p:blipFill>
        <p:spPr>
          <a:xfrm>
            <a:off x="497922" y="2217390"/>
            <a:ext cx="1647639" cy="148268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615602" y="1554019"/>
            <a:ext cx="378406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……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998"/>
          <a:stretch/>
        </p:blipFill>
        <p:spPr>
          <a:xfrm flipH="1">
            <a:off x="0" y="5274171"/>
            <a:ext cx="5860018" cy="351615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998"/>
          <a:stretch/>
        </p:blipFill>
        <p:spPr>
          <a:xfrm>
            <a:off x="6342405" y="5274171"/>
            <a:ext cx="5860018" cy="35161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5D42CD1-DE0B-0134-4EB7-FE60ACCB701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05131" y="4286866"/>
            <a:ext cx="2364658" cy="236465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8484" y="3710687"/>
            <a:ext cx="3335796" cy="3147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937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2.59259E-6 L 0.39154 0.15139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570" y="756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2" grpId="0"/>
      <p:bldP spid="12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0"/>
          <p:cNvGrpSpPr/>
          <p:nvPr/>
        </p:nvGrpSpPr>
        <p:grpSpPr>
          <a:xfrm>
            <a:off x="271080" y="286196"/>
            <a:ext cx="11605235" cy="6267004"/>
            <a:chOff x="676404" y="1039661"/>
            <a:chExt cx="7766137" cy="3244240"/>
          </a:xfrm>
          <a:solidFill>
            <a:schemeClr val="bg1"/>
          </a:solidFill>
        </p:grpSpPr>
        <p:sp>
          <p:nvSpPr>
            <p:cNvPr id="3" name="矩形: 圆角 11"/>
            <p:cNvSpPr/>
            <p:nvPr userDrawn="1"/>
          </p:nvSpPr>
          <p:spPr>
            <a:xfrm>
              <a:off x="676404" y="1039661"/>
              <a:ext cx="7766137" cy="3244240"/>
            </a:xfrm>
            <a:prstGeom prst="roundRect">
              <a:avLst/>
            </a:prstGeom>
            <a:grpFill/>
            <a:ln w="101600">
              <a:solidFill>
                <a:srgbClr val="92D4AF"/>
              </a:solidFill>
            </a:ln>
            <a:effectLst>
              <a:outerShdw blurRad="50800" dist="139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" name="矩形: 圆角 12"/>
            <p:cNvSpPr/>
            <p:nvPr userDrawn="1"/>
          </p:nvSpPr>
          <p:spPr>
            <a:xfrm>
              <a:off x="807928" y="1151351"/>
              <a:ext cx="7503089" cy="3020860"/>
            </a:xfrm>
            <a:prstGeom prst="roundRect">
              <a:avLst/>
            </a:prstGeom>
            <a:grpFill/>
            <a:ln w="25400">
              <a:solidFill>
                <a:srgbClr val="92D4AF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3854995" y="578859"/>
            <a:ext cx="4974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So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sánh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hai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phân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số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360877" y="1140801"/>
                <a:ext cx="5963056" cy="31193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0" lang="en-US" sz="115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US" sz="115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UTM Avo" panose="02040603050506020204" pitchFamily="18" charset="0"/>
                            <a:ea typeface="+mn-ea"/>
                            <a:cs typeface="+mn-cs"/>
                          </a:rPr>
                          <m:t>7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US" sz="115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UTM Avo" panose="02040603050506020204" pitchFamily="18" charset="0"/>
                            <a:ea typeface="+mn-ea"/>
                            <a:cs typeface="+mn-cs"/>
                          </a:rPr>
                          <m:t>8</m:t>
                        </m:r>
                      </m:den>
                    </m:f>
                    <m:r>
                      <a:rPr kumimoji="0" lang="en-US" sz="115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         </m:t>
                    </m:r>
                  </m:oMath>
                </a14:m>
                <a:r>
                  <a:rPr kumimoji="0" lang="en-US" sz="115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115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US" sz="115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UTM Avo" panose="02040603050506020204" pitchFamily="18" charset="0"/>
                            <a:ea typeface="+mn-ea"/>
                            <a:cs typeface="+mn-cs"/>
                          </a:rPr>
                          <m:t>5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US" sz="115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UTM Avo" panose="02040603050506020204" pitchFamily="18" charset="0"/>
                            <a:ea typeface="+mn-ea"/>
                            <a:cs typeface="+mn-cs"/>
                          </a:rPr>
                          <m:t>8</m:t>
                        </m:r>
                      </m:den>
                    </m:f>
                  </m:oMath>
                </a14:m>
                <a:r>
                  <a:rPr kumimoji="0" lang="en-US" sz="115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 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0877" y="1140801"/>
                <a:ext cx="5963056" cy="311931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" t="31930" r="57841" b="24148"/>
          <a:stretch/>
        </p:blipFill>
        <p:spPr>
          <a:xfrm>
            <a:off x="403891" y="3468542"/>
            <a:ext cx="1762454" cy="126649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980" r="60794" b="19018"/>
          <a:stretch/>
        </p:blipFill>
        <p:spPr>
          <a:xfrm>
            <a:off x="349966" y="1098006"/>
            <a:ext cx="1795595" cy="164497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42" t="23776" r="2996" b="31150"/>
          <a:stretch/>
        </p:blipFill>
        <p:spPr>
          <a:xfrm>
            <a:off x="497922" y="2217390"/>
            <a:ext cx="1647639" cy="148268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615602" y="1554019"/>
            <a:ext cx="378406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……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998"/>
          <a:stretch/>
        </p:blipFill>
        <p:spPr>
          <a:xfrm flipH="1">
            <a:off x="0" y="5274171"/>
            <a:ext cx="5860018" cy="351615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998"/>
          <a:stretch/>
        </p:blipFill>
        <p:spPr>
          <a:xfrm>
            <a:off x="6342405" y="5274171"/>
            <a:ext cx="5860018" cy="35161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0620F5D-8939-4A2E-7B0B-07110406107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71924" y="4681076"/>
            <a:ext cx="1816486" cy="181648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0766" y="3710687"/>
            <a:ext cx="3335796" cy="3147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662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2.59259E-6 L 0.39154 0.15139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570" y="756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2" grpId="0"/>
      <p:bldP spid="12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AAC09F59-F57F-E572-F9B0-149EE96AC1BD}"/>
              </a:ext>
            </a:extLst>
          </p:cNvPr>
          <p:cNvGrpSpPr/>
          <p:nvPr/>
        </p:nvGrpSpPr>
        <p:grpSpPr>
          <a:xfrm>
            <a:off x="4882286" y="5043161"/>
            <a:ext cx="2737714" cy="1219987"/>
            <a:chOff x="7349021" y="2594357"/>
            <a:chExt cx="4627011" cy="1716385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1668D9C7-4CDE-E9BB-B037-03E86D8F1571}"/>
                </a:ext>
              </a:extLst>
            </p:cNvPr>
            <p:cNvSpPr/>
            <p:nvPr/>
          </p:nvSpPr>
          <p:spPr>
            <a:xfrm>
              <a:off x="7349021" y="2594357"/>
              <a:ext cx="4623987" cy="171638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B2272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94D1284-8281-FEA9-377A-CB0E92A8AFEC}"/>
                </a:ext>
              </a:extLst>
            </p:cNvPr>
            <p:cNvSpPr txBox="1"/>
            <p:nvPr/>
          </p:nvSpPr>
          <p:spPr>
            <a:xfrm>
              <a:off x="7502818" y="3047162"/>
              <a:ext cx="4473214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8C1D1C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Điểm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8C1D1C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10</a:t>
              </a:r>
              <a:endParaRPr kumimoji="0" lang="vi-VN" sz="4400" b="1" i="0" u="none" strike="noStrike" kern="1200" cap="none" spc="0" normalizeH="0" baseline="0" noProof="0" dirty="0">
                <a:ln>
                  <a:noFill/>
                </a:ln>
                <a:solidFill>
                  <a:srgbClr val="8C1D1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" name="组合 10"/>
          <p:cNvGrpSpPr/>
          <p:nvPr/>
        </p:nvGrpSpPr>
        <p:grpSpPr>
          <a:xfrm>
            <a:off x="271080" y="286196"/>
            <a:ext cx="11605235" cy="6267004"/>
            <a:chOff x="676404" y="1039661"/>
            <a:chExt cx="7766137" cy="3244240"/>
          </a:xfrm>
          <a:solidFill>
            <a:schemeClr val="bg1"/>
          </a:solidFill>
        </p:grpSpPr>
        <p:sp>
          <p:nvSpPr>
            <p:cNvPr id="3" name="矩形: 圆角 11"/>
            <p:cNvSpPr/>
            <p:nvPr userDrawn="1"/>
          </p:nvSpPr>
          <p:spPr>
            <a:xfrm>
              <a:off x="676404" y="1039661"/>
              <a:ext cx="7766137" cy="3244240"/>
            </a:xfrm>
            <a:prstGeom prst="roundRect">
              <a:avLst/>
            </a:prstGeom>
            <a:grpFill/>
            <a:ln w="101600">
              <a:solidFill>
                <a:srgbClr val="92D4AF"/>
              </a:solidFill>
            </a:ln>
            <a:effectLst>
              <a:outerShdw blurRad="50800" dist="1397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" name="矩形: 圆角 12"/>
            <p:cNvSpPr/>
            <p:nvPr userDrawn="1"/>
          </p:nvSpPr>
          <p:spPr>
            <a:xfrm>
              <a:off x="807928" y="1151351"/>
              <a:ext cx="7503089" cy="3020860"/>
            </a:xfrm>
            <a:prstGeom prst="roundRect">
              <a:avLst/>
            </a:prstGeom>
            <a:grpFill/>
            <a:ln w="25400">
              <a:solidFill>
                <a:srgbClr val="92D4AF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3854995" y="578859"/>
            <a:ext cx="4974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So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sánh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hai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phân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số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437425" y="1193772"/>
                <a:ext cx="7553557" cy="30984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0" lang="en-US" sz="115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US" sz="115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UTM Avo" panose="02040603050506020204" pitchFamily="18" charset="0"/>
                            <a:ea typeface="+mn-ea"/>
                            <a:cs typeface="+mn-cs"/>
                          </a:rPr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US" sz="115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UTM Avo" panose="02040603050506020204" pitchFamily="18" charset="0"/>
                            <a:ea typeface="+mn-ea"/>
                            <a:cs typeface="+mn-cs"/>
                          </a:rPr>
                          <m:t>11</m:t>
                        </m:r>
                      </m:den>
                    </m:f>
                    <m:r>
                      <a:rPr kumimoji="0" lang="en-US" sz="115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         </m:t>
                    </m:r>
                  </m:oMath>
                </a14:m>
                <a:r>
                  <a:rPr kumimoji="0" lang="en-US" sz="115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115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US" sz="115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UTM Avo" panose="02040603050506020204" pitchFamily="18" charset="0"/>
                            <a:ea typeface="+mn-ea"/>
                            <a:cs typeface="+mn-cs"/>
                          </a:rPr>
                          <m:t>9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US" sz="115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UTM Avo" panose="02040603050506020204" pitchFamily="18" charset="0"/>
                            <a:ea typeface="+mn-ea"/>
                            <a:cs typeface="+mn-cs"/>
                          </a:rPr>
                          <m:t>11</m:t>
                        </m:r>
                      </m:den>
                    </m:f>
                  </m:oMath>
                </a14:m>
                <a:r>
                  <a:rPr kumimoji="0" lang="en-US" sz="115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 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7425" y="1193772"/>
                <a:ext cx="7553557" cy="309841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" t="31930" r="57841" b="24148"/>
          <a:stretch/>
        </p:blipFill>
        <p:spPr>
          <a:xfrm>
            <a:off x="403891" y="3468542"/>
            <a:ext cx="1762454" cy="126649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980" r="60794" b="19018"/>
          <a:stretch/>
        </p:blipFill>
        <p:spPr>
          <a:xfrm>
            <a:off x="349966" y="1098006"/>
            <a:ext cx="1795595" cy="164497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42" t="23776" r="2996" b="31150"/>
          <a:stretch/>
        </p:blipFill>
        <p:spPr>
          <a:xfrm>
            <a:off x="497922" y="2217390"/>
            <a:ext cx="1647639" cy="148268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615602" y="1554019"/>
            <a:ext cx="378406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……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998"/>
          <a:stretch/>
        </p:blipFill>
        <p:spPr>
          <a:xfrm flipH="1">
            <a:off x="0" y="5274171"/>
            <a:ext cx="5860018" cy="351615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998"/>
          <a:stretch/>
        </p:blipFill>
        <p:spPr>
          <a:xfrm>
            <a:off x="6342405" y="5274171"/>
            <a:ext cx="5860018" cy="3516150"/>
          </a:xfrm>
          <a:prstGeom prst="rect">
            <a:avLst/>
          </a:prstGeom>
        </p:spPr>
      </p:pic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0CCAD4B4-8E5A-1B6E-238E-E6704692A22D}"/>
              </a:ext>
            </a:extLst>
          </p:cNvPr>
          <p:cNvSpPr/>
          <p:nvPr/>
        </p:nvSpPr>
        <p:spPr>
          <a:xfrm>
            <a:off x="4748981" y="4739148"/>
            <a:ext cx="2871019" cy="89473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Điểm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10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9735" y="3292613"/>
            <a:ext cx="3304905" cy="3118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46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1.48148E-6 L 0.3974 -0.0044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870" y="-23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2" grpId="0"/>
      <p:bldP spid="12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25" r="16234" b="3492"/>
          <a:stretch/>
        </p:blipFill>
        <p:spPr>
          <a:xfrm>
            <a:off x="1110341" y="-516813"/>
            <a:ext cx="9692642" cy="7687901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2362673" y="569616"/>
            <a:ext cx="7506749" cy="1042119"/>
            <a:chOff x="2362673" y="569616"/>
            <a:chExt cx="7506749" cy="1042119"/>
          </a:xfrm>
        </p:grpSpPr>
        <p:sp>
          <p:nvSpPr>
            <p:cNvPr id="4" name="Rounded Rectangle 3"/>
            <p:cNvSpPr/>
            <p:nvPr/>
          </p:nvSpPr>
          <p:spPr>
            <a:xfrm>
              <a:off x="2651760" y="849086"/>
              <a:ext cx="6949440" cy="762649"/>
            </a:xfrm>
            <a:prstGeom prst="roundRect">
              <a:avLst/>
            </a:prstGeom>
            <a:solidFill>
              <a:srgbClr val="53190E"/>
            </a:solidFill>
            <a:ln>
              <a:solidFill>
                <a:srgbClr val="53190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Hộp Văn bản 22">
              <a:extLst>
                <a:ext uri="{FF2B5EF4-FFF2-40B4-BE49-F238E27FC236}">
                  <a16:creationId xmlns:a16="http://schemas.microsoft.com/office/drawing/2014/main" id="{026AE188-2DA9-8FD5-6A01-A3790A4D94D8}"/>
                </a:ext>
              </a:extLst>
            </p:cNvPr>
            <p:cNvSpPr txBox="1"/>
            <p:nvPr/>
          </p:nvSpPr>
          <p:spPr>
            <a:xfrm>
              <a:off x="2362673" y="569616"/>
              <a:ext cx="7506749" cy="92025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 w="3175"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微软雅黑" panose="020B0503020204020204" pitchFamily="34" charset="-122"/>
                  <a:cs typeface="+mn-cs"/>
                </a:rPr>
                <a:t>Thứ … ngày … tháng … năm …</a:t>
              </a:r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43" r="71714" b="26667"/>
          <a:stretch/>
        </p:blipFill>
        <p:spPr>
          <a:xfrm>
            <a:off x="-461554" y="1334825"/>
            <a:ext cx="3448594" cy="3853543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2593" b="100000" l="6708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729" t="41260" r="-112" b="100"/>
          <a:stretch/>
        </p:blipFill>
        <p:spPr>
          <a:xfrm>
            <a:off x="8607839" y="3261597"/>
            <a:ext cx="3639676" cy="3596403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56" b="52593" l="7479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2023" t="-111" r="-309" b="46716"/>
          <a:stretch/>
        </p:blipFill>
        <p:spPr>
          <a:xfrm>
            <a:off x="8283388" y="94386"/>
            <a:ext cx="4015500" cy="42638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B0965B0-CABA-32BF-3CC3-221CE1E3815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73100" y="1777687"/>
            <a:ext cx="3950550" cy="135952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30CDA2E-9380-611C-FC03-DE5033AE1A6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30173" y="4786846"/>
            <a:ext cx="4560203" cy="86570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B6EF928-2815-A806-6BC8-5BF44B902E2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92905" y="3283004"/>
            <a:ext cx="5901439" cy="168264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1AA7D3F-FF09-9DE7-313E-4F653B2DC27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861091" y="3082638"/>
            <a:ext cx="2164268" cy="74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35582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55"/>
          <a:stretch/>
        </p:blipFill>
        <p:spPr>
          <a:xfrm>
            <a:off x="-1" y="0"/>
            <a:ext cx="12213772" cy="6858000"/>
          </a:xfrm>
          <a:prstGeom prst="rect">
            <a:avLst/>
          </a:prstGeom>
        </p:spPr>
      </p:pic>
      <p:pic>
        <p:nvPicPr>
          <p:cNvPr id="8" name="Hình ảnh 3" descr="Ảnh có chứa trong nhà&#10;&#10;Mô tả được tạo tự động">
            <a:extLst>
              <a:ext uri="{FF2B5EF4-FFF2-40B4-BE49-F238E27FC236}">
                <a16:creationId xmlns:a16="http://schemas.microsoft.com/office/drawing/2014/main" id="{FCBB7634-F411-68CF-025C-85383CA7A2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194" b="96350" l="3370" r="97826">
                        <a14:foregroundMark x1="15435" y1="10951" x2="34565" y2="12928"/>
                        <a14:foregroundMark x1="10217" y1="7909" x2="48261" y2="9202"/>
                        <a14:foregroundMark x1="43261" y1="5779" x2="79674" y2="9202"/>
                        <a14:foregroundMark x1="79674" y1="9202" x2="89348" y2="9125"/>
                        <a14:foregroundMark x1="90435" y1="7376" x2="91304" y2="12319"/>
                        <a14:foregroundMark x1="89891" y1="4563" x2="95000" y2="10722"/>
                        <a14:foregroundMark x1="8261" y1="4563" x2="10326" y2="12395"/>
                        <a14:foregroundMark x1="10326" y1="12395" x2="12500" y2="13308"/>
                        <a14:foregroundMark x1="4565" y1="4791" x2="5326" y2="12776"/>
                        <a14:foregroundMark x1="5326" y1="12776" x2="5761" y2="13156"/>
                        <a14:foregroundMark x1="3696" y1="92319" x2="44130" y2="90570"/>
                        <a14:foregroundMark x1="44130" y1="90570" x2="64674" y2="90951"/>
                        <a14:foregroundMark x1="64674" y1="90951" x2="77391" y2="90951"/>
                        <a14:foregroundMark x1="77391" y1="90951" x2="91522" y2="90951"/>
                        <a14:foregroundMark x1="91522" y1="90951" x2="91630" y2="91331"/>
                        <a14:foregroundMark x1="27609" y1="92928" x2="17717" y2="92700"/>
                        <a14:foregroundMark x1="17717" y1="92700" x2="17717" y2="92700"/>
                        <a14:foregroundMark x1="5435" y1="96350" x2="3478" y2="96350"/>
                        <a14:foregroundMark x1="95000" y1="87529" x2="96413" y2="91939"/>
                        <a14:foregroundMark x1="9674" y1="3574" x2="11739" y2="3954"/>
                        <a14:foregroundMark x1="6304" y1="3194" x2="3696" y2="9962"/>
                        <a14:foregroundMark x1="94130" y1="3346" x2="97826" y2="12167"/>
                        <a14:foregroundMark x1="97826" y1="12167" x2="97065" y2="131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628" y="0"/>
            <a:ext cx="5901921" cy="6858000"/>
          </a:xfrm>
          <a:prstGeom prst="rect">
            <a:avLst/>
          </a:prstGeom>
        </p:spPr>
      </p:pic>
      <p:pic>
        <p:nvPicPr>
          <p:cNvPr id="11" name="Hình ảnh 4" descr="Ảnh có chứa đồ chơi, búp bê&#10;&#10;Mô tả được tạo tự động">
            <a:extLst>
              <a:ext uri="{FF2B5EF4-FFF2-40B4-BE49-F238E27FC236}">
                <a16:creationId xmlns:a16="http://schemas.microsoft.com/office/drawing/2014/main" id="{1BFB757F-0301-20DF-2E76-4EDD9888DA1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5306" b="82449" l="28163" r="80000">
                        <a14:foregroundMark x1="48265" y1="31735" x2="46939" y2="33571"/>
                        <a14:foregroundMark x1="55102" y1="32449" x2="53061" y2="30918"/>
                        <a14:foregroundMark x1="55816" y1="30000" x2="58878" y2="33061"/>
                        <a14:foregroundMark x1="48469" y1="31122" x2="48673" y2="31735"/>
                        <a14:foregroundMark x1="47959" y1="33061" x2="46020" y2="33061"/>
                        <a14:foregroundMark x1="30204" y1="41122" x2="28265" y2="40714"/>
                        <a14:foregroundMark x1="48265" y1="31122" x2="49592" y2="34898"/>
                        <a14:foregroundMark x1="53367" y1="45306" x2="55816" y2="55306"/>
                        <a14:foregroundMark x1="46633" y1="82449" x2="44490" y2="82449"/>
                        <a14:foregroundMark x1="69592" y1="77347" x2="69082" y2="77347"/>
                        <a14:foregroundMark x1="69796" y1="75102" x2="72449" y2="75102"/>
                        <a14:foregroundMark x1="47143" y1="81531" x2="46020" y2="81531"/>
                        <a14:foregroundMark x1="46939" y1="80918" x2="44694" y2="811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183" t="7293" r="23456" b="10603"/>
          <a:stretch/>
        </p:blipFill>
        <p:spPr>
          <a:xfrm>
            <a:off x="6106885" y="720346"/>
            <a:ext cx="3407362" cy="5242833"/>
          </a:xfrm>
          <a:prstGeom prst="rect">
            <a:avLst/>
          </a:prstGeom>
        </p:spPr>
      </p:pic>
      <p:pic>
        <p:nvPicPr>
          <p:cNvPr id="12" name="Hình ảnh 19" descr="Ảnh có chứa đồ chơi, búp bê&#10;&#10;Mô tả được tạo tự động">
            <a:extLst>
              <a:ext uri="{FF2B5EF4-FFF2-40B4-BE49-F238E27FC236}">
                <a16:creationId xmlns:a16="http://schemas.microsoft.com/office/drawing/2014/main" id="{03B80369-D032-760B-8FFD-15784D6432D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8776" b="84286" l="27755" r="79694">
                        <a14:foregroundMark x1="47041" y1="30612" x2="54388" y2="36735"/>
                        <a14:foregroundMark x1="57551" y1="33980" x2="49388" y2="38163"/>
                        <a14:foregroundMark x1="48776" y1="81122" x2="45204" y2="83163"/>
                        <a14:foregroundMark x1="59184" y1="79898" x2="65510" y2="84286"/>
                        <a14:foregroundMark x1="57143" y1="30204" x2="60612" y2="35000"/>
                        <a14:foregroundMark x1="51939" y1="18776" x2="51939" y2="187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562" t="11028" r="13761" b="9710"/>
          <a:stretch/>
        </p:blipFill>
        <p:spPr>
          <a:xfrm>
            <a:off x="9193675" y="171707"/>
            <a:ext cx="3953471" cy="4845020"/>
          </a:xfrm>
          <a:prstGeom prst="rect">
            <a:avLst/>
          </a:prstGeom>
        </p:spPr>
      </p:pic>
      <p:pic>
        <p:nvPicPr>
          <p:cNvPr id="13" name="Hình ảnh 18" descr="Ảnh có chứa đồ chơi, búp bê, đồ họa véc-tơ&#10;&#10;Mô tả được tạo tự động">
            <a:extLst>
              <a:ext uri="{FF2B5EF4-FFF2-40B4-BE49-F238E27FC236}">
                <a16:creationId xmlns:a16="http://schemas.microsoft.com/office/drawing/2014/main" id="{3E457162-63CD-414B-3CF5-26F1BF909A9F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1429" b="82959" l="19388" r="75000">
                        <a14:foregroundMark x1="32347" y1="36122" x2="37653" y2="40510"/>
                        <a14:foregroundMark x1="39694" y1="25408" x2="40714" y2="39388"/>
                        <a14:foregroundMark x1="37041" y1="22041" x2="33673" y2="21429"/>
                        <a14:foregroundMark x1="23163" y1="50714" x2="22143" y2="49286"/>
                        <a14:foregroundMark x1="21531" y1="49490" x2="19388" y2="48673"/>
                        <a14:foregroundMark x1="72347" y1="71020" x2="70510" y2="71224"/>
                        <a14:foregroundMark x1="44796" y1="80510" x2="43469" y2="82959"/>
                        <a14:foregroundMark x1="38265" y1="39898" x2="37449" y2="369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984" t="15861" r="18339" b="11954"/>
          <a:stretch/>
        </p:blipFill>
        <p:spPr>
          <a:xfrm>
            <a:off x="8262941" y="1659065"/>
            <a:ext cx="4074483" cy="454752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DECEFC7-AD70-C232-957E-C88907A0C6C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398823" y="1953227"/>
            <a:ext cx="4822354" cy="369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34600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7"/>
          <a:stretch/>
        </p:blipFill>
        <p:spPr>
          <a:xfrm>
            <a:off x="-1" y="0"/>
            <a:ext cx="12187647" cy="6858000"/>
          </a:xfrm>
          <a:prstGeom prst="rect">
            <a:avLst/>
          </a:prstGeom>
        </p:spPr>
      </p:pic>
      <p:sp>
        <p:nvSpPr>
          <p:cNvPr id="5" name="Hình chữ nhật: Góc Tròn 6">
            <a:extLst>
              <a:ext uri="{FF2B5EF4-FFF2-40B4-BE49-F238E27FC236}">
                <a16:creationId xmlns:a16="http://schemas.microsoft.com/office/drawing/2014/main" id="{5EDA13FA-52E6-BE1A-FEDF-A2A8F414FB17}"/>
              </a:ext>
            </a:extLst>
          </p:cNvPr>
          <p:cNvSpPr/>
          <p:nvPr/>
        </p:nvSpPr>
        <p:spPr>
          <a:xfrm>
            <a:off x="383137" y="245661"/>
            <a:ext cx="11526538" cy="6414446"/>
          </a:xfrm>
          <a:custGeom>
            <a:avLst/>
            <a:gdLst>
              <a:gd name="connsiteX0" fmla="*/ 0 w 11526538"/>
              <a:gd name="connsiteY0" fmla="*/ 1069096 h 6414446"/>
              <a:gd name="connsiteX1" fmla="*/ 1069096 w 11526538"/>
              <a:gd name="connsiteY1" fmla="*/ 0 h 6414446"/>
              <a:gd name="connsiteX2" fmla="*/ 10457442 w 11526538"/>
              <a:gd name="connsiteY2" fmla="*/ 0 h 6414446"/>
              <a:gd name="connsiteX3" fmla="*/ 11526538 w 11526538"/>
              <a:gd name="connsiteY3" fmla="*/ 1069096 h 6414446"/>
              <a:gd name="connsiteX4" fmla="*/ 11526538 w 11526538"/>
              <a:gd name="connsiteY4" fmla="*/ 5345350 h 6414446"/>
              <a:gd name="connsiteX5" fmla="*/ 10457442 w 11526538"/>
              <a:gd name="connsiteY5" fmla="*/ 6414446 h 6414446"/>
              <a:gd name="connsiteX6" fmla="*/ 1069096 w 11526538"/>
              <a:gd name="connsiteY6" fmla="*/ 6414446 h 6414446"/>
              <a:gd name="connsiteX7" fmla="*/ 0 w 11526538"/>
              <a:gd name="connsiteY7" fmla="*/ 5345350 h 6414446"/>
              <a:gd name="connsiteX8" fmla="*/ 0 w 11526538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26538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5674169" y="77600"/>
                  <a:pt x="6189842" y="-27269"/>
                  <a:pt x="10457442" y="0"/>
                </a:cubicBezTo>
                <a:cubicBezTo>
                  <a:pt x="11118517" y="-93171"/>
                  <a:pt x="11636122" y="510911"/>
                  <a:pt x="11526538" y="1069096"/>
                </a:cubicBezTo>
                <a:cubicBezTo>
                  <a:pt x="11635538" y="2536417"/>
                  <a:pt x="11448329" y="4353943"/>
                  <a:pt x="11526538" y="5345350"/>
                </a:cubicBezTo>
                <a:cubicBezTo>
                  <a:pt x="11514673" y="5931154"/>
                  <a:pt x="10979002" y="6444826"/>
                  <a:pt x="10457442" y="6414446"/>
                </a:cubicBezTo>
                <a:cubicBezTo>
                  <a:pt x="7051004" y="6463623"/>
                  <a:pt x="4083484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1526538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5064965" y="-129276"/>
                  <a:pt x="7545050" y="-77778"/>
                  <a:pt x="10457442" y="0"/>
                </a:cubicBezTo>
                <a:cubicBezTo>
                  <a:pt x="11030184" y="-56436"/>
                  <a:pt x="11510808" y="569352"/>
                  <a:pt x="11526538" y="1069096"/>
                </a:cubicBezTo>
                <a:cubicBezTo>
                  <a:pt x="11608137" y="1542640"/>
                  <a:pt x="11680838" y="3696807"/>
                  <a:pt x="11526538" y="5345350"/>
                </a:cubicBezTo>
                <a:cubicBezTo>
                  <a:pt x="11573301" y="6034414"/>
                  <a:pt x="11016388" y="6425151"/>
                  <a:pt x="10457442" y="6414446"/>
                </a:cubicBezTo>
                <a:cubicBezTo>
                  <a:pt x="6485277" y="6458666"/>
                  <a:pt x="4252768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rgbClr val="FF5D5D"/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2" name="Group 16">
            <a:extLst>
              <a:ext uri="{FF2B5EF4-FFF2-40B4-BE49-F238E27FC236}">
                <a16:creationId xmlns:a16="http://schemas.microsoft.com/office/drawing/2014/main" id="{FF756AC7-9410-4A08-B260-78406D7BDE73}"/>
              </a:ext>
            </a:extLst>
          </p:cNvPr>
          <p:cNvGrpSpPr/>
          <p:nvPr/>
        </p:nvGrpSpPr>
        <p:grpSpPr>
          <a:xfrm>
            <a:off x="943044" y="434959"/>
            <a:ext cx="772160" cy="757670"/>
            <a:chOff x="667518" y="406400"/>
            <a:chExt cx="772160" cy="757670"/>
          </a:xfrm>
          <a:solidFill>
            <a:srgbClr val="00B0F0"/>
          </a:solidFill>
        </p:grpSpPr>
        <p:sp>
          <p:nvSpPr>
            <p:cNvPr id="33" name="Isosceles Triangle 8">
              <a:extLst>
                <a:ext uri="{FF2B5EF4-FFF2-40B4-BE49-F238E27FC236}">
                  <a16:creationId xmlns:a16="http://schemas.microsoft.com/office/drawing/2014/main" id="{666F385F-AB5B-45C0-AD64-674FB924AD2C}"/>
                </a:ext>
              </a:extLst>
            </p:cNvPr>
            <p:cNvSpPr/>
            <p:nvPr/>
          </p:nvSpPr>
          <p:spPr>
            <a:xfrm>
              <a:off x="667518" y="406400"/>
              <a:ext cx="772160" cy="701040"/>
            </a:xfrm>
            <a:prstGeom prst="triangle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4" name="TextBox 15">
              <a:extLst>
                <a:ext uri="{FF2B5EF4-FFF2-40B4-BE49-F238E27FC236}">
                  <a16:creationId xmlns:a16="http://schemas.microsoft.com/office/drawing/2014/main" id="{19391D2D-C942-4824-9A53-F4F4AF8C158F}"/>
                </a:ext>
              </a:extLst>
            </p:cNvPr>
            <p:cNvSpPr txBox="1"/>
            <p:nvPr/>
          </p:nvSpPr>
          <p:spPr>
            <a:xfrm>
              <a:off x="830078" y="579295"/>
              <a:ext cx="60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2</a:t>
              </a: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E5AD1F23-5E85-3A4F-8305-708B00A4D3EC}"/>
              </a:ext>
            </a:extLst>
          </p:cNvPr>
          <p:cNvSpPr txBox="1"/>
          <p:nvPr/>
        </p:nvSpPr>
        <p:spPr>
          <a:xfrm>
            <a:off x="1714500" y="600075"/>
            <a:ext cx="93630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Đọc</a:t>
            </a:r>
            <a:r>
              <a:rPr lang="en-US" sz="32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sz="32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thảo</a:t>
            </a:r>
            <a:r>
              <a:rPr lang="en-US" sz="32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luận</a:t>
            </a:r>
            <a:r>
              <a:rPr lang="en-US" sz="32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nội</a:t>
            </a:r>
            <a:r>
              <a:rPr lang="en-US" sz="32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dung </a:t>
            </a:r>
            <a:r>
              <a:rPr lang="en-US" sz="32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sau</a:t>
            </a:r>
            <a:r>
              <a:rPr lang="en-US" sz="32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63D65B10-8652-EA93-EA87-07ADCDAC477A}"/>
              </a:ext>
            </a:extLst>
          </p:cNvPr>
          <p:cNvSpPr/>
          <p:nvPr/>
        </p:nvSpPr>
        <p:spPr>
          <a:xfrm>
            <a:off x="1666875" y="1828799"/>
            <a:ext cx="9544050" cy="372427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7160391-7A55-2F82-DE5C-F9BB9E843D15}"/>
                  </a:ext>
                </a:extLst>
              </p:cNvPr>
              <p:cNvSpPr txBox="1"/>
              <p:nvPr/>
            </p:nvSpPr>
            <p:spPr>
              <a:xfrm>
                <a:off x="2305050" y="1876425"/>
                <a:ext cx="7315200" cy="9739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lvl="0" indent="-4572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0" lang="en-US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US" sz="3600" b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US" sz="3600" b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kumimoji="0" lang="en-US" sz="3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" panose="02040503050406030204" pitchFamily="18" charset="0"/>
                      </a:rPr>
                      <m:t>&lt;</m:t>
                    </m:r>
                    <m:f>
                      <m:fPr>
                        <m:ctrlPr>
                          <a:rPr kumimoji="0" lang="en-US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US" sz="3600" b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US" sz="3600" b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kumimoji="0" lang="en-US" sz="3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kumimoji="0" lang="en-US" sz="36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m</m:t>
                    </m:r>
                    <m:r>
                      <a:rPr kumimoji="0" lang="en-US" sz="36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à</m:t>
                    </m:r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600" b="1">
                            <a:solidFill>
                              <a:srgbClr val="002060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600" b="1">
                            <a:solidFill>
                              <a:srgbClr val="002060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kumimoji="0" lang="en-US" sz="3600" b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 = 1 </a:t>
                </a:r>
                <a:r>
                  <a:rPr kumimoji="0" lang="en-US" sz="3600" b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nên</a:t>
                </a:r>
                <a:r>
                  <a:rPr kumimoji="0" lang="en-US" sz="3600" b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600" b="1">
                            <a:solidFill>
                              <a:srgbClr val="002060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600" b="1">
                            <a:solidFill>
                              <a:srgbClr val="002060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sz="3600" b="1" i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" panose="02040503050406030204" pitchFamily="18" charset="0"/>
                      </a:rPr>
                      <m:t>&lt;</m:t>
                    </m:r>
                    <m:r>
                      <a:rPr lang="en-US" sz="36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" panose="02040503050406030204" pitchFamily="18" charset="0"/>
                      </a:rPr>
                      <m:t>𝟏</m:t>
                    </m:r>
                  </m:oMath>
                </a14:m>
                <a:endParaRPr kumimoji="0" lang="en-US" sz="3600" b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7160391-7A55-2F82-DE5C-F9BB9E843D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5050" y="1876425"/>
                <a:ext cx="7315200" cy="973985"/>
              </a:xfrm>
              <a:prstGeom prst="rect">
                <a:avLst/>
              </a:prstGeom>
              <a:blipFill>
                <a:blip r:embed="rId3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5A089D17-ABF4-E299-2005-289B2871E039}"/>
              </a:ext>
            </a:extLst>
          </p:cNvPr>
          <p:cNvSpPr txBox="1"/>
          <p:nvPr/>
        </p:nvSpPr>
        <p:spPr>
          <a:xfrm>
            <a:off x="1876425" y="3019425"/>
            <a:ext cx="87725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Nếu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tử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bé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hơn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mẫu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thì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phân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bé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hơn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1.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42D54CB-9E07-4694-6C8E-233B3FE67118}"/>
                  </a:ext>
                </a:extLst>
              </p:cNvPr>
              <p:cNvSpPr txBox="1"/>
              <p:nvPr/>
            </p:nvSpPr>
            <p:spPr>
              <a:xfrm>
                <a:off x="2343150" y="3667125"/>
                <a:ext cx="7315200" cy="997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lvl="0" indent="-4572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0" lang="en-US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US" sz="36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US" sz="36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kumimoji="0" lang="en-US" sz="3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" panose="02040503050406030204" pitchFamily="18" charset="0"/>
                      </a:rPr>
                      <m:t>&gt;</m:t>
                    </m:r>
                    <m:f>
                      <m:fPr>
                        <m:ctrlPr>
                          <a:rPr kumimoji="0" lang="en-US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US" sz="36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US" sz="36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kumimoji="0" lang="en-US" sz="3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kumimoji="0" lang="en-US" sz="36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m</m:t>
                    </m:r>
                    <m:r>
                      <a:rPr kumimoji="0" lang="en-US" sz="36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à</m:t>
                    </m:r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kumimoji="0" lang="en-US" sz="3600" b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 = 1 </a:t>
                </a:r>
                <a:r>
                  <a:rPr kumimoji="0" lang="en-US" sz="3600" b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nên</a:t>
                </a:r>
                <a:r>
                  <a:rPr kumimoji="0" lang="en-US" sz="3600" b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en-US" sz="36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" panose="02040503050406030204" pitchFamily="18" charset="0"/>
                      </a:rPr>
                      <m:t>&gt;</m:t>
                    </m:r>
                    <m:r>
                      <a:rPr lang="en-US" sz="36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" panose="02040503050406030204" pitchFamily="18" charset="0"/>
                      </a:rPr>
                      <m:t>𝟏</m:t>
                    </m:r>
                  </m:oMath>
                </a14:m>
                <a:endParaRPr kumimoji="0" lang="en-US" sz="3600" b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42D54CB-9E07-4694-6C8E-233B3FE671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3150" y="3667125"/>
                <a:ext cx="7315200" cy="997774"/>
              </a:xfrm>
              <a:prstGeom prst="rect">
                <a:avLst/>
              </a:prstGeom>
              <a:blipFill>
                <a:blip r:embed="rId4"/>
                <a:stretch>
                  <a:fillRect b="-92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4C491E26-50E3-6563-C095-5F94A803F3ED}"/>
              </a:ext>
            </a:extLst>
          </p:cNvPr>
          <p:cNvSpPr txBox="1"/>
          <p:nvPr/>
        </p:nvSpPr>
        <p:spPr>
          <a:xfrm>
            <a:off x="1905000" y="4705350"/>
            <a:ext cx="93345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Nếu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tử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lớn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hơn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mẫu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thì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phân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lớn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hơn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1.</a:t>
            </a:r>
          </a:p>
        </p:txBody>
      </p:sp>
    </p:spTree>
    <p:extLst>
      <p:ext uri="{BB962C8B-B14F-4D97-AF65-F5344CB8AC3E}">
        <p14:creationId xmlns:p14="http://schemas.microsoft.com/office/powerpoint/2010/main" val="15460296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7" grpId="0"/>
      <p:bldP spid="10" grpId="0"/>
      <p:bldP spid="11" grpId="0"/>
      <p:bldP spid="12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千图网海量PPT模板www.58pic.com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404</Words>
  <Application>Microsoft Office PowerPoint</Application>
  <PresentationFormat>Widescreen</PresentationFormat>
  <Paragraphs>54</Paragraphs>
  <Slides>17</Slides>
  <Notes>4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17</vt:i4>
      </vt:variant>
    </vt:vector>
  </HeadingPairs>
  <TitlesOfParts>
    <vt:vector size="28" baseType="lpstr">
      <vt:lpstr>等线</vt:lpstr>
      <vt:lpstr>Arial</vt:lpstr>
      <vt:lpstr>Calibri</vt:lpstr>
      <vt:lpstr>Calibri Light</vt:lpstr>
      <vt:lpstr>Cambria</vt:lpstr>
      <vt:lpstr>Cambria Math</vt:lpstr>
      <vt:lpstr>UTM Avo</vt:lpstr>
      <vt:lpstr>UTM Cookies</vt:lpstr>
      <vt:lpstr>1_Office Theme</vt:lpstr>
      <vt:lpstr>2_Office Theme</vt:lpstr>
      <vt:lpstr>千图网海量PPT模板www.58pic.com​​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16</cp:revision>
  <dcterms:created xsi:type="dcterms:W3CDTF">2024-01-05T01:08:55Z</dcterms:created>
  <dcterms:modified xsi:type="dcterms:W3CDTF">2024-01-06T09:29:22Z</dcterms:modified>
</cp:coreProperties>
</file>