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66" r:id="rId3"/>
    <p:sldMasterId id="2147483676" r:id="rId4"/>
  </p:sldMasterIdLst>
  <p:notesMasterIdLst>
    <p:notesMasterId r:id="rId20"/>
  </p:notesMasterIdLst>
  <p:sldIdLst>
    <p:sldId id="403" r:id="rId5"/>
    <p:sldId id="282" r:id="rId6"/>
    <p:sldId id="283" r:id="rId7"/>
    <p:sldId id="284" r:id="rId8"/>
    <p:sldId id="285" r:id="rId9"/>
    <p:sldId id="408" r:id="rId10"/>
    <p:sldId id="407" r:id="rId11"/>
    <p:sldId id="409" r:id="rId12"/>
    <p:sldId id="11694" r:id="rId13"/>
    <p:sldId id="11695" r:id="rId14"/>
    <p:sldId id="262" r:id="rId15"/>
    <p:sldId id="11696" r:id="rId16"/>
    <p:sldId id="11697" r:id="rId17"/>
    <p:sldId id="11698" r:id="rId18"/>
    <p:sldId id="28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0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8B1D26-2CAE-4D9A-A9ED-2F9D13E7520D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7E908-5525-44AE-B643-4F63DC20B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76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/>
              <a:t>xám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303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 dirty="0" err="1"/>
              <a:t>xám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933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 dirty="0" err="1"/>
              <a:t>xám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699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a073618e60_0_9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a073618e60_0_9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3106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12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347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 dirty="0" err="1"/>
              <a:t>xám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044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 dirty="0" err="1"/>
              <a:t>xám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234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 dirty="0" err="1"/>
              <a:t>xám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096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f9ee62678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f9ee62678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 dirty="0" err="1"/>
              <a:t>xám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2634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slide" Target="../slides/slide8.xml"/><Relationship Id="rId1" Type="http://schemas.openxmlformats.org/officeDocument/2006/relationships/slideMaster" Target="../slideMasters/slideMaster4.xml"/><Relationship Id="rId5" Type="http://schemas.openxmlformats.org/officeDocument/2006/relationships/slide" Target="../slides/slide11.xml"/><Relationship Id="rId4" Type="http://schemas.openxmlformats.org/officeDocument/2006/relationships/slide" Target="../slides/slide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/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655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7544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8201" y="2351000"/>
            <a:ext cx="7975600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5363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12601" y="3731233"/>
            <a:ext cx="6366800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303801" y="2184667"/>
            <a:ext cx="5584400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2175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11700" y="954400"/>
            <a:ext cx="6231600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0305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50967" y="966000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80408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91208" y="3479400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5601" y="2528300"/>
            <a:ext cx="8400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43422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54221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48745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306436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16658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7011697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69450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80249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76217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076698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4316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5378" y="289310"/>
            <a:ext cx="11218568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9565" y="4259000"/>
            <a:ext cx="2854000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5164" y="3528800"/>
            <a:ext cx="19628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67766" y="4259000"/>
            <a:ext cx="2854000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12965" y="3528800"/>
            <a:ext cx="19636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85266" y="4259000"/>
            <a:ext cx="2854000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30866" y="3528800"/>
            <a:ext cx="19628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0960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6577" y="3182438"/>
            <a:ext cx="6040880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8616" y="289315"/>
            <a:ext cx="6295860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33143" y="5624971"/>
            <a:ext cx="6040880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45183" y="2731848"/>
            <a:ext cx="6295860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1919967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Background  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20459" y="5520399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398958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Your main point">
    <p:bg>
      <p:bgPr>
        <a:solidFill>
          <a:schemeClr val="accent6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 flipH="1">
            <a:off x="497655" y="179664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 flipH="1">
            <a:off x="581428" y="232600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 flipH="1">
            <a:off x="2372650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 flipH="1">
            <a:off x="2437498" y="245433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 flipH="1">
            <a:off x="4257272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 flipH="1">
            <a:off x="4341696" y="243829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/>
          <p:nvPr/>
        </p:nvSpPr>
        <p:spPr>
          <a:xfrm flipH="1">
            <a:off x="6141892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 flipH="1">
            <a:off x="6228247" y="243829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/>
          <p:nvPr/>
        </p:nvSpPr>
        <p:spPr>
          <a:xfrm flipH="1">
            <a:off x="8026513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7"/>
          <p:cNvSpPr/>
          <p:nvPr/>
        </p:nvSpPr>
        <p:spPr>
          <a:xfrm flipH="1">
            <a:off x="8105175" y="248641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/>
          <p:nvPr/>
        </p:nvSpPr>
        <p:spPr>
          <a:xfrm flipH="1">
            <a:off x="168442" y="171638"/>
            <a:ext cx="11819824" cy="6481022"/>
          </a:xfrm>
          <a:custGeom>
            <a:avLst/>
            <a:gdLst/>
            <a:ahLst/>
            <a:cxnLst/>
            <a:rect l="l" t="t" r="r" b="b"/>
            <a:pathLst>
              <a:path w="11819824" h="6481022" extrusionOk="0">
                <a:moveTo>
                  <a:pt x="1633926" y="0"/>
                </a:moveTo>
                <a:lnTo>
                  <a:pt x="1183081" y="0"/>
                </a:lnTo>
                <a:lnTo>
                  <a:pt x="1162304" y="0"/>
                </a:lnTo>
                <a:lnTo>
                  <a:pt x="711459" y="0"/>
                </a:lnTo>
                <a:cubicBezTo>
                  <a:pt x="545719" y="0"/>
                  <a:pt x="411360" y="140055"/>
                  <a:pt x="411360" y="312821"/>
                </a:cubicBezTo>
                <a:lnTo>
                  <a:pt x="419753" y="478859"/>
                </a:lnTo>
                <a:cubicBezTo>
                  <a:pt x="419753" y="541653"/>
                  <a:pt x="383127" y="595530"/>
                  <a:pt x="330929" y="618544"/>
                </a:cubicBezTo>
                <a:lnTo>
                  <a:pt x="281899" y="628862"/>
                </a:lnTo>
                <a:lnTo>
                  <a:pt x="227591" y="628862"/>
                </a:lnTo>
                <a:cubicBezTo>
                  <a:pt x="101896" y="628862"/>
                  <a:pt x="0" y="730758"/>
                  <a:pt x="0" y="856453"/>
                </a:cubicBezTo>
                <a:lnTo>
                  <a:pt x="0" y="6253431"/>
                </a:lnTo>
                <a:cubicBezTo>
                  <a:pt x="0" y="6379126"/>
                  <a:pt x="101896" y="6481022"/>
                  <a:pt x="227591" y="6481022"/>
                </a:cubicBezTo>
                <a:lnTo>
                  <a:pt x="11592233" y="6481022"/>
                </a:lnTo>
                <a:cubicBezTo>
                  <a:pt x="11717928" y="6481022"/>
                  <a:pt x="11819824" y="6379126"/>
                  <a:pt x="11819824" y="6253431"/>
                </a:cubicBezTo>
                <a:lnTo>
                  <a:pt x="11819824" y="856453"/>
                </a:lnTo>
                <a:cubicBezTo>
                  <a:pt x="11819824" y="730758"/>
                  <a:pt x="11717928" y="628862"/>
                  <a:pt x="11592233" y="628862"/>
                </a:cubicBezTo>
                <a:lnTo>
                  <a:pt x="2063486" y="628862"/>
                </a:lnTo>
                <a:lnTo>
                  <a:pt x="2014456" y="618544"/>
                </a:lnTo>
                <a:cubicBezTo>
                  <a:pt x="1962258" y="595530"/>
                  <a:pt x="1925632" y="541653"/>
                  <a:pt x="1925632" y="478859"/>
                </a:cubicBezTo>
                <a:lnTo>
                  <a:pt x="1934025" y="312821"/>
                </a:lnTo>
                <a:cubicBezTo>
                  <a:pt x="1934025" y="140055"/>
                  <a:pt x="1799666" y="0"/>
                  <a:pt x="16339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295177" y="250245"/>
            <a:ext cx="11585816" cy="6302794"/>
          </a:xfrm>
          <a:custGeom>
            <a:avLst/>
            <a:gdLst/>
            <a:ahLst/>
            <a:cxnLst/>
            <a:rect l="l" t="t" r="r" b="b"/>
            <a:pathLst>
              <a:path w="12873129" h="6481022" extrusionOk="0">
                <a:moveTo>
                  <a:pt x="12110335" y="0"/>
                </a:moveTo>
                <a:lnTo>
                  <a:pt x="11659489" y="0"/>
                </a:lnTo>
                <a:lnTo>
                  <a:pt x="11638713" y="0"/>
                </a:lnTo>
                <a:lnTo>
                  <a:pt x="11187868" y="0"/>
                </a:lnTo>
                <a:cubicBezTo>
                  <a:pt x="11022128" y="0"/>
                  <a:pt x="10887769" y="140055"/>
                  <a:pt x="10887769" y="312821"/>
                </a:cubicBezTo>
                <a:lnTo>
                  <a:pt x="10896162" y="478859"/>
                </a:lnTo>
                <a:cubicBezTo>
                  <a:pt x="10896162" y="541653"/>
                  <a:pt x="10859536" y="595530"/>
                  <a:pt x="10807338" y="618544"/>
                </a:cubicBezTo>
                <a:lnTo>
                  <a:pt x="10758308" y="628862"/>
                </a:lnTo>
                <a:lnTo>
                  <a:pt x="227592" y="628862"/>
                </a:lnTo>
                <a:cubicBezTo>
                  <a:pt x="101897" y="628862"/>
                  <a:pt x="0" y="701097"/>
                  <a:pt x="0" y="826792"/>
                </a:cubicBezTo>
                <a:cubicBezTo>
                  <a:pt x="5347" y="2610954"/>
                  <a:pt x="10693" y="4395115"/>
                  <a:pt x="16040" y="6179277"/>
                </a:cubicBezTo>
                <a:cubicBezTo>
                  <a:pt x="16040" y="6304972"/>
                  <a:pt x="80509" y="6476078"/>
                  <a:pt x="206204" y="6476078"/>
                </a:cubicBezTo>
                <a:lnTo>
                  <a:pt x="12645538" y="6481022"/>
                </a:lnTo>
                <a:cubicBezTo>
                  <a:pt x="12771233" y="6481022"/>
                  <a:pt x="12873129" y="6379126"/>
                  <a:pt x="12873129" y="6253431"/>
                </a:cubicBezTo>
                <a:lnTo>
                  <a:pt x="12873129" y="856453"/>
                </a:lnTo>
                <a:cubicBezTo>
                  <a:pt x="12873129" y="730758"/>
                  <a:pt x="12771233" y="628862"/>
                  <a:pt x="12645538" y="628862"/>
                </a:cubicBezTo>
                <a:lnTo>
                  <a:pt x="12539895" y="628862"/>
                </a:lnTo>
                <a:lnTo>
                  <a:pt x="12490865" y="618544"/>
                </a:lnTo>
                <a:cubicBezTo>
                  <a:pt x="12438667" y="595530"/>
                  <a:pt x="12402041" y="541653"/>
                  <a:pt x="12402041" y="478859"/>
                </a:cubicBezTo>
                <a:lnTo>
                  <a:pt x="12410433" y="312821"/>
                </a:lnTo>
                <a:cubicBezTo>
                  <a:pt x="12410433" y="140055"/>
                  <a:pt x="12276074" y="0"/>
                  <a:pt x="12110335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297">
                <a:solidFill>
                  <a:schemeClr val="dk2"/>
                </a:solidFill>
              </a:defRPr>
            </a:lvl1pPr>
            <a:lvl2pPr lvl="1" algn="r" rtl="0">
              <a:buNone/>
              <a:defRPr sz="1297">
                <a:solidFill>
                  <a:schemeClr val="dk2"/>
                </a:solidFill>
              </a:defRPr>
            </a:lvl2pPr>
            <a:lvl3pPr lvl="2" algn="r" rtl="0">
              <a:buNone/>
              <a:defRPr sz="1297">
                <a:solidFill>
                  <a:schemeClr val="dk2"/>
                </a:solidFill>
              </a:defRPr>
            </a:lvl3pPr>
            <a:lvl4pPr lvl="3" algn="r" rtl="0">
              <a:buNone/>
              <a:defRPr sz="1297">
                <a:solidFill>
                  <a:schemeClr val="dk2"/>
                </a:solidFill>
              </a:defRPr>
            </a:lvl4pPr>
            <a:lvl5pPr lvl="4" algn="r" rtl="0">
              <a:buNone/>
              <a:defRPr sz="1297">
                <a:solidFill>
                  <a:schemeClr val="dk2"/>
                </a:solidFill>
              </a:defRPr>
            </a:lvl5pPr>
            <a:lvl6pPr lvl="5" algn="r" rtl="0">
              <a:buNone/>
              <a:defRPr sz="1297">
                <a:solidFill>
                  <a:schemeClr val="dk2"/>
                </a:solidFill>
              </a:defRPr>
            </a:lvl6pPr>
            <a:lvl7pPr lvl="6" algn="r" rtl="0">
              <a:buNone/>
              <a:defRPr sz="1297">
                <a:solidFill>
                  <a:schemeClr val="dk2"/>
                </a:solidFill>
              </a:defRPr>
            </a:lvl7pPr>
            <a:lvl8pPr lvl="7" algn="r" rtl="0">
              <a:buNone/>
              <a:defRPr sz="1297">
                <a:solidFill>
                  <a:schemeClr val="dk2"/>
                </a:solidFill>
              </a:defRPr>
            </a:lvl8pPr>
            <a:lvl9pPr lvl="8" algn="r" rtl="0">
              <a:buNone/>
              <a:defRPr sz="1297">
                <a:solidFill>
                  <a:schemeClr val="dk2"/>
                </a:solidFill>
              </a:defRPr>
            </a:lvl9pPr>
          </a:lstStyle>
          <a:p>
            <a:pPr defTabSz="912114">
              <a:defRPr/>
            </a:pPr>
            <a:fld id="{00000000-1234-1234-1234-123412341234}" type="slidenum">
              <a:rPr lang="en" smtClean="0">
                <a:solidFill>
                  <a:srgbClr val="1E4E79"/>
                </a:solidFill>
              </a:rPr>
              <a:pPr defTabSz="912114">
                <a:defRPr/>
              </a:pPr>
              <a:t>‹#›</a:t>
            </a:fld>
            <a:endParaRPr lang="en">
              <a:solidFill>
                <a:srgbClr val="1E4E79"/>
              </a:solidFill>
            </a:endParaRPr>
          </a:p>
        </p:txBody>
      </p:sp>
      <p:sp>
        <p:nvSpPr>
          <p:cNvPr id="142" name="Google Shape;142;p7"/>
          <p:cNvSpPr txBox="1">
            <a:spLocks noGrp="1"/>
          </p:cNvSpPr>
          <p:nvPr>
            <p:ph type="title"/>
          </p:nvPr>
        </p:nvSpPr>
        <p:spPr>
          <a:xfrm>
            <a:off x="6108700" y="1198525"/>
            <a:ext cx="5519700" cy="665100"/>
          </a:xfrm>
          <a:prstGeom prst="rect">
            <a:avLst/>
          </a:prstGeom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143" name="Google Shape;143;p7"/>
          <p:cNvSpPr txBox="1">
            <a:spLocks noGrp="1"/>
          </p:cNvSpPr>
          <p:nvPr>
            <p:ph type="body" idx="1"/>
          </p:nvPr>
        </p:nvSpPr>
        <p:spPr>
          <a:xfrm>
            <a:off x="6108700" y="2063905"/>
            <a:ext cx="5519700" cy="42615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8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6057" lvl="0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1pPr>
            <a:lvl2pPr marL="912114" lvl="1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2pPr>
            <a:lvl3pPr marL="1368171" lvl="2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3pPr>
            <a:lvl4pPr marL="1824228" lvl="3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4pPr>
            <a:lvl5pPr marL="2280285" lvl="4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5pPr>
            <a:lvl6pPr marL="2736342" lvl="5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6pPr>
            <a:lvl7pPr marL="3192399" lvl="6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7pPr>
            <a:lvl8pPr marL="3648456" lvl="7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8pPr>
            <a:lvl9pPr marL="4104513" lvl="8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>
            <a:endParaRPr/>
          </a:p>
        </p:txBody>
      </p:sp>
      <p:sp>
        <p:nvSpPr>
          <p:cNvPr id="144" name="Google Shape;144;p7">
            <a:hlinkClick r:id="rId2" action="ppaction://hlinksldjump"/>
          </p:cNvPr>
          <p:cNvSpPr txBox="1"/>
          <p:nvPr/>
        </p:nvSpPr>
        <p:spPr>
          <a:xfrm>
            <a:off x="725100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Welcome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5" name="Google Shape;145;p7">
            <a:hlinkClick r:id="rId3" action="ppaction://hlinksldjump"/>
          </p:cNvPr>
          <p:cNvSpPr txBox="1"/>
          <p:nvPr/>
        </p:nvSpPr>
        <p:spPr>
          <a:xfrm>
            <a:off x="2621320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Monday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6" name="Google Shape;146;p7">
            <a:hlinkClick r:id="rId4" action="ppaction://hlinksldjump"/>
          </p:cNvPr>
          <p:cNvSpPr txBox="1"/>
          <p:nvPr/>
        </p:nvSpPr>
        <p:spPr>
          <a:xfrm>
            <a:off x="4517540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Tuesday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7" name="Google Shape;147;p7">
            <a:hlinkClick r:id="rId2" action="ppaction://hlinksldjump"/>
          </p:cNvPr>
          <p:cNvSpPr txBox="1"/>
          <p:nvPr/>
        </p:nvSpPr>
        <p:spPr>
          <a:xfrm>
            <a:off x="6228149" y="211888"/>
            <a:ext cx="16389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Wednesday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8" name="Google Shape;148;p7">
            <a:hlinkClick r:id="rId5" action="ppaction://hlinksldjump"/>
          </p:cNvPr>
          <p:cNvSpPr txBox="1"/>
          <p:nvPr/>
        </p:nvSpPr>
        <p:spPr>
          <a:xfrm>
            <a:off x="8309981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Thursday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9" name="Google Shape;149;p7">
            <a:hlinkClick r:id="" action="ppaction://noaction"/>
          </p:cNvPr>
          <p:cNvSpPr txBox="1"/>
          <p:nvPr/>
        </p:nvSpPr>
        <p:spPr>
          <a:xfrm>
            <a:off x="10206201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Friday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50" name="Google Shape;150;p7"/>
          <p:cNvSpPr txBox="1"/>
          <p:nvPr/>
        </p:nvSpPr>
        <p:spPr>
          <a:xfrm rot="5400000" flipH="1">
            <a:off x="-753850" y="557126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99" tIns="91199" rIns="91199" bIns="91199" anchor="b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97" b="0" i="0" u="none" strike="noStrike" kern="0" cap="none" spc="0" normalizeH="0" baseline="0" noProof="0">
                <a:ln>
                  <a:noFill/>
                </a:ln>
                <a:solidFill>
                  <a:srgbClr val="96A5E0"/>
                </a:solidFill>
                <a:effectLst/>
                <a:uLnTx/>
                <a:uFillTx/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kumimoji="0" sz="1297" b="0" i="0" u="none" strike="noStrike" kern="0" cap="none" spc="0" normalizeH="0" baseline="0" noProof="0">
              <a:ln>
                <a:noFill/>
              </a:ln>
              <a:solidFill>
                <a:srgbClr val="96A5E0"/>
              </a:solidFill>
              <a:effectLst/>
              <a:uLnTx/>
              <a:uFillTx/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99381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152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28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 1" userDrawn="1">
  <p:cSld name="017 Title and text right 1">
    <p:bg>
      <p:bgPr>
        <a:solidFill>
          <a:srgbClr val="D2DFE6"/>
        </a:solidFill>
        <a:effectLst/>
      </p:bgPr>
    </p:bg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5" name="Google Shape;725;p24"/>
          <p:cNvGrpSpPr/>
          <p:nvPr userDrawn="1"/>
        </p:nvGrpSpPr>
        <p:grpSpPr>
          <a:xfrm flipH="1">
            <a:off x="26227" y="52523"/>
            <a:ext cx="12213796" cy="6869243"/>
            <a:chOff x="0" y="-4144"/>
            <a:chExt cx="12213796" cy="6869243"/>
          </a:xfrm>
        </p:grpSpPr>
        <p:sp>
          <p:nvSpPr>
            <p:cNvPr id="726" name="Google Shape;726;p24"/>
            <p:cNvSpPr/>
            <p:nvPr/>
          </p:nvSpPr>
          <p:spPr>
            <a:xfrm>
              <a:off x="0" y="0"/>
              <a:ext cx="6861836" cy="6861836"/>
            </a:xfrm>
            <a:custGeom>
              <a:avLst/>
              <a:gdLst/>
              <a:ahLst/>
              <a:cxnLst/>
              <a:rect l="l" t="t" r="r" b="b"/>
              <a:pathLst>
                <a:path w="6295262" h="6295262" extrusionOk="0">
                  <a:moveTo>
                    <a:pt x="0" y="0"/>
                  </a:moveTo>
                  <a:lnTo>
                    <a:pt x="6295263" y="0"/>
                  </a:lnTo>
                  <a:lnTo>
                    <a:pt x="6295263" y="901256"/>
                  </a:lnTo>
                  <a:lnTo>
                    <a:pt x="6295263" y="6295263"/>
                  </a:lnTo>
                  <a:lnTo>
                    <a:pt x="0" y="6295263"/>
                  </a:lnTo>
                  <a:close/>
                </a:path>
              </a:pathLst>
            </a:custGeom>
            <a:solidFill>
              <a:srgbClr val="5EBE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4"/>
            <p:cNvSpPr/>
            <p:nvPr/>
          </p:nvSpPr>
          <p:spPr>
            <a:xfrm>
              <a:off x="1558718" y="1098384"/>
              <a:ext cx="2399753" cy="2399753"/>
            </a:xfrm>
            <a:custGeom>
              <a:avLst/>
              <a:gdLst/>
              <a:ahLst/>
              <a:cxnLst/>
              <a:rect l="l" t="t" r="r" b="b"/>
              <a:pathLst>
                <a:path w="2201608" h="2201608" extrusionOk="0">
                  <a:moveTo>
                    <a:pt x="1100804" y="0"/>
                  </a:moveTo>
                  <a:cubicBezTo>
                    <a:pt x="1708785" y="0"/>
                    <a:pt x="2201608" y="492824"/>
                    <a:pt x="2201608" y="1100804"/>
                  </a:cubicBezTo>
                  <a:cubicBezTo>
                    <a:pt x="2201608" y="1708785"/>
                    <a:pt x="1708785" y="2201609"/>
                    <a:pt x="1100804" y="2201609"/>
                  </a:cubicBezTo>
                  <a:cubicBezTo>
                    <a:pt x="492823" y="2201609"/>
                    <a:pt x="0" y="1708785"/>
                    <a:pt x="0" y="1100804"/>
                  </a:cubicBezTo>
                  <a:cubicBezTo>
                    <a:pt x="0" y="492824"/>
                    <a:pt x="492823" y="0"/>
                    <a:pt x="1100804" y="0"/>
                  </a:cubicBezTo>
                  <a:lnTo>
                    <a:pt x="1100804" y="0"/>
                  </a:lnTo>
                  <a:close/>
                  <a:moveTo>
                    <a:pt x="1100804" y="516064"/>
                  </a:moveTo>
                  <a:cubicBezTo>
                    <a:pt x="777907" y="516064"/>
                    <a:pt x="516064" y="777812"/>
                    <a:pt x="516064" y="1100804"/>
                  </a:cubicBezTo>
                  <a:cubicBezTo>
                    <a:pt x="516064" y="1423702"/>
                    <a:pt x="777811" y="1685544"/>
                    <a:pt x="1100804" y="1685544"/>
                  </a:cubicBezTo>
                  <a:cubicBezTo>
                    <a:pt x="1423702" y="1685544"/>
                    <a:pt x="1685449" y="1423797"/>
                    <a:pt x="1685449" y="1100804"/>
                  </a:cubicBezTo>
                  <a:cubicBezTo>
                    <a:pt x="1685544" y="777907"/>
                    <a:pt x="1423797" y="516064"/>
                    <a:pt x="1100804" y="516064"/>
                  </a:cubicBezTo>
                  <a:close/>
                </a:path>
              </a:pathLst>
            </a:custGeom>
            <a:solidFill>
              <a:srgbClr val="2C9D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4"/>
            <p:cNvSpPr/>
            <p:nvPr/>
          </p:nvSpPr>
          <p:spPr>
            <a:xfrm>
              <a:off x="0" y="0"/>
              <a:ext cx="6861836" cy="6861836"/>
            </a:xfrm>
            <a:custGeom>
              <a:avLst/>
              <a:gdLst/>
              <a:ahLst/>
              <a:cxnLst/>
              <a:rect l="l" t="t" r="r" b="b"/>
              <a:pathLst>
                <a:path w="6295262" h="6295262" extrusionOk="0">
                  <a:moveTo>
                    <a:pt x="0" y="5063776"/>
                  </a:moveTo>
                  <a:lnTo>
                    <a:pt x="5063776" y="0"/>
                  </a:lnTo>
                  <a:lnTo>
                    <a:pt x="6295263" y="0"/>
                  </a:lnTo>
                  <a:lnTo>
                    <a:pt x="0" y="6295263"/>
                  </a:lnTo>
                  <a:close/>
                </a:path>
              </a:pathLst>
            </a:custGeom>
            <a:solidFill>
              <a:srgbClr val="37A5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4"/>
            <p:cNvSpPr/>
            <p:nvPr/>
          </p:nvSpPr>
          <p:spPr>
            <a:xfrm>
              <a:off x="2174542" y="1714102"/>
              <a:ext cx="1784293" cy="1784189"/>
            </a:xfrm>
            <a:custGeom>
              <a:avLst/>
              <a:gdLst/>
              <a:ahLst/>
              <a:cxnLst/>
              <a:rect l="l" t="t" r="r" b="b"/>
              <a:pathLst>
                <a:path w="1636966" h="1636871" extrusionOk="0">
                  <a:moveTo>
                    <a:pt x="0" y="1497711"/>
                  </a:moveTo>
                  <a:lnTo>
                    <a:pt x="394240" y="1103471"/>
                  </a:lnTo>
                  <a:cubicBezTo>
                    <a:pt x="439674" y="1114806"/>
                    <a:pt x="487204" y="1120807"/>
                    <a:pt x="536162" y="1120807"/>
                  </a:cubicBezTo>
                  <a:cubicBezTo>
                    <a:pt x="859060" y="1120807"/>
                    <a:pt x="1120807" y="859060"/>
                    <a:pt x="1120807" y="536067"/>
                  </a:cubicBezTo>
                  <a:cubicBezTo>
                    <a:pt x="1120807" y="487109"/>
                    <a:pt x="1114806" y="439579"/>
                    <a:pt x="1103471" y="394240"/>
                  </a:cubicBezTo>
                  <a:lnTo>
                    <a:pt x="1497711" y="0"/>
                  </a:lnTo>
                  <a:cubicBezTo>
                    <a:pt x="1586389" y="158687"/>
                    <a:pt x="1636967" y="341471"/>
                    <a:pt x="1636967" y="536067"/>
                  </a:cubicBezTo>
                  <a:cubicBezTo>
                    <a:pt x="1636967" y="1144048"/>
                    <a:pt x="1144143" y="1636871"/>
                    <a:pt x="536162" y="1636871"/>
                  </a:cubicBezTo>
                  <a:cubicBezTo>
                    <a:pt x="341471" y="1636967"/>
                    <a:pt x="158687" y="1586389"/>
                    <a:pt x="0" y="1497711"/>
                  </a:cubicBezTo>
                  <a:close/>
                </a:path>
              </a:pathLst>
            </a:custGeom>
            <a:solidFill>
              <a:srgbClr val="1791C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4"/>
            <p:cNvSpPr/>
            <p:nvPr/>
          </p:nvSpPr>
          <p:spPr>
            <a:xfrm>
              <a:off x="0" y="0"/>
              <a:ext cx="5920893" cy="6184290"/>
            </a:xfrm>
            <a:custGeom>
              <a:avLst/>
              <a:gdLst/>
              <a:ahLst/>
              <a:cxnLst/>
              <a:rect l="l" t="t" r="r" b="b"/>
              <a:pathLst>
                <a:path w="5432012" h="5673661" extrusionOk="0">
                  <a:moveTo>
                    <a:pt x="0" y="0"/>
                  </a:moveTo>
                  <a:lnTo>
                    <a:pt x="827723" y="0"/>
                  </a:lnTo>
                  <a:cubicBezTo>
                    <a:pt x="867156" y="112395"/>
                    <a:pt x="900875" y="226314"/>
                    <a:pt x="928116" y="342043"/>
                  </a:cubicBezTo>
                  <a:cubicBezTo>
                    <a:pt x="949071" y="431101"/>
                    <a:pt x="915448" y="519303"/>
                    <a:pt x="840391" y="571691"/>
                  </a:cubicBezTo>
                  <a:cubicBezTo>
                    <a:pt x="570643" y="760095"/>
                    <a:pt x="288608" y="921925"/>
                    <a:pt x="0" y="1069562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149763" y="0"/>
                  </a:moveTo>
                  <a:lnTo>
                    <a:pt x="2383250" y="0"/>
                  </a:lnTo>
                  <a:cubicBezTo>
                    <a:pt x="2428970" y="140589"/>
                    <a:pt x="2444020" y="277368"/>
                    <a:pt x="2427446" y="410242"/>
                  </a:cubicBezTo>
                  <a:cubicBezTo>
                    <a:pt x="2416778" y="495967"/>
                    <a:pt x="2361343" y="563594"/>
                    <a:pt x="2279333" y="590931"/>
                  </a:cubicBezTo>
                  <a:cubicBezTo>
                    <a:pt x="2027206" y="674846"/>
                    <a:pt x="1762506" y="712280"/>
                    <a:pt x="1487424" y="711708"/>
                  </a:cubicBezTo>
                  <a:cubicBezTo>
                    <a:pt x="1399508" y="711518"/>
                    <a:pt x="1324356" y="662845"/>
                    <a:pt x="1288256" y="582644"/>
                  </a:cubicBezTo>
                  <a:cubicBezTo>
                    <a:pt x="1206437" y="401003"/>
                    <a:pt x="1159097" y="207264"/>
                    <a:pt x="1149763" y="0"/>
                  </a:cubicBezTo>
                  <a:lnTo>
                    <a:pt x="1149763" y="0"/>
                  </a:lnTo>
                  <a:close/>
                  <a:moveTo>
                    <a:pt x="2658618" y="0"/>
                  </a:moveTo>
                  <a:lnTo>
                    <a:pt x="3549777" y="0"/>
                  </a:lnTo>
                  <a:cubicBezTo>
                    <a:pt x="3662077" y="97155"/>
                    <a:pt x="3769709" y="197453"/>
                    <a:pt x="3872579" y="300895"/>
                  </a:cubicBezTo>
                  <a:cubicBezTo>
                    <a:pt x="3914870" y="343472"/>
                    <a:pt x="3936206" y="395192"/>
                    <a:pt x="3936206" y="455200"/>
                  </a:cubicBezTo>
                  <a:cubicBezTo>
                    <a:pt x="3936206" y="515207"/>
                    <a:pt x="3936206" y="575310"/>
                    <a:pt x="3936206" y="635318"/>
                  </a:cubicBezTo>
                  <a:cubicBezTo>
                    <a:pt x="3936206" y="745141"/>
                    <a:pt x="3856578" y="836771"/>
                    <a:pt x="3747897" y="852107"/>
                  </a:cubicBezTo>
                  <a:cubicBezTo>
                    <a:pt x="3505200" y="886397"/>
                    <a:pt x="3262503" y="887825"/>
                    <a:pt x="3019806" y="842296"/>
                  </a:cubicBezTo>
                  <a:cubicBezTo>
                    <a:pt x="2948273" y="828865"/>
                    <a:pt x="2892647" y="785717"/>
                    <a:pt x="2861786" y="719709"/>
                  </a:cubicBezTo>
                  <a:cubicBezTo>
                    <a:pt x="2765108" y="512540"/>
                    <a:pt x="2705005" y="264033"/>
                    <a:pt x="2658618" y="0"/>
                  </a:cubicBezTo>
                  <a:lnTo>
                    <a:pt x="2658618" y="0"/>
                  </a:lnTo>
                  <a:close/>
                  <a:moveTo>
                    <a:pt x="4270343" y="0"/>
                  </a:moveTo>
                  <a:lnTo>
                    <a:pt x="5432012" y="0"/>
                  </a:lnTo>
                  <a:lnTo>
                    <a:pt x="5357146" y="523780"/>
                  </a:lnTo>
                  <a:cubicBezTo>
                    <a:pt x="5345430" y="605504"/>
                    <a:pt x="5293614" y="669703"/>
                    <a:pt x="5216081" y="698278"/>
                  </a:cubicBezTo>
                  <a:cubicBezTo>
                    <a:pt x="4989671" y="781622"/>
                    <a:pt x="4761167" y="817150"/>
                    <a:pt x="4531424" y="821627"/>
                  </a:cubicBezTo>
                  <a:cubicBezTo>
                    <a:pt x="4424934" y="823722"/>
                    <a:pt x="4334161" y="751142"/>
                    <a:pt x="4312730" y="646843"/>
                  </a:cubicBezTo>
                  <a:cubicBezTo>
                    <a:pt x="4270058" y="439007"/>
                    <a:pt x="4248150" y="231077"/>
                    <a:pt x="4267010" y="23241"/>
                  </a:cubicBezTo>
                  <a:cubicBezTo>
                    <a:pt x="4267676" y="15335"/>
                    <a:pt x="4268820" y="7620"/>
                    <a:pt x="4270343" y="0"/>
                  </a:cubicBezTo>
                  <a:lnTo>
                    <a:pt x="4270343" y="0"/>
                  </a:lnTo>
                  <a:close/>
                  <a:moveTo>
                    <a:pt x="0" y="5673661"/>
                  </a:moveTo>
                  <a:lnTo>
                    <a:pt x="0" y="4243007"/>
                  </a:lnTo>
                  <a:cubicBezTo>
                    <a:pt x="210979" y="4031266"/>
                    <a:pt x="438817" y="3861816"/>
                    <a:pt x="691420" y="3754088"/>
                  </a:cubicBezTo>
                  <a:cubicBezTo>
                    <a:pt x="729710" y="3737801"/>
                    <a:pt x="766382" y="3732848"/>
                    <a:pt x="807625" y="3738658"/>
                  </a:cubicBezTo>
                  <a:cubicBezTo>
                    <a:pt x="990029" y="3764090"/>
                    <a:pt x="1159193" y="3823240"/>
                    <a:pt x="1309783" y="3929920"/>
                  </a:cubicBezTo>
                  <a:cubicBezTo>
                    <a:pt x="1407890" y="3999453"/>
                    <a:pt x="1431512" y="4135850"/>
                    <a:pt x="1362456" y="4234244"/>
                  </a:cubicBezTo>
                  <a:cubicBezTo>
                    <a:pt x="979361" y="4780026"/>
                    <a:pt x="516255" y="5247608"/>
                    <a:pt x="5906" y="5668899"/>
                  </a:cubicBezTo>
                  <a:cubicBezTo>
                    <a:pt x="4000" y="5670519"/>
                    <a:pt x="2000" y="5672042"/>
                    <a:pt x="0" y="5673661"/>
                  </a:cubicBezTo>
                  <a:lnTo>
                    <a:pt x="0" y="5673661"/>
                  </a:lnTo>
                  <a:close/>
                  <a:moveTo>
                    <a:pt x="0" y="4010216"/>
                  </a:moveTo>
                  <a:cubicBezTo>
                    <a:pt x="50673" y="4012121"/>
                    <a:pt x="100013" y="3995738"/>
                    <a:pt x="142304" y="3962114"/>
                  </a:cubicBezTo>
                  <a:cubicBezTo>
                    <a:pt x="582930" y="3611785"/>
                    <a:pt x="957644" y="3223260"/>
                    <a:pt x="1232249" y="2776728"/>
                  </a:cubicBezTo>
                  <a:cubicBezTo>
                    <a:pt x="1259967" y="2731675"/>
                    <a:pt x="1269873" y="2684431"/>
                    <a:pt x="1262634" y="2632043"/>
                  </a:cubicBezTo>
                  <a:cubicBezTo>
                    <a:pt x="1253300" y="2564416"/>
                    <a:pt x="1237869" y="2500313"/>
                    <a:pt x="1216057" y="2440210"/>
                  </a:cubicBezTo>
                  <a:cubicBezTo>
                    <a:pt x="1181576" y="2345246"/>
                    <a:pt x="1090327" y="2287429"/>
                    <a:pt x="989743" y="2296954"/>
                  </a:cubicBezTo>
                  <a:cubicBezTo>
                    <a:pt x="659797" y="2328005"/>
                    <a:pt x="329851" y="2399252"/>
                    <a:pt x="0" y="2481929"/>
                  </a:cubicBezTo>
                  <a:lnTo>
                    <a:pt x="0" y="4010216"/>
                  </a:lnTo>
                  <a:lnTo>
                    <a:pt x="0" y="4010216"/>
                  </a:lnTo>
                  <a:close/>
                  <a:moveTo>
                    <a:pt x="0" y="2365343"/>
                  </a:moveTo>
                  <a:cubicBezTo>
                    <a:pt x="457295" y="2246090"/>
                    <a:pt x="901541" y="2105882"/>
                    <a:pt x="1313593" y="1914049"/>
                  </a:cubicBezTo>
                  <a:cubicBezTo>
                    <a:pt x="1355312" y="1894618"/>
                    <a:pt x="1386078" y="1866805"/>
                    <a:pt x="1409510" y="1827276"/>
                  </a:cubicBezTo>
                  <a:cubicBezTo>
                    <a:pt x="1541526" y="1604582"/>
                    <a:pt x="1575626" y="1355122"/>
                    <a:pt x="1497902" y="1075277"/>
                  </a:cubicBezTo>
                  <a:cubicBezTo>
                    <a:pt x="1482757" y="1020699"/>
                    <a:pt x="1451610" y="978884"/>
                    <a:pt x="1403699" y="948690"/>
                  </a:cubicBezTo>
                  <a:cubicBezTo>
                    <a:pt x="1253300" y="854012"/>
                    <a:pt x="1097185" y="778097"/>
                    <a:pt x="932021" y="731520"/>
                  </a:cubicBezTo>
                  <a:cubicBezTo>
                    <a:pt x="871157" y="714375"/>
                    <a:pt x="812292" y="722471"/>
                    <a:pt x="758285" y="755523"/>
                  </a:cubicBezTo>
                  <a:cubicBezTo>
                    <a:pt x="491871" y="918591"/>
                    <a:pt x="243173" y="1124712"/>
                    <a:pt x="0" y="1344073"/>
                  </a:cubicBezTo>
                  <a:lnTo>
                    <a:pt x="0" y="2365343"/>
                  </a:lnTo>
                  <a:lnTo>
                    <a:pt x="0" y="2365343"/>
                  </a:lnTo>
                  <a:close/>
                  <a:moveTo>
                    <a:pt x="3155156" y="1122902"/>
                  </a:moveTo>
                  <a:cubicBezTo>
                    <a:pt x="3136964" y="1040702"/>
                    <a:pt x="3078480" y="979742"/>
                    <a:pt x="2997041" y="958406"/>
                  </a:cubicBezTo>
                  <a:cubicBezTo>
                    <a:pt x="2684145" y="876110"/>
                    <a:pt x="2367439" y="827246"/>
                    <a:pt x="2046161" y="819912"/>
                  </a:cubicBezTo>
                  <a:cubicBezTo>
                    <a:pt x="1953578" y="817817"/>
                    <a:pt x="1873377" y="870395"/>
                    <a:pt x="1838420" y="956120"/>
                  </a:cubicBezTo>
                  <a:cubicBezTo>
                    <a:pt x="1783747" y="1090136"/>
                    <a:pt x="1776222" y="1245013"/>
                    <a:pt x="1826609" y="1425321"/>
                  </a:cubicBezTo>
                  <a:cubicBezTo>
                    <a:pt x="1850612" y="1511332"/>
                    <a:pt x="1919573" y="1571339"/>
                    <a:pt x="2008061" y="1583341"/>
                  </a:cubicBezTo>
                  <a:cubicBezTo>
                    <a:pt x="2335149" y="1627727"/>
                    <a:pt x="2661285" y="1655636"/>
                    <a:pt x="2984754" y="1646301"/>
                  </a:cubicBezTo>
                  <a:cubicBezTo>
                    <a:pt x="3046000" y="1644491"/>
                    <a:pt x="3098102" y="1620774"/>
                    <a:pt x="3139631" y="1575626"/>
                  </a:cubicBezTo>
                  <a:cubicBezTo>
                    <a:pt x="3181064" y="1530477"/>
                    <a:pt x="3200400" y="1476566"/>
                    <a:pt x="3197066" y="1415415"/>
                  </a:cubicBezTo>
                  <a:cubicBezTo>
                    <a:pt x="3191637" y="1317117"/>
                    <a:pt x="3176588" y="1219772"/>
                    <a:pt x="3155156" y="1122902"/>
                  </a:cubicBezTo>
                  <a:lnTo>
                    <a:pt x="3155156" y="1122902"/>
                  </a:lnTo>
                  <a:close/>
                  <a:moveTo>
                    <a:pt x="1968913" y="2483453"/>
                  </a:moveTo>
                  <a:cubicBezTo>
                    <a:pt x="1920526" y="2429923"/>
                    <a:pt x="1855565" y="2404967"/>
                    <a:pt x="1783842" y="2412397"/>
                  </a:cubicBezTo>
                  <a:cubicBezTo>
                    <a:pt x="1712119" y="2419826"/>
                    <a:pt x="1653635" y="2457545"/>
                    <a:pt x="1617250" y="2519934"/>
                  </a:cubicBezTo>
                  <a:cubicBezTo>
                    <a:pt x="1475994" y="2762345"/>
                    <a:pt x="1365123" y="3032665"/>
                    <a:pt x="1288542" y="3334417"/>
                  </a:cubicBezTo>
                  <a:cubicBezTo>
                    <a:pt x="1274921" y="3388043"/>
                    <a:pt x="1280636" y="3438525"/>
                    <a:pt x="1305687" y="3487770"/>
                  </a:cubicBezTo>
                  <a:cubicBezTo>
                    <a:pt x="1394651" y="3662077"/>
                    <a:pt x="1547336" y="3776758"/>
                    <a:pt x="1751648" y="3843433"/>
                  </a:cubicBezTo>
                  <a:cubicBezTo>
                    <a:pt x="1824895" y="3867341"/>
                    <a:pt x="1899095" y="3853244"/>
                    <a:pt x="1958531" y="3804285"/>
                  </a:cubicBezTo>
                  <a:cubicBezTo>
                    <a:pt x="2144935" y="3650933"/>
                    <a:pt x="2270665" y="3457004"/>
                    <a:pt x="2362105" y="3240310"/>
                  </a:cubicBezTo>
                  <a:cubicBezTo>
                    <a:pt x="2387632" y="3179731"/>
                    <a:pt x="2385917" y="3117628"/>
                    <a:pt x="2356866" y="3058668"/>
                  </a:cubicBezTo>
                  <a:cubicBezTo>
                    <a:pt x="2247233" y="2835212"/>
                    <a:pt x="2116074" y="2646426"/>
                    <a:pt x="1968913" y="2483453"/>
                  </a:cubicBezTo>
                  <a:lnTo>
                    <a:pt x="1968913" y="2483453"/>
                  </a:lnTo>
                  <a:close/>
                  <a:moveTo>
                    <a:pt x="3384614" y="1981391"/>
                  </a:moveTo>
                  <a:cubicBezTo>
                    <a:pt x="3416618" y="2040350"/>
                    <a:pt x="3448717" y="2099405"/>
                    <a:pt x="3480721" y="2158365"/>
                  </a:cubicBezTo>
                  <a:cubicBezTo>
                    <a:pt x="3524345" y="2238566"/>
                    <a:pt x="3515201" y="2332196"/>
                    <a:pt x="3457004" y="2402491"/>
                  </a:cubicBezTo>
                  <a:cubicBezTo>
                    <a:pt x="3283458" y="2612041"/>
                    <a:pt x="3097530" y="2787682"/>
                    <a:pt x="2896362" y="2922175"/>
                  </a:cubicBezTo>
                  <a:cubicBezTo>
                    <a:pt x="2806541" y="2982182"/>
                    <a:pt x="2688812" y="2968657"/>
                    <a:pt x="2614898" y="2889790"/>
                  </a:cubicBezTo>
                  <a:cubicBezTo>
                    <a:pt x="2417826" y="2679383"/>
                    <a:pt x="2271427" y="2424684"/>
                    <a:pt x="2167414" y="2133124"/>
                  </a:cubicBezTo>
                  <a:cubicBezTo>
                    <a:pt x="2143601" y="2066354"/>
                    <a:pt x="2151698" y="1998631"/>
                    <a:pt x="2190655" y="1939385"/>
                  </a:cubicBezTo>
                  <a:cubicBezTo>
                    <a:pt x="2229612" y="1880140"/>
                    <a:pt x="2288477" y="1845755"/>
                    <a:pt x="2359152" y="1841087"/>
                  </a:cubicBezTo>
                  <a:cubicBezTo>
                    <a:pt x="2655189" y="1821561"/>
                    <a:pt x="2943606" y="1829181"/>
                    <a:pt x="3223070" y="1869091"/>
                  </a:cubicBezTo>
                  <a:cubicBezTo>
                    <a:pt x="3294031" y="1879283"/>
                    <a:pt x="3350514" y="1918621"/>
                    <a:pt x="3384614" y="1981391"/>
                  </a:cubicBezTo>
                  <a:lnTo>
                    <a:pt x="3384614" y="1981391"/>
                  </a:lnTo>
                  <a:close/>
                  <a:moveTo>
                    <a:pt x="4267867" y="998792"/>
                  </a:moveTo>
                  <a:cubicBezTo>
                    <a:pt x="4100798" y="1010317"/>
                    <a:pt x="3933635" y="1033463"/>
                    <a:pt x="3766566" y="1069372"/>
                  </a:cubicBezTo>
                  <a:cubicBezTo>
                    <a:pt x="3704939" y="1082612"/>
                    <a:pt x="3656838" y="1117092"/>
                    <a:pt x="3624548" y="1171289"/>
                  </a:cubicBezTo>
                  <a:cubicBezTo>
                    <a:pt x="3592259" y="1225487"/>
                    <a:pt x="3584734" y="1284161"/>
                    <a:pt x="3602355" y="1344644"/>
                  </a:cubicBezTo>
                  <a:cubicBezTo>
                    <a:pt x="3639693" y="1472851"/>
                    <a:pt x="3693509" y="1587151"/>
                    <a:pt x="3757994" y="1692497"/>
                  </a:cubicBezTo>
                  <a:cubicBezTo>
                    <a:pt x="3792379" y="1748600"/>
                    <a:pt x="3844004" y="1783461"/>
                    <a:pt x="3908965" y="1794224"/>
                  </a:cubicBezTo>
                  <a:cubicBezTo>
                    <a:pt x="3973925" y="1804988"/>
                    <a:pt x="4034028" y="1788605"/>
                    <a:pt x="4084606" y="1746599"/>
                  </a:cubicBezTo>
                  <a:cubicBezTo>
                    <a:pt x="4224338" y="1630394"/>
                    <a:pt x="4347972" y="1496473"/>
                    <a:pt x="4458462" y="1347978"/>
                  </a:cubicBezTo>
                  <a:cubicBezTo>
                    <a:pt x="4510659" y="1277779"/>
                    <a:pt x="4516946" y="1189101"/>
                    <a:pt x="4474940" y="1112330"/>
                  </a:cubicBezTo>
                  <a:cubicBezTo>
                    <a:pt x="4433126" y="1035463"/>
                    <a:pt x="4355116" y="992791"/>
                    <a:pt x="4267867" y="998792"/>
                  </a:cubicBezTo>
                  <a:close/>
                </a:path>
              </a:pathLst>
            </a:custGeom>
            <a:solidFill>
              <a:srgbClr val="279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4"/>
            <p:cNvSpPr/>
            <p:nvPr/>
          </p:nvSpPr>
          <p:spPr>
            <a:xfrm>
              <a:off x="1699561" y="1098384"/>
              <a:ext cx="2125017" cy="2387813"/>
            </a:xfrm>
            <a:custGeom>
              <a:avLst/>
              <a:gdLst/>
              <a:ahLst/>
              <a:cxnLst/>
              <a:rect l="l" t="t" r="r" b="b"/>
              <a:pathLst>
                <a:path w="1949557" h="2190654" extrusionOk="0">
                  <a:moveTo>
                    <a:pt x="971645" y="0"/>
                  </a:moveTo>
                  <a:cubicBezTo>
                    <a:pt x="1211771" y="0"/>
                    <a:pt x="1433894" y="76962"/>
                    <a:pt x="1614773" y="207454"/>
                  </a:cubicBezTo>
                  <a:cubicBezTo>
                    <a:pt x="1626489" y="274034"/>
                    <a:pt x="1634681" y="340805"/>
                    <a:pt x="1638490" y="408051"/>
                  </a:cubicBezTo>
                  <a:cubicBezTo>
                    <a:pt x="1641824" y="469297"/>
                    <a:pt x="1622584" y="523208"/>
                    <a:pt x="1581055" y="568262"/>
                  </a:cubicBezTo>
                  <a:cubicBezTo>
                    <a:pt x="1539621" y="613410"/>
                    <a:pt x="1487519" y="637222"/>
                    <a:pt x="1426178" y="638937"/>
                  </a:cubicBezTo>
                  <a:cubicBezTo>
                    <a:pt x="1394936" y="639794"/>
                    <a:pt x="1363599" y="640366"/>
                    <a:pt x="1332357" y="640651"/>
                  </a:cubicBezTo>
                  <a:cubicBezTo>
                    <a:pt x="1233011" y="562642"/>
                    <a:pt x="1107757" y="516160"/>
                    <a:pt x="971645" y="516160"/>
                  </a:cubicBezTo>
                  <a:cubicBezTo>
                    <a:pt x="859346" y="516160"/>
                    <a:pt x="754475" y="547878"/>
                    <a:pt x="665321" y="602742"/>
                  </a:cubicBezTo>
                  <a:cubicBezTo>
                    <a:pt x="593407" y="594836"/>
                    <a:pt x="521494" y="585788"/>
                    <a:pt x="449485" y="576072"/>
                  </a:cubicBezTo>
                  <a:cubicBezTo>
                    <a:pt x="360997" y="564071"/>
                    <a:pt x="292036" y="504063"/>
                    <a:pt x="268034" y="418052"/>
                  </a:cubicBezTo>
                  <a:cubicBezTo>
                    <a:pt x="254603" y="369761"/>
                    <a:pt x="245269" y="323374"/>
                    <a:pt x="239839" y="278606"/>
                  </a:cubicBezTo>
                  <a:cubicBezTo>
                    <a:pt x="434435" y="105346"/>
                    <a:pt x="690753" y="0"/>
                    <a:pt x="971645" y="0"/>
                  </a:cubicBezTo>
                  <a:lnTo>
                    <a:pt x="971645" y="0"/>
                  </a:lnTo>
                  <a:close/>
                  <a:moveTo>
                    <a:pt x="816959" y="2190655"/>
                  </a:moveTo>
                  <a:cubicBezTo>
                    <a:pt x="462439" y="2140744"/>
                    <a:pt x="162115" y="1922050"/>
                    <a:pt x="0" y="1618298"/>
                  </a:cubicBezTo>
                  <a:cubicBezTo>
                    <a:pt x="18955" y="1582484"/>
                    <a:pt x="38576" y="1547241"/>
                    <a:pt x="58769" y="1512570"/>
                  </a:cubicBezTo>
                  <a:cubicBezTo>
                    <a:pt x="95059" y="1450277"/>
                    <a:pt x="153543" y="1412462"/>
                    <a:pt x="225361" y="1405033"/>
                  </a:cubicBezTo>
                  <a:cubicBezTo>
                    <a:pt x="297085" y="1397603"/>
                    <a:pt x="362140" y="1422559"/>
                    <a:pt x="410432" y="1476089"/>
                  </a:cubicBezTo>
                  <a:cubicBezTo>
                    <a:pt x="557498" y="1639062"/>
                    <a:pt x="688657" y="1827848"/>
                    <a:pt x="798481" y="2051209"/>
                  </a:cubicBezTo>
                  <a:cubicBezTo>
                    <a:pt x="820674" y="2096643"/>
                    <a:pt x="826865" y="2143792"/>
                    <a:pt x="816959" y="2190655"/>
                  </a:cubicBezTo>
                  <a:lnTo>
                    <a:pt x="816959" y="2190655"/>
                  </a:lnTo>
                  <a:close/>
                  <a:moveTo>
                    <a:pt x="1495997" y="841820"/>
                  </a:moveTo>
                  <a:cubicBezTo>
                    <a:pt x="1534668" y="919925"/>
                    <a:pt x="1556385" y="1007840"/>
                    <a:pt x="1556385" y="1100804"/>
                  </a:cubicBezTo>
                  <a:cubicBezTo>
                    <a:pt x="1556385" y="1423702"/>
                    <a:pt x="1294638" y="1685544"/>
                    <a:pt x="971740" y="1685544"/>
                  </a:cubicBezTo>
                  <a:cubicBezTo>
                    <a:pt x="944499" y="1685544"/>
                    <a:pt x="917734" y="1683639"/>
                    <a:pt x="891540" y="1680020"/>
                  </a:cubicBezTo>
                  <a:cubicBezTo>
                    <a:pt x="942022" y="1751457"/>
                    <a:pt x="996887" y="1818989"/>
                    <a:pt x="1056418" y="1882616"/>
                  </a:cubicBezTo>
                  <a:cubicBezTo>
                    <a:pt x="1130237" y="1961483"/>
                    <a:pt x="1248061" y="1975009"/>
                    <a:pt x="1337881" y="1915001"/>
                  </a:cubicBezTo>
                  <a:cubicBezTo>
                    <a:pt x="1538954" y="1780508"/>
                    <a:pt x="1724978" y="1604867"/>
                    <a:pt x="1898523" y="1395317"/>
                  </a:cubicBezTo>
                  <a:cubicBezTo>
                    <a:pt x="1956721" y="1325023"/>
                    <a:pt x="1965865" y="1231392"/>
                    <a:pt x="1922240" y="1151192"/>
                  </a:cubicBezTo>
                  <a:cubicBezTo>
                    <a:pt x="1890141" y="1092232"/>
                    <a:pt x="1858137" y="1033272"/>
                    <a:pt x="1826133" y="974217"/>
                  </a:cubicBezTo>
                  <a:cubicBezTo>
                    <a:pt x="1792033" y="911447"/>
                    <a:pt x="1735455" y="872109"/>
                    <a:pt x="1664684" y="862013"/>
                  </a:cubicBezTo>
                  <a:cubicBezTo>
                    <a:pt x="1608773" y="853916"/>
                    <a:pt x="1552575" y="847249"/>
                    <a:pt x="1495997" y="841820"/>
                  </a:cubicBezTo>
                  <a:close/>
                </a:path>
              </a:pathLst>
            </a:custGeom>
            <a:solidFill>
              <a:srgbClr val="0B79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4"/>
            <p:cNvSpPr/>
            <p:nvPr/>
          </p:nvSpPr>
          <p:spPr>
            <a:xfrm>
              <a:off x="0" y="0"/>
              <a:ext cx="5920893" cy="6184290"/>
            </a:xfrm>
            <a:custGeom>
              <a:avLst/>
              <a:gdLst/>
              <a:ahLst/>
              <a:cxnLst/>
              <a:rect l="l" t="t" r="r" b="b"/>
              <a:pathLst>
                <a:path w="5432012" h="5673661" extrusionOk="0">
                  <a:moveTo>
                    <a:pt x="0" y="5063776"/>
                  </a:moveTo>
                  <a:lnTo>
                    <a:pt x="1201103" y="3862673"/>
                  </a:lnTo>
                  <a:cubicBezTo>
                    <a:pt x="1238250" y="3882581"/>
                    <a:pt x="1274445" y="3904869"/>
                    <a:pt x="1309688" y="3929824"/>
                  </a:cubicBezTo>
                  <a:cubicBezTo>
                    <a:pt x="1407795" y="3999357"/>
                    <a:pt x="1431417" y="4135755"/>
                    <a:pt x="1362361" y="4234148"/>
                  </a:cubicBezTo>
                  <a:cubicBezTo>
                    <a:pt x="979361" y="4780026"/>
                    <a:pt x="516255" y="5247608"/>
                    <a:pt x="5906" y="5668899"/>
                  </a:cubicBezTo>
                  <a:cubicBezTo>
                    <a:pt x="4000" y="5670519"/>
                    <a:pt x="2000" y="5672042"/>
                    <a:pt x="0" y="5673661"/>
                  </a:cubicBezTo>
                  <a:lnTo>
                    <a:pt x="0" y="5063776"/>
                  </a:lnTo>
                  <a:lnTo>
                    <a:pt x="0" y="5063776"/>
                  </a:lnTo>
                  <a:close/>
                  <a:moveTo>
                    <a:pt x="1418273" y="3645503"/>
                  </a:moveTo>
                  <a:cubicBezTo>
                    <a:pt x="1504664" y="3734562"/>
                    <a:pt x="1616869" y="3799428"/>
                    <a:pt x="1751648" y="3843338"/>
                  </a:cubicBezTo>
                  <a:cubicBezTo>
                    <a:pt x="1824895" y="3867245"/>
                    <a:pt x="1899095" y="3853148"/>
                    <a:pt x="1958531" y="3804190"/>
                  </a:cubicBezTo>
                  <a:cubicBezTo>
                    <a:pt x="2144935" y="3650837"/>
                    <a:pt x="2270665" y="3456908"/>
                    <a:pt x="2362105" y="3240215"/>
                  </a:cubicBezTo>
                  <a:cubicBezTo>
                    <a:pt x="2387632" y="3179636"/>
                    <a:pt x="2385917" y="3117533"/>
                    <a:pt x="2356866" y="3058573"/>
                  </a:cubicBezTo>
                  <a:cubicBezTo>
                    <a:pt x="2317718" y="2978849"/>
                    <a:pt x="2275808" y="2903601"/>
                    <a:pt x="2231422" y="2832259"/>
                  </a:cubicBezTo>
                  <a:lnTo>
                    <a:pt x="1418273" y="3645503"/>
                  </a:lnTo>
                  <a:lnTo>
                    <a:pt x="1418273" y="3645503"/>
                  </a:lnTo>
                  <a:close/>
                  <a:moveTo>
                    <a:pt x="2420112" y="2643664"/>
                  </a:moveTo>
                  <a:lnTo>
                    <a:pt x="3198114" y="1865662"/>
                  </a:lnTo>
                  <a:cubicBezTo>
                    <a:pt x="3206496" y="1866805"/>
                    <a:pt x="3214878" y="1867948"/>
                    <a:pt x="3223260" y="1869186"/>
                  </a:cubicBezTo>
                  <a:cubicBezTo>
                    <a:pt x="3294031" y="1879283"/>
                    <a:pt x="3350514" y="1918621"/>
                    <a:pt x="3384709" y="1981391"/>
                  </a:cubicBezTo>
                  <a:cubicBezTo>
                    <a:pt x="3416713" y="2040350"/>
                    <a:pt x="3448812" y="2099405"/>
                    <a:pt x="3480816" y="2158365"/>
                  </a:cubicBezTo>
                  <a:cubicBezTo>
                    <a:pt x="3524441" y="2238566"/>
                    <a:pt x="3515297" y="2332196"/>
                    <a:pt x="3457099" y="2402491"/>
                  </a:cubicBezTo>
                  <a:cubicBezTo>
                    <a:pt x="3283553" y="2612041"/>
                    <a:pt x="3097625" y="2787682"/>
                    <a:pt x="2896457" y="2922175"/>
                  </a:cubicBezTo>
                  <a:cubicBezTo>
                    <a:pt x="2806637" y="2982182"/>
                    <a:pt x="2688908" y="2968657"/>
                    <a:pt x="2614994" y="2889790"/>
                  </a:cubicBezTo>
                  <a:cubicBezTo>
                    <a:pt x="2543461" y="2813495"/>
                    <a:pt x="2478596" y="2731294"/>
                    <a:pt x="2420112" y="2643664"/>
                  </a:cubicBezTo>
                  <a:lnTo>
                    <a:pt x="2420112" y="2643664"/>
                  </a:lnTo>
                  <a:close/>
                  <a:moveTo>
                    <a:pt x="3631311" y="1432465"/>
                  </a:moveTo>
                  <a:lnTo>
                    <a:pt x="4042220" y="1021556"/>
                  </a:lnTo>
                  <a:cubicBezTo>
                    <a:pt x="4117467" y="1011555"/>
                    <a:pt x="4192715" y="1004030"/>
                    <a:pt x="4267867" y="998792"/>
                  </a:cubicBezTo>
                  <a:cubicBezTo>
                    <a:pt x="4355116" y="992791"/>
                    <a:pt x="4433126" y="1035463"/>
                    <a:pt x="4475036" y="1112234"/>
                  </a:cubicBezTo>
                  <a:cubicBezTo>
                    <a:pt x="4516946" y="1189006"/>
                    <a:pt x="4510755" y="1277684"/>
                    <a:pt x="4458557" y="1347883"/>
                  </a:cubicBezTo>
                  <a:cubicBezTo>
                    <a:pt x="4348067" y="1496282"/>
                    <a:pt x="4224433" y="1630299"/>
                    <a:pt x="4084701" y="1746504"/>
                  </a:cubicBezTo>
                  <a:cubicBezTo>
                    <a:pt x="4034123" y="1788605"/>
                    <a:pt x="3973925" y="1804892"/>
                    <a:pt x="3909060" y="1794129"/>
                  </a:cubicBezTo>
                  <a:cubicBezTo>
                    <a:pt x="3844099" y="1783366"/>
                    <a:pt x="3792474" y="1748600"/>
                    <a:pt x="3758089" y="1692402"/>
                  </a:cubicBezTo>
                  <a:cubicBezTo>
                    <a:pt x="3708654" y="1611821"/>
                    <a:pt x="3665506" y="1525905"/>
                    <a:pt x="3631311" y="1432465"/>
                  </a:cubicBezTo>
                  <a:lnTo>
                    <a:pt x="3631311" y="1432465"/>
                  </a:lnTo>
                  <a:close/>
                  <a:moveTo>
                    <a:pt x="4342638" y="721138"/>
                  </a:moveTo>
                  <a:lnTo>
                    <a:pt x="5063776" y="0"/>
                  </a:lnTo>
                  <a:lnTo>
                    <a:pt x="5432012" y="0"/>
                  </a:lnTo>
                  <a:lnTo>
                    <a:pt x="5357146" y="523780"/>
                  </a:lnTo>
                  <a:cubicBezTo>
                    <a:pt x="5345430" y="605504"/>
                    <a:pt x="5293614" y="669703"/>
                    <a:pt x="5216081" y="698278"/>
                  </a:cubicBezTo>
                  <a:cubicBezTo>
                    <a:pt x="4989671" y="781622"/>
                    <a:pt x="4761167" y="817150"/>
                    <a:pt x="4531424" y="821627"/>
                  </a:cubicBezTo>
                  <a:cubicBezTo>
                    <a:pt x="4452652" y="823151"/>
                    <a:pt x="4382453" y="783908"/>
                    <a:pt x="4342638" y="721138"/>
                  </a:cubicBezTo>
                  <a:close/>
                </a:path>
              </a:pathLst>
            </a:custGeom>
            <a:solidFill>
              <a:srgbClr val="178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4"/>
            <p:cNvSpPr/>
            <p:nvPr/>
          </p:nvSpPr>
          <p:spPr>
            <a:xfrm>
              <a:off x="1699561" y="1098384"/>
              <a:ext cx="2125017" cy="2387813"/>
            </a:xfrm>
            <a:custGeom>
              <a:avLst/>
              <a:gdLst/>
              <a:ahLst/>
              <a:cxnLst/>
              <a:rect l="l" t="t" r="r" b="b"/>
              <a:pathLst>
                <a:path w="1949557" h="2190654" extrusionOk="0">
                  <a:moveTo>
                    <a:pt x="971645" y="0"/>
                  </a:moveTo>
                  <a:cubicBezTo>
                    <a:pt x="1211771" y="0"/>
                    <a:pt x="1433894" y="76962"/>
                    <a:pt x="1614773" y="207454"/>
                  </a:cubicBezTo>
                  <a:cubicBezTo>
                    <a:pt x="1626489" y="274034"/>
                    <a:pt x="1634681" y="340805"/>
                    <a:pt x="1638490" y="408051"/>
                  </a:cubicBezTo>
                  <a:cubicBezTo>
                    <a:pt x="1641824" y="469297"/>
                    <a:pt x="1622584" y="523208"/>
                    <a:pt x="1581055" y="568262"/>
                  </a:cubicBezTo>
                  <a:cubicBezTo>
                    <a:pt x="1539621" y="613410"/>
                    <a:pt x="1487519" y="637222"/>
                    <a:pt x="1426178" y="638937"/>
                  </a:cubicBezTo>
                  <a:cubicBezTo>
                    <a:pt x="1394936" y="639794"/>
                    <a:pt x="1363599" y="640366"/>
                    <a:pt x="1332357" y="640651"/>
                  </a:cubicBezTo>
                  <a:cubicBezTo>
                    <a:pt x="1233011" y="562642"/>
                    <a:pt x="1107757" y="516160"/>
                    <a:pt x="971645" y="516160"/>
                  </a:cubicBezTo>
                  <a:cubicBezTo>
                    <a:pt x="859346" y="516160"/>
                    <a:pt x="754475" y="547878"/>
                    <a:pt x="665321" y="602742"/>
                  </a:cubicBezTo>
                  <a:cubicBezTo>
                    <a:pt x="593407" y="594836"/>
                    <a:pt x="521494" y="585788"/>
                    <a:pt x="449485" y="576072"/>
                  </a:cubicBezTo>
                  <a:cubicBezTo>
                    <a:pt x="360997" y="564071"/>
                    <a:pt x="292036" y="504063"/>
                    <a:pt x="268034" y="418052"/>
                  </a:cubicBezTo>
                  <a:cubicBezTo>
                    <a:pt x="254603" y="369761"/>
                    <a:pt x="245269" y="323374"/>
                    <a:pt x="239839" y="278606"/>
                  </a:cubicBezTo>
                  <a:cubicBezTo>
                    <a:pt x="434435" y="105346"/>
                    <a:pt x="690753" y="0"/>
                    <a:pt x="971645" y="0"/>
                  </a:cubicBezTo>
                  <a:lnTo>
                    <a:pt x="971645" y="0"/>
                  </a:lnTo>
                  <a:close/>
                  <a:moveTo>
                    <a:pt x="816959" y="2190655"/>
                  </a:moveTo>
                  <a:cubicBezTo>
                    <a:pt x="462439" y="2140744"/>
                    <a:pt x="162115" y="1922050"/>
                    <a:pt x="0" y="1618298"/>
                  </a:cubicBezTo>
                  <a:cubicBezTo>
                    <a:pt x="18955" y="1582484"/>
                    <a:pt x="38576" y="1547241"/>
                    <a:pt x="58769" y="1512570"/>
                  </a:cubicBezTo>
                  <a:cubicBezTo>
                    <a:pt x="95059" y="1450277"/>
                    <a:pt x="153543" y="1412462"/>
                    <a:pt x="225361" y="1405033"/>
                  </a:cubicBezTo>
                  <a:cubicBezTo>
                    <a:pt x="297085" y="1397603"/>
                    <a:pt x="362140" y="1422559"/>
                    <a:pt x="410432" y="1476089"/>
                  </a:cubicBezTo>
                  <a:cubicBezTo>
                    <a:pt x="557498" y="1639062"/>
                    <a:pt x="688657" y="1827848"/>
                    <a:pt x="798481" y="2051209"/>
                  </a:cubicBezTo>
                  <a:cubicBezTo>
                    <a:pt x="820674" y="2096643"/>
                    <a:pt x="826865" y="2143792"/>
                    <a:pt x="816959" y="2190655"/>
                  </a:cubicBezTo>
                  <a:lnTo>
                    <a:pt x="816959" y="2190655"/>
                  </a:lnTo>
                  <a:close/>
                  <a:moveTo>
                    <a:pt x="1495997" y="841820"/>
                  </a:moveTo>
                  <a:cubicBezTo>
                    <a:pt x="1534668" y="919925"/>
                    <a:pt x="1556385" y="1007840"/>
                    <a:pt x="1556385" y="1100804"/>
                  </a:cubicBezTo>
                  <a:cubicBezTo>
                    <a:pt x="1556385" y="1423702"/>
                    <a:pt x="1294638" y="1685544"/>
                    <a:pt x="971740" y="1685544"/>
                  </a:cubicBezTo>
                  <a:cubicBezTo>
                    <a:pt x="944499" y="1685544"/>
                    <a:pt x="917734" y="1683639"/>
                    <a:pt x="891540" y="1680020"/>
                  </a:cubicBezTo>
                  <a:cubicBezTo>
                    <a:pt x="942022" y="1751457"/>
                    <a:pt x="996887" y="1818989"/>
                    <a:pt x="1056418" y="1882616"/>
                  </a:cubicBezTo>
                  <a:cubicBezTo>
                    <a:pt x="1130237" y="1961483"/>
                    <a:pt x="1248061" y="1975009"/>
                    <a:pt x="1337881" y="1915001"/>
                  </a:cubicBezTo>
                  <a:cubicBezTo>
                    <a:pt x="1538954" y="1780508"/>
                    <a:pt x="1724978" y="1604867"/>
                    <a:pt x="1898523" y="1395317"/>
                  </a:cubicBezTo>
                  <a:cubicBezTo>
                    <a:pt x="1956721" y="1325023"/>
                    <a:pt x="1965865" y="1231392"/>
                    <a:pt x="1922240" y="1151192"/>
                  </a:cubicBezTo>
                  <a:cubicBezTo>
                    <a:pt x="1890141" y="1092232"/>
                    <a:pt x="1858137" y="1033272"/>
                    <a:pt x="1826133" y="974217"/>
                  </a:cubicBezTo>
                  <a:cubicBezTo>
                    <a:pt x="1792033" y="911447"/>
                    <a:pt x="1735455" y="872109"/>
                    <a:pt x="1664684" y="862013"/>
                  </a:cubicBezTo>
                  <a:cubicBezTo>
                    <a:pt x="1608773" y="853916"/>
                    <a:pt x="1552575" y="847249"/>
                    <a:pt x="1495997" y="841820"/>
                  </a:cubicBezTo>
                  <a:close/>
                </a:path>
              </a:pathLst>
            </a:custGeom>
            <a:solidFill>
              <a:srgbClr val="0F80A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4"/>
            <p:cNvSpPr/>
            <p:nvPr/>
          </p:nvSpPr>
          <p:spPr>
            <a:xfrm>
              <a:off x="0" y="0"/>
              <a:ext cx="5678675" cy="5903036"/>
            </a:xfrm>
            <a:custGeom>
              <a:avLst/>
              <a:gdLst/>
              <a:ahLst/>
              <a:cxnLst/>
              <a:rect l="l" t="t" r="r" b="b"/>
              <a:pathLst>
                <a:path w="5209794" h="5415629" extrusionOk="0">
                  <a:moveTo>
                    <a:pt x="0" y="0"/>
                  </a:moveTo>
                  <a:lnTo>
                    <a:pt x="597408" y="0"/>
                  </a:lnTo>
                  <a:cubicBezTo>
                    <a:pt x="642842" y="123444"/>
                    <a:pt x="681514" y="249460"/>
                    <a:pt x="711708" y="377571"/>
                  </a:cubicBezTo>
                  <a:cubicBezTo>
                    <a:pt x="718090" y="404813"/>
                    <a:pt x="709041" y="428435"/>
                    <a:pt x="686181" y="444437"/>
                  </a:cubicBezTo>
                  <a:cubicBezTo>
                    <a:pt x="466439" y="597884"/>
                    <a:pt x="236220" y="734568"/>
                    <a:pt x="0" y="860393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5097018" y="552641"/>
                  </a:moveTo>
                  <a:cubicBezTo>
                    <a:pt x="5121021" y="543782"/>
                    <a:pt x="5134451" y="527114"/>
                    <a:pt x="5138071" y="501777"/>
                  </a:cubicBezTo>
                  <a:lnTo>
                    <a:pt x="5209794" y="0"/>
                  </a:lnTo>
                  <a:lnTo>
                    <a:pt x="4371690" y="0"/>
                  </a:lnTo>
                  <a:cubicBezTo>
                    <a:pt x="4362926" y="9811"/>
                    <a:pt x="4357402" y="22574"/>
                    <a:pt x="4356068" y="37243"/>
                  </a:cubicBezTo>
                  <a:cubicBezTo>
                    <a:pt x="4338542" y="231077"/>
                    <a:pt x="4360164" y="425577"/>
                    <a:pt x="4399217" y="615601"/>
                  </a:cubicBezTo>
                  <a:cubicBezTo>
                    <a:pt x="4405598" y="646652"/>
                    <a:pt x="4431125" y="667131"/>
                    <a:pt x="4462939" y="666464"/>
                  </a:cubicBezTo>
                  <a:cubicBezTo>
                    <a:pt x="4680395" y="662273"/>
                    <a:pt x="4892326" y="627983"/>
                    <a:pt x="5097018" y="552641"/>
                  </a:cubicBezTo>
                  <a:lnTo>
                    <a:pt x="5097018" y="552641"/>
                  </a:lnTo>
                  <a:close/>
                  <a:moveTo>
                    <a:pt x="720662" y="3892201"/>
                  </a:moveTo>
                  <a:cubicBezTo>
                    <a:pt x="707517" y="3890391"/>
                    <a:pt x="699040" y="3891439"/>
                    <a:pt x="686848" y="3896678"/>
                  </a:cubicBezTo>
                  <a:cubicBezTo>
                    <a:pt x="424339" y="4008787"/>
                    <a:pt x="197168" y="4191762"/>
                    <a:pt x="0" y="4397979"/>
                  </a:cubicBezTo>
                  <a:lnTo>
                    <a:pt x="0" y="5415630"/>
                  </a:lnTo>
                  <a:cubicBezTo>
                    <a:pt x="437674" y="5037773"/>
                    <a:pt x="836486" y="4620292"/>
                    <a:pt x="1169861" y="4145090"/>
                  </a:cubicBezTo>
                  <a:cubicBezTo>
                    <a:pt x="1189863" y="4116515"/>
                    <a:pt x="1183005" y="4076605"/>
                    <a:pt x="1154525" y="4056412"/>
                  </a:cubicBezTo>
                  <a:cubicBezTo>
                    <a:pt x="1024319" y="3964210"/>
                    <a:pt x="877919" y="3914204"/>
                    <a:pt x="720662" y="3892201"/>
                  </a:cubicBezTo>
                  <a:lnTo>
                    <a:pt x="720662" y="3892201"/>
                  </a:lnTo>
                  <a:close/>
                  <a:moveTo>
                    <a:pt x="0" y="3824859"/>
                  </a:moveTo>
                  <a:cubicBezTo>
                    <a:pt x="399955" y="3504343"/>
                    <a:pt x="765048" y="3133725"/>
                    <a:pt x="1034606" y="2695385"/>
                  </a:cubicBezTo>
                  <a:cubicBezTo>
                    <a:pt x="1043464" y="2681002"/>
                    <a:pt x="1045750" y="2669953"/>
                    <a:pt x="1043464" y="2653189"/>
                  </a:cubicBezTo>
                  <a:cubicBezTo>
                    <a:pt x="1035939" y="2598706"/>
                    <a:pt x="1023461" y="2544699"/>
                    <a:pt x="1004697" y="2492978"/>
                  </a:cubicBezTo>
                  <a:cubicBezTo>
                    <a:pt x="994315" y="2464403"/>
                    <a:pt x="968978" y="2448401"/>
                    <a:pt x="938784" y="2451259"/>
                  </a:cubicBezTo>
                  <a:cubicBezTo>
                    <a:pt x="622554" y="2481072"/>
                    <a:pt x="309182" y="2548223"/>
                    <a:pt x="0" y="2625376"/>
                  </a:cubicBezTo>
                  <a:lnTo>
                    <a:pt x="0" y="3824859"/>
                  </a:lnTo>
                  <a:lnTo>
                    <a:pt x="0" y="3824859"/>
                  </a:lnTo>
                  <a:close/>
                  <a:moveTo>
                    <a:pt x="824389" y="880777"/>
                  </a:moveTo>
                  <a:cubicBezTo>
                    <a:pt x="805148" y="875348"/>
                    <a:pt x="790861" y="877348"/>
                    <a:pt x="773811" y="887730"/>
                  </a:cubicBezTo>
                  <a:cubicBezTo>
                    <a:pt x="497110" y="1057180"/>
                    <a:pt x="242983" y="1272064"/>
                    <a:pt x="0" y="1493615"/>
                  </a:cubicBezTo>
                  <a:lnTo>
                    <a:pt x="0" y="2187512"/>
                  </a:lnTo>
                  <a:cubicBezTo>
                    <a:pt x="403384" y="2078927"/>
                    <a:pt x="804196" y="1949577"/>
                    <a:pt x="1182624" y="1773460"/>
                  </a:cubicBezTo>
                  <a:cubicBezTo>
                    <a:pt x="1195959" y="1767268"/>
                    <a:pt x="1203103" y="1760792"/>
                    <a:pt x="1210628" y="1748123"/>
                  </a:cubicBezTo>
                  <a:cubicBezTo>
                    <a:pt x="1328642" y="1549146"/>
                    <a:pt x="1344644" y="1338739"/>
                    <a:pt x="1282922" y="1116711"/>
                  </a:cubicBezTo>
                  <a:cubicBezTo>
                    <a:pt x="1278160" y="1099376"/>
                    <a:pt x="1270730" y="1089374"/>
                    <a:pt x="1255490" y="1079849"/>
                  </a:cubicBezTo>
                  <a:cubicBezTo>
                    <a:pt x="1121188" y="995267"/>
                    <a:pt x="977551" y="924020"/>
                    <a:pt x="824389" y="880777"/>
                  </a:cubicBezTo>
                  <a:lnTo>
                    <a:pt x="824389" y="880777"/>
                  </a:lnTo>
                  <a:close/>
                  <a:moveTo>
                    <a:pt x="1239774" y="0"/>
                  </a:moveTo>
                  <a:cubicBezTo>
                    <a:pt x="1248537" y="177546"/>
                    <a:pt x="1288542" y="350901"/>
                    <a:pt x="1364266" y="518922"/>
                  </a:cubicBezTo>
                  <a:cubicBezTo>
                    <a:pt x="1375315" y="543592"/>
                    <a:pt x="1395222" y="556451"/>
                    <a:pt x="1422273" y="556546"/>
                  </a:cubicBezTo>
                  <a:cubicBezTo>
                    <a:pt x="1674686" y="557022"/>
                    <a:pt x="1925003" y="523494"/>
                    <a:pt x="2164937" y="443675"/>
                  </a:cubicBezTo>
                  <a:cubicBezTo>
                    <a:pt x="2190179" y="435293"/>
                    <a:pt x="2204752" y="417481"/>
                    <a:pt x="2208086" y="391097"/>
                  </a:cubicBezTo>
                  <a:cubicBezTo>
                    <a:pt x="2224850" y="256794"/>
                    <a:pt x="2200466" y="124587"/>
                    <a:pt x="2153317" y="95"/>
                  </a:cubicBezTo>
                  <a:lnTo>
                    <a:pt x="1239774" y="95"/>
                  </a:lnTo>
                  <a:lnTo>
                    <a:pt x="1239774" y="0"/>
                  </a:lnTo>
                  <a:close/>
                  <a:moveTo>
                    <a:pt x="2938177" y="1156335"/>
                  </a:moveTo>
                  <a:cubicBezTo>
                    <a:pt x="2932557" y="1130999"/>
                    <a:pt x="2917222" y="1114997"/>
                    <a:pt x="2892171" y="1108424"/>
                  </a:cubicBezTo>
                  <a:cubicBezTo>
                    <a:pt x="2592800" y="1029748"/>
                    <a:pt x="2286857" y="982028"/>
                    <a:pt x="1977200" y="974979"/>
                  </a:cubicBezTo>
                  <a:cubicBezTo>
                    <a:pt x="1949006" y="974312"/>
                    <a:pt x="1927384" y="988505"/>
                    <a:pt x="1916716" y="1014603"/>
                  </a:cubicBezTo>
                  <a:cubicBezTo>
                    <a:pt x="1868138" y="1133761"/>
                    <a:pt x="1876711" y="1261586"/>
                    <a:pt x="1910715" y="1383506"/>
                  </a:cubicBezTo>
                  <a:cubicBezTo>
                    <a:pt x="1918049" y="1409891"/>
                    <a:pt x="1936433" y="1425893"/>
                    <a:pt x="1963579" y="1429512"/>
                  </a:cubicBezTo>
                  <a:cubicBezTo>
                    <a:pt x="2278380" y="1472184"/>
                    <a:pt x="2596991" y="1500283"/>
                    <a:pt x="2915031" y="1491139"/>
                  </a:cubicBezTo>
                  <a:cubicBezTo>
                    <a:pt x="2934367" y="1490567"/>
                    <a:pt x="2947035" y="1484852"/>
                    <a:pt x="2960084" y="1470565"/>
                  </a:cubicBezTo>
                  <a:cubicBezTo>
                    <a:pt x="2973229" y="1456277"/>
                    <a:pt x="2977896" y="1443228"/>
                    <a:pt x="2976753" y="1423892"/>
                  </a:cubicBezTo>
                  <a:cubicBezTo>
                    <a:pt x="2971705" y="1333786"/>
                    <a:pt x="2957608" y="1244346"/>
                    <a:pt x="2938177" y="1156335"/>
                  </a:cubicBezTo>
                  <a:lnTo>
                    <a:pt x="2938177" y="1156335"/>
                  </a:lnTo>
                  <a:close/>
                  <a:moveTo>
                    <a:pt x="1788319" y="2587371"/>
                  </a:moveTo>
                  <a:cubicBezTo>
                    <a:pt x="1773174" y="2570607"/>
                    <a:pt x="1756886" y="2564321"/>
                    <a:pt x="1734407" y="2566702"/>
                  </a:cubicBezTo>
                  <a:cubicBezTo>
                    <a:pt x="1711928" y="2568988"/>
                    <a:pt x="1697260" y="2578513"/>
                    <a:pt x="1685925" y="2598039"/>
                  </a:cubicBezTo>
                  <a:cubicBezTo>
                    <a:pt x="1544764" y="2840260"/>
                    <a:pt x="1442466" y="3100959"/>
                    <a:pt x="1373505" y="3372517"/>
                  </a:cubicBezTo>
                  <a:cubicBezTo>
                    <a:pt x="1369219" y="3389566"/>
                    <a:pt x="1370552" y="3401568"/>
                    <a:pt x="1378553" y="3417189"/>
                  </a:cubicBezTo>
                  <a:cubicBezTo>
                    <a:pt x="1452848" y="3562826"/>
                    <a:pt x="1581722" y="3646075"/>
                    <a:pt x="1734407" y="3695795"/>
                  </a:cubicBezTo>
                  <a:cubicBezTo>
                    <a:pt x="1757172" y="3703225"/>
                    <a:pt x="1776127" y="3699605"/>
                    <a:pt x="1794701" y="3684365"/>
                  </a:cubicBezTo>
                  <a:cubicBezTo>
                    <a:pt x="1959769" y="3548539"/>
                    <a:pt x="2071497" y="3375184"/>
                    <a:pt x="2153888" y="3179826"/>
                  </a:cubicBezTo>
                  <a:cubicBezTo>
                    <a:pt x="2161985" y="3160776"/>
                    <a:pt x="2161508" y="3145536"/>
                    <a:pt x="2152364" y="3126962"/>
                  </a:cubicBezTo>
                  <a:cubicBezTo>
                    <a:pt x="2055686" y="2930557"/>
                    <a:pt x="1935004" y="2749963"/>
                    <a:pt x="1788319" y="2587371"/>
                  </a:cubicBezTo>
                  <a:lnTo>
                    <a:pt x="1788319" y="2587371"/>
                  </a:lnTo>
                  <a:close/>
                  <a:moveTo>
                    <a:pt x="3182874" y="2055495"/>
                  </a:moveTo>
                  <a:cubicBezTo>
                    <a:pt x="3172206" y="2035778"/>
                    <a:pt x="3158014" y="2025968"/>
                    <a:pt x="3135916" y="2022824"/>
                  </a:cubicBezTo>
                  <a:cubicBezTo>
                    <a:pt x="2860643" y="1983486"/>
                    <a:pt x="2581275" y="1977771"/>
                    <a:pt x="2304098" y="1996059"/>
                  </a:cubicBezTo>
                  <a:cubicBezTo>
                    <a:pt x="2281904" y="1997488"/>
                    <a:pt x="2267236" y="2006060"/>
                    <a:pt x="2255044" y="2024634"/>
                  </a:cubicBezTo>
                  <a:cubicBezTo>
                    <a:pt x="2242852" y="2043208"/>
                    <a:pt x="2240852" y="2060162"/>
                    <a:pt x="2248281" y="2081022"/>
                  </a:cubicBezTo>
                  <a:cubicBezTo>
                    <a:pt x="2340864" y="2340483"/>
                    <a:pt x="2473738" y="2581847"/>
                    <a:pt x="2662809" y="2783681"/>
                  </a:cubicBezTo>
                  <a:cubicBezTo>
                    <a:pt x="2684716" y="2807113"/>
                    <a:pt x="2718149" y="2810923"/>
                    <a:pt x="2744820" y="2793111"/>
                  </a:cubicBezTo>
                  <a:cubicBezTo>
                    <a:pt x="2944749" y="2659475"/>
                    <a:pt x="3119247" y="2488216"/>
                    <a:pt x="3272219" y="2303431"/>
                  </a:cubicBezTo>
                  <a:cubicBezTo>
                    <a:pt x="3290030" y="2281904"/>
                    <a:pt x="3292412" y="2256854"/>
                    <a:pt x="3279172" y="2232279"/>
                  </a:cubicBezTo>
                  <a:cubicBezTo>
                    <a:pt x="3246978" y="2173415"/>
                    <a:pt x="3214878" y="2114455"/>
                    <a:pt x="3182874" y="2055495"/>
                  </a:cubicBezTo>
                  <a:lnTo>
                    <a:pt x="3182874" y="2055495"/>
                  </a:lnTo>
                  <a:close/>
                  <a:moveTo>
                    <a:pt x="4213098" y="1153573"/>
                  </a:moveTo>
                  <a:cubicBezTo>
                    <a:pt x="4051935" y="1164717"/>
                    <a:pt x="3891724" y="1187101"/>
                    <a:pt x="3733705" y="1221010"/>
                  </a:cubicBezTo>
                  <a:cubicBezTo>
                    <a:pt x="3714274" y="1225201"/>
                    <a:pt x="3702558" y="1233583"/>
                    <a:pt x="3692366" y="1250633"/>
                  </a:cubicBezTo>
                  <a:cubicBezTo>
                    <a:pt x="3682174" y="1267682"/>
                    <a:pt x="3680365" y="1282065"/>
                    <a:pt x="3685889" y="1301115"/>
                  </a:cubicBezTo>
                  <a:cubicBezTo>
                    <a:pt x="3717893" y="1411034"/>
                    <a:pt x="3765137" y="1513808"/>
                    <a:pt x="3824859" y="1611344"/>
                  </a:cubicBezTo>
                  <a:cubicBezTo>
                    <a:pt x="3835718" y="1629061"/>
                    <a:pt x="3848386" y="1637538"/>
                    <a:pt x="3868865" y="1640967"/>
                  </a:cubicBezTo>
                  <a:cubicBezTo>
                    <a:pt x="3889343" y="1644301"/>
                    <a:pt x="3904107" y="1640396"/>
                    <a:pt x="3920014" y="1627061"/>
                  </a:cubicBezTo>
                  <a:cubicBezTo>
                    <a:pt x="4051268" y="1517904"/>
                    <a:pt x="4166807" y="1391984"/>
                    <a:pt x="4268629" y="1255109"/>
                  </a:cubicBezTo>
                  <a:cubicBezTo>
                    <a:pt x="4284631" y="1233583"/>
                    <a:pt x="4286250" y="1209961"/>
                    <a:pt x="4273391" y="1186529"/>
                  </a:cubicBezTo>
                  <a:cubicBezTo>
                    <a:pt x="4260628" y="1163098"/>
                    <a:pt x="4239864" y="1151763"/>
                    <a:pt x="4213098" y="1153573"/>
                  </a:cubicBezTo>
                  <a:lnTo>
                    <a:pt x="4213098" y="1153573"/>
                  </a:lnTo>
                  <a:close/>
                  <a:moveTo>
                    <a:pt x="2750630" y="0"/>
                  </a:moveTo>
                  <a:cubicBezTo>
                    <a:pt x="2790063" y="219932"/>
                    <a:pt x="2843213" y="453485"/>
                    <a:pt x="2936843" y="654082"/>
                  </a:cubicBezTo>
                  <a:cubicBezTo>
                    <a:pt x="2946464" y="674751"/>
                    <a:pt x="2960465" y="685610"/>
                    <a:pt x="2982849" y="689801"/>
                  </a:cubicBezTo>
                  <a:cubicBezTo>
                    <a:pt x="3207830" y="731996"/>
                    <a:pt x="3434524" y="730377"/>
                    <a:pt x="3660648" y="698468"/>
                  </a:cubicBezTo>
                  <a:cubicBezTo>
                    <a:pt x="3692843" y="693896"/>
                    <a:pt x="3715512" y="667893"/>
                    <a:pt x="3715512" y="635318"/>
                  </a:cubicBezTo>
                  <a:cubicBezTo>
                    <a:pt x="3715512" y="575310"/>
                    <a:pt x="3715512" y="515207"/>
                    <a:pt x="3715512" y="455200"/>
                  </a:cubicBezTo>
                  <a:cubicBezTo>
                    <a:pt x="3715512" y="436150"/>
                    <a:pt x="3710369" y="423767"/>
                    <a:pt x="3696938" y="410242"/>
                  </a:cubicBezTo>
                  <a:cubicBezTo>
                    <a:pt x="3553111" y="265462"/>
                    <a:pt x="3401187" y="128873"/>
                    <a:pt x="3242977" y="0"/>
                  </a:cubicBezTo>
                  <a:lnTo>
                    <a:pt x="2750630" y="0"/>
                  </a:lnTo>
                  <a:close/>
                </a:path>
              </a:pathLst>
            </a:custGeom>
            <a:solidFill>
              <a:srgbClr val="37A5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4"/>
            <p:cNvSpPr/>
            <p:nvPr/>
          </p:nvSpPr>
          <p:spPr>
            <a:xfrm>
              <a:off x="1763543" y="1104097"/>
              <a:ext cx="1820684" cy="2323755"/>
            </a:xfrm>
            <a:custGeom>
              <a:avLst/>
              <a:gdLst/>
              <a:ahLst/>
              <a:cxnLst/>
              <a:rect l="l" t="t" r="r" b="b"/>
              <a:pathLst>
                <a:path w="1670352" h="2131885" extrusionOk="0">
                  <a:moveTo>
                    <a:pt x="541211" y="2131886"/>
                  </a:moveTo>
                  <a:cubicBezTo>
                    <a:pt x="318992" y="2052161"/>
                    <a:pt x="129921" y="1903095"/>
                    <a:pt x="0" y="1710595"/>
                  </a:cubicBezTo>
                  <a:cubicBezTo>
                    <a:pt x="21812" y="1668399"/>
                    <a:pt x="44672" y="1626679"/>
                    <a:pt x="68675" y="1585436"/>
                  </a:cubicBezTo>
                  <a:cubicBezTo>
                    <a:pt x="80010" y="1565910"/>
                    <a:pt x="94774" y="1556480"/>
                    <a:pt x="117158" y="1554099"/>
                  </a:cubicBezTo>
                  <a:cubicBezTo>
                    <a:pt x="139637" y="1551813"/>
                    <a:pt x="155924" y="1558004"/>
                    <a:pt x="171069" y="1574768"/>
                  </a:cubicBezTo>
                  <a:cubicBezTo>
                    <a:pt x="317754" y="1737360"/>
                    <a:pt x="438436" y="1917954"/>
                    <a:pt x="535019" y="2114360"/>
                  </a:cubicBezTo>
                  <a:cubicBezTo>
                    <a:pt x="537972" y="2120551"/>
                    <a:pt x="539972" y="2126266"/>
                    <a:pt x="541211" y="2131886"/>
                  </a:cubicBezTo>
                  <a:lnTo>
                    <a:pt x="541211" y="2131886"/>
                  </a:lnTo>
                  <a:close/>
                  <a:moveTo>
                    <a:pt x="265938" y="205073"/>
                  </a:moveTo>
                  <a:cubicBezTo>
                    <a:pt x="420338" y="92678"/>
                    <a:pt x="605028" y="19431"/>
                    <a:pt x="805434" y="0"/>
                  </a:cubicBezTo>
                  <a:cubicBezTo>
                    <a:pt x="963454" y="22765"/>
                    <a:pt x="1120045" y="55150"/>
                    <a:pt x="1274922" y="95917"/>
                  </a:cubicBezTo>
                  <a:cubicBezTo>
                    <a:pt x="1300067" y="102489"/>
                    <a:pt x="1315403" y="118491"/>
                    <a:pt x="1320927" y="143827"/>
                  </a:cubicBezTo>
                  <a:cubicBezTo>
                    <a:pt x="1340358" y="231838"/>
                    <a:pt x="1354455" y="321278"/>
                    <a:pt x="1359408" y="411385"/>
                  </a:cubicBezTo>
                  <a:cubicBezTo>
                    <a:pt x="1360456" y="430721"/>
                    <a:pt x="1355789" y="443770"/>
                    <a:pt x="1342739" y="458057"/>
                  </a:cubicBezTo>
                  <a:cubicBezTo>
                    <a:pt x="1329595" y="472345"/>
                    <a:pt x="1317022" y="478060"/>
                    <a:pt x="1297686" y="478631"/>
                  </a:cubicBezTo>
                  <a:cubicBezTo>
                    <a:pt x="979742" y="487871"/>
                    <a:pt x="661130" y="459676"/>
                    <a:pt x="346234" y="417005"/>
                  </a:cubicBezTo>
                  <a:cubicBezTo>
                    <a:pt x="319088" y="413290"/>
                    <a:pt x="300704" y="397288"/>
                    <a:pt x="293370" y="370999"/>
                  </a:cubicBezTo>
                  <a:cubicBezTo>
                    <a:pt x="278225" y="316421"/>
                    <a:pt x="268034" y="260699"/>
                    <a:pt x="265938" y="205073"/>
                  </a:cubicBezTo>
                  <a:lnTo>
                    <a:pt x="265938" y="205073"/>
                  </a:lnTo>
                  <a:close/>
                  <a:moveTo>
                    <a:pt x="1490948" y="1006412"/>
                  </a:moveTo>
                  <a:cubicBezTo>
                    <a:pt x="1495425" y="1035463"/>
                    <a:pt x="1497711" y="1065181"/>
                    <a:pt x="1497711" y="1095470"/>
                  </a:cubicBezTo>
                  <a:cubicBezTo>
                    <a:pt x="1497711" y="1401127"/>
                    <a:pt x="1263206" y="1651921"/>
                    <a:pt x="964311" y="1677924"/>
                  </a:cubicBezTo>
                  <a:cubicBezTo>
                    <a:pt x="990124" y="1709833"/>
                    <a:pt x="1017175" y="1740979"/>
                    <a:pt x="1045559" y="1771174"/>
                  </a:cubicBezTo>
                  <a:cubicBezTo>
                    <a:pt x="1067467" y="1794605"/>
                    <a:pt x="1100900" y="1798415"/>
                    <a:pt x="1127570" y="1780603"/>
                  </a:cubicBezTo>
                  <a:cubicBezTo>
                    <a:pt x="1327499" y="1646968"/>
                    <a:pt x="1501997" y="1475708"/>
                    <a:pt x="1654969" y="1290923"/>
                  </a:cubicBezTo>
                  <a:cubicBezTo>
                    <a:pt x="1672781" y="1269397"/>
                    <a:pt x="1675162" y="1244346"/>
                    <a:pt x="1661922" y="1219772"/>
                  </a:cubicBezTo>
                  <a:cubicBezTo>
                    <a:pt x="1629823" y="1160812"/>
                    <a:pt x="1597819" y="1101757"/>
                    <a:pt x="1565720" y="1042797"/>
                  </a:cubicBezTo>
                  <a:cubicBezTo>
                    <a:pt x="1555052" y="1023080"/>
                    <a:pt x="1540859" y="1013269"/>
                    <a:pt x="1518761" y="1010126"/>
                  </a:cubicBezTo>
                  <a:cubicBezTo>
                    <a:pt x="1509427" y="1008983"/>
                    <a:pt x="1500188" y="1007650"/>
                    <a:pt x="1490948" y="1006412"/>
                  </a:cubicBezTo>
                  <a:close/>
                </a:path>
              </a:pathLst>
            </a:custGeom>
            <a:solidFill>
              <a:srgbClr val="279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4"/>
            <p:cNvSpPr/>
            <p:nvPr/>
          </p:nvSpPr>
          <p:spPr>
            <a:xfrm>
              <a:off x="0" y="0"/>
              <a:ext cx="5678675" cy="5903036"/>
            </a:xfrm>
            <a:custGeom>
              <a:avLst/>
              <a:gdLst/>
              <a:ahLst/>
              <a:cxnLst/>
              <a:rect l="l" t="t" r="r" b="b"/>
              <a:pathLst>
                <a:path w="5209794" h="5415629" extrusionOk="0">
                  <a:moveTo>
                    <a:pt x="0" y="5063776"/>
                  </a:moveTo>
                  <a:lnTo>
                    <a:pt x="1063657" y="4000119"/>
                  </a:lnTo>
                  <a:cubicBezTo>
                    <a:pt x="1094708" y="4016788"/>
                    <a:pt x="1125093" y="4035552"/>
                    <a:pt x="1154525" y="4056412"/>
                  </a:cubicBezTo>
                  <a:cubicBezTo>
                    <a:pt x="1183005" y="4076605"/>
                    <a:pt x="1189863" y="4116515"/>
                    <a:pt x="1169861" y="4145090"/>
                  </a:cubicBezTo>
                  <a:cubicBezTo>
                    <a:pt x="836486" y="4620292"/>
                    <a:pt x="437674" y="5037678"/>
                    <a:pt x="0" y="5415630"/>
                  </a:cubicBezTo>
                  <a:lnTo>
                    <a:pt x="0" y="5063776"/>
                  </a:lnTo>
                  <a:lnTo>
                    <a:pt x="0" y="5063776"/>
                  </a:lnTo>
                  <a:close/>
                  <a:moveTo>
                    <a:pt x="1496187" y="3567589"/>
                  </a:moveTo>
                  <a:lnTo>
                    <a:pt x="2077403" y="2986373"/>
                  </a:lnTo>
                  <a:cubicBezTo>
                    <a:pt x="2103787" y="3032284"/>
                    <a:pt x="2128742" y="3079147"/>
                    <a:pt x="2152269" y="3126962"/>
                  </a:cubicBezTo>
                  <a:cubicBezTo>
                    <a:pt x="2161413" y="3145536"/>
                    <a:pt x="2161889" y="3160776"/>
                    <a:pt x="2153793" y="3179826"/>
                  </a:cubicBezTo>
                  <a:cubicBezTo>
                    <a:pt x="2071402" y="3375184"/>
                    <a:pt x="1959578" y="3548539"/>
                    <a:pt x="1794605" y="3684365"/>
                  </a:cubicBezTo>
                  <a:cubicBezTo>
                    <a:pt x="1776127" y="3699605"/>
                    <a:pt x="1757172" y="3703225"/>
                    <a:pt x="1734312" y="3695795"/>
                  </a:cubicBezTo>
                  <a:cubicBezTo>
                    <a:pt x="1644587" y="3666554"/>
                    <a:pt x="1563148" y="3625787"/>
                    <a:pt x="1496187" y="3567589"/>
                  </a:cubicBezTo>
                  <a:lnTo>
                    <a:pt x="1496187" y="3567589"/>
                  </a:lnTo>
                  <a:close/>
                  <a:moveTo>
                    <a:pt x="2492788" y="2570988"/>
                  </a:moveTo>
                  <a:lnTo>
                    <a:pt x="3051905" y="2011871"/>
                  </a:lnTo>
                  <a:cubicBezTo>
                    <a:pt x="3079909" y="2015204"/>
                    <a:pt x="3107912" y="2018824"/>
                    <a:pt x="3135821" y="2022824"/>
                  </a:cubicBezTo>
                  <a:cubicBezTo>
                    <a:pt x="3158014" y="2025968"/>
                    <a:pt x="3172111" y="2035778"/>
                    <a:pt x="3182779" y="2055495"/>
                  </a:cubicBezTo>
                  <a:cubicBezTo>
                    <a:pt x="3214783" y="2114455"/>
                    <a:pt x="3246882" y="2173415"/>
                    <a:pt x="3278981" y="2232470"/>
                  </a:cubicBezTo>
                  <a:cubicBezTo>
                    <a:pt x="3292316" y="2256949"/>
                    <a:pt x="3289840" y="2282095"/>
                    <a:pt x="3272028" y="2303621"/>
                  </a:cubicBezTo>
                  <a:cubicBezTo>
                    <a:pt x="3119057" y="2488311"/>
                    <a:pt x="2944559" y="2659666"/>
                    <a:pt x="2744629" y="2793302"/>
                  </a:cubicBezTo>
                  <a:cubicBezTo>
                    <a:pt x="2717959" y="2811113"/>
                    <a:pt x="2684621" y="2807303"/>
                    <a:pt x="2662619" y="2783872"/>
                  </a:cubicBezTo>
                  <a:cubicBezTo>
                    <a:pt x="2600135" y="2716911"/>
                    <a:pt x="2543651" y="2645759"/>
                    <a:pt x="2492788" y="2570988"/>
                  </a:cubicBezTo>
                  <a:lnTo>
                    <a:pt x="2492788" y="2570988"/>
                  </a:lnTo>
                  <a:close/>
                  <a:moveTo>
                    <a:pt x="3704463" y="1359313"/>
                  </a:moveTo>
                  <a:lnTo>
                    <a:pt x="3868865" y="1194911"/>
                  </a:lnTo>
                  <a:cubicBezTo>
                    <a:pt x="3982784" y="1175290"/>
                    <a:pt x="4097750" y="1161574"/>
                    <a:pt x="4213193" y="1153573"/>
                  </a:cubicBezTo>
                  <a:cubicBezTo>
                    <a:pt x="4239959" y="1151763"/>
                    <a:pt x="4260723" y="1163098"/>
                    <a:pt x="4273487" y="1186625"/>
                  </a:cubicBezTo>
                  <a:cubicBezTo>
                    <a:pt x="4286346" y="1210151"/>
                    <a:pt x="4284726" y="1233773"/>
                    <a:pt x="4268724" y="1255205"/>
                  </a:cubicBezTo>
                  <a:cubicBezTo>
                    <a:pt x="4166902" y="1391984"/>
                    <a:pt x="4051364" y="1517999"/>
                    <a:pt x="3920109" y="1627156"/>
                  </a:cubicBezTo>
                  <a:cubicBezTo>
                    <a:pt x="3904203" y="1640396"/>
                    <a:pt x="3889439" y="1644396"/>
                    <a:pt x="3868960" y="1641062"/>
                  </a:cubicBezTo>
                  <a:cubicBezTo>
                    <a:pt x="3848481" y="1637633"/>
                    <a:pt x="3835813" y="1629156"/>
                    <a:pt x="3824954" y="1611439"/>
                  </a:cubicBezTo>
                  <a:cubicBezTo>
                    <a:pt x="3775805" y="1531239"/>
                    <a:pt x="3735134" y="1447610"/>
                    <a:pt x="3704463" y="1359313"/>
                  </a:cubicBezTo>
                  <a:lnTo>
                    <a:pt x="3704463" y="1359313"/>
                  </a:lnTo>
                  <a:close/>
                  <a:moveTo>
                    <a:pt x="4415885" y="647890"/>
                  </a:moveTo>
                  <a:lnTo>
                    <a:pt x="5063776" y="0"/>
                  </a:lnTo>
                  <a:lnTo>
                    <a:pt x="5209794" y="0"/>
                  </a:lnTo>
                  <a:lnTo>
                    <a:pt x="5138071" y="501872"/>
                  </a:lnTo>
                  <a:cubicBezTo>
                    <a:pt x="5134451" y="527114"/>
                    <a:pt x="5120926" y="543878"/>
                    <a:pt x="5097018" y="552736"/>
                  </a:cubicBezTo>
                  <a:cubicBezTo>
                    <a:pt x="4892421" y="628079"/>
                    <a:pt x="4680395" y="662369"/>
                    <a:pt x="4462939" y="666560"/>
                  </a:cubicBezTo>
                  <a:cubicBezTo>
                    <a:pt x="4444175" y="666940"/>
                    <a:pt x="4427697" y="659987"/>
                    <a:pt x="4415885" y="647890"/>
                  </a:cubicBezTo>
                  <a:close/>
                </a:path>
              </a:pathLst>
            </a:custGeom>
            <a:solidFill>
              <a:srgbClr val="2698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4"/>
            <p:cNvSpPr/>
            <p:nvPr/>
          </p:nvSpPr>
          <p:spPr>
            <a:xfrm>
              <a:off x="0" y="0"/>
              <a:ext cx="6861836" cy="6861836"/>
            </a:xfrm>
            <a:custGeom>
              <a:avLst/>
              <a:gdLst/>
              <a:ahLst/>
              <a:cxnLst/>
              <a:rect l="l" t="t" r="r" b="b"/>
              <a:pathLst>
                <a:path w="6295262" h="6295262" extrusionOk="0">
                  <a:moveTo>
                    <a:pt x="6295263" y="0"/>
                  </a:moveTo>
                  <a:lnTo>
                    <a:pt x="0" y="6295263"/>
                  </a:lnTo>
                  <a:lnTo>
                    <a:pt x="6295263" y="6295263"/>
                  </a:lnTo>
                  <a:lnTo>
                    <a:pt x="6295263" y="901256"/>
                  </a:lnTo>
                  <a:close/>
                </a:path>
              </a:pathLst>
            </a:custGeom>
            <a:solidFill>
              <a:srgbClr val="F0F9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4"/>
            <p:cNvSpPr/>
            <p:nvPr/>
          </p:nvSpPr>
          <p:spPr>
            <a:xfrm>
              <a:off x="96595" y="133468"/>
              <a:ext cx="6765281" cy="6728424"/>
            </a:xfrm>
            <a:custGeom>
              <a:avLst/>
              <a:gdLst/>
              <a:ahLst/>
              <a:cxnLst/>
              <a:rect l="l" t="t" r="r" b="b"/>
              <a:pathLst>
                <a:path w="6206680" h="6172866" extrusionOk="0">
                  <a:moveTo>
                    <a:pt x="39338" y="6172867"/>
                  </a:moveTo>
                  <a:lnTo>
                    <a:pt x="167545" y="6172867"/>
                  </a:lnTo>
                  <a:lnTo>
                    <a:pt x="64103" y="6069521"/>
                  </a:lnTo>
                  <a:lnTo>
                    <a:pt x="0" y="6133624"/>
                  </a:lnTo>
                  <a:lnTo>
                    <a:pt x="39338" y="6172867"/>
                  </a:lnTo>
                  <a:lnTo>
                    <a:pt x="39338" y="6172867"/>
                  </a:lnTo>
                  <a:close/>
                  <a:moveTo>
                    <a:pt x="617411" y="6172867"/>
                  </a:moveTo>
                  <a:lnTo>
                    <a:pt x="745617" y="6172867"/>
                  </a:lnTo>
                  <a:lnTo>
                    <a:pt x="353187" y="5780437"/>
                  </a:lnTo>
                  <a:cubicBezTo>
                    <a:pt x="331851" y="5801773"/>
                    <a:pt x="310420" y="5823109"/>
                    <a:pt x="289084" y="5844540"/>
                  </a:cubicBezTo>
                  <a:lnTo>
                    <a:pt x="617411" y="6172867"/>
                  </a:lnTo>
                  <a:lnTo>
                    <a:pt x="617411" y="6172867"/>
                  </a:lnTo>
                  <a:close/>
                  <a:moveTo>
                    <a:pt x="6206681" y="778859"/>
                  </a:moveTo>
                  <a:lnTo>
                    <a:pt x="6206681" y="650653"/>
                  </a:lnTo>
                  <a:lnTo>
                    <a:pt x="5845112" y="289084"/>
                  </a:lnTo>
                  <a:cubicBezTo>
                    <a:pt x="5823775" y="310420"/>
                    <a:pt x="5802344" y="331851"/>
                    <a:pt x="5781008" y="353187"/>
                  </a:cubicBezTo>
                  <a:lnTo>
                    <a:pt x="6206681" y="778859"/>
                  </a:lnTo>
                  <a:lnTo>
                    <a:pt x="6206681" y="778859"/>
                  </a:lnTo>
                  <a:close/>
                  <a:moveTo>
                    <a:pt x="6206681" y="200787"/>
                  </a:moveTo>
                  <a:lnTo>
                    <a:pt x="6206681" y="72580"/>
                  </a:lnTo>
                  <a:lnTo>
                    <a:pt x="6134100" y="0"/>
                  </a:lnTo>
                  <a:lnTo>
                    <a:pt x="6069997" y="64103"/>
                  </a:lnTo>
                  <a:lnTo>
                    <a:pt x="6206681" y="200787"/>
                  </a:lnTo>
                  <a:lnTo>
                    <a:pt x="6206681" y="200787"/>
                  </a:lnTo>
                  <a:close/>
                  <a:moveTo>
                    <a:pt x="578168" y="5555552"/>
                  </a:moveTo>
                  <a:cubicBezTo>
                    <a:pt x="599504" y="5534216"/>
                    <a:pt x="620840" y="5512784"/>
                    <a:pt x="642271" y="5491449"/>
                  </a:cubicBezTo>
                  <a:cubicBezTo>
                    <a:pt x="813149" y="5662327"/>
                    <a:pt x="984028" y="5833206"/>
                    <a:pt x="1155002" y="6004179"/>
                  </a:cubicBezTo>
                  <a:cubicBezTo>
                    <a:pt x="1133666" y="6025515"/>
                    <a:pt x="1112330" y="6046851"/>
                    <a:pt x="1090898" y="6068283"/>
                  </a:cubicBezTo>
                  <a:cubicBezTo>
                    <a:pt x="919925" y="5897309"/>
                    <a:pt x="749046" y="5726430"/>
                    <a:pt x="578168" y="5555552"/>
                  </a:cubicBezTo>
                  <a:lnTo>
                    <a:pt x="578168" y="5555552"/>
                  </a:lnTo>
                  <a:close/>
                  <a:moveTo>
                    <a:pt x="867156" y="5266468"/>
                  </a:moveTo>
                  <a:cubicBezTo>
                    <a:pt x="1038035" y="5437347"/>
                    <a:pt x="1209008" y="5608225"/>
                    <a:pt x="1379887" y="5779199"/>
                  </a:cubicBezTo>
                  <a:cubicBezTo>
                    <a:pt x="1401223" y="5757863"/>
                    <a:pt x="1422654" y="5736431"/>
                    <a:pt x="1443990" y="5715095"/>
                  </a:cubicBezTo>
                  <a:cubicBezTo>
                    <a:pt x="1273112" y="5544217"/>
                    <a:pt x="1102233" y="5373338"/>
                    <a:pt x="931259" y="5202365"/>
                  </a:cubicBezTo>
                  <a:cubicBezTo>
                    <a:pt x="909923" y="5223796"/>
                    <a:pt x="888587" y="5245132"/>
                    <a:pt x="867156" y="5266468"/>
                  </a:cubicBezTo>
                  <a:lnTo>
                    <a:pt x="867156" y="5266468"/>
                  </a:lnTo>
                  <a:close/>
                  <a:moveTo>
                    <a:pt x="1156240" y="4977479"/>
                  </a:moveTo>
                  <a:cubicBezTo>
                    <a:pt x="1177576" y="4956143"/>
                    <a:pt x="1199007" y="4934712"/>
                    <a:pt x="1220343" y="4913376"/>
                  </a:cubicBezTo>
                  <a:cubicBezTo>
                    <a:pt x="1391222" y="5084255"/>
                    <a:pt x="1562100" y="5255229"/>
                    <a:pt x="1733074" y="5426107"/>
                  </a:cubicBezTo>
                  <a:cubicBezTo>
                    <a:pt x="1711738" y="5447443"/>
                    <a:pt x="1690307" y="5468779"/>
                    <a:pt x="1668971" y="5490210"/>
                  </a:cubicBezTo>
                  <a:cubicBezTo>
                    <a:pt x="1498092" y="5319332"/>
                    <a:pt x="1327118" y="5148358"/>
                    <a:pt x="1156240" y="4977479"/>
                  </a:cubicBezTo>
                  <a:lnTo>
                    <a:pt x="1156240" y="4977479"/>
                  </a:lnTo>
                  <a:close/>
                  <a:moveTo>
                    <a:pt x="1445323" y="4688491"/>
                  </a:moveTo>
                  <a:cubicBezTo>
                    <a:pt x="1616202" y="4859370"/>
                    <a:pt x="1787176" y="5030343"/>
                    <a:pt x="1958054" y="5201221"/>
                  </a:cubicBezTo>
                  <a:cubicBezTo>
                    <a:pt x="1979390" y="5179886"/>
                    <a:pt x="2000822" y="5158550"/>
                    <a:pt x="2022158" y="5137118"/>
                  </a:cubicBezTo>
                  <a:cubicBezTo>
                    <a:pt x="1851279" y="4966240"/>
                    <a:pt x="1680305" y="4795266"/>
                    <a:pt x="1509427" y="4624388"/>
                  </a:cubicBezTo>
                  <a:cubicBezTo>
                    <a:pt x="1487996" y="4645724"/>
                    <a:pt x="1466660" y="4667060"/>
                    <a:pt x="1445323" y="4688491"/>
                  </a:cubicBezTo>
                  <a:lnTo>
                    <a:pt x="1445323" y="4688491"/>
                  </a:lnTo>
                  <a:close/>
                  <a:moveTo>
                    <a:pt x="1734312" y="4399407"/>
                  </a:moveTo>
                  <a:cubicBezTo>
                    <a:pt x="1755648" y="4378071"/>
                    <a:pt x="1776984" y="4356640"/>
                    <a:pt x="1798415" y="4335304"/>
                  </a:cubicBezTo>
                  <a:cubicBezTo>
                    <a:pt x="1969294" y="4506183"/>
                    <a:pt x="2140172" y="4677061"/>
                    <a:pt x="2311146" y="4848035"/>
                  </a:cubicBezTo>
                  <a:cubicBezTo>
                    <a:pt x="2289810" y="4869371"/>
                    <a:pt x="2268379" y="4890802"/>
                    <a:pt x="2247043" y="4912138"/>
                  </a:cubicBezTo>
                  <a:cubicBezTo>
                    <a:pt x="2076164" y="4741259"/>
                    <a:pt x="1905191" y="4570381"/>
                    <a:pt x="1734312" y="4399407"/>
                  </a:cubicBezTo>
                  <a:lnTo>
                    <a:pt x="1734312" y="4399407"/>
                  </a:lnTo>
                  <a:close/>
                  <a:moveTo>
                    <a:pt x="2023396" y="4110419"/>
                  </a:moveTo>
                  <a:cubicBezTo>
                    <a:pt x="2194274" y="4281392"/>
                    <a:pt x="2365248" y="4452271"/>
                    <a:pt x="2536127" y="4623150"/>
                  </a:cubicBezTo>
                  <a:cubicBezTo>
                    <a:pt x="2557463" y="4601814"/>
                    <a:pt x="2578799" y="4580382"/>
                    <a:pt x="2600230" y="4559046"/>
                  </a:cubicBezTo>
                  <a:cubicBezTo>
                    <a:pt x="2429351" y="4388168"/>
                    <a:pt x="2258378" y="4217289"/>
                    <a:pt x="2087499" y="4046315"/>
                  </a:cubicBezTo>
                  <a:cubicBezTo>
                    <a:pt x="2066068" y="4067651"/>
                    <a:pt x="2044732" y="4089083"/>
                    <a:pt x="2023396" y="4110419"/>
                  </a:cubicBezTo>
                  <a:lnTo>
                    <a:pt x="2023396" y="4110419"/>
                  </a:lnTo>
                  <a:close/>
                  <a:moveTo>
                    <a:pt x="2312384" y="3821430"/>
                  </a:moveTo>
                  <a:cubicBezTo>
                    <a:pt x="2333720" y="3800094"/>
                    <a:pt x="2355152" y="3778663"/>
                    <a:pt x="2376488" y="3757327"/>
                  </a:cubicBezTo>
                  <a:cubicBezTo>
                    <a:pt x="2547366" y="3928205"/>
                    <a:pt x="2718340" y="4099179"/>
                    <a:pt x="2889218" y="4270058"/>
                  </a:cubicBezTo>
                  <a:cubicBezTo>
                    <a:pt x="2867883" y="4291394"/>
                    <a:pt x="2846546" y="4312730"/>
                    <a:pt x="2825115" y="4334161"/>
                  </a:cubicBezTo>
                  <a:cubicBezTo>
                    <a:pt x="2654237" y="4163187"/>
                    <a:pt x="2483358" y="3992309"/>
                    <a:pt x="2312384" y="3821430"/>
                  </a:cubicBezTo>
                  <a:lnTo>
                    <a:pt x="2312384" y="3821430"/>
                  </a:lnTo>
                  <a:close/>
                  <a:moveTo>
                    <a:pt x="2601468" y="3532346"/>
                  </a:moveTo>
                  <a:cubicBezTo>
                    <a:pt x="2772442" y="3703225"/>
                    <a:pt x="2943320" y="3874103"/>
                    <a:pt x="3114199" y="4045077"/>
                  </a:cubicBezTo>
                  <a:cubicBezTo>
                    <a:pt x="3135535" y="4023741"/>
                    <a:pt x="3156966" y="4002310"/>
                    <a:pt x="3178302" y="3980974"/>
                  </a:cubicBezTo>
                  <a:cubicBezTo>
                    <a:pt x="3007424" y="3810095"/>
                    <a:pt x="2836545" y="3639217"/>
                    <a:pt x="2665571" y="3468243"/>
                  </a:cubicBezTo>
                  <a:cubicBezTo>
                    <a:pt x="2644235" y="3489674"/>
                    <a:pt x="2622804" y="3511010"/>
                    <a:pt x="2601468" y="3532346"/>
                  </a:cubicBezTo>
                  <a:lnTo>
                    <a:pt x="2601468" y="3532346"/>
                  </a:lnTo>
                  <a:close/>
                  <a:moveTo>
                    <a:pt x="2890552" y="3243358"/>
                  </a:moveTo>
                  <a:cubicBezTo>
                    <a:pt x="2911888" y="3222022"/>
                    <a:pt x="2933224" y="3200686"/>
                    <a:pt x="2954655" y="3179255"/>
                  </a:cubicBezTo>
                  <a:cubicBezTo>
                    <a:pt x="3125534" y="3350133"/>
                    <a:pt x="3296508" y="3521107"/>
                    <a:pt x="3467386" y="3691985"/>
                  </a:cubicBezTo>
                  <a:cubicBezTo>
                    <a:pt x="3446050" y="3713321"/>
                    <a:pt x="3424619" y="3734753"/>
                    <a:pt x="3403283" y="3756089"/>
                  </a:cubicBezTo>
                  <a:cubicBezTo>
                    <a:pt x="3232309" y="3585210"/>
                    <a:pt x="3061430" y="3414236"/>
                    <a:pt x="2890552" y="3243358"/>
                  </a:cubicBezTo>
                  <a:lnTo>
                    <a:pt x="2890552" y="3243358"/>
                  </a:lnTo>
                  <a:close/>
                  <a:moveTo>
                    <a:pt x="3179540" y="2954369"/>
                  </a:moveTo>
                  <a:cubicBezTo>
                    <a:pt x="3350419" y="3125248"/>
                    <a:pt x="3521393" y="3296222"/>
                    <a:pt x="3692271" y="3467100"/>
                  </a:cubicBezTo>
                  <a:cubicBezTo>
                    <a:pt x="3713607" y="3445764"/>
                    <a:pt x="3735038" y="3424333"/>
                    <a:pt x="3756375" y="3402997"/>
                  </a:cubicBezTo>
                  <a:cubicBezTo>
                    <a:pt x="3585496" y="3232118"/>
                    <a:pt x="3414522" y="3061145"/>
                    <a:pt x="3243644" y="2890266"/>
                  </a:cubicBezTo>
                  <a:cubicBezTo>
                    <a:pt x="3222308" y="2911602"/>
                    <a:pt x="3200971" y="2932938"/>
                    <a:pt x="3179540" y="2954369"/>
                  </a:cubicBezTo>
                  <a:lnTo>
                    <a:pt x="3179540" y="2954369"/>
                  </a:lnTo>
                  <a:close/>
                  <a:moveTo>
                    <a:pt x="3468624" y="2665286"/>
                  </a:moveTo>
                  <a:cubicBezTo>
                    <a:pt x="3489960" y="2643950"/>
                    <a:pt x="3511391" y="2622518"/>
                    <a:pt x="3532727" y="2601182"/>
                  </a:cubicBezTo>
                  <a:cubicBezTo>
                    <a:pt x="3703606" y="2772061"/>
                    <a:pt x="3874579" y="2942939"/>
                    <a:pt x="4045458" y="3113913"/>
                  </a:cubicBezTo>
                  <a:cubicBezTo>
                    <a:pt x="4024122" y="3135249"/>
                    <a:pt x="4002691" y="3156680"/>
                    <a:pt x="3981355" y="3178016"/>
                  </a:cubicBezTo>
                  <a:cubicBezTo>
                    <a:pt x="3810476" y="3007138"/>
                    <a:pt x="3639503" y="2836259"/>
                    <a:pt x="3468624" y="2665286"/>
                  </a:cubicBezTo>
                  <a:lnTo>
                    <a:pt x="3468624" y="2665286"/>
                  </a:lnTo>
                  <a:close/>
                  <a:moveTo>
                    <a:pt x="3757708" y="2376297"/>
                  </a:moveTo>
                  <a:cubicBezTo>
                    <a:pt x="3928586" y="2547176"/>
                    <a:pt x="4099465" y="2718149"/>
                    <a:pt x="4270439" y="2889028"/>
                  </a:cubicBezTo>
                  <a:cubicBezTo>
                    <a:pt x="4291775" y="2867692"/>
                    <a:pt x="4313111" y="2846356"/>
                    <a:pt x="4334542" y="2824925"/>
                  </a:cubicBezTo>
                  <a:cubicBezTo>
                    <a:pt x="4163663" y="2654046"/>
                    <a:pt x="3992785" y="2483072"/>
                    <a:pt x="3821811" y="2312194"/>
                  </a:cubicBezTo>
                  <a:cubicBezTo>
                    <a:pt x="3800380" y="2333530"/>
                    <a:pt x="3779044" y="2354961"/>
                    <a:pt x="3757708" y="2376297"/>
                  </a:cubicBezTo>
                  <a:lnTo>
                    <a:pt x="3757708" y="2376297"/>
                  </a:lnTo>
                  <a:close/>
                  <a:moveTo>
                    <a:pt x="4046696" y="2087309"/>
                  </a:moveTo>
                  <a:cubicBezTo>
                    <a:pt x="4068033" y="2065973"/>
                    <a:pt x="4089464" y="2044541"/>
                    <a:pt x="4110800" y="2023205"/>
                  </a:cubicBezTo>
                  <a:cubicBezTo>
                    <a:pt x="4281678" y="2194084"/>
                    <a:pt x="4452652" y="2365058"/>
                    <a:pt x="4623530" y="2535936"/>
                  </a:cubicBezTo>
                  <a:cubicBezTo>
                    <a:pt x="4602195" y="2557272"/>
                    <a:pt x="4580859" y="2578608"/>
                    <a:pt x="4559427" y="2600039"/>
                  </a:cubicBezTo>
                  <a:cubicBezTo>
                    <a:pt x="4388549" y="2429066"/>
                    <a:pt x="4217670" y="2258187"/>
                    <a:pt x="4046696" y="2087309"/>
                  </a:cubicBezTo>
                  <a:lnTo>
                    <a:pt x="4046696" y="2087309"/>
                  </a:lnTo>
                  <a:close/>
                  <a:moveTo>
                    <a:pt x="4335780" y="1798225"/>
                  </a:moveTo>
                  <a:cubicBezTo>
                    <a:pt x="4506659" y="1969103"/>
                    <a:pt x="4677537" y="2140077"/>
                    <a:pt x="4848511" y="2310956"/>
                  </a:cubicBezTo>
                  <a:cubicBezTo>
                    <a:pt x="4869847" y="2289620"/>
                    <a:pt x="4891278" y="2268188"/>
                    <a:pt x="4912614" y="2246852"/>
                  </a:cubicBezTo>
                  <a:cubicBezTo>
                    <a:pt x="4741736" y="2075974"/>
                    <a:pt x="4570762" y="1905000"/>
                    <a:pt x="4399884" y="1734122"/>
                  </a:cubicBezTo>
                  <a:cubicBezTo>
                    <a:pt x="4378452" y="1755553"/>
                    <a:pt x="4357116" y="1776889"/>
                    <a:pt x="4335780" y="1798225"/>
                  </a:cubicBezTo>
                  <a:lnTo>
                    <a:pt x="4335780" y="1798225"/>
                  </a:lnTo>
                  <a:close/>
                  <a:moveTo>
                    <a:pt x="4624864" y="1509236"/>
                  </a:moveTo>
                  <a:cubicBezTo>
                    <a:pt x="4646200" y="1487900"/>
                    <a:pt x="4667631" y="1466469"/>
                    <a:pt x="4688967" y="1445133"/>
                  </a:cubicBezTo>
                  <a:cubicBezTo>
                    <a:pt x="4859846" y="1616012"/>
                    <a:pt x="5030819" y="1786890"/>
                    <a:pt x="5201698" y="1957864"/>
                  </a:cubicBezTo>
                  <a:cubicBezTo>
                    <a:pt x="5180362" y="1979200"/>
                    <a:pt x="5158931" y="2000631"/>
                    <a:pt x="5137595" y="2021967"/>
                  </a:cubicBezTo>
                  <a:cubicBezTo>
                    <a:pt x="4966621" y="1851089"/>
                    <a:pt x="4795742" y="1680115"/>
                    <a:pt x="4624864" y="1509236"/>
                  </a:cubicBezTo>
                  <a:lnTo>
                    <a:pt x="4624864" y="1509236"/>
                  </a:lnTo>
                  <a:close/>
                  <a:moveTo>
                    <a:pt x="4913853" y="1220248"/>
                  </a:moveTo>
                  <a:cubicBezTo>
                    <a:pt x="5084731" y="1391126"/>
                    <a:pt x="5255705" y="1562100"/>
                    <a:pt x="5426583" y="1732978"/>
                  </a:cubicBezTo>
                  <a:cubicBezTo>
                    <a:pt x="5447919" y="1711643"/>
                    <a:pt x="5469351" y="1690211"/>
                    <a:pt x="5490686" y="1668875"/>
                  </a:cubicBezTo>
                  <a:cubicBezTo>
                    <a:pt x="5319808" y="1497997"/>
                    <a:pt x="5148834" y="1327023"/>
                    <a:pt x="4977956" y="1156145"/>
                  </a:cubicBezTo>
                  <a:cubicBezTo>
                    <a:pt x="4956620" y="1177481"/>
                    <a:pt x="4935284" y="1198817"/>
                    <a:pt x="4913853" y="1220248"/>
                  </a:cubicBezTo>
                  <a:lnTo>
                    <a:pt x="4913853" y="1220248"/>
                  </a:lnTo>
                  <a:close/>
                  <a:moveTo>
                    <a:pt x="5202936" y="931164"/>
                  </a:moveTo>
                  <a:cubicBezTo>
                    <a:pt x="5224273" y="909828"/>
                    <a:pt x="5245704" y="888397"/>
                    <a:pt x="5267040" y="867061"/>
                  </a:cubicBezTo>
                  <a:cubicBezTo>
                    <a:pt x="5437918" y="1037939"/>
                    <a:pt x="5608891" y="1208913"/>
                    <a:pt x="5779770" y="1379792"/>
                  </a:cubicBezTo>
                  <a:cubicBezTo>
                    <a:pt x="5758434" y="1401128"/>
                    <a:pt x="5737003" y="1422559"/>
                    <a:pt x="5715667" y="1443895"/>
                  </a:cubicBezTo>
                  <a:cubicBezTo>
                    <a:pt x="5544693" y="1273016"/>
                    <a:pt x="5373815" y="1102138"/>
                    <a:pt x="5202936" y="931164"/>
                  </a:cubicBezTo>
                  <a:lnTo>
                    <a:pt x="5202936" y="931164"/>
                  </a:lnTo>
                  <a:close/>
                  <a:moveTo>
                    <a:pt x="5491925" y="642175"/>
                  </a:moveTo>
                  <a:cubicBezTo>
                    <a:pt x="5513261" y="620840"/>
                    <a:pt x="5534692" y="599408"/>
                    <a:pt x="5556028" y="578072"/>
                  </a:cubicBezTo>
                  <a:cubicBezTo>
                    <a:pt x="5726906" y="748951"/>
                    <a:pt x="5897880" y="919829"/>
                    <a:pt x="6068759" y="1090803"/>
                  </a:cubicBezTo>
                  <a:cubicBezTo>
                    <a:pt x="6047423" y="1112139"/>
                    <a:pt x="6025992" y="1133570"/>
                    <a:pt x="6004656" y="1154906"/>
                  </a:cubicBezTo>
                  <a:cubicBezTo>
                    <a:pt x="5833777" y="984028"/>
                    <a:pt x="5662899" y="813054"/>
                    <a:pt x="5491925" y="642175"/>
                  </a:cubicBezTo>
                  <a:close/>
                </a:path>
              </a:pathLst>
            </a:custGeom>
            <a:solidFill>
              <a:srgbClr val="D2DF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4"/>
            <p:cNvSpPr/>
            <p:nvPr/>
          </p:nvSpPr>
          <p:spPr>
            <a:xfrm>
              <a:off x="1273191" y="1273191"/>
              <a:ext cx="5589180" cy="5589180"/>
            </a:xfrm>
            <a:custGeom>
              <a:avLst/>
              <a:gdLst/>
              <a:ahLst/>
              <a:cxnLst/>
              <a:rect l="l" t="t" r="r" b="b"/>
              <a:pathLst>
                <a:path w="5127688" h="5127688" extrusionOk="0">
                  <a:moveTo>
                    <a:pt x="5127689" y="0"/>
                  </a:moveTo>
                  <a:lnTo>
                    <a:pt x="0" y="5127689"/>
                  </a:lnTo>
                  <a:lnTo>
                    <a:pt x="5127689" y="5127689"/>
                  </a:lnTo>
                  <a:close/>
                </a:path>
              </a:pathLst>
            </a:custGeom>
            <a:solidFill>
              <a:srgbClr val="D2DF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4"/>
            <p:cNvSpPr/>
            <p:nvPr/>
          </p:nvSpPr>
          <p:spPr>
            <a:xfrm>
              <a:off x="1273191" y="1273191"/>
              <a:ext cx="5589180" cy="5589180"/>
            </a:xfrm>
            <a:custGeom>
              <a:avLst/>
              <a:gdLst/>
              <a:ahLst/>
              <a:cxnLst/>
              <a:rect l="l" t="t" r="r" b="b"/>
              <a:pathLst>
                <a:path w="5127688" h="5127688" extrusionOk="0">
                  <a:moveTo>
                    <a:pt x="5127689" y="120777"/>
                  </a:moveTo>
                  <a:lnTo>
                    <a:pt x="300133" y="5127689"/>
                  </a:lnTo>
                  <a:lnTo>
                    <a:pt x="0" y="5127689"/>
                  </a:lnTo>
                  <a:lnTo>
                    <a:pt x="5127689" y="0"/>
                  </a:lnTo>
                  <a:close/>
                </a:path>
              </a:pathLst>
            </a:custGeom>
            <a:solidFill>
              <a:srgbClr val="BBC7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4"/>
            <p:cNvSpPr/>
            <p:nvPr/>
          </p:nvSpPr>
          <p:spPr>
            <a:xfrm>
              <a:off x="4797131" y="2041891"/>
              <a:ext cx="2571475" cy="3463310"/>
            </a:xfrm>
            <a:custGeom>
              <a:avLst/>
              <a:gdLst/>
              <a:ahLst/>
              <a:cxnLst/>
              <a:rect l="l" t="t" r="r" b="b"/>
              <a:pathLst>
                <a:path w="2359151" h="3177349" extrusionOk="0">
                  <a:moveTo>
                    <a:pt x="1588675" y="0"/>
                  </a:moveTo>
                  <a:lnTo>
                    <a:pt x="2150364" y="232696"/>
                  </a:lnTo>
                  <a:lnTo>
                    <a:pt x="2359152" y="319183"/>
                  </a:lnTo>
                  <a:lnTo>
                    <a:pt x="2359152" y="2858167"/>
                  </a:lnTo>
                  <a:lnTo>
                    <a:pt x="2150364" y="2944654"/>
                  </a:lnTo>
                  <a:lnTo>
                    <a:pt x="1588675" y="3177350"/>
                  </a:lnTo>
                  <a:lnTo>
                    <a:pt x="1026986" y="2944654"/>
                  </a:lnTo>
                  <a:lnTo>
                    <a:pt x="465296" y="2712053"/>
                  </a:lnTo>
                  <a:lnTo>
                    <a:pt x="232696" y="2150364"/>
                  </a:lnTo>
                  <a:lnTo>
                    <a:pt x="0" y="1588675"/>
                  </a:lnTo>
                  <a:lnTo>
                    <a:pt x="232696" y="1026985"/>
                  </a:lnTo>
                  <a:lnTo>
                    <a:pt x="465296" y="465392"/>
                  </a:lnTo>
                  <a:lnTo>
                    <a:pt x="1026986" y="232696"/>
                  </a:lnTo>
                  <a:close/>
                </a:path>
              </a:pathLst>
            </a:custGeom>
            <a:solidFill>
              <a:srgbClr val="BBC7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4"/>
            <p:cNvSpPr/>
            <p:nvPr/>
          </p:nvSpPr>
          <p:spPr>
            <a:xfrm>
              <a:off x="4752053" y="1491194"/>
              <a:ext cx="2616534" cy="3463207"/>
            </a:xfrm>
            <a:custGeom>
              <a:avLst/>
              <a:gdLst/>
              <a:ahLst/>
              <a:cxnLst/>
              <a:rect l="l" t="t" r="r" b="b"/>
              <a:pathLst>
                <a:path w="2400490" h="3177254" extrusionOk="0">
                  <a:moveTo>
                    <a:pt x="1588675" y="0"/>
                  </a:moveTo>
                  <a:lnTo>
                    <a:pt x="2150364" y="232601"/>
                  </a:lnTo>
                  <a:lnTo>
                    <a:pt x="2400491" y="336233"/>
                  </a:lnTo>
                  <a:lnTo>
                    <a:pt x="2400491" y="2841022"/>
                  </a:lnTo>
                  <a:lnTo>
                    <a:pt x="2150364" y="2944654"/>
                  </a:lnTo>
                  <a:lnTo>
                    <a:pt x="1588675" y="3177254"/>
                  </a:lnTo>
                  <a:lnTo>
                    <a:pt x="1026985" y="2944654"/>
                  </a:lnTo>
                  <a:lnTo>
                    <a:pt x="465296" y="2711958"/>
                  </a:lnTo>
                  <a:lnTo>
                    <a:pt x="232696" y="2150269"/>
                  </a:lnTo>
                  <a:lnTo>
                    <a:pt x="0" y="1588580"/>
                  </a:lnTo>
                  <a:lnTo>
                    <a:pt x="232696" y="1026986"/>
                  </a:lnTo>
                  <a:lnTo>
                    <a:pt x="465296" y="465296"/>
                  </a:lnTo>
                  <a:lnTo>
                    <a:pt x="1026985" y="232601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4"/>
            <p:cNvSpPr/>
            <p:nvPr/>
          </p:nvSpPr>
          <p:spPr>
            <a:xfrm>
              <a:off x="4752053" y="1491194"/>
              <a:ext cx="2616534" cy="3463207"/>
            </a:xfrm>
            <a:custGeom>
              <a:avLst/>
              <a:gdLst/>
              <a:ahLst/>
              <a:cxnLst/>
              <a:rect l="l" t="t" r="r" b="b"/>
              <a:pathLst>
                <a:path w="2400490" h="3177254" extrusionOk="0">
                  <a:moveTo>
                    <a:pt x="1588675" y="3177254"/>
                  </a:moveTo>
                  <a:lnTo>
                    <a:pt x="1588675" y="1588580"/>
                  </a:lnTo>
                  <a:lnTo>
                    <a:pt x="0" y="1588580"/>
                  </a:lnTo>
                  <a:lnTo>
                    <a:pt x="465296" y="2711958"/>
                  </a:lnTo>
                  <a:lnTo>
                    <a:pt x="1588675" y="1588580"/>
                  </a:lnTo>
                  <a:lnTo>
                    <a:pt x="465296" y="465296"/>
                  </a:lnTo>
                  <a:lnTo>
                    <a:pt x="1588675" y="0"/>
                  </a:lnTo>
                  <a:lnTo>
                    <a:pt x="1588675" y="1588580"/>
                  </a:lnTo>
                  <a:lnTo>
                    <a:pt x="2400491" y="776764"/>
                  </a:lnTo>
                  <a:lnTo>
                    <a:pt x="2400491" y="1588580"/>
                  </a:lnTo>
                  <a:lnTo>
                    <a:pt x="1588675" y="1588580"/>
                  </a:lnTo>
                  <a:lnTo>
                    <a:pt x="2400491" y="2400491"/>
                  </a:lnTo>
                  <a:lnTo>
                    <a:pt x="2400491" y="28410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4"/>
            <p:cNvSpPr/>
            <p:nvPr/>
          </p:nvSpPr>
          <p:spPr>
            <a:xfrm>
              <a:off x="0" y="0"/>
              <a:ext cx="3585302" cy="4092890"/>
            </a:xfrm>
            <a:custGeom>
              <a:avLst/>
              <a:gdLst/>
              <a:ahLst/>
              <a:cxnLst/>
              <a:rect l="l" t="t" r="r" b="b"/>
              <a:pathLst>
                <a:path w="3289268" h="3754945" extrusionOk="0">
                  <a:moveTo>
                    <a:pt x="3018949" y="0"/>
                  </a:moveTo>
                  <a:lnTo>
                    <a:pt x="3289268" y="0"/>
                  </a:lnTo>
                  <a:lnTo>
                    <a:pt x="780002" y="1780508"/>
                  </a:lnTo>
                  <a:lnTo>
                    <a:pt x="3018949" y="0"/>
                  </a:lnTo>
                  <a:lnTo>
                    <a:pt x="3018949" y="0"/>
                  </a:lnTo>
                  <a:close/>
                  <a:moveTo>
                    <a:pt x="0" y="3754946"/>
                  </a:moveTo>
                  <a:lnTo>
                    <a:pt x="2892171" y="1108424"/>
                  </a:lnTo>
                  <a:lnTo>
                    <a:pt x="0" y="3280220"/>
                  </a:lnTo>
                  <a:lnTo>
                    <a:pt x="0" y="3754946"/>
                  </a:lnTo>
                  <a:lnTo>
                    <a:pt x="0" y="3754946"/>
                  </a:lnTo>
                  <a:close/>
                  <a:moveTo>
                    <a:pt x="0" y="972407"/>
                  </a:moveTo>
                  <a:lnTo>
                    <a:pt x="0" y="739997"/>
                  </a:lnTo>
                  <a:lnTo>
                    <a:pt x="686086" y="444437"/>
                  </a:lnTo>
                  <a:lnTo>
                    <a:pt x="0" y="972407"/>
                  </a:lnTo>
                  <a:close/>
                </a:path>
              </a:pathLst>
            </a:custGeom>
            <a:solidFill>
              <a:srgbClr val="ECF7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4"/>
            <p:cNvSpPr/>
            <p:nvPr/>
          </p:nvSpPr>
          <p:spPr>
            <a:xfrm>
              <a:off x="751679" y="1273191"/>
              <a:ext cx="2399753" cy="2399753"/>
            </a:xfrm>
            <a:custGeom>
              <a:avLst/>
              <a:gdLst/>
              <a:ahLst/>
              <a:cxnLst/>
              <a:rect l="l" t="t" r="r" b="b"/>
              <a:pathLst>
                <a:path w="2201608" h="2201608" extrusionOk="0">
                  <a:moveTo>
                    <a:pt x="1100804" y="0"/>
                  </a:moveTo>
                  <a:cubicBezTo>
                    <a:pt x="1708785" y="0"/>
                    <a:pt x="2201609" y="492824"/>
                    <a:pt x="2201609" y="1100804"/>
                  </a:cubicBezTo>
                  <a:cubicBezTo>
                    <a:pt x="2201609" y="1708785"/>
                    <a:pt x="1708785" y="2201609"/>
                    <a:pt x="1100804" y="2201609"/>
                  </a:cubicBezTo>
                  <a:cubicBezTo>
                    <a:pt x="492823" y="2201609"/>
                    <a:pt x="0" y="1708785"/>
                    <a:pt x="0" y="1100804"/>
                  </a:cubicBezTo>
                  <a:cubicBezTo>
                    <a:pt x="0" y="492824"/>
                    <a:pt x="492823" y="0"/>
                    <a:pt x="1100804" y="0"/>
                  </a:cubicBezTo>
                  <a:lnTo>
                    <a:pt x="1100804" y="0"/>
                  </a:lnTo>
                  <a:close/>
                  <a:moveTo>
                    <a:pt x="1100804" y="516064"/>
                  </a:moveTo>
                  <a:cubicBezTo>
                    <a:pt x="777907" y="516064"/>
                    <a:pt x="516160" y="777812"/>
                    <a:pt x="516160" y="1100804"/>
                  </a:cubicBezTo>
                  <a:cubicBezTo>
                    <a:pt x="516160" y="1423702"/>
                    <a:pt x="777907" y="1685544"/>
                    <a:pt x="1100804" y="1685544"/>
                  </a:cubicBezTo>
                  <a:cubicBezTo>
                    <a:pt x="1423702" y="1685544"/>
                    <a:pt x="1685544" y="1423702"/>
                    <a:pt x="1685544" y="1100804"/>
                  </a:cubicBezTo>
                  <a:cubicBezTo>
                    <a:pt x="1685449" y="777812"/>
                    <a:pt x="1423702" y="516064"/>
                    <a:pt x="1100804" y="516064"/>
                  </a:cubicBez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4"/>
            <p:cNvSpPr/>
            <p:nvPr/>
          </p:nvSpPr>
          <p:spPr>
            <a:xfrm>
              <a:off x="1006462" y="1629244"/>
              <a:ext cx="2144972" cy="2043746"/>
            </a:xfrm>
            <a:custGeom>
              <a:avLst/>
              <a:gdLst/>
              <a:ahLst/>
              <a:cxnLst/>
              <a:rect l="l" t="t" r="r" b="b"/>
              <a:pathLst>
                <a:path w="1967864" h="1874996" extrusionOk="0">
                  <a:moveTo>
                    <a:pt x="1649539" y="0"/>
                  </a:moveTo>
                  <a:cubicBezTo>
                    <a:pt x="1846326" y="198882"/>
                    <a:pt x="1967865" y="472345"/>
                    <a:pt x="1967865" y="774192"/>
                  </a:cubicBezTo>
                  <a:cubicBezTo>
                    <a:pt x="1967865" y="1382173"/>
                    <a:pt x="1475041" y="1874996"/>
                    <a:pt x="867061" y="1874996"/>
                  </a:cubicBezTo>
                  <a:cubicBezTo>
                    <a:pt x="514922" y="1874996"/>
                    <a:pt x="201454" y="1709642"/>
                    <a:pt x="0" y="1452372"/>
                  </a:cubicBezTo>
                  <a:cubicBezTo>
                    <a:pt x="199549" y="1654016"/>
                    <a:pt x="476345" y="1778984"/>
                    <a:pt x="782479" y="1778984"/>
                  </a:cubicBezTo>
                  <a:cubicBezTo>
                    <a:pt x="1390460" y="1778984"/>
                    <a:pt x="1883283" y="1286161"/>
                    <a:pt x="1883283" y="678180"/>
                  </a:cubicBezTo>
                  <a:cubicBezTo>
                    <a:pt x="1883283" y="422338"/>
                    <a:pt x="1796034" y="186976"/>
                    <a:pt x="1649539" y="0"/>
                  </a:cubicBezTo>
                  <a:lnTo>
                    <a:pt x="1649539" y="0"/>
                  </a:lnTo>
                  <a:close/>
                  <a:moveTo>
                    <a:pt x="867156" y="189547"/>
                  </a:moveTo>
                  <a:cubicBezTo>
                    <a:pt x="1018794" y="189547"/>
                    <a:pt x="1157002" y="247269"/>
                    <a:pt x="1260824" y="341947"/>
                  </a:cubicBezTo>
                  <a:cubicBezTo>
                    <a:pt x="1155002" y="191643"/>
                    <a:pt x="980218" y="93535"/>
                    <a:pt x="782479" y="93535"/>
                  </a:cubicBezTo>
                  <a:cubicBezTo>
                    <a:pt x="459581" y="93535"/>
                    <a:pt x="197834" y="355283"/>
                    <a:pt x="197834" y="678275"/>
                  </a:cubicBezTo>
                  <a:cubicBezTo>
                    <a:pt x="197834" y="849535"/>
                    <a:pt x="271463" y="1003649"/>
                    <a:pt x="388811" y="1110520"/>
                  </a:cubicBezTo>
                  <a:cubicBezTo>
                    <a:pt x="321850" y="1015365"/>
                    <a:pt x="282511" y="899446"/>
                    <a:pt x="282511" y="774287"/>
                  </a:cubicBezTo>
                  <a:cubicBezTo>
                    <a:pt x="282416" y="451295"/>
                    <a:pt x="544258" y="189547"/>
                    <a:pt x="867156" y="189547"/>
                  </a:cubicBez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4"/>
            <p:cNvSpPr/>
            <p:nvPr/>
          </p:nvSpPr>
          <p:spPr>
            <a:xfrm>
              <a:off x="858661" y="1894391"/>
              <a:ext cx="226700" cy="799248"/>
            </a:xfrm>
            <a:custGeom>
              <a:avLst/>
              <a:gdLst/>
              <a:ahLst/>
              <a:cxnLst/>
              <a:rect l="l" t="t" r="r" b="b"/>
              <a:pathLst>
                <a:path w="207982" h="733255" extrusionOk="0">
                  <a:moveTo>
                    <a:pt x="189833" y="2879"/>
                  </a:moveTo>
                  <a:cubicBezTo>
                    <a:pt x="212503" y="14309"/>
                    <a:pt x="214122" y="56505"/>
                    <a:pt x="193643" y="97176"/>
                  </a:cubicBezTo>
                  <a:cubicBezTo>
                    <a:pt x="173069" y="137848"/>
                    <a:pt x="138113" y="161470"/>
                    <a:pt x="115443" y="150040"/>
                  </a:cubicBezTo>
                  <a:cubicBezTo>
                    <a:pt x="92869" y="138610"/>
                    <a:pt x="91154" y="96319"/>
                    <a:pt x="111633" y="55743"/>
                  </a:cubicBezTo>
                  <a:cubicBezTo>
                    <a:pt x="132112" y="15071"/>
                    <a:pt x="167164" y="-8551"/>
                    <a:pt x="189833" y="2879"/>
                  </a:cubicBezTo>
                  <a:lnTo>
                    <a:pt x="189833" y="2879"/>
                  </a:lnTo>
                  <a:close/>
                  <a:moveTo>
                    <a:pt x="97250" y="208809"/>
                  </a:moveTo>
                  <a:cubicBezTo>
                    <a:pt x="130969" y="208809"/>
                    <a:pt x="122111" y="332539"/>
                    <a:pt x="122111" y="477319"/>
                  </a:cubicBezTo>
                  <a:cubicBezTo>
                    <a:pt x="122111" y="622194"/>
                    <a:pt x="130969" y="733256"/>
                    <a:pt x="97250" y="733256"/>
                  </a:cubicBezTo>
                  <a:cubicBezTo>
                    <a:pt x="63532" y="733256"/>
                    <a:pt x="0" y="622099"/>
                    <a:pt x="0" y="477319"/>
                  </a:cubicBezTo>
                  <a:cubicBezTo>
                    <a:pt x="0" y="332539"/>
                    <a:pt x="63532" y="208809"/>
                    <a:pt x="97250" y="208809"/>
                  </a:cubicBezTo>
                  <a:close/>
                </a:path>
              </a:pathLst>
            </a:custGeom>
            <a:solidFill>
              <a:srgbClr val="FEEE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8" name="Google Shape;748;p24"/>
            <p:cNvGrpSpPr/>
            <p:nvPr/>
          </p:nvGrpSpPr>
          <p:grpSpPr>
            <a:xfrm>
              <a:off x="123" y="3736012"/>
              <a:ext cx="2658035" cy="3129087"/>
              <a:chOff x="2947987" y="3706938"/>
              <a:chExt cx="2437446" cy="2869406"/>
            </a:xfrm>
          </p:grpSpPr>
          <p:sp>
            <p:nvSpPr>
              <p:cNvPr id="749" name="Google Shape;749;p24"/>
              <p:cNvSpPr/>
              <p:nvPr/>
            </p:nvSpPr>
            <p:spPr>
              <a:xfrm>
                <a:off x="2947987" y="3706938"/>
                <a:ext cx="1319585" cy="2869406"/>
              </a:xfrm>
              <a:custGeom>
                <a:avLst/>
                <a:gdLst/>
                <a:ahLst/>
                <a:cxnLst/>
                <a:rect l="l" t="t" r="r" b="b"/>
                <a:pathLst>
                  <a:path w="1319585" h="2869406" extrusionOk="0">
                    <a:moveTo>
                      <a:pt x="0" y="1639729"/>
                    </a:moveTo>
                    <a:lnTo>
                      <a:pt x="346329" y="1757363"/>
                    </a:lnTo>
                    <a:lnTo>
                      <a:pt x="0" y="1444085"/>
                    </a:lnTo>
                    <a:lnTo>
                      <a:pt x="0" y="1262920"/>
                    </a:lnTo>
                    <a:cubicBezTo>
                      <a:pt x="143066" y="1037177"/>
                      <a:pt x="305372" y="828580"/>
                      <a:pt x="483775" y="638270"/>
                    </a:cubicBezTo>
                    <a:lnTo>
                      <a:pt x="796100" y="820769"/>
                    </a:lnTo>
                    <a:lnTo>
                      <a:pt x="590836" y="528161"/>
                    </a:lnTo>
                    <a:cubicBezTo>
                      <a:pt x="791051" y="329755"/>
                      <a:pt x="1009460" y="153162"/>
                      <a:pt x="1242060" y="0"/>
                    </a:cubicBezTo>
                    <a:cubicBezTo>
                      <a:pt x="1294924" y="272225"/>
                      <a:pt x="1321308" y="550640"/>
                      <a:pt x="1319498" y="831342"/>
                    </a:cubicBezTo>
                    <a:lnTo>
                      <a:pt x="957739" y="1039368"/>
                    </a:lnTo>
                    <a:lnTo>
                      <a:pt x="1311307" y="1068705"/>
                    </a:lnTo>
                    <a:cubicBezTo>
                      <a:pt x="1290161" y="1404652"/>
                      <a:pt x="1228344" y="1742218"/>
                      <a:pt x="1123093" y="2074736"/>
                    </a:cubicBezTo>
                    <a:lnTo>
                      <a:pt x="592836" y="2169795"/>
                    </a:lnTo>
                    <a:lnTo>
                      <a:pt x="1037558" y="2319147"/>
                    </a:lnTo>
                    <a:cubicBezTo>
                      <a:pt x="1021461" y="2360962"/>
                      <a:pt x="1004697" y="2402681"/>
                      <a:pt x="987171" y="2444306"/>
                    </a:cubicBezTo>
                    <a:cubicBezTo>
                      <a:pt x="925259" y="2591467"/>
                      <a:pt x="855917" y="2733199"/>
                      <a:pt x="779907" y="2869406"/>
                    </a:cubicBezTo>
                    <a:lnTo>
                      <a:pt x="0" y="2869406"/>
                    </a:lnTo>
                    <a:lnTo>
                      <a:pt x="0" y="1639729"/>
                    </a:lnTo>
                    <a:close/>
                  </a:path>
                </a:pathLst>
              </a:custGeom>
              <a:solidFill>
                <a:srgbClr val="497A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24"/>
              <p:cNvSpPr/>
              <p:nvPr/>
            </p:nvSpPr>
            <p:spPr>
              <a:xfrm>
                <a:off x="3093719" y="5291517"/>
                <a:ext cx="2291714" cy="1284732"/>
              </a:xfrm>
              <a:custGeom>
                <a:avLst/>
                <a:gdLst/>
                <a:ahLst/>
                <a:cxnLst/>
                <a:rect l="l" t="t" r="r" b="b"/>
                <a:pathLst>
                  <a:path w="2291714" h="1284732" extrusionOk="0">
                    <a:moveTo>
                      <a:pt x="27432" y="1284732"/>
                    </a:moveTo>
                    <a:lnTo>
                      <a:pt x="0" y="1195959"/>
                    </a:lnTo>
                    <a:cubicBezTo>
                      <a:pt x="151638" y="1009650"/>
                      <a:pt x="326422" y="837248"/>
                      <a:pt x="523685" y="683133"/>
                    </a:cubicBezTo>
                    <a:cubicBezTo>
                      <a:pt x="594265" y="627983"/>
                      <a:pt x="666369" y="576263"/>
                      <a:pt x="739902" y="527781"/>
                    </a:cubicBezTo>
                    <a:lnTo>
                      <a:pt x="1027938" y="846773"/>
                    </a:lnTo>
                    <a:lnTo>
                      <a:pt x="888683" y="435388"/>
                    </a:lnTo>
                    <a:cubicBezTo>
                      <a:pt x="1097947" y="312992"/>
                      <a:pt x="1316831" y="216313"/>
                      <a:pt x="1541145" y="144780"/>
                    </a:cubicBezTo>
                    <a:lnTo>
                      <a:pt x="1682877" y="385096"/>
                    </a:lnTo>
                    <a:lnTo>
                      <a:pt x="1654683" y="110871"/>
                    </a:lnTo>
                    <a:cubicBezTo>
                      <a:pt x="1864043" y="52483"/>
                      <a:pt x="2077498" y="15621"/>
                      <a:pt x="2291715" y="0"/>
                    </a:cubicBezTo>
                    <a:cubicBezTo>
                      <a:pt x="2225040" y="203168"/>
                      <a:pt x="2138077" y="400621"/>
                      <a:pt x="2031397" y="588931"/>
                    </a:cubicBezTo>
                    <a:lnTo>
                      <a:pt x="1709547" y="593027"/>
                    </a:lnTo>
                    <a:lnTo>
                      <a:pt x="1936623" y="745713"/>
                    </a:lnTo>
                    <a:cubicBezTo>
                      <a:pt x="1813179" y="937546"/>
                      <a:pt x="1668018" y="1118426"/>
                      <a:pt x="1501712" y="1284637"/>
                    </a:cubicBezTo>
                    <a:lnTo>
                      <a:pt x="1234821" y="1284637"/>
                    </a:lnTo>
                    <a:lnTo>
                      <a:pt x="1038892" y="1217105"/>
                    </a:lnTo>
                    <a:lnTo>
                      <a:pt x="1100233" y="1284637"/>
                    </a:lnTo>
                    <a:lnTo>
                      <a:pt x="27432" y="1284637"/>
                    </a:lnTo>
                    <a:close/>
                  </a:path>
                </a:pathLst>
              </a:custGeom>
              <a:solidFill>
                <a:srgbClr val="6097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1" name="Google Shape;751;p24"/>
            <p:cNvSpPr/>
            <p:nvPr/>
          </p:nvSpPr>
          <p:spPr>
            <a:xfrm flipH="1">
              <a:off x="0" y="-4144"/>
              <a:ext cx="12213796" cy="6862144"/>
            </a:xfrm>
            <a:custGeom>
              <a:avLst/>
              <a:gdLst/>
              <a:ahLst/>
              <a:cxnLst/>
              <a:rect l="l" t="t" r="r" b="b"/>
              <a:pathLst>
                <a:path w="7458807" h="4866769" extrusionOk="0">
                  <a:moveTo>
                    <a:pt x="0" y="515"/>
                  </a:moveTo>
                  <a:lnTo>
                    <a:pt x="7458807" y="0"/>
                  </a:lnTo>
                  <a:cubicBezTo>
                    <a:pt x="7458550" y="211240"/>
                    <a:pt x="7458292" y="422479"/>
                    <a:pt x="7458035" y="633719"/>
                  </a:cubicBezTo>
                  <a:cubicBezTo>
                    <a:pt x="7267936" y="673022"/>
                    <a:pt x="6911045" y="261044"/>
                    <a:pt x="6318213" y="235819"/>
                  </a:cubicBezTo>
                  <a:cubicBezTo>
                    <a:pt x="5725381" y="210594"/>
                    <a:pt x="5344962" y="1230706"/>
                    <a:pt x="4677105" y="972150"/>
                  </a:cubicBezTo>
                  <a:cubicBezTo>
                    <a:pt x="4009248" y="713594"/>
                    <a:pt x="2979757" y="1053105"/>
                    <a:pt x="2998439" y="2035598"/>
                  </a:cubicBezTo>
                  <a:cubicBezTo>
                    <a:pt x="3017121" y="3018091"/>
                    <a:pt x="4076056" y="2896435"/>
                    <a:pt x="3902272" y="3619099"/>
                  </a:cubicBezTo>
                  <a:cubicBezTo>
                    <a:pt x="3728488" y="4341763"/>
                    <a:pt x="2490566" y="3998295"/>
                    <a:pt x="2155286" y="4206240"/>
                  </a:cubicBezTo>
                  <a:cubicBezTo>
                    <a:pt x="1820006" y="4414185"/>
                    <a:pt x="1933906" y="4691910"/>
                    <a:pt x="1890592" y="4866769"/>
                  </a:cubicBezTo>
                  <a:lnTo>
                    <a:pt x="11860" y="4865570"/>
                  </a:lnTo>
                  <a:cubicBezTo>
                    <a:pt x="18277" y="3246922"/>
                    <a:pt x="20997" y="1606790"/>
                    <a:pt x="0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90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0" y="1"/>
            <a:ext cx="12194349" cy="6843242"/>
          </a:xfrm>
          <a:custGeom>
            <a:avLst/>
            <a:gdLst/>
            <a:ahLst/>
            <a:cxnLst/>
            <a:rect l="l" t="t" r="r" b="b"/>
            <a:pathLst>
              <a:path w="6860393" h="6860393" extrusionOk="0">
                <a:moveTo>
                  <a:pt x="0" y="0"/>
                </a:moveTo>
                <a:lnTo>
                  <a:pt x="6860394" y="0"/>
                </a:lnTo>
                <a:lnTo>
                  <a:pt x="6860394" y="6860394"/>
                </a:lnTo>
                <a:lnTo>
                  <a:pt x="0" y="6860394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9617974" y="3765150"/>
            <a:ext cx="2574109" cy="506599"/>
          </a:xfrm>
          <a:custGeom>
            <a:avLst/>
            <a:gdLst/>
            <a:ahLst/>
            <a:cxnLst/>
            <a:rect l="l" t="t" r="r" b="b"/>
            <a:pathLst>
              <a:path w="2574109" h="506599" extrusionOk="0">
                <a:moveTo>
                  <a:pt x="1558729" y="0"/>
                </a:moveTo>
                <a:cubicBezTo>
                  <a:pt x="1667123" y="114396"/>
                  <a:pt x="1820571" y="185642"/>
                  <a:pt x="1990592" y="185642"/>
                </a:cubicBezTo>
                <a:cubicBezTo>
                  <a:pt x="2153184" y="185642"/>
                  <a:pt x="2300536" y="120396"/>
                  <a:pt x="2407978" y="14669"/>
                </a:cubicBezTo>
                <a:cubicBezTo>
                  <a:pt x="2445411" y="50959"/>
                  <a:pt x="2489654" y="80272"/>
                  <a:pt x="2538613" y="100513"/>
                </a:cubicBezTo>
                <a:lnTo>
                  <a:pt x="2574109" y="111292"/>
                </a:lnTo>
                <a:lnTo>
                  <a:pt x="2574109" y="506599"/>
                </a:lnTo>
                <a:lnTo>
                  <a:pt x="0" y="506599"/>
                </a:lnTo>
                <a:lnTo>
                  <a:pt x="14751" y="498986"/>
                </a:lnTo>
                <a:cubicBezTo>
                  <a:pt x="161904" y="404795"/>
                  <a:pt x="262757" y="244626"/>
                  <a:pt x="275616" y="60198"/>
                </a:cubicBezTo>
                <a:cubicBezTo>
                  <a:pt x="279712" y="60294"/>
                  <a:pt x="283808" y="60389"/>
                  <a:pt x="287903" y="60389"/>
                </a:cubicBezTo>
                <a:cubicBezTo>
                  <a:pt x="320670" y="60389"/>
                  <a:pt x="352673" y="57246"/>
                  <a:pt x="383630" y="51245"/>
                </a:cubicBezTo>
                <a:cubicBezTo>
                  <a:pt x="501454" y="244507"/>
                  <a:pt x="714147" y="373571"/>
                  <a:pt x="957035" y="373571"/>
                </a:cubicBezTo>
                <a:cubicBezTo>
                  <a:pt x="1220782" y="373571"/>
                  <a:pt x="1449001" y="221361"/>
                  <a:pt x="1558729" y="0"/>
                </a:cubicBez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9035309" y="4271749"/>
            <a:ext cx="582665" cy="81665"/>
          </a:xfrm>
          <a:custGeom>
            <a:avLst/>
            <a:gdLst/>
            <a:ahLst/>
            <a:cxnLst/>
            <a:rect l="l" t="t" r="r" b="b"/>
            <a:pathLst>
              <a:path w="582665" h="81665" extrusionOk="0">
                <a:moveTo>
                  <a:pt x="0" y="0"/>
                </a:moveTo>
                <a:lnTo>
                  <a:pt x="582665" y="0"/>
                </a:lnTo>
                <a:lnTo>
                  <a:pt x="503902" y="40651"/>
                </a:lnTo>
                <a:cubicBezTo>
                  <a:pt x="438300" y="67104"/>
                  <a:pt x="366625" y="81665"/>
                  <a:pt x="291544" y="81665"/>
                </a:cubicBezTo>
                <a:cubicBezTo>
                  <a:pt x="217130" y="81665"/>
                  <a:pt x="146061" y="67360"/>
                  <a:pt x="80936" y="41351"/>
                </a:cubicBezTo>
                <a:lnTo>
                  <a:pt x="0" y="0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10890" y="10887"/>
            <a:ext cx="12181110" cy="1864079"/>
          </a:xfrm>
          <a:custGeom>
            <a:avLst/>
            <a:gdLst/>
            <a:ahLst/>
            <a:cxnLst/>
            <a:rect l="l" t="t" r="r" b="b"/>
            <a:pathLst>
              <a:path w="12181110" h="1864079" extrusionOk="0">
                <a:moveTo>
                  <a:pt x="1329750" y="0"/>
                </a:moveTo>
                <a:lnTo>
                  <a:pt x="2975278" y="0"/>
                </a:lnTo>
                <a:lnTo>
                  <a:pt x="2980533" y="52138"/>
                </a:lnTo>
                <a:cubicBezTo>
                  <a:pt x="2980533" y="155580"/>
                  <a:pt x="2953672" y="252735"/>
                  <a:pt x="2906618" y="337126"/>
                </a:cubicBezTo>
                <a:cubicBezTo>
                  <a:pt x="3106548" y="376560"/>
                  <a:pt x="3263997" y="534009"/>
                  <a:pt x="3303335" y="733938"/>
                </a:cubicBezTo>
                <a:cubicBezTo>
                  <a:pt x="3330861" y="729842"/>
                  <a:pt x="3358961" y="727747"/>
                  <a:pt x="3387631" y="727747"/>
                </a:cubicBezTo>
                <a:cubicBezTo>
                  <a:pt x="3434684" y="727747"/>
                  <a:pt x="3480405" y="733557"/>
                  <a:pt x="3524219" y="744320"/>
                </a:cubicBezTo>
                <a:cubicBezTo>
                  <a:pt x="3578226" y="539056"/>
                  <a:pt x="3765012" y="387704"/>
                  <a:pt x="3987230" y="387704"/>
                </a:cubicBezTo>
                <a:cubicBezTo>
                  <a:pt x="4200114" y="387704"/>
                  <a:pt x="4380517" y="526674"/>
                  <a:pt x="4442716" y="718794"/>
                </a:cubicBezTo>
                <a:cubicBezTo>
                  <a:pt x="4484245" y="707174"/>
                  <a:pt x="4528060" y="700887"/>
                  <a:pt x="4573304" y="700887"/>
                </a:cubicBezTo>
                <a:cubicBezTo>
                  <a:pt x="4668077" y="700887"/>
                  <a:pt x="4756374" y="728128"/>
                  <a:pt x="4830954" y="775277"/>
                </a:cubicBezTo>
                <a:cubicBezTo>
                  <a:pt x="4892772" y="596588"/>
                  <a:pt x="5062603" y="468190"/>
                  <a:pt x="5262342" y="468190"/>
                </a:cubicBezTo>
                <a:cubicBezTo>
                  <a:pt x="5438078" y="468190"/>
                  <a:pt x="5590669" y="567631"/>
                  <a:pt x="5666869" y="713269"/>
                </a:cubicBezTo>
                <a:cubicBezTo>
                  <a:pt x="5725947" y="634688"/>
                  <a:pt x="5807636" y="574001"/>
                  <a:pt x="5902250" y="540935"/>
                </a:cubicBezTo>
                <a:lnTo>
                  <a:pt x="5957855" y="527678"/>
                </a:lnTo>
                <a:lnTo>
                  <a:pt x="5953183" y="481329"/>
                </a:lnTo>
                <a:cubicBezTo>
                  <a:pt x="5953183" y="243899"/>
                  <a:pt x="6145658" y="51424"/>
                  <a:pt x="6383088" y="51424"/>
                </a:cubicBezTo>
                <a:cubicBezTo>
                  <a:pt x="6620518" y="51424"/>
                  <a:pt x="6812993" y="243899"/>
                  <a:pt x="6812993" y="481329"/>
                </a:cubicBezTo>
                <a:lnTo>
                  <a:pt x="6811773" y="493434"/>
                </a:lnTo>
                <a:lnTo>
                  <a:pt x="6891387" y="530533"/>
                </a:lnTo>
                <a:cubicBezTo>
                  <a:pt x="6948001" y="564132"/>
                  <a:pt x="6997436" y="608566"/>
                  <a:pt x="7036821" y="660953"/>
                </a:cubicBezTo>
                <a:cubicBezTo>
                  <a:pt x="7113021" y="515315"/>
                  <a:pt x="7265612" y="415874"/>
                  <a:pt x="7441348" y="415874"/>
                </a:cubicBezTo>
                <a:cubicBezTo>
                  <a:pt x="7641086" y="415874"/>
                  <a:pt x="7810917" y="544272"/>
                  <a:pt x="7872736" y="722961"/>
                </a:cubicBezTo>
                <a:cubicBezTo>
                  <a:pt x="7947315" y="675812"/>
                  <a:pt x="8035612" y="648570"/>
                  <a:pt x="8130386" y="648570"/>
                </a:cubicBezTo>
                <a:cubicBezTo>
                  <a:pt x="8175630" y="648570"/>
                  <a:pt x="8219445" y="654857"/>
                  <a:pt x="8260973" y="666477"/>
                </a:cubicBezTo>
                <a:cubicBezTo>
                  <a:pt x="8323172" y="474358"/>
                  <a:pt x="8503575" y="335388"/>
                  <a:pt x="8716459" y="335388"/>
                </a:cubicBezTo>
                <a:cubicBezTo>
                  <a:pt x="8938677" y="335388"/>
                  <a:pt x="9125463" y="486740"/>
                  <a:pt x="9179469" y="692005"/>
                </a:cubicBezTo>
                <a:cubicBezTo>
                  <a:pt x="9223284" y="681242"/>
                  <a:pt x="9269004" y="675432"/>
                  <a:pt x="9316058" y="675432"/>
                </a:cubicBezTo>
                <a:cubicBezTo>
                  <a:pt x="9344728" y="675432"/>
                  <a:pt x="9372827" y="677526"/>
                  <a:pt x="9400354" y="681623"/>
                </a:cubicBezTo>
                <a:cubicBezTo>
                  <a:pt x="9439692" y="481692"/>
                  <a:pt x="9597141" y="324245"/>
                  <a:pt x="9797070" y="284810"/>
                </a:cubicBezTo>
                <a:cubicBezTo>
                  <a:pt x="9773543" y="242615"/>
                  <a:pt x="9755065" y="197228"/>
                  <a:pt x="9742468" y="149461"/>
                </a:cubicBezTo>
                <a:lnTo>
                  <a:pt x="9723179" y="0"/>
                </a:lnTo>
                <a:lnTo>
                  <a:pt x="11435591" y="0"/>
                </a:lnTo>
                <a:lnTo>
                  <a:pt x="11457680" y="22156"/>
                </a:lnTo>
                <a:cubicBezTo>
                  <a:pt x="11504593" y="77977"/>
                  <a:pt x="11537455" y="146008"/>
                  <a:pt x="11550813" y="220803"/>
                </a:cubicBezTo>
                <a:cubicBezTo>
                  <a:pt x="11566339" y="219659"/>
                  <a:pt x="11581960" y="218994"/>
                  <a:pt x="11597772" y="218994"/>
                </a:cubicBezTo>
                <a:cubicBezTo>
                  <a:pt x="11835135" y="218994"/>
                  <a:pt x="12040017" y="357963"/>
                  <a:pt x="12135553" y="559035"/>
                </a:cubicBezTo>
                <a:lnTo>
                  <a:pt x="12181110" y="544196"/>
                </a:lnTo>
                <a:lnTo>
                  <a:pt x="12181110" y="1334766"/>
                </a:lnTo>
                <a:lnTo>
                  <a:pt x="12145697" y="1324012"/>
                </a:lnTo>
                <a:cubicBezTo>
                  <a:pt x="12096738" y="1303771"/>
                  <a:pt x="12052495" y="1274458"/>
                  <a:pt x="12015062" y="1238168"/>
                </a:cubicBezTo>
                <a:cubicBezTo>
                  <a:pt x="11907620" y="1343895"/>
                  <a:pt x="11760268" y="1409141"/>
                  <a:pt x="11597676" y="1409141"/>
                </a:cubicBezTo>
                <a:cubicBezTo>
                  <a:pt x="11427655" y="1409141"/>
                  <a:pt x="11274207" y="1337896"/>
                  <a:pt x="11165813" y="1223499"/>
                </a:cubicBezTo>
                <a:cubicBezTo>
                  <a:pt x="11056085" y="1444860"/>
                  <a:pt x="10827866" y="1597071"/>
                  <a:pt x="10564119" y="1597071"/>
                </a:cubicBezTo>
                <a:cubicBezTo>
                  <a:pt x="10321231" y="1597071"/>
                  <a:pt x="10108538" y="1468007"/>
                  <a:pt x="9990714" y="1274744"/>
                </a:cubicBezTo>
                <a:cubicBezTo>
                  <a:pt x="9959757" y="1280745"/>
                  <a:pt x="9927754" y="1283888"/>
                  <a:pt x="9894987" y="1283888"/>
                </a:cubicBezTo>
                <a:cubicBezTo>
                  <a:pt x="9890892" y="1283888"/>
                  <a:pt x="9886796" y="1283794"/>
                  <a:pt x="9882700" y="1283698"/>
                </a:cubicBezTo>
                <a:cubicBezTo>
                  <a:pt x="9869841" y="1468126"/>
                  <a:pt x="9768988" y="1628294"/>
                  <a:pt x="9621835" y="1722486"/>
                </a:cubicBezTo>
                <a:lnTo>
                  <a:pt x="9607084" y="1730098"/>
                </a:lnTo>
                <a:lnTo>
                  <a:pt x="9024419" y="1730098"/>
                </a:lnTo>
                <a:lnTo>
                  <a:pt x="9012448" y="1723982"/>
                </a:lnTo>
                <a:cubicBezTo>
                  <a:pt x="8866113" y="1631326"/>
                  <a:pt x="8765037" y="1473651"/>
                  <a:pt x="8749797" y="1291604"/>
                </a:cubicBezTo>
                <a:cubicBezTo>
                  <a:pt x="8738748" y="1292365"/>
                  <a:pt x="8727699" y="1292746"/>
                  <a:pt x="8716459" y="1292746"/>
                </a:cubicBezTo>
                <a:cubicBezTo>
                  <a:pt x="8673216" y="1292746"/>
                  <a:pt x="8631306" y="1287032"/>
                  <a:pt x="8591491" y="1276269"/>
                </a:cubicBezTo>
                <a:cubicBezTo>
                  <a:pt x="8530055" y="1472483"/>
                  <a:pt x="8346794" y="1614882"/>
                  <a:pt x="8130290" y="1614882"/>
                </a:cubicBezTo>
                <a:cubicBezTo>
                  <a:pt x="7911120" y="1614882"/>
                  <a:pt x="7726050" y="1468958"/>
                  <a:pt x="7666899" y="1268933"/>
                </a:cubicBezTo>
                <a:cubicBezTo>
                  <a:pt x="7600320" y="1306843"/>
                  <a:pt x="7523358" y="1328560"/>
                  <a:pt x="7441253" y="1328560"/>
                </a:cubicBezTo>
                <a:cubicBezTo>
                  <a:pt x="7301711" y="1328560"/>
                  <a:pt x="7176839" y="1265887"/>
                  <a:pt x="7093114" y="1167207"/>
                </a:cubicBezTo>
                <a:cubicBezTo>
                  <a:pt x="7073493" y="1210736"/>
                  <a:pt x="7047775" y="1251027"/>
                  <a:pt x="7017105" y="1286936"/>
                </a:cubicBezTo>
                <a:cubicBezTo>
                  <a:pt x="6991577" y="1472198"/>
                  <a:pt x="6832701" y="1614882"/>
                  <a:pt x="6640391" y="1614882"/>
                </a:cubicBezTo>
                <a:cubicBezTo>
                  <a:pt x="6563905" y="1614882"/>
                  <a:pt x="6492753" y="1592307"/>
                  <a:pt x="6433127" y="1553445"/>
                </a:cubicBezTo>
                <a:lnTo>
                  <a:pt x="6433127" y="906191"/>
                </a:lnTo>
                <a:lnTo>
                  <a:pt x="6383088" y="911234"/>
                </a:lnTo>
                <a:cubicBezTo>
                  <a:pt x="6353409" y="911234"/>
                  <a:pt x="6324434" y="908227"/>
                  <a:pt x="6296447" y="902500"/>
                </a:cubicBezTo>
                <a:lnTo>
                  <a:pt x="6270563" y="894465"/>
                </a:lnTo>
                <a:lnTo>
                  <a:pt x="6270563" y="1605761"/>
                </a:lnTo>
                <a:cubicBezTo>
                  <a:pt x="6210937" y="1644623"/>
                  <a:pt x="6139785" y="1667198"/>
                  <a:pt x="6063299" y="1667198"/>
                </a:cubicBezTo>
                <a:cubicBezTo>
                  <a:pt x="5870990" y="1667198"/>
                  <a:pt x="5712113" y="1524513"/>
                  <a:pt x="5686585" y="1339253"/>
                </a:cubicBezTo>
                <a:cubicBezTo>
                  <a:pt x="5655915" y="1303343"/>
                  <a:pt x="5630198" y="1263053"/>
                  <a:pt x="5610576" y="1219522"/>
                </a:cubicBezTo>
                <a:cubicBezTo>
                  <a:pt x="5526851" y="1318202"/>
                  <a:pt x="5401979" y="1380876"/>
                  <a:pt x="5262438" y="1380876"/>
                </a:cubicBezTo>
                <a:cubicBezTo>
                  <a:pt x="5180332" y="1380876"/>
                  <a:pt x="5103370" y="1359160"/>
                  <a:pt x="5036790" y="1321250"/>
                </a:cubicBezTo>
                <a:cubicBezTo>
                  <a:pt x="4977639" y="1521274"/>
                  <a:pt x="4792569" y="1667198"/>
                  <a:pt x="4573399" y="1667198"/>
                </a:cubicBezTo>
                <a:cubicBezTo>
                  <a:pt x="4356895" y="1667198"/>
                  <a:pt x="4173634" y="1524800"/>
                  <a:pt x="4112198" y="1328584"/>
                </a:cubicBezTo>
                <a:cubicBezTo>
                  <a:pt x="4072383" y="1339347"/>
                  <a:pt x="4030473" y="1345062"/>
                  <a:pt x="3987230" y="1345062"/>
                </a:cubicBezTo>
                <a:cubicBezTo>
                  <a:pt x="3975989" y="1345062"/>
                  <a:pt x="3964941" y="1344681"/>
                  <a:pt x="3953892" y="1343919"/>
                </a:cubicBezTo>
                <a:cubicBezTo>
                  <a:pt x="3929508" y="1635194"/>
                  <a:pt x="3685383" y="1864079"/>
                  <a:pt x="3387726" y="1864079"/>
                </a:cubicBezTo>
                <a:cubicBezTo>
                  <a:pt x="3087403" y="1864079"/>
                  <a:pt x="2841563" y="1631098"/>
                  <a:pt x="2820989" y="1336013"/>
                </a:cubicBezTo>
                <a:cubicBezTo>
                  <a:pt x="2816893" y="1336109"/>
                  <a:pt x="2812797" y="1336204"/>
                  <a:pt x="2808701" y="1336204"/>
                </a:cubicBezTo>
                <a:cubicBezTo>
                  <a:pt x="2775934" y="1336204"/>
                  <a:pt x="2743932" y="1333061"/>
                  <a:pt x="2712975" y="1327060"/>
                </a:cubicBezTo>
                <a:cubicBezTo>
                  <a:pt x="2595151" y="1520322"/>
                  <a:pt x="2382457" y="1649386"/>
                  <a:pt x="2139570" y="1649386"/>
                </a:cubicBezTo>
                <a:cubicBezTo>
                  <a:pt x="1875823" y="1649386"/>
                  <a:pt x="1647603" y="1497176"/>
                  <a:pt x="1537876" y="1275815"/>
                </a:cubicBezTo>
                <a:cubicBezTo>
                  <a:pt x="1429481" y="1390211"/>
                  <a:pt x="1276034" y="1461458"/>
                  <a:pt x="1106013" y="1461458"/>
                </a:cubicBezTo>
                <a:cubicBezTo>
                  <a:pt x="943421" y="1461458"/>
                  <a:pt x="796069" y="1396211"/>
                  <a:pt x="688627" y="1290485"/>
                </a:cubicBezTo>
                <a:cubicBezTo>
                  <a:pt x="613761" y="1363064"/>
                  <a:pt x="511652" y="1407737"/>
                  <a:pt x="399067" y="1407737"/>
                </a:cubicBezTo>
                <a:cubicBezTo>
                  <a:pt x="214187" y="1407737"/>
                  <a:pt x="57501" y="1287151"/>
                  <a:pt x="3302" y="1120273"/>
                </a:cubicBezTo>
                <a:lnTo>
                  <a:pt x="0" y="1123065"/>
                </a:lnTo>
                <a:lnTo>
                  <a:pt x="0" y="137968"/>
                </a:lnTo>
                <a:lnTo>
                  <a:pt x="63488" y="155235"/>
                </a:lnTo>
                <a:cubicBezTo>
                  <a:pt x="230661" y="217061"/>
                  <a:pt x="349823" y="377894"/>
                  <a:pt x="349823" y="566584"/>
                </a:cubicBezTo>
                <a:cubicBezTo>
                  <a:pt x="349823" y="570584"/>
                  <a:pt x="349727" y="574489"/>
                  <a:pt x="349631" y="578490"/>
                </a:cubicBezTo>
                <a:cubicBezTo>
                  <a:pt x="365825" y="576585"/>
                  <a:pt x="382302" y="575537"/>
                  <a:pt x="398971" y="575537"/>
                </a:cubicBezTo>
                <a:cubicBezTo>
                  <a:pt x="459169" y="575537"/>
                  <a:pt x="516415" y="588396"/>
                  <a:pt x="568136" y="611351"/>
                </a:cubicBezTo>
                <a:cubicBezTo>
                  <a:pt x="663672" y="410279"/>
                  <a:pt x="868554" y="271309"/>
                  <a:pt x="1105917" y="271309"/>
                </a:cubicBezTo>
                <a:cubicBezTo>
                  <a:pt x="1121729" y="271309"/>
                  <a:pt x="1137350" y="271975"/>
                  <a:pt x="1152875" y="273119"/>
                </a:cubicBezTo>
                <a:cubicBezTo>
                  <a:pt x="1170687" y="173392"/>
                  <a:pt x="1223170" y="85691"/>
                  <a:pt x="1297405" y="22921"/>
                </a:cubicBezTo>
                <a:close/>
              </a:path>
            </a:pathLst>
          </a:custGeom>
          <a:solidFill>
            <a:srgbClr val="F2F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9"/>
          <p:cNvSpPr/>
          <p:nvPr/>
        </p:nvSpPr>
        <p:spPr>
          <a:xfrm>
            <a:off x="0" y="1108364"/>
            <a:ext cx="12194349" cy="5745665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9"/>
          <p:cNvSpPr/>
          <p:nvPr/>
        </p:nvSpPr>
        <p:spPr>
          <a:xfrm>
            <a:off x="0" y="3733421"/>
            <a:ext cx="12194349" cy="82006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266" y="2174375"/>
            <a:ext cx="12194533" cy="1011709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0" y="886691"/>
            <a:ext cx="12194349" cy="277431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 flipH="1">
            <a:off x="-2533" y="5363852"/>
            <a:ext cx="12194533" cy="1074057"/>
          </a:xfrm>
          <a:custGeom>
            <a:avLst/>
            <a:gdLst/>
            <a:ahLst/>
            <a:cxnLst/>
            <a:rect l="l" t="t" r="r" b="b"/>
            <a:pathLst>
              <a:path w="6860497" h="850738" extrusionOk="0">
                <a:moveTo>
                  <a:pt x="0" y="302575"/>
                </a:moveTo>
                <a:lnTo>
                  <a:pt x="0" y="580537"/>
                </a:lnTo>
                <a:cubicBezTo>
                  <a:pt x="382341" y="623205"/>
                  <a:pt x="203346" y="565240"/>
                  <a:pt x="475793" y="422148"/>
                </a:cubicBezTo>
                <a:cubicBezTo>
                  <a:pt x="809535" y="261261"/>
                  <a:pt x="1493670" y="842266"/>
                  <a:pt x="2020248" y="850279"/>
                </a:cubicBezTo>
                <a:cubicBezTo>
                  <a:pt x="2615822" y="859437"/>
                  <a:pt x="2958827" y="731643"/>
                  <a:pt x="3487173" y="479593"/>
                </a:cubicBezTo>
                <a:cubicBezTo>
                  <a:pt x="4331987" y="75189"/>
                  <a:pt x="3941529" y="665872"/>
                  <a:pt x="4733061" y="513206"/>
                </a:cubicBezTo>
                <a:cubicBezTo>
                  <a:pt x="4844725" y="491456"/>
                  <a:pt x="4955452" y="467625"/>
                  <a:pt x="5066803" y="444938"/>
                </a:cubicBezTo>
                <a:cubicBezTo>
                  <a:pt x="5674137" y="321411"/>
                  <a:pt x="5832943" y="471892"/>
                  <a:pt x="6376379" y="476991"/>
                </a:cubicBezTo>
                <a:cubicBezTo>
                  <a:pt x="6555062" y="478656"/>
                  <a:pt x="6709809" y="464919"/>
                  <a:pt x="6860498" y="446916"/>
                </a:cubicBezTo>
                <a:lnTo>
                  <a:pt x="6860498" y="299766"/>
                </a:lnTo>
                <a:cubicBezTo>
                  <a:pt x="6734369" y="313502"/>
                  <a:pt x="6605326" y="323597"/>
                  <a:pt x="6469415" y="322036"/>
                </a:cubicBezTo>
                <a:cubicBezTo>
                  <a:pt x="6019118" y="316936"/>
                  <a:pt x="5673200" y="179048"/>
                  <a:pt x="5222903" y="218385"/>
                </a:cubicBezTo>
                <a:cubicBezTo>
                  <a:pt x="5163169" y="224733"/>
                  <a:pt x="5103643" y="231394"/>
                  <a:pt x="5044012" y="238574"/>
                </a:cubicBezTo>
                <a:cubicBezTo>
                  <a:pt x="4628578" y="288838"/>
                  <a:pt x="4523158" y="343578"/>
                  <a:pt x="4136966" y="169786"/>
                </a:cubicBezTo>
                <a:cubicBezTo>
                  <a:pt x="3581666" y="-80078"/>
                  <a:pt x="3125125" y="487086"/>
                  <a:pt x="2480848" y="344930"/>
                </a:cubicBezTo>
                <a:cubicBezTo>
                  <a:pt x="2105167" y="261989"/>
                  <a:pt x="2590430" y="223797"/>
                  <a:pt x="2680760" y="216928"/>
                </a:cubicBezTo>
                <a:cubicBezTo>
                  <a:pt x="3002534" y="192681"/>
                  <a:pt x="2789614" y="192681"/>
                  <a:pt x="2632473" y="168121"/>
                </a:cubicBezTo>
                <a:cubicBezTo>
                  <a:pt x="2422466" y="131697"/>
                  <a:pt x="2214021" y="83515"/>
                  <a:pt x="2002141" y="47924"/>
                </a:cubicBezTo>
                <a:cubicBezTo>
                  <a:pt x="1028284" y="-115565"/>
                  <a:pt x="1339964" y="176654"/>
                  <a:pt x="1992358" y="363767"/>
                </a:cubicBezTo>
                <a:lnTo>
                  <a:pt x="2065517" y="382395"/>
                </a:lnTo>
                <a:cubicBezTo>
                  <a:pt x="2604271" y="519450"/>
                  <a:pt x="2884627" y="434948"/>
                  <a:pt x="3387790" y="245963"/>
                </a:cubicBezTo>
                <a:cubicBezTo>
                  <a:pt x="4222301" y="-67486"/>
                  <a:pt x="4042370" y="367409"/>
                  <a:pt x="4682693" y="314335"/>
                </a:cubicBezTo>
                <a:cubicBezTo>
                  <a:pt x="5042764" y="284468"/>
                  <a:pt x="5300329" y="218385"/>
                  <a:pt x="5674761" y="268233"/>
                </a:cubicBezTo>
                <a:cubicBezTo>
                  <a:pt x="5704524" y="274373"/>
                  <a:pt x="5733767" y="280721"/>
                  <a:pt x="5763426" y="287485"/>
                </a:cubicBezTo>
                <a:cubicBezTo>
                  <a:pt x="5799954" y="295811"/>
                  <a:pt x="6279909" y="387598"/>
                  <a:pt x="5993934" y="363038"/>
                </a:cubicBezTo>
                <a:cubicBezTo>
                  <a:pt x="5639379" y="332651"/>
                  <a:pt x="5567885" y="287485"/>
                  <a:pt x="5193973" y="356066"/>
                </a:cubicBezTo>
                <a:cubicBezTo>
                  <a:pt x="5027882" y="388430"/>
                  <a:pt x="4841394" y="429225"/>
                  <a:pt x="4675512" y="451807"/>
                </a:cubicBezTo>
                <a:cubicBezTo>
                  <a:pt x="4045492" y="537246"/>
                  <a:pt x="4214080" y="113382"/>
                  <a:pt x="3650454" y="337021"/>
                </a:cubicBezTo>
                <a:cubicBezTo>
                  <a:pt x="3239911" y="499990"/>
                  <a:pt x="2971627" y="700526"/>
                  <a:pt x="2500412" y="746212"/>
                </a:cubicBezTo>
                <a:cubicBezTo>
                  <a:pt x="2358153" y="759428"/>
                  <a:pt x="2209858" y="770668"/>
                  <a:pt x="2067182" y="772957"/>
                </a:cubicBezTo>
                <a:cubicBezTo>
                  <a:pt x="1571824" y="780866"/>
                  <a:pt x="1158263" y="402479"/>
                  <a:pt x="719518" y="323805"/>
                </a:cubicBezTo>
                <a:cubicBezTo>
                  <a:pt x="472151" y="279472"/>
                  <a:pt x="441035" y="379169"/>
                  <a:pt x="290138" y="396339"/>
                </a:cubicBezTo>
                <a:cubicBezTo>
                  <a:pt x="232381" y="396235"/>
                  <a:pt x="210839" y="390616"/>
                  <a:pt x="156308" y="369282"/>
                </a:cubicBezTo>
                <a:cubicBezTo>
                  <a:pt x="97615" y="346596"/>
                  <a:pt x="47246" y="324221"/>
                  <a:pt x="0" y="302575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1" name="Google Shape;311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2" name="Google Shape;312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13" name="Google Shape;313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4F82977-7949-4B7C-8AD1-8213A403FAD9}"/>
              </a:ext>
            </a:extLst>
          </p:cNvPr>
          <p:cNvSpPr txBox="1">
            <a:spLocks/>
          </p:cNvSpPr>
          <p:nvPr userDrawn="1"/>
        </p:nvSpPr>
        <p:spPr>
          <a:xfrm>
            <a:off x="10314669" y="-225099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440FED0-93DE-4B49-AC17-91972FDD9038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844384" y="5968724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Diệu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Hiền</a:t>
            </a:r>
          </a:p>
        </p:txBody>
      </p:sp>
    </p:spTree>
    <p:extLst>
      <p:ext uri="{BB962C8B-B14F-4D97-AF65-F5344CB8AC3E}">
        <p14:creationId xmlns:p14="http://schemas.microsoft.com/office/powerpoint/2010/main" val="263471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" name="Google Shape;34;p2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2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9" name="Google Shape;49;p2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50" name="Google Shape;50;p2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2" name="Google Shape;52;p2"/>
          <p:cNvSpPr txBox="1">
            <a:spLocks noGrp="1"/>
          </p:cNvSpPr>
          <p:nvPr>
            <p:ph type="ctrTitle"/>
          </p:nvPr>
        </p:nvSpPr>
        <p:spPr>
          <a:xfrm>
            <a:off x="2425800" y="1470417"/>
            <a:ext cx="7340400" cy="30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246" b="1">
                <a:solidFill>
                  <a:srgbClr val="46246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3396600" y="4893379"/>
            <a:ext cx="5398800" cy="39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1087336" y="5133935"/>
            <a:ext cx="2497" cy="2397"/>
          </a:xfrm>
          <a:custGeom>
            <a:avLst/>
            <a:gdLst/>
            <a:ahLst/>
            <a:cxnLst/>
            <a:rect l="l" t="t" r="r" b="b"/>
            <a:pathLst>
              <a:path w="25" h="24" extrusionOk="0">
                <a:moveTo>
                  <a:pt x="25" y="0"/>
                </a:moveTo>
                <a:cubicBezTo>
                  <a:pt x="1" y="0"/>
                  <a:pt x="1" y="12"/>
                  <a:pt x="1" y="24"/>
                </a:cubicBezTo>
                <a:cubicBezTo>
                  <a:pt x="1" y="24"/>
                  <a:pt x="1" y="12"/>
                  <a:pt x="25" y="0"/>
                </a:cubicBez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2"/>
          <p:cNvSpPr/>
          <p:nvPr/>
        </p:nvSpPr>
        <p:spPr>
          <a:xfrm>
            <a:off x="9527311" y="5883038"/>
            <a:ext cx="3695" cy="100"/>
          </a:xfrm>
          <a:custGeom>
            <a:avLst/>
            <a:gdLst/>
            <a:ahLst/>
            <a:cxnLst/>
            <a:rect l="l" t="t" r="r" b="b"/>
            <a:pathLst>
              <a:path w="37" h="1" extrusionOk="0">
                <a:moveTo>
                  <a:pt x="1" y="0"/>
                </a:moveTo>
                <a:lnTo>
                  <a:pt x="37" y="0"/>
                </a:lnTo>
                <a:lnTo>
                  <a:pt x="37" y="0"/>
                </a:ln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201304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12866" y="2114500"/>
            <a:ext cx="4322800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12866" y="3657767"/>
            <a:ext cx="4983200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33717" y="2114500"/>
            <a:ext cx="2281600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80420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11601" y="1761600"/>
            <a:ext cx="9768800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6171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90600" y="3995829"/>
            <a:ext cx="3861200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35001" y="3259433"/>
            <a:ext cx="17724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41926" y="3991664"/>
            <a:ext cx="3864800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88126" y="3255267"/>
            <a:ext cx="17724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2252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acebook.com/groups/629898828017053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/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/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/>
            <p:cNvGrpSpPr/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/>
              <p:cNvSpPr/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" name="Freeform 6"/>
              <p:cNvSpPr/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" name="Rectangle 7"/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" name="Freeform 8"/>
              <p:cNvSpPr/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" name="Freeform 9"/>
              <p:cNvSpPr/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" name="Freeform 10"/>
              <p:cNvSpPr/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" name="Rectangle 11"/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" name="Freeform 12"/>
              <p:cNvSpPr/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" name="Freeform 13"/>
              <p:cNvSpPr/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" name="Freeform 14"/>
              <p:cNvSpPr/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" name="Rectangle 15"/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" name="Freeform 16"/>
              <p:cNvSpPr/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" name="Freeform 17"/>
              <p:cNvSpPr/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" name="Freeform 18"/>
              <p:cNvSpPr/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" name="Rectangle 19"/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" name="Freeform 20"/>
              <p:cNvSpPr/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" name="Freeform 21"/>
              <p:cNvSpPr/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" name="Freeform 22"/>
              <p:cNvSpPr/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" name="Rectangle 23"/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" name="Freeform 24"/>
              <p:cNvSpPr/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" name="Rectangle 25"/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" name="Oval 26"/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" name="Freeform 27"/>
              <p:cNvSpPr/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" name="Freeform 28"/>
              <p:cNvSpPr/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" name="Rectangle 29"/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" name="Oval 30"/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6" name="Freeform 31"/>
              <p:cNvSpPr/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7" name="Freeform 32"/>
              <p:cNvSpPr/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8" name="Rectangle 33"/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9" name="Oval 34"/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0" name="Freeform 35"/>
              <p:cNvSpPr/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1" name="Freeform 36"/>
              <p:cNvSpPr/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2" name="Rectangle 37"/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3" name="Oval 38"/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4" name="Freeform 39"/>
              <p:cNvSpPr/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5" name="Freeform 40"/>
              <p:cNvSpPr/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6" name="Freeform 41"/>
              <p:cNvSpPr/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7" name="Freeform 42"/>
              <p:cNvSpPr/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8" name="Freeform 43"/>
              <p:cNvSpPr/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9" name="Freeform 44"/>
              <p:cNvSpPr/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0" name="Freeform 45"/>
              <p:cNvSpPr/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1" name="Freeform 46"/>
              <p:cNvSpPr/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2" name="Rectangle 47"/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3" name="Oval 48"/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4" name="Freeform 49"/>
              <p:cNvSpPr/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5" name="Freeform 50"/>
              <p:cNvSpPr/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6" name="Freeform 51"/>
              <p:cNvSpPr/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7" name="Freeform 52"/>
              <p:cNvSpPr/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8" name="Freeform 53"/>
              <p:cNvSpPr/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9" name="Freeform 54"/>
              <p:cNvSpPr/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0" name="Freeform 55"/>
              <p:cNvSpPr/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1" name="Freeform 56"/>
              <p:cNvSpPr/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2" name="Rectangle 57"/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3" name="Oval 58"/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4" name="Freeform 59"/>
              <p:cNvSpPr/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5" name="Freeform 60"/>
              <p:cNvSpPr/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6" name="Freeform 61"/>
              <p:cNvSpPr/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7" name="Freeform 62"/>
              <p:cNvSpPr/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8" name="Freeform 63"/>
              <p:cNvSpPr/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9" name="Freeform 64"/>
              <p:cNvSpPr/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0" name="Freeform 65"/>
              <p:cNvSpPr/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1" name="Freeform 66"/>
              <p:cNvSpPr/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2" name="Freeform 67"/>
              <p:cNvSpPr/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3" name="Freeform 68"/>
              <p:cNvSpPr/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4" name="Rectangle 69"/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5" name="Freeform 70"/>
              <p:cNvSpPr/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6" name="Freeform 71"/>
              <p:cNvSpPr/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7" name="Freeform 72"/>
              <p:cNvSpPr/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8" name="Freeform 73"/>
              <p:cNvSpPr/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9" name="Freeform 74"/>
              <p:cNvSpPr/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0" name="Freeform 75"/>
              <p:cNvSpPr/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1" name="Freeform 76"/>
              <p:cNvSpPr/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2" name="Freeform 77"/>
              <p:cNvSpPr/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3" name="Freeform 78"/>
              <p:cNvSpPr/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4" name="Freeform 79"/>
              <p:cNvSpPr/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5" name="Freeform 80"/>
              <p:cNvSpPr/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6" name="Freeform 81"/>
              <p:cNvSpPr/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7" name="Freeform 82"/>
              <p:cNvSpPr/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8" name="Freeform 83"/>
              <p:cNvSpPr/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9" name="Freeform 84"/>
              <p:cNvSpPr/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0" name="Freeform 85"/>
              <p:cNvSpPr/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1" name="Freeform 86"/>
              <p:cNvSpPr/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2" name="Freeform 87"/>
              <p:cNvSpPr/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3" name="Freeform 88"/>
              <p:cNvSpPr/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4" name="Rectangle 89"/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5" name="Freeform 90"/>
              <p:cNvSpPr/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6" name="Freeform 91"/>
              <p:cNvSpPr/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7" name="Freeform 92"/>
              <p:cNvSpPr/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8" name="Freeform 93"/>
              <p:cNvSpPr/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9" name="Freeform 94"/>
              <p:cNvSpPr/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0" name="Freeform 95"/>
              <p:cNvSpPr/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1" name="Freeform 96"/>
              <p:cNvSpPr/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2" name="Freeform 97"/>
              <p:cNvSpPr/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3" name="Freeform 98"/>
              <p:cNvSpPr/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4" name="Freeform 99"/>
              <p:cNvSpPr/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5" name="Freeform 100"/>
              <p:cNvSpPr/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6" name="Freeform 101"/>
              <p:cNvSpPr/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7" name="Freeform 102"/>
              <p:cNvSpPr/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8" name="Freeform 103"/>
              <p:cNvSpPr/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9" name="Freeform 104"/>
              <p:cNvSpPr/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0" name="Freeform 105"/>
              <p:cNvSpPr/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1" name="Freeform 106"/>
              <p:cNvSpPr/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2" name="Freeform 107"/>
              <p:cNvSpPr/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3" name="Freeform 108"/>
              <p:cNvSpPr/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4" name="Rectangle 109"/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5" name="Freeform 110"/>
              <p:cNvSpPr/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6" name="Freeform 111"/>
              <p:cNvSpPr/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7" name="Freeform 112"/>
              <p:cNvSpPr/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8" name="Freeform 113"/>
              <p:cNvSpPr/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9" name="Freeform 114"/>
              <p:cNvSpPr/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0" name="Freeform 115"/>
              <p:cNvSpPr/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1" name="Freeform 116"/>
              <p:cNvSpPr/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2" name="Freeform 117"/>
              <p:cNvSpPr/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3" name="Freeform 118"/>
              <p:cNvSpPr/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4" name="Freeform 119"/>
              <p:cNvSpPr/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5" name="Freeform 120"/>
              <p:cNvSpPr/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6" name="Freeform 121"/>
              <p:cNvSpPr/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7" name="Freeform 122"/>
              <p:cNvSpPr/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8" name="Freeform 123"/>
              <p:cNvSpPr/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9" name="Freeform 124"/>
              <p:cNvSpPr/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0" name="Freeform 125"/>
              <p:cNvSpPr/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1" name="Freeform 126"/>
              <p:cNvSpPr/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2" name="Freeform 127"/>
              <p:cNvSpPr/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3" name="Freeform 128"/>
              <p:cNvSpPr/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4" name="Freeform 129"/>
              <p:cNvSpPr/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5" name="Freeform 130"/>
              <p:cNvSpPr/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6" name="Freeform 131"/>
              <p:cNvSpPr/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7" name="Freeform 132"/>
              <p:cNvSpPr/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8" name="Freeform 133"/>
              <p:cNvSpPr/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9" name="Freeform 134"/>
              <p:cNvSpPr/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0" name="Freeform 135"/>
              <p:cNvSpPr/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1" name="Freeform 136"/>
              <p:cNvSpPr/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2" name="Freeform 137"/>
              <p:cNvSpPr/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3" name="Freeform 138"/>
              <p:cNvSpPr/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4" name="Freeform 139"/>
              <p:cNvSpPr/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5" name="Freeform 140"/>
              <p:cNvSpPr/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6" name="Freeform 141"/>
              <p:cNvSpPr/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7" name="Freeform 142"/>
              <p:cNvSpPr/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8" name="Freeform 143"/>
              <p:cNvSpPr/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9" name="Freeform 144"/>
              <p:cNvSpPr/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0" name="Freeform 145"/>
              <p:cNvSpPr/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1" name="Freeform 146"/>
              <p:cNvSpPr/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2" name="Freeform 147"/>
              <p:cNvSpPr/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3" name="Freeform 148"/>
              <p:cNvSpPr/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4" name="Freeform 149"/>
              <p:cNvSpPr/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5" name="Freeform 150"/>
              <p:cNvSpPr/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6" name="Freeform 151"/>
              <p:cNvSpPr/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7" name="Freeform 152"/>
              <p:cNvSpPr/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8" name="Freeform 153"/>
              <p:cNvSpPr/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9" name="Freeform 154"/>
              <p:cNvSpPr/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0" name="Freeform 155"/>
              <p:cNvSpPr/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1" name="Freeform 156"/>
              <p:cNvSpPr/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2" name="Freeform 157"/>
              <p:cNvSpPr/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3" name="Freeform 158"/>
              <p:cNvSpPr/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4" name="Freeform 159"/>
              <p:cNvSpPr/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5" name="Freeform 160"/>
              <p:cNvSpPr/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6" name="Freeform 161"/>
              <p:cNvSpPr/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7" name="Freeform 162"/>
              <p:cNvSpPr/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8" name="Freeform 163"/>
              <p:cNvSpPr/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9" name="Freeform 164"/>
              <p:cNvSpPr/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0" name="Freeform 165"/>
              <p:cNvSpPr/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1" name="Freeform 166"/>
              <p:cNvSpPr/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2" name="Freeform 167"/>
              <p:cNvSpPr/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3" name="Freeform 168"/>
              <p:cNvSpPr/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4" name="Freeform 169"/>
              <p:cNvSpPr/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5" name="Freeform 170"/>
              <p:cNvSpPr/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6" name="Freeform 171"/>
              <p:cNvSpPr/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7" name="Freeform 172"/>
              <p:cNvSpPr/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8" name="Freeform 173"/>
              <p:cNvSpPr/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9" name="Freeform 174"/>
              <p:cNvSpPr/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0" name="Freeform 175"/>
              <p:cNvSpPr/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1" name="Freeform 176"/>
              <p:cNvSpPr/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2" name="Freeform 177"/>
              <p:cNvSpPr/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3" name="Freeform 178"/>
              <p:cNvSpPr/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4" name="Freeform 179"/>
              <p:cNvSpPr/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5" name="Freeform 180"/>
              <p:cNvSpPr/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6" name="Freeform 181"/>
              <p:cNvSpPr/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7" name="Freeform 182"/>
              <p:cNvSpPr/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8" name="Freeform 183"/>
              <p:cNvSpPr/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9" name="Freeform 184"/>
              <p:cNvSpPr/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0" name="Freeform 185"/>
              <p:cNvSpPr/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1" name="Freeform 186"/>
              <p:cNvSpPr/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2" name="Freeform 187"/>
              <p:cNvSpPr/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3" name="Freeform 188"/>
              <p:cNvSpPr/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4" name="Freeform 189"/>
              <p:cNvSpPr/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5" name="Freeform 190"/>
              <p:cNvSpPr/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6" name="Freeform 191"/>
              <p:cNvSpPr/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7" name="Freeform 192"/>
              <p:cNvSpPr/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8" name="Freeform 193"/>
              <p:cNvSpPr/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9" name="Freeform 194"/>
              <p:cNvSpPr/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0" name="Freeform 195"/>
              <p:cNvSpPr/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1" name="Freeform 196"/>
              <p:cNvSpPr/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2" name="Freeform 197"/>
              <p:cNvSpPr/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3" name="Freeform 198"/>
              <p:cNvSpPr/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4" name="Freeform 199"/>
              <p:cNvSpPr/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5" name="Freeform 200"/>
              <p:cNvSpPr/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6" name="Freeform 201"/>
              <p:cNvSpPr/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7" name="Freeform 202"/>
              <p:cNvSpPr/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8" name="Freeform 203"/>
              <p:cNvSpPr/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9" name="Freeform 204"/>
              <p:cNvSpPr/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20" name="Freeform 206"/>
            <p:cNvSpPr/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07"/>
            <p:cNvSpPr/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08"/>
            <p:cNvSpPr/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09"/>
            <p:cNvSpPr/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10"/>
            <p:cNvSpPr/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11"/>
            <p:cNvSpPr/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12"/>
            <p:cNvSpPr/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13"/>
            <p:cNvSpPr/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14"/>
            <p:cNvSpPr/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15"/>
            <p:cNvSpPr/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16"/>
            <p:cNvSpPr/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17"/>
            <p:cNvSpPr/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18"/>
            <p:cNvSpPr/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19"/>
            <p:cNvSpPr/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220"/>
            <p:cNvSpPr/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221"/>
            <p:cNvSpPr/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222"/>
            <p:cNvSpPr/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223"/>
            <p:cNvSpPr/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224"/>
            <p:cNvSpPr/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225"/>
            <p:cNvSpPr/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226"/>
            <p:cNvSpPr/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227"/>
            <p:cNvSpPr/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228"/>
            <p:cNvSpPr/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229"/>
            <p:cNvSpPr/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230"/>
            <p:cNvSpPr/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231"/>
            <p:cNvSpPr/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232"/>
            <p:cNvSpPr/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233"/>
            <p:cNvSpPr/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234"/>
            <p:cNvSpPr/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235"/>
            <p:cNvSpPr/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236"/>
            <p:cNvSpPr/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237"/>
            <p:cNvSpPr/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238"/>
            <p:cNvSpPr/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239"/>
            <p:cNvSpPr/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240"/>
            <p:cNvSpPr/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241"/>
            <p:cNvSpPr/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242"/>
            <p:cNvSpPr/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243"/>
            <p:cNvSpPr/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244"/>
            <p:cNvSpPr/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245"/>
            <p:cNvSpPr/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246"/>
            <p:cNvSpPr/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247"/>
            <p:cNvSpPr/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248"/>
            <p:cNvSpPr/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249"/>
            <p:cNvSpPr/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250"/>
            <p:cNvSpPr/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251"/>
            <p:cNvSpPr/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252"/>
            <p:cNvSpPr/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253"/>
            <p:cNvSpPr/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254"/>
            <p:cNvSpPr/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255"/>
            <p:cNvSpPr/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256"/>
            <p:cNvSpPr/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257"/>
            <p:cNvSpPr/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258"/>
            <p:cNvSpPr/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259"/>
            <p:cNvSpPr/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260"/>
            <p:cNvSpPr/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261"/>
            <p:cNvSpPr/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262"/>
            <p:cNvSpPr/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263"/>
            <p:cNvSpPr/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264"/>
            <p:cNvSpPr/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265"/>
            <p:cNvSpPr/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266"/>
            <p:cNvSpPr/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267"/>
            <p:cNvSpPr/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268"/>
            <p:cNvSpPr/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269"/>
            <p:cNvSpPr/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270"/>
            <p:cNvSpPr/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271"/>
            <p:cNvSpPr/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272"/>
            <p:cNvSpPr/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273"/>
            <p:cNvSpPr/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274"/>
            <p:cNvSpPr/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275"/>
            <p:cNvSpPr/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276"/>
            <p:cNvSpPr/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277"/>
            <p:cNvSpPr/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278"/>
            <p:cNvSpPr/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279"/>
            <p:cNvSpPr/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280"/>
            <p:cNvSpPr/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281"/>
            <p:cNvSpPr/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282"/>
            <p:cNvSpPr/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283"/>
            <p:cNvSpPr/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284"/>
            <p:cNvSpPr/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285"/>
            <p:cNvSpPr/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286"/>
            <p:cNvSpPr/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287"/>
            <p:cNvSpPr/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288"/>
            <p:cNvSpPr/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289"/>
            <p:cNvSpPr/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290"/>
            <p:cNvSpPr/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291"/>
            <p:cNvSpPr/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292"/>
            <p:cNvSpPr/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293"/>
            <p:cNvSpPr/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294"/>
            <p:cNvSpPr/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295"/>
            <p:cNvSpPr/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296"/>
            <p:cNvSpPr/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297"/>
            <p:cNvSpPr/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298"/>
            <p:cNvSpPr/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299"/>
            <p:cNvSpPr/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300"/>
            <p:cNvSpPr/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301"/>
            <p:cNvSpPr/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302"/>
            <p:cNvSpPr/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303"/>
            <p:cNvSpPr/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304"/>
            <p:cNvSpPr/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305"/>
            <p:cNvSpPr/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323" name="Picture 32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B44D930-A3EB-E601-8BD2-AE5EDC9130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75" y="304592"/>
            <a:ext cx="1375352" cy="1375352"/>
          </a:xfrm>
          <a:prstGeom prst="rect">
            <a:avLst/>
          </a:prstGeom>
        </p:spPr>
      </p:pic>
      <p:pic>
        <p:nvPicPr>
          <p:cNvPr id="324" name="Picture 32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A863512-C38F-82D1-5308-7BAA3B3DA4C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32" y="8282762"/>
            <a:ext cx="1386617" cy="138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3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64853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  <a:effectLst>
            <a:outerShdw blurRad="57150" dist="19050" dir="215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cert One"/>
              <a:buNone/>
              <a:defRPr sz="4000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cert One"/>
              <a:buNone/>
              <a:defRPr sz="4000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cert One"/>
              <a:buNone/>
              <a:defRPr sz="4000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cert One"/>
              <a:buNone/>
              <a:defRPr sz="4000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cert One"/>
              <a:buNone/>
              <a:defRPr sz="4000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cert One"/>
              <a:buNone/>
              <a:defRPr sz="4000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cert One"/>
              <a:buNone/>
              <a:defRPr sz="4000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cert One"/>
              <a:buNone/>
              <a:defRPr sz="4000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cert One"/>
              <a:buNone/>
              <a:defRPr sz="4000">
                <a:solidFill>
                  <a:schemeClr val="dk1"/>
                </a:solidFill>
                <a:latin typeface="Concert One"/>
                <a:ea typeface="Concert One"/>
                <a:cs typeface="Concert One"/>
                <a:sym typeface="Concert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elius"/>
              <a:buChar char="●"/>
              <a:defRPr sz="1900" b="1">
                <a:solidFill>
                  <a:schemeClr val="dk2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elius"/>
              <a:buChar char="○"/>
              <a:defRPr sz="1900" b="1">
                <a:solidFill>
                  <a:schemeClr val="dk2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elius"/>
              <a:buChar char="■"/>
              <a:defRPr sz="1900" b="1">
                <a:solidFill>
                  <a:schemeClr val="dk2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elius"/>
              <a:buChar char="●"/>
              <a:defRPr sz="1900" b="1">
                <a:solidFill>
                  <a:schemeClr val="dk2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elius"/>
              <a:buChar char="○"/>
              <a:defRPr sz="1900" b="1">
                <a:solidFill>
                  <a:schemeClr val="dk2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elius"/>
              <a:buChar char="■"/>
              <a:defRPr sz="1900" b="1">
                <a:solidFill>
                  <a:schemeClr val="dk2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elius"/>
              <a:buChar char="●"/>
              <a:defRPr sz="1900" b="1">
                <a:solidFill>
                  <a:schemeClr val="dk2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elius"/>
              <a:buChar char="○"/>
              <a:defRPr sz="1900" b="1">
                <a:solidFill>
                  <a:schemeClr val="dk2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Delius"/>
              <a:buChar char="■"/>
              <a:defRPr sz="1900" b="1">
                <a:solidFill>
                  <a:schemeClr val="dk2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3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5A8055-BC66-4C8B-9DC8-3D7F76B55A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7D811439-80C4-420E-B443-7F7770EBCE27}"/>
              </a:ext>
            </a:extLst>
          </p:cNvPr>
          <p:cNvSpPr txBox="1"/>
          <p:nvPr userDrawn="1"/>
        </p:nvSpPr>
        <p:spPr>
          <a:xfrm>
            <a:off x="3423755" y="7259126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E5D14E8-63FF-4267-9275-1E04D423A1AF}"/>
              </a:ext>
            </a:extLst>
          </p:cNvPr>
          <p:cNvSpPr txBox="1">
            <a:spLocks/>
          </p:cNvSpPr>
          <p:nvPr userDrawn="1"/>
        </p:nvSpPr>
        <p:spPr>
          <a:xfrm>
            <a:off x="1912212" y="782760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0641F87-6F11-4E9E-92EC-F56939451D30}"/>
              </a:ext>
            </a:extLst>
          </p:cNvPr>
          <p:cNvSpPr txBox="1">
            <a:spLocks/>
          </p:cNvSpPr>
          <p:nvPr userDrawn="1"/>
        </p:nvSpPr>
        <p:spPr>
          <a:xfrm>
            <a:off x="-437449" y="-584983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7BBDF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Diệu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BBDF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Hiền</a:t>
            </a:r>
          </a:p>
        </p:txBody>
      </p:sp>
    </p:spTree>
    <p:extLst>
      <p:ext uri="{BB962C8B-B14F-4D97-AF65-F5344CB8AC3E}">
        <p14:creationId xmlns:p14="http://schemas.microsoft.com/office/powerpoint/2010/main" val="21589841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5345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em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7.png"/><Relationship Id="rId1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Relationship Id="rId9" Type="http://schemas.openxmlformats.org/officeDocument/2006/relationships/image" Target="../media/image14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Relationship Id="rId9" Type="http://schemas.openxmlformats.org/officeDocument/2006/relationships/image" Target="../media/image14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Relationship Id="rId9" Type="http://schemas.openxmlformats.org/officeDocument/2006/relationships/image" Target="../media/image1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em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9" y="-112526"/>
            <a:ext cx="8711808" cy="1785066"/>
          </a:xfrm>
          <a:prstGeom prst="rect">
            <a:avLst/>
          </a:prstGeom>
        </p:spPr>
      </p:pic>
      <p:pic>
        <p:nvPicPr>
          <p:cNvPr id="342" name="图片 3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E7E4E9B-F008-474D-9258-2FCBA5A14260}"/>
              </a:ext>
            </a:extLst>
          </p:cNvPr>
          <p:cNvGrpSpPr/>
          <p:nvPr/>
        </p:nvGrpSpPr>
        <p:grpSpPr>
          <a:xfrm>
            <a:off x="1347817" y="733353"/>
            <a:ext cx="9288099" cy="3672809"/>
            <a:chOff x="1347817" y="733353"/>
            <a:chExt cx="9288099" cy="367280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503FCB-B251-4126-A1B5-F7F96F70600F}"/>
                </a:ext>
              </a:extLst>
            </p:cNvPr>
            <p:cNvGrpSpPr/>
            <p:nvPr/>
          </p:nvGrpSpPr>
          <p:grpSpPr>
            <a:xfrm>
              <a:off x="1347817" y="733353"/>
              <a:ext cx="9288099" cy="3672809"/>
              <a:chOff x="910" y="3356"/>
              <a:chExt cx="7234" cy="4494"/>
            </a:xfrm>
          </p:grpSpPr>
          <p:pic>
            <p:nvPicPr>
              <p:cNvPr id="14" name="图片 1">
                <a:extLst>
                  <a:ext uri="{FF2B5EF4-FFF2-40B4-BE49-F238E27FC236}">
                    <a16:creationId xmlns:a16="http://schemas.microsoft.com/office/drawing/2014/main" id="{F7F339A5-DE89-4F53-AEAD-19F5A48432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 r="55763"/>
              <a:stretch>
                <a:fillRect/>
              </a:stretch>
            </p:blipFill>
            <p:spPr>
              <a:xfrm>
                <a:off x="910" y="3356"/>
                <a:ext cx="3665" cy="4495"/>
              </a:xfrm>
              <a:prstGeom prst="rect">
                <a:avLst/>
              </a:prstGeom>
            </p:spPr>
          </p:pic>
          <p:pic>
            <p:nvPicPr>
              <p:cNvPr id="15" name="图片 1">
                <a:extLst>
                  <a:ext uri="{FF2B5EF4-FFF2-40B4-BE49-F238E27FC236}">
                    <a16:creationId xmlns:a16="http://schemas.microsoft.com/office/drawing/2014/main" id="{786774F9-083F-46DB-B6EC-8FDAC238F9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 r="55763"/>
              <a:stretch>
                <a:fillRect/>
              </a:stretch>
            </p:blipFill>
            <p:spPr>
              <a:xfrm flipH="1">
                <a:off x="4480" y="3356"/>
                <a:ext cx="3665" cy="4495"/>
              </a:xfrm>
              <a:prstGeom prst="rect">
                <a:avLst/>
              </a:prstGeom>
            </p:spPr>
          </p:pic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9D97273-EA26-4B75-992E-E45275B6E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394108" y="1394509"/>
              <a:ext cx="7049855" cy="16411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765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37FAE1-BB5D-4A0B-4952-4014C2D2E98E}"/>
              </a:ext>
            </a:extLst>
          </p:cNvPr>
          <p:cNvSpPr/>
          <p:nvPr/>
        </p:nvSpPr>
        <p:spPr>
          <a:xfrm>
            <a:off x="323851" y="238125"/>
            <a:ext cx="11410950" cy="6248400"/>
          </a:xfrm>
          <a:prstGeom prst="roundRect">
            <a:avLst>
              <a:gd name="adj" fmla="val 1438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DBAD0B-4937-54B1-CD95-679226199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31" y="504825"/>
            <a:ext cx="1622693" cy="1333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2A8B439-3C4D-28B0-00A3-E3BDDBB5A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062162"/>
            <a:ext cx="10763250" cy="2619375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F4F5D18C-4581-AC6F-6DEA-519B7E86D3F9}"/>
              </a:ext>
            </a:extLst>
          </p:cNvPr>
          <p:cNvSpPr/>
          <p:nvPr/>
        </p:nvSpPr>
        <p:spPr>
          <a:xfrm>
            <a:off x="2381249" y="2152650"/>
            <a:ext cx="771525" cy="742949"/>
          </a:xfrm>
          <a:prstGeom prst="ellips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B26EC9-3057-7A6E-A583-D20211B90775}"/>
              </a:ext>
            </a:extLst>
          </p:cNvPr>
          <p:cNvSpPr txBox="1"/>
          <p:nvPr/>
        </p:nvSpPr>
        <p:spPr>
          <a:xfrm>
            <a:off x="3190875" y="1952625"/>
            <a:ext cx="1304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800 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04C4FBF-187D-69A9-49A8-4378493A6C56}"/>
              </a:ext>
            </a:extLst>
          </p:cNvPr>
          <p:cNvSpPr/>
          <p:nvPr/>
        </p:nvSpPr>
        <p:spPr>
          <a:xfrm>
            <a:off x="2590799" y="2981325"/>
            <a:ext cx="771525" cy="742949"/>
          </a:xfrm>
          <a:prstGeom prst="ellips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D84CC5-EE5C-FD43-F6BD-7AFCFCD5FFB4}"/>
              </a:ext>
            </a:extLst>
          </p:cNvPr>
          <p:cNvSpPr txBox="1"/>
          <p:nvPr/>
        </p:nvSpPr>
        <p:spPr>
          <a:xfrm>
            <a:off x="3409950" y="2809875"/>
            <a:ext cx="1304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200 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857462A-B5FC-0B70-4AF8-5C5C72ADBC9F}"/>
              </a:ext>
            </a:extLst>
          </p:cNvPr>
          <p:cNvSpPr/>
          <p:nvPr/>
        </p:nvSpPr>
        <p:spPr>
          <a:xfrm>
            <a:off x="3352799" y="3838575"/>
            <a:ext cx="771525" cy="742949"/>
          </a:xfrm>
          <a:prstGeom prst="ellips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762FE6-A022-A594-CBD4-506EC5AE7F64}"/>
              </a:ext>
            </a:extLst>
          </p:cNvPr>
          <p:cNvSpPr txBox="1"/>
          <p:nvPr/>
        </p:nvSpPr>
        <p:spPr>
          <a:xfrm>
            <a:off x="1419225" y="4476750"/>
            <a:ext cx="1304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208 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B34D1F8-2B15-473A-8541-7A6FB0B4F717}"/>
              </a:ext>
            </a:extLst>
          </p:cNvPr>
          <p:cNvSpPr/>
          <p:nvPr/>
        </p:nvSpPr>
        <p:spPr>
          <a:xfrm>
            <a:off x="8505824" y="2152650"/>
            <a:ext cx="771525" cy="742949"/>
          </a:xfrm>
          <a:prstGeom prst="ellips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F9D7272-C3AB-145A-2C29-14BABC5583B1}"/>
              </a:ext>
            </a:extLst>
          </p:cNvPr>
          <p:cNvSpPr txBox="1"/>
          <p:nvPr/>
        </p:nvSpPr>
        <p:spPr>
          <a:xfrm>
            <a:off x="6715125" y="1933575"/>
            <a:ext cx="1647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4 000 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BDE11D9-9B07-E57F-BF3A-8025D7B6EC00}"/>
              </a:ext>
            </a:extLst>
          </p:cNvPr>
          <p:cNvSpPr/>
          <p:nvPr/>
        </p:nvSpPr>
        <p:spPr>
          <a:xfrm>
            <a:off x="8705849" y="2981325"/>
            <a:ext cx="771525" cy="742949"/>
          </a:xfrm>
          <a:prstGeom prst="ellips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F55167-AA0F-9ED6-1CCB-7D7DA450A2C0}"/>
              </a:ext>
            </a:extLst>
          </p:cNvPr>
          <p:cNvSpPr txBox="1"/>
          <p:nvPr/>
        </p:nvSpPr>
        <p:spPr>
          <a:xfrm>
            <a:off x="6743701" y="2809875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75 400 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8403CD7-C7C4-2C26-F6F2-2867C0FE1B88}"/>
              </a:ext>
            </a:extLst>
          </p:cNvPr>
          <p:cNvSpPr/>
          <p:nvPr/>
        </p:nvSpPr>
        <p:spPr>
          <a:xfrm>
            <a:off x="9401174" y="3829050"/>
            <a:ext cx="771525" cy="742949"/>
          </a:xfrm>
          <a:prstGeom prst="ellips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3D6506-ABC2-4CE0-A6D7-187E7E72FF5B}"/>
              </a:ext>
            </a:extLst>
          </p:cNvPr>
          <p:cNvSpPr txBox="1"/>
          <p:nvPr/>
        </p:nvSpPr>
        <p:spPr>
          <a:xfrm>
            <a:off x="7362826" y="4438650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448 d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F673BF-3BFF-5B87-E558-444B79FBE6DF}"/>
              </a:ext>
            </a:extLst>
          </p:cNvPr>
          <p:cNvSpPr txBox="1"/>
          <p:nvPr/>
        </p:nvSpPr>
        <p:spPr>
          <a:xfrm>
            <a:off x="10106026" y="4438650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500 d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0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 animBg="1"/>
      <p:bldP spid="25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BD6E2-25DC-4772-B0EA-F2A12E87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066" y="2263914"/>
            <a:ext cx="7955869" cy="1804000"/>
          </a:xfrm>
        </p:spPr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37FAE1-BB5D-4A0B-4952-4014C2D2E98E}"/>
              </a:ext>
            </a:extLst>
          </p:cNvPr>
          <p:cNvSpPr/>
          <p:nvPr/>
        </p:nvSpPr>
        <p:spPr>
          <a:xfrm>
            <a:off x="323851" y="238125"/>
            <a:ext cx="11410950" cy="6248400"/>
          </a:xfrm>
          <a:prstGeom prst="roundRect">
            <a:avLst>
              <a:gd name="adj" fmla="val 1438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61ED4D-77B6-D248-5B41-B3371D99B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7" y="616472"/>
            <a:ext cx="919163" cy="907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C649DF-12B8-CE74-0364-E8242DAADA8D}"/>
              </a:ext>
            </a:extLst>
          </p:cNvPr>
          <p:cNvSpPr txBox="1"/>
          <p:nvPr/>
        </p:nvSpPr>
        <p:spPr>
          <a:xfrm>
            <a:off x="1581150" y="495300"/>
            <a:ext cx="9486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vi-VN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Trò chơi “Đố bạn”: Tạo thành 1 dm</a:t>
            </a:r>
            <a:r>
              <a:rPr lang="vi-VN" sz="4000" b="0" i="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từ những ngón tay.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FD2898-618E-8039-BB7D-B92C82720A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562" y="2176462"/>
            <a:ext cx="5024438" cy="297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3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37FAE1-BB5D-4A0B-4952-4014C2D2E98E}"/>
              </a:ext>
            </a:extLst>
          </p:cNvPr>
          <p:cNvSpPr/>
          <p:nvPr/>
        </p:nvSpPr>
        <p:spPr>
          <a:xfrm>
            <a:off x="323851" y="238125"/>
            <a:ext cx="11410950" cy="6248400"/>
          </a:xfrm>
          <a:prstGeom prst="roundRect">
            <a:avLst>
              <a:gd name="adj" fmla="val 1438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61ED4D-77B6-D248-5B41-B3371D99B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62" y="464072"/>
            <a:ext cx="919163" cy="907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C649DF-12B8-CE74-0364-E8242DAADA8D}"/>
              </a:ext>
            </a:extLst>
          </p:cNvPr>
          <p:cNvSpPr txBox="1"/>
          <p:nvPr/>
        </p:nvSpPr>
        <p:spPr>
          <a:xfrm>
            <a:off x="1581150" y="495300"/>
            <a:ext cx="9486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Đo chiều dài, chiều rộng của một vài đồ vật xung quanh em theo đơn vị đề-xi-mét rồi tính diện tích.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766F4E-2BA6-FB5A-74BF-0C557385C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725" y="1619763"/>
            <a:ext cx="9472612" cy="428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1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37FAE1-BB5D-4A0B-4952-4014C2D2E98E}"/>
              </a:ext>
            </a:extLst>
          </p:cNvPr>
          <p:cNvSpPr/>
          <p:nvPr/>
        </p:nvSpPr>
        <p:spPr>
          <a:xfrm>
            <a:off x="323851" y="238125"/>
            <a:ext cx="11410950" cy="6248400"/>
          </a:xfrm>
          <a:prstGeom prst="roundRect">
            <a:avLst>
              <a:gd name="adj" fmla="val 1438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04A578-BFA5-9D42-4D88-CC9D8B66EADC}"/>
              </a:ext>
            </a:extLst>
          </p:cNvPr>
          <p:cNvSpPr txBox="1"/>
          <p:nvPr/>
        </p:nvSpPr>
        <p:spPr>
          <a:xfrm>
            <a:off x="1323974" y="1276350"/>
            <a:ext cx="9610725" cy="3848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32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32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457200" marR="0" indent="-4572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Bảng đen lớp học có chiều dài 36 dm, chiều rộng 12 dm và diện tích là 36 x 12 = 432 dm</a:t>
            </a:r>
            <a:r>
              <a:rPr lang="vi-VN" sz="320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Mặt bàn có chiều dài 12 dm, chiều rộng 8 dm và diện tích là 12 x 8 = 96 dm</a:t>
            </a:r>
            <a:r>
              <a:rPr lang="vi-VN" sz="320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32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93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9" y="-112526"/>
            <a:ext cx="8711808" cy="1785066"/>
          </a:xfrm>
          <a:prstGeom prst="rect">
            <a:avLst/>
          </a:prstGeom>
        </p:spPr>
      </p:pic>
      <p:pic>
        <p:nvPicPr>
          <p:cNvPr id="342" name="图片 34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pic>
        <p:nvPicPr>
          <p:cNvPr id="349" name="Craig Duncan - Battle Hymn Of The Republi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46000" y="5536565"/>
            <a:ext cx="1068705" cy="10687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C6D0B7-DF66-49B3-91AE-02D0E2F41B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02689" y="615205"/>
            <a:ext cx="6624083" cy="30092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6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4">
            <a:extLst>
              <a:ext uri="{FF2B5EF4-FFF2-40B4-BE49-F238E27FC236}">
                <a16:creationId xmlns:a16="http://schemas.microsoft.com/office/drawing/2014/main" id="{4EC23C8B-E6CD-4C6A-A752-702D80451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842" y="3524677"/>
            <a:ext cx="2852488" cy="33807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79F1D0-F197-C6B8-3357-E7EDCA71CB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554" y="392254"/>
            <a:ext cx="7827942" cy="40541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478C78-24E6-B703-5883-D04E26236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673" y="3918517"/>
            <a:ext cx="6492803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5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;p5">
            <a:extLst>
              <a:ext uri="{FF2B5EF4-FFF2-40B4-BE49-F238E27FC236}">
                <a16:creationId xmlns:a16="http://schemas.microsoft.com/office/drawing/2014/main" id="{BE1AB2F1-7175-4934-A18A-2843C677CD6C}"/>
              </a:ext>
            </a:extLst>
          </p:cNvPr>
          <p:cNvSpPr/>
          <p:nvPr/>
        </p:nvSpPr>
        <p:spPr>
          <a:xfrm>
            <a:off x="159991" y="1534084"/>
            <a:ext cx="12197820" cy="3450373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2;p5">
            <a:extLst>
              <a:ext uri="{FF2B5EF4-FFF2-40B4-BE49-F238E27FC236}">
                <a16:creationId xmlns:a16="http://schemas.microsoft.com/office/drawing/2014/main" id="{B6D4E024-905E-41EA-B520-AF4113AA69CC}"/>
              </a:ext>
            </a:extLst>
          </p:cNvPr>
          <p:cNvSpPr/>
          <p:nvPr/>
        </p:nvSpPr>
        <p:spPr>
          <a:xfrm>
            <a:off x="160197" y="2743831"/>
            <a:ext cx="12197635" cy="2240522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33;p5">
            <a:extLst>
              <a:ext uri="{FF2B5EF4-FFF2-40B4-BE49-F238E27FC236}">
                <a16:creationId xmlns:a16="http://schemas.microsoft.com/office/drawing/2014/main" id="{B969B5FE-ABD5-4158-AB88-B65FB9E24257}"/>
              </a:ext>
            </a:extLst>
          </p:cNvPr>
          <p:cNvSpPr/>
          <p:nvPr/>
        </p:nvSpPr>
        <p:spPr>
          <a:xfrm>
            <a:off x="159991" y="3466531"/>
            <a:ext cx="12194349" cy="3387370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34;p5">
            <a:extLst>
              <a:ext uri="{FF2B5EF4-FFF2-40B4-BE49-F238E27FC236}">
                <a16:creationId xmlns:a16="http://schemas.microsoft.com/office/drawing/2014/main" id="{49CA1922-396C-45A6-AF5D-0DBE9F2C7F23}"/>
              </a:ext>
            </a:extLst>
          </p:cNvPr>
          <p:cNvSpPr/>
          <p:nvPr/>
        </p:nvSpPr>
        <p:spPr>
          <a:xfrm>
            <a:off x="159991" y="4749421"/>
            <a:ext cx="12194349" cy="73791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35;p5">
            <a:extLst>
              <a:ext uri="{FF2B5EF4-FFF2-40B4-BE49-F238E27FC236}">
                <a16:creationId xmlns:a16="http://schemas.microsoft.com/office/drawing/2014/main" id="{BA0ED8AB-F2C5-406A-88E7-3A3899170237}"/>
              </a:ext>
            </a:extLst>
          </p:cNvPr>
          <p:cNvSpPr/>
          <p:nvPr/>
        </p:nvSpPr>
        <p:spPr>
          <a:xfrm>
            <a:off x="159991" y="3799975"/>
            <a:ext cx="12194533" cy="578327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6;p5">
            <a:extLst>
              <a:ext uri="{FF2B5EF4-FFF2-40B4-BE49-F238E27FC236}">
                <a16:creationId xmlns:a16="http://schemas.microsoft.com/office/drawing/2014/main" id="{1A1451DC-D46E-463D-9956-E8C03B88F2EA}"/>
              </a:ext>
            </a:extLst>
          </p:cNvPr>
          <p:cNvSpPr/>
          <p:nvPr/>
        </p:nvSpPr>
        <p:spPr>
          <a:xfrm>
            <a:off x="159991" y="3430248"/>
            <a:ext cx="12194349" cy="199960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7;p5">
            <a:extLst>
              <a:ext uri="{FF2B5EF4-FFF2-40B4-BE49-F238E27FC236}">
                <a16:creationId xmlns:a16="http://schemas.microsoft.com/office/drawing/2014/main" id="{A6F5C1BC-B6C3-4CB0-8F8F-3CF3A5F07F07}"/>
              </a:ext>
            </a:extLst>
          </p:cNvPr>
          <p:cNvSpPr/>
          <p:nvPr/>
        </p:nvSpPr>
        <p:spPr>
          <a:xfrm>
            <a:off x="159991" y="5669997"/>
            <a:ext cx="12186015" cy="1186838"/>
          </a:xfrm>
          <a:custGeom>
            <a:avLst/>
            <a:gdLst/>
            <a:ahLst/>
            <a:cxnLst/>
            <a:rect l="l" t="t" r="r" b="b"/>
            <a:pathLst>
              <a:path w="6281451" h="2792561" extrusionOk="0">
                <a:moveTo>
                  <a:pt x="6281452" y="400263"/>
                </a:moveTo>
                <a:lnTo>
                  <a:pt x="6281452" y="2792562"/>
                </a:lnTo>
                <a:lnTo>
                  <a:pt x="0" y="2792562"/>
                </a:lnTo>
                <a:lnTo>
                  <a:pt x="0" y="483988"/>
                </a:lnTo>
                <a:lnTo>
                  <a:pt x="791242" y="282439"/>
                </a:lnTo>
                <a:cubicBezTo>
                  <a:pt x="1210532" y="175663"/>
                  <a:pt x="1598390" y="164519"/>
                  <a:pt x="2011966" y="249196"/>
                </a:cubicBezTo>
                <a:cubicBezTo>
                  <a:pt x="2483930" y="345875"/>
                  <a:pt x="2906268" y="335398"/>
                  <a:pt x="3370612" y="215573"/>
                </a:cubicBezTo>
                <a:lnTo>
                  <a:pt x="3811905" y="101654"/>
                </a:lnTo>
                <a:cubicBezTo>
                  <a:pt x="4394168" y="-48650"/>
                  <a:pt x="4932521" y="-32648"/>
                  <a:pt x="5508403" y="152137"/>
                </a:cubicBezTo>
                <a:lnTo>
                  <a:pt x="6281452" y="400263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9;p5">
            <a:extLst>
              <a:ext uri="{FF2B5EF4-FFF2-40B4-BE49-F238E27FC236}">
                <a16:creationId xmlns:a16="http://schemas.microsoft.com/office/drawing/2014/main" id="{B1F78BA8-9B4A-4EBD-8111-211DCB93DF17}"/>
              </a:ext>
            </a:extLst>
          </p:cNvPr>
          <p:cNvSpPr/>
          <p:nvPr/>
        </p:nvSpPr>
        <p:spPr>
          <a:xfrm>
            <a:off x="894916" y="566241"/>
            <a:ext cx="11066865" cy="5543415"/>
          </a:xfrm>
          <a:prstGeom prst="frame">
            <a:avLst>
              <a:gd name="adj1" fmla="val 3598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Google Shape;140;p5">
            <a:extLst>
              <a:ext uri="{FF2B5EF4-FFF2-40B4-BE49-F238E27FC236}">
                <a16:creationId xmlns:a16="http://schemas.microsoft.com/office/drawing/2014/main" id="{2970374B-FB5B-4EA5-A8D6-4D7C92B3A4FB}"/>
              </a:ext>
            </a:extLst>
          </p:cNvPr>
          <p:cNvSpPr/>
          <p:nvPr/>
        </p:nvSpPr>
        <p:spPr>
          <a:xfrm>
            <a:off x="159991" y="5965350"/>
            <a:ext cx="12186015" cy="891678"/>
          </a:xfrm>
          <a:custGeom>
            <a:avLst/>
            <a:gdLst/>
            <a:ahLst/>
            <a:cxnLst/>
            <a:rect l="l" t="t" r="r" b="b"/>
            <a:pathLst>
              <a:path w="6281451" h="2098067" extrusionOk="0">
                <a:moveTo>
                  <a:pt x="6281452" y="93627"/>
                </a:moveTo>
                <a:lnTo>
                  <a:pt x="6281452" y="2098068"/>
                </a:lnTo>
                <a:lnTo>
                  <a:pt x="0" y="2098068"/>
                </a:lnTo>
                <a:lnTo>
                  <a:pt x="0" y="39715"/>
                </a:lnTo>
                <a:cubicBezTo>
                  <a:pt x="471392" y="-34294"/>
                  <a:pt x="931259" y="-4957"/>
                  <a:pt x="1397889" y="128488"/>
                </a:cubicBezTo>
                <a:cubicBezTo>
                  <a:pt x="2046161" y="314035"/>
                  <a:pt x="2642521" y="319369"/>
                  <a:pt x="3284601" y="145443"/>
                </a:cubicBezTo>
                <a:cubicBezTo>
                  <a:pt x="3778758" y="11521"/>
                  <a:pt x="4280535" y="-2480"/>
                  <a:pt x="4786694" y="103342"/>
                </a:cubicBezTo>
                <a:cubicBezTo>
                  <a:pt x="5309045" y="212499"/>
                  <a:pt x="5783961" y="210213"/>
                  <a:pt x="6281452" y="93627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1;p5">
            <a:extLst>
              <a:ext uri="{FF2B5EF4-FFF2-40B4-BE49-F238E27FC236}">
                <a16:creationId xmlns:a16="http://schemas.microsoft.com/office/drawing/2014/main" id="{3F3EDF16-33D5-4DF6-9E19-71696BDE9F24}"/>
              </a:ext>
            </a:extLst>
          </p:cNvPr>
          <p:cNvSpPr/>
          <p:nvPr/>
        </p:nvSpPr>
        <p:spPr>
          <a:xfrm>
            <a:off x="159991" y="6175997"/>
            <a:ext cx="12186015" cy="679478"/>
          </a:xfrm>
          <a:custGeom>
            <a:avLst/>
            <a:gdLst/>
            <a:ahLst/>
            <a:cxnLst/>
            <a:rect l="l" t="t" r="r" b="b"/>
            <a:pathLst>
              <a:path w="6281451" h="1598771" extrusionOk="0">
                <a:moveTo>
                  <a:pt x="6281452" y="0"/>
                </a:moveTo>
                <a:lnTo>
                  <a:pt x="6281452" y="1598771"/>
                </a:lnTo>
                <a:lnTo>
                  <a:pt x="0" y="1598771"/>
                </a:lnTo>
                <a:lnTo>
                  <a:pt x="0" y="257461"/>
                </a:lnTo>
                <a:lnTo>
                  <a:pt x="25527" y="265462"/>
                </a:lnTo>
                <a:cubicBezTo>
                  <a:pt x="673418" y="469773"/>
                  <a:pt x="1302544" y="512064"/>
                  <a:pt x="1951292" y="391763"/>
                </a:cubicBezTo>
                <a:cubicBezTo>
                  <a:pt x="2512695" y="287655"/>
                  <a:pt x="3004376" y="287369"/>
                  <a:pt x="3554635" y="390716"/>
                </a:cubicBezTo>
                <a:cubicBezTo>
                  <a:pt x="4254913" y="522256"/>
                  <a:pt x="4928330" y="466344"/>
                  <a:pt x="5642991" y="220027"/>
                </a:cubicBezTo>
                <a:lnTo>
                  <a:pt x="6281452" y="0"/>
                </a:ln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56;p5">
            <a:extLst>
              <a:ext uri="{FF2B5EF4-FFF2-40B4-BE49-F238E27FC236}">
                <a16:creationId xmlns:a16="http://schemas.microsoft.com/office/drawing/2014/main" id="{5122535A-A2F5-4A96-A959-3587B4798FB2}"/>
              </a:ext>
            </a:extLst>
          </p:cNvPr>
          <p:cNvSpPr/>
          <p:nvPr/>
        </p:nvSpPr>
        <p:spPr>
          <a:xfrm>
            <a:off x="159991" y="6463713"/>
            <a:ext cx="12186015" cy="393600"/>
          </a:xfrm>
          <a:custGeom>
            <a:avLst/>
            <a:gdLst/>
            <a:ahLst/>
            <a:cxnLst/>
            <a:rect l="l" t="t" r="r" b="b"/>
            <a:pathLst>
              <a:path w="6281451" h="926118" extrusionOk="0">
                <a:moveTo>
                  <a:pt x="0" y="225079"/>
                </a:moveTo>
                <a:lnTo>
                  <a:pt x="0" y="926119"/>
                </a:lnTo>
                <a:lnTo>
                  <a:pt x="6281452" y="926119"/>
                </a:lnTo>
                <a:lnTo>
                  <a:pt x="6281452" y="272133"/>
                </a:lnTo>
                <a:lnTo>
                  <a:pt x="5490210" y="158785"/>
                </a:lnTo>
                <a:cubicBezTo>
                  <a:pt x="5070920" y="98778"/>
                  <a:pt x="4683062" y="92491"/>
                  <a:pt x="4269486" y="140116"/>
                </a:cubicBezTo>
                <a:cubicBezTo>
                  <a:pt x="3797522" y="194504"/>
                  <a:pt x="3375184" y="188598"/>
                  <a:pt x="2910840" y="121162"/>
                </a:cubicBezTo>
                <a:lnTo>
                  <a:pt x="2469547" y="57153"/>
                </a:lnTo>
                <a:cubicBezTo>
                  <a:pt x="1887284" y="-27333"/>
                  <a:pt x="1348931" y="-18380"/>
                  <a:pt x="773049" y="85538"/>
                </a:cubicBezTo>
                <a:lnTo>
                  <a:pt x="0" y="225079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57;p5">
            <a:extLst>
              <a:ext uri="{FF2B5EF4-FFF2-40B4-BE49-F238E27FC236}">
                <a16:creationId xmlns:a16="http://schemas.microsoft.com/office/drawing/2014/main" id="{223C0965-3039-41CF-9C66-7C30FDC36ECE}"/>
              </a:ext>
            </a:extLst>
          </p:cNvPr>
          <p:cNvGrpSpPr/>
          <p:nvPr/>
        </p:nvGrpSpPr>
        <p:grpSpPr>
          <a:xfrm>
            <a:off x="407656" y="5694211"/>
            <a:ext cx="1734707" cy="1138399"/>
            <a:chOff x="975725" y="5557227"/>
            <a:chExt cx="2040352" cy="1338977"/>
          </a:xfrm>
        </p:grpSpPr>
        <p:sp>
          <p:nvSpPr>
            <p:cNvPr id="113" name="Google Shape;158;p5">
              <a:extLst>
                <a:ext uri="{FF2B5EF4-FFF2-40B4-BE49-F238E27FC236}">
                  <a16:creationId xmlns:a16="http://schemas.microsoft.com/office/drawing/2014/main" id="{FDAAB0BC-B49C-4F9C-8E5E-57575BDAC805}"/>
                </a:ext>
              </a:extLst>
            </p:cNvPr>
            <p:cNvSpPr/>
            <p:nvPr/>
          </p:nvSpPr>
          <p:spPr>
            <a:xfrm>
              <a:off x="975725" y="6182246"/>
              <a:ext cx="1228662" cy="290564"/>
            </a:xfrm>
            <a:custGeom>
              <a:avLst/>
              <a:gdLst/>
              <a:ahLst/>
              <a:cxnLst/>
              <a:rect l="l" t="t" r="r" b="b"/>
              <a:pathLst>
                <a:path w="2109291" h="498823" extrusionOk="0">
                  <a:moveTo>
                    <a:pt x="1054646" y="498823"/>
                  </a:moveTo>
                  <a:cubicBezTo>
                    <a:pt x="1635507" y="498823"/>
                    <a:pt x="2109292" y="386772"/>
                    <a:pt x="2109292" y="249412"/>
                  </a:cubicBezTo>
                  <a:cubicBezTo>
                    <a:pt x="2109292" y="112051"/>
                    <a:pt x="1635507" y="0"/>
                    <a:pt x="1054646" y="0"/>
                  </a:cubicBezTo>
                  <a:cubicBezTo>
                    <a:pt x="473785" y="0"/>
                    <a:pt x="0" y="112051"/>
                    <a:pt x="0" y="249412"/>
                  </a:cubicBezTo>
                  <a:cubicBezTo>
                    <a:pt x="0" y="386772"/>
                    <a:pt x="473785" y="498823"/>
                    <a:pt x="1054646" y="498823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" name="Google Shape;159;p5">
              <a:extLst>
                <a:ext uri="{FF2B5EF4-FFF2-40B4-BE49-F238E27FC236}">
                  <a16:creationId xmlns:a16="http://schemas.microsoft.com/office/drawing/2014/main" id="{AD4427A7-9840-4995-AF40-7CFB40D482C9}"/>
                </a:ext>
              </a:extLst>
            </p:cNvPr>
            <p:cNvGrpSpPr/>
            <p:nvPr/>
          </p:nvGrpSpPr>
          <p:grpSpPr>
            <a:xfrm flipH="1">
              <a:off x="1071688" y="5557227"/>
              <a:ext cx="835252" cy="890789"/>
              <a:chOff x="-4259888" y="2290454"/>
              <a:chExt cx="4283344" cy="4568148"/>
            </a:xfrm>
          </p:grpSpPr>
          <p:sp>
            <p:nvSpPr>
              <p:cNvPr id="130" name="Google Shape;160;p5">
                <a:extLst>
                  <a:ext uri="{FF2B5EF4-FFF2-40B4-BE49-F238E27FC236}">
                    <a16:creationId xmlns:a16="http://schemas.microsoft.com/office/drawing/2014/main" id="{6B5EFD92-BB17-495E-AC73-8140798ACF41}"/>
                  </a:ext>
                </a:extLst>
              </p:cNvPr>
              <p:cNvSpPr/>
              <p:nvPr/>
            </p:nvSpPr>
            <p:spPr>
              <a:xfrm>
                <a:off x="-4117892" y="2882105"/>
                <a:ext cx="3976497" cy="3976497"/>
              </a:xfrm>
              <a:custGeom>
                <a:avLst/>
                <a:gdLst/>
                <a:ahLst/>
                <a:cxnLst/>
                <a:rect l="l" t="t" r="r" b="b"/>
                <a:pathLst>
                  <a:path w="1600200" h="1600200" extrusionOk="0">
                    <a:moveTo>
                      <a:pt x="0" y="0"/>
                    </a:moveTo>
                    <a:lnTo>
                      <a:pt x="253270" y="1511522"/>
                    </a:lnTo>
                    <a:lnTo>
                      <a:pt x="258604" y="1511808"/>
                    </a:lnTo>
                    <a:cubicBezTo>
                      <a:pt x="277273" y="1561148"/>
                      <a:pt x="511778" y="1600200"/>
                      <a:pt x="798576" y="1600200"/>
                    </a:cubicBezTo>
                    <a:cubicBezTo>
                      <a:pt x="1085374" y="1600200"/>
                      <a:pt x="1320070" y="1561148"/>
                      <a:pt x="1338834" y="1511808"/>
                    </a:cubicBezTo>
                    <a:lnTo>
                      <a:pt x="1347216" y="1511522"/>
                    </a:lnTo>
                    <a:lnTo>
                      <a:pt x="1600200" y="0"/>
                    </a:lnTo>
                    <a:lnTo>
                      <a:pt x="800100" y="5867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61;p5">
                <a:extLst>
                  <a:ext uri="{FF2B5EF4-FFF2-40B4-BE49-F238E27FC236}">
                    <a16:creationId xmlns:a16="http://schemas.microsoft.com/office/drawing/2014/main" id="{6F944491-0619-4D0B-94AA-F91EB8D70057}"/>
                  </a:ext>
                </a:extLst>
              </p:cNvPr>
              <p:cNvSpPr/>
              <p:nvPr/>
            </p:nvSpPr>
            <p:spPr>
              <a:xfrm>
                <a:off x="-4259888" y="2479783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509683" y="0"/>
                      <a:pt x="210788" y="34385"/>
                      <a:pt x="76200" y="83915"/>
                    </a:cubicBezTo>
                    <a:lnTo>
                      <a:pt x="76200" y="66675"/>
                    </a:lnTo>
                    <a:lnTo>
                      <a:pt x="0" y="66675"/>
                    </a:lnTo>
                    <a:lnTo>
                      <a:pt x="0" y="142875"/>
                    </a:ln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lnTo>
                      <a:pt x="1714500" y="66675"/>
                    </a:lnTo>
                    <a:lnTo>
                      <a:pt x="1638300" y="66675"/>
                    </a:lnTo>
                    <a:lnTo>
                      <a:pt x="1638300" y="83915"/>
                    </a:lnTo>
                    <a:cubicBezTo>
                      <a:pt x="1503712" y="34385"/>
                      <a:pt x="1204722" y="0"/>
                      <a:pt x="857250" y="0"/>
                    </a:cubicBez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62;p5">
                <a:extLst>
                  <a:ext uri="{FF2B5EF4-FFF2-40B4-BE49-F238E27FC236}">
                    <a16:creationId xmlns:a16="http://schemas.microsoft.com/office/drawing/2014/main" id="{D83001DE-34F8-4D42-9F99-7BC6E5C854D8}"/>
                  </a:ext>
                </a:extLst>
              </p:cNvPr>
              <p:cNvSpPr/>
              <p:nvPr/>
            </p:nvSpPr>
            <p:spPr>
              <a:xfrm>
                <a:off x="-4259888" y="2290454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383762" y="0"/>
                      <a:pt x="0" y="64008"/>
                      <a:pt x="0" y="142875"/>
                    </a:cubicBez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cubicBezTo>
                      <a:pt x="1714500" y="64008"/>
                      <a:pt x="1330738" y="0"/>
                      <a:pt x="857250" y="0"/>
                    </a:cubicBezTo>
                    <a:close/>
                    <a:moveTo>
                      <a:pt x="857250" y="28575"/>
                    </a:moveTo>
                    <a:cubicBezTo>
                      <a:pt x="1267587" y="28575"/>
                      <a:pt x="1600200" y="79724"/>
                      <a:pt x="1600200" y="142875"/>
                    </a:cubicBezTo>
                    <a:cubicBezTo>
                      <a:pt x="1600200" y="206026"/>
                      <a:pt x="1267587" y="257175"/>
                      <a:pt x="857250" y="257175"/>
                    </a:cubicBezTo>
                    <a:cubicBezTo>
                      <a:pt x="446913" y="257175"/>
                      <a:pt x="114300" y="206026"/>
                      <a:pt x="114300" y="142875"/>
                    </a:cubicBezTo>
                    <a:cubicBezTo>
                      <a:pt x="114300" y="79724"/>
                      <a:pt x="446913" y="28575"/>
                      <a:pt x="857250" y="28575"/>
                    </a:cubicBez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63;p5">
                <a:extLst>
                  <a:ext uri="{FF2B5EF4-FFF2-40B4-BE49-F238E27FC236}">
                    <a16:creationId xmlns:a16="http://schemas.microsoft.com/office/drawing/2014/main" id="{5D2EB3EA-49E0-4C52-8296-B2AE7E8E24EC}"/>
                  </a:ext>
                </a:extLst>
              </p:cNvPr>
              <p:cNvSpPr/>
              <p:nvPr/>
            </p:nvSpPr>
            <p:spPr>
              <a:xfrm>
                <a:off x="-3722035" y="3185505"/>
                <a:ext cx="3330996" cy="2212255"/>
              </a:xfrm>
              <a:custGeom>
                <a:avLst/>
                <a:gdLst/>
                <a:ahLst/>
                <a:cxnLst/>
                <a:rect l="l" t="t" r="r" b="b"/>
                <a:pathLst>
                  <a:path w="3330996" h="2212255" extrusionOk="0">
                    <a:moveTo>
                      <a:pt x="177084" y="63532"/>
                    </a:moveTo>
                    <a:cubicBezTo>
                      <a:pt x="166021" y="63995"/>
                      <a:pt x="154096" y="66887"/>
                      <a:pt x="141286" y="72892"/>
                    </a:cubicBezTo>
                    <a:cubicBezTo>
                      <a:pt x="38813" y="120934"/>
                      <a:pt x="122592" y="252518"/>
                      <a:pt x="122592" y="252518"/>
                    </a:cubicBezTo>
                    <a:lnTo>
                      <a:pt x="289673" y="176076"/>
                    </a:lnTo>
                    <a:cubicBezTo>
                      <a:pt x="289673" y="176076"/>
                      <a:pt x="254523" y="60293"/>
                      <a:pt x="177084" y="63532"/>
                    </a:cubicBezTo>
                    <a:close/>
                    <a:moveTo>
                      <a:pt x="189329" y="0"/>
                    </a:moveTo>
                    <a:cubicBezTo>
                      <a:pt x="293934" y="0"/>
                      <a:pt x="378657" y="84726"/>
                      <a:pt x="378657" y="189329"/>
                    </a:cubicBezTo>
                    <a:lnTo>
                      <a:pt x="373085" y="216947"/>
                    </a:lnTo>
                    <a:lnTo>
                      <a:pt x="397885" y="248723"/>
                    </a:lnTo>
                    <a:cubicBezTo>
                      <a:pt x="566135" y="462596"/>
                      <a:pt x="1277966" y="1340089"/>
                      <a:pt x="1899199" y="1692121"/>
                    </a:cubicBezTo>
                    <a:cubicBezTo>
                      <a:pt x="2609180" y="2094443"/>
                      <a:pt x="3330996" y="1952447"/>
                      <a:pt x="3330996" y="1952447"/>
                    </a:cubicBezTo>
                    <a:cubicBezTo>
                      <a:pt x="3330996" y="1952447"/>
                      <a:pt x="2798272" y="2520904"/>
                      <a:pt x="1721705" y="1976113"/>
                    </a:cubicBezTo>
                    <a:cubicBezTo>
                      <a:pt x="712421" y="1465372"/>
                      <a:pt x="253928" y="497855"/>
                      <a:pt x="200560" y="378910"/>
                    </a:cubicBezTo>
                    <a:lnTo>
                      <a:pt x="199977" y="377585"/>
                    </a:lnTo>
                    <a:lnTo>
                      <a:pt x="189329" y="378657"/>
                    </a:lnTo>
                    <a:cubicBezTo>
                      <a:pt x="84726" y="378657"/>
                      <a:pt x="0" y="293931"/>
                      <a:pt x="0" y="189329"/>
                    </a:cubicBezTo>
                    <a:cubicBezTo>
                      <a:pt x="0" y="84726"/>
                      <a:pt x="84726" y="0"/>
                      <a:pt x="189329" y="0"/>
                    </a:cubicBezTo>
                    <a:close/>
                  </a:path>
                </a:pathLst>
              </a:custGeom>
              <a:solidFill>
                <a:srgbClr val="EEEE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64;p5">
                <a:extLst>
                  <a:ext uri="{FF2B5EF4-FFF2-40B4-BE49-F238E27FC236}">
                    <a16:creationId xmlns:a16="http://schemas.microsoft.com/office/drawing/2014/main" id="{2D5C4B91-F14B-4D0B-883E-6C8E835DEEB6}"/>
                  </a:ext>
                </a:extLst>
              </p:cNvPr>
              <p:cNvSpPr/>
              <p:nvPr/>
            </p:nvSpPr>
            <p:spPr>
              <a:xfrm>
                <a:off x="-695859" y="3147167"/>
                <a:ext cx="719316" cy="2032509"/>
              </a:xfrm>
              <a:custGeom>
                <a:avLst/>
                <a:gdLst/>
                <a:ahLst/>
                <a:cxnLst/>
                <a:rect l="l" t="t" r="r" b="b"/>
                <a:pathLst>
                  <a:path w="289463" h="817911" extrusionOk="0">
                    <a:moveTo>
                      <a:pt x="174784" y="190024"/>
                    </a:moveTo>
                    <a:cubicBezTo>
                      <a:pt x="174784" y="190024"/>
                      <a:pt x="227457" y="296418"/>
                      <a:pt x="184595" y="505968"/>
                    </a:cubicBezTo>
                    <a:cubicBezTo>
                      <a:pt x="142018" y="714089"/>
                      <a:pt x="0" y="817912"/>
                      <a:pt x="0" y="817912"/>
                    </a:cubicBezTo>
                    <a:lnTo>
                      <a:pt x="116110" y="807815"/>
                    </a:lnTo>
                    <a:cubicBezTo>
                      <a:pt x="116110" y="807815"/>
                      <a:pt x="294132" y="634556"/>
                      <a:pt x="289370" y="410718"/>
                    </a:cubicBezTo>
                    <a:cubicBezTo>
                      <a:pt x="284607" y="186880"/>
                      <a:pt x="208407" y="0"/>
                      <a:pt x="208407" y="0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65;p5">
                <a:extLst>
                  <a:ext uri="{FF2B5EF4-FFF2-40B4-BE49-F238E27FC236}">
                    <a16:creationId xmlns:a16="http://schemas.microsoft.com/office/drawing/2014/main" id="{CBC493E6-1C72-4138-B175-31B94F504114}"/>
                  </a:ext>
                </a:extLst>
              </p:cNvPr>
              <p:cNvSpPr/>
              <p:nvPr/>
            </p:nvSpPr>
            <p:spPr>
              <a:xfrm>
                <a:off x="-3975657" y="2361691"/>
                <a:ext cx="3692462" cy="568071"/>
              </a:xfrm>
              <a:custGeom>
                <a:avLst/>
                <a:gdLst/>
                <a:ahLst/>
                <a:cxnLst/>
                <a:rect l="l" t="t" r="r" b="b"/>
                <a:pathLst>
                  <a:path w="1485900" h="228600" extrusionOk="0">
                    <a:moveTo>
                      <a:pt x="0" y="114300"/>
                    </a:moveTo>
                    <a:cubicBezTo>
                      <a:pt x="0" y="177451"/>
                      <a:pt x="332613" y="228600"/>
                      <a:pt x="742950" y="228600"/>
                    </a:cubicBezTo>
                    <a:cubicBezTo>
                      <a:pt x="1153287" y="228600"/>
                      <a:pt x="1485900" y="177451"/>
                      <a:pt x="1485900" y="114300"/>
                    </a:cubicBezTo>
                    <a:cubicBezTo>
                      <a:pt x="1485900" y="51149"/>
                      <a:pt x="1153287" y="0"/>
                      <a:pt x="742950" y="0"/>
                    </a:cubicBezTo>
                    <a:cubicBezTo>
                      <a:pt x="332613" y="0"/>
                      <a:pt x="0" y="51244"/>
                      <a:pt x="0" y="114300"/>
                    </a:cubicBez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5" name="Google Shape;166;p5">
              <a:extLst>
                <a:ext uri="{FF2B5EF4-FFF2-40B4-BE49-F238E27FC236}">
                  <a16:creationId xmlns:a16="http://schemas.microsoft.com/office/drawing/2014/main" id="{8E265BB9-A98D-4FDA-BE15-59F72A9B366C}"/>
                </a:ext>
              </a:extLst>
            </p:cNvPr>
            <p:cNvSpPr/>
            <p:nvPr/>
          </p:nvSpPr>
          <p:spPr>
            <a:xfrm>
              <a:off x="1030321" y="6260169"/>
              <a:ext cx="1985756" cy="636035"/>
            </a:xfrm>
            <a:custGeom>
              <a:avLst/>
              <a:gdLst/>
              <a:ahLst/>
              <a:cxnLst/>
              <a:rect l="l" t="t" r="r" b="b"/>
              <a:pathLst>
                <a:path w="3409023" h="1091906" extrusionOk="0">
                  <a:moveTo>
                    <a:pt x="651596" y="191331"/>
                  </a:moveTo>
                  <a:cubicBezTo>
                    <a:pt x="817348" y="191331"/>
                    <a:pt x="968661" y="210313"/>
                    <a:pt x="1083632" y="241570"/>
                  </a:cubicBezTo>
                  <a:cubicBezTo>
                    <a:pt x="1101478" y="107130"/>
                    <a:pt x="1420111" y="0"/>
                    <a:pt x="1810614" y="0"/>
                  </a:cubicBezTo>
                  <a:cubicBezTo>
                    <a:pt x="2181271" y="0"/>
                    <a:pt x="2487141" y="96477"/>
                    <a:pt x="2532567" y="221291"/>
                  </a:cubicBezTo>
                  <a:lnTo>
                    <a:pt x="2534298" y="221291"/>
                  </a:lnTo>
                  <a:cubicBezTo>
                    <a:pt x="3017384" y="221291"/>
                    <a:pt x="3409023" y="343076"/>
                    <a:pt x="3409023" y="493361"/>
                  </a:cubicBezTo>
                  <a:cubicBezTo>
                    <a:pt x="3409023" y="643647"/>
                    <a:pt x="3017384" y="765432"/>
                    <a:pt x="2534298" y="765432"/>
                  </a:cubicBezTo>
                  <a:cubicBezTo>
                    <a:pt x="2415270" y="765432"/>
                    <a:pt x="2301759" y="758023"/>
                    <a:pt x="2198360" y="744612"/>
                  </a:cubicBezTo>
                  <a:cubicBezTo>
                    <a:pt x="2051157" y="815131"/>
                    <a:pt x="1829109" y="860016"/>
                    <a:pt x="1580725" y="860016"/>
                  </a:cubicBezTo>
                  <a:cubicBezTo>
                    <a:pt x="1176648" y="860016"/>
                    <a:pt x="842386" y="741205"/>
                    <a:pt x="786415" y="586539"/>
                  </a:cubicBezTo>
                  <a:cubicBezTo>
                    <a:pt x="742935" y="589351"/>
                    <a:pt x="697834" y="590812"/>
                    <a:pt x="651596" y="590812"/>
                  </a:cubicBezTo>
                  <a:cubicBezTo>
                    <a:pt x="291701" y="590812"/>
                    <a:pt x="0" y="501365"/>
                    <a:pt x="0" y="391044"/>
                  </a:cubicBezTo>
                  <a:cubicBezTo>
                    <a:pt x="0" y="280778"/>
                    <a:pt x="291701" y="191331"/>
                    <a:pt x="651596" y="191331"/>
                  </a:cubicBezTo>
                  <a:lnTo>
                    <a:pt x="651596" y="191331"/>
                  </a:lnTo>
                  <a:close/>
                  <a:moveTo>
                    <a:pt x="2362922" y="860016"/>
                  </a:moveTo>
                  <a:cubicBezTo>
                    <a:pt x="2211934" y="860016"/>
                    <a:pt x="2089499" y="911932"/>
                    <a:pt x="2089499" y="975961"/>
                  </a:cubicBezTo>
                  <a:cubicBezTo>
                    <a:pt x="2089499" y="1039990"/>
                    <a:pt x="2211934" y="1091906"/>
                    <a:pt x="2362922" y="1091906"/>
                  </a:cubicBezTo>
                  <a:cubicBezTo>
                    <a:pt x="2513910" y="1091906"/>
                    <a:pt x="2636345" y="1039990"/>
                    <a:pt x="2636345" y="975961"/>
                  </a:cubicBezTo>
                  <a:cubicBezTo>
                    <a:pt x="2636345" y="911932"/>
                    <a:pt x="2513910" y="860016"/>
                    <a:pt x="2362922" y="860016"/>
                  </a:cubicBezTo>
                  <a:lnTo>
                    <a:pt x="2362922" y="860016"/>
                  </a:lnTo>
                  <a:close/>
                  <a:moveTo>
                    <a:pt x="612119" y="618500"/>
                  </a:moveTo>
                  <a:cubicBezTo>
                    <a:pt x="503961" y="618500"/>
                    <a:pt x="416245" y="658680"/>
                    <a:pt x="416245" y="708271"/>
                  </a:cubicBezTo>
                  <a:cubicBezTo>
                    <a:pt x="416245" y="757861"/>
                    <a:pt x="503961" y="798042"/>
                    <a:pt x="612119" y="798042"/>
                  </a:cubicBezTo>
                  <a:cubicBezTo>
                    <a:pt x="720276" y="798042"/>
                    <a:pt x="807992" y="757861"/>
                    <a:pt x="807992" y="708271"/>
                  </a:cubicBezTo>
                  <a:cubicBezTo>
                    <a:pt x="807992" y="658680"/>
                    <a:pt x="720330" y="618500"/>
                    <a:pt x="612119" y="618500"/>
                  </a:cubicBez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67;p5">
              <a:extLst>
                <a:ext uri="{FF2B5EF4-FFF2-40B4-BE49-F238E27FC236}">
                  <a16:creationId xmlns:a16="http://schemas.microsoft.com/office/drawing/2014/main" id="{A1B839E5-907A-4482-BF02-57D903967FE7}"/>
                </a:ext>
              </a:extLst>
            </p:cNvPr>
            <p:cNvSpPr/>
            <p:nvPr/>
          </p:nvSpPr>
          <p:spPr>
            <a:xfrm>
              <a:off x="1346500" y="6316554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19" y="296568"/>
                    <a:pt x="1103209" y="229943"/>
                    <a:pt x="1103209" y="148284"/>
                  </a:cubicBezTo>
                  <a:cubicBezTo>
                    <a:pt x="1103209" y="66625"/>
                    <a:pt x="855419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43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68;p5">
              <a:extLst>
                <a:ext uri="{FF2B5EF4-FFF2-40B4-BE49-F238E27FC236}">
                  <a16:creationId xmlns:a16="http://schemas.microsoft.com/office/drawing/2014/main" id="{2E8BC56A-F7F3-4812-B1F5-489745561649}"/>
                </a:ext>
              </a:extLst>
            </p:cNvPr>
            <p:cNvSpPr/>
            <p:nvPr/>
          </p:nvSpPr>
          <p:spPr>
            <a:xfrm>
              <a:off x="1195792" y="6055316"/>
              <a:ext cx="1089775" cy="372089"/>
            </a:xfrm>
            <a:custGeom>
              <a:avLst/>
              <a:gdLst/>
              <a:ahLst/>
              <a:cxnLst/>
              <a:rect l="l" t="t" r="r" b="b"/>
              <a:pathLst>
                <a:path w="1870858" h="638779" extrusionOk="0">
                  <a:moveTo>
                    <a:pt x="1020738" y="486602"/>
                  </a:moveTo>
                  <a:cubicBezTo>
                    <a:pt x="1020738" y="570640"/>
                    <a:pt x="763702" y="638779"/>
                    <a:pt x="446691" y="638779"/>
                  </a:cubicBezTo>
                  <a:cubicBezTo>
                    <a:pt x="266230" y="638779"/>
                    <a:pt x="105237" y="616715"/>
                    <a:pt x="0" y="582159"/>
                  </a:cubicBezTo>
                  <a:cubicBezTo>
                    <a:pt x="91339" y="555714"/>
                    <a:pt x="177974" y="512830"/>
                    <a:pt x="255360" y="454587"/>
                  </a:cubicBezTo>
                  <a:cubicBezTo>
                    <a:pt x="353405" y="380877"/>
                    <a:pt x="476218" y="347943"/>
                    <a:pt x="598004" y="362761"/>
                  </a:cubicBezTo>
                  <a:cubicBezTo>
                    <a:pt x="776410" y="384501"/>
                    <a:pt x="947678" y="285645"/>
                    <a:pt x="1018034" y="120271"/>
                  </a:cubicBezTo>
                  <a:lnTo>
                    <a:pt x="1069247" y="0"/>
                  </a:lnTo>
                  <a:lnTo>
                    <a:pt x="1051942" y="173755"/>
                  </a:lnTo>
                  <a:cubicBezTo>
                    <a:pt x="1046155" y="231566"/>
                    <a:pt x="1065516" y="283698"/>
                    <a:pt x="1107481" y="323824"/>
                  </a:cubicBezTo>
                  <a:cubicBezTo>
                    <a:pt x="1149500" y="363951"/>
                    <a:pt x="1202498" y="380877"/>
                    <a:pt x="1259983" y="372441"/>
                  </a:cubicBezTo>
                  <a:cubicBezTo>
                    <a:pt x="1346455" y="359787"/>
                    <a:pt x="1441472" y="352810"/>
                    <a:pt x="1541139" y="352810"/>
                  </a:cubicBezTo>
                  <a:cubicBezTo>
                    <a:pt x="1659842" y="352810"/>
                    <a:pt x="1771894" y="362707"/>
                    <a:pt x="1870858" y="380283"/>
                  </a:cubicBezTo>
                  <a:lnTo>
                    <a:pt x="1870858" y="598220"/>
                  </a:lnTo>
                  <a:lnTo>
                    <a:pt x="1378416" y="598220"/>
                  </a:lnTo>
                  <a:cubicBezTo>
                    <a:pt x="1378416" y="534948"/>
                    <a:pt x="1230997" y="480977"/>
                    <a:pt x="1023496" y="459670"/>
                  </a:cubicBezTo>
                  <a:lnTo>
                    <a:pt x="1020738" y="48660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69;p5">
              <a:extLst>
                <a:ext uri="{FF2B5EF4-FFF2-40B4-BE49-F238E27FC236}">
                  <a16:creationId xmlns:a16="http://schemas.microsoft.com/office/drawing/2014/main" id="{EC1E53E3-9EC3-49B6-B9CD-99AEFA497D2B}"/>
                </a:ext>
              </a:extLst>
            </p:cNvPr>
            <p:cNvSpPr/>
            <p:nvPr/>
          </p:nvSpPr>
          <p:spPr>
            <a:xfrm>
              <a:off x="2269702" y="6452965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20" y="296568"/>
                    <a:pt x="1103209" y="229943"/>
                    <a:pt x="1103209" y="148284"/>
                  </a:cubicBezTo>
                  <a:cubicBezTo>
                    <a:pt x="1103209" y="66625"/>
                    <a:pt x="855420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97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70;p5">
              <a:extLst>
                <a:ext uri="{FF2B5EF4-FFF2-40B4-BE49-F238E27FC236}">
                  <a16:creationId xmlns:a16="http://schemas.microsoft.com/office/drawing/2014/main" id="{BEEC7784-2A5A-4986-AF0A-FDCED37E17A1}"/>
                </a:ext>
              </a:extLst>
            </p:cNvPr>
            <p:cNvSpPr/>
            <p:nvPr/>
          </p:nvSpPr>
          <p:spPr>
            <a:xfrm>
              <a:off x="2134328" y="6074531"/>
              <a:ext cx="642616" cy="539579"/>
            </a:xfrm>
            <a:custGeom>
              <a:avLst/>
              <a:gdLst/>
              <a:ahLst/>
              <a:cxnLst/>
              <a:rect l="l" t="t" r="r" b="b"/>
              <a:pathLst>
                <a:path w="1103204" h="926316" extrusionOk="0">
                  <a:moveTo>
                    <a:pt x="1037501" y="128762"/>
                  </a:moveTo>
                  <a:cubicBezTo>
                    <a:pt x="1037501" y="57648"/>
                    <a:pt x="819996" y="0"/>
                    <a:pt x="551656" y="0"/>
                  </a:cubicBezTo>
                  <a:cubicBezTo>
                    <a:pt x="283317" y="0"/>
                    <a:pt x="65812" y="57648"/>
                    <a:pt x="65812" y="128762"/>
                  </a:cubicBezTo>
                  <a:lnTo>
                    <a:pt x="160" y="789497"/>
                  </a:lnTo>
                  <a:cubicBezTo>
                    <a:pt x="-7303" y="864667"/>
                    <a:pt x="247030" y="926317"/>
                    <a:pt x="551602" y="926317"/>
                  </a:cubicBezTo>
                  <a:cubicBezTo>
                    <a:pt x="856174" y="926317"/>
                    <a:pt x="1110507" y="864667"/>
                    <a:pt x="1103044" y="789497"/>
                  </a:cubicBezTo>
                  <a:lnTo>
                    <a:pt x="1037501" y="12876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71;p5">
              <a:extLst>
                <a:ext uri="{FF2B5EF4-FFF2-40B4-BE49-F238E27FC236}">
                  <a16:creationId xmlns:a16="http://schemas.microsoft.com/office/drawing/2014/main" id="{094228DD-74DF-4C81-BEF4-5DF64B64BA1B}"/>
                </a:ext>
              </a:extLst>
            </p:cNvPr>
            <p:cNvSpPr/>
            <p:nvPr/>
          </p:nvSpPr>
          <p:spPr>
            <a:xfrm>
              <a:off x="2173571" y="6083383"/>
              <a:ext cx="603273" cy="530664"/>
            </a:xfrm>
            <a:custGeom>
              <a:avLst/>
              <a:gdLst/>
              <a:ahLst/>
              <a:cxnLst/>
              <a:rect l="l" t="t" r="r" b="b"/>
              <a:pathLst>
                <a:path w="1035662" h="911012" extrusionOk="0">
                  <a:moveTo>
                    <a:pt x="969904" y="113512"/>
                  </a:moveTo>
                  <a:cubicBezTo>
                    <a:pt x="969904" y="64408"/>
                    <a:pt x="866127" y="21686"/>
                    <a:pt x="713570" y="0"/>
                  </a:cubicBezTo>
                  <a:lnTo>
                    <a:pt x="103615" y="193602"/>
                  </a:lnTo>
                  <a:cubicBezTo>
                    <a:pt x="162886" y="270989"/>
                    <a:pt x="353568" y="310088"/>
                    <a:pt x="583673" y="304464"/>
                  </a:cubicBezTo>
                  <a:cubicBezTo>
                    <a:pt x="873644" y="297380"/>
                    <a:pt x="888732" y="689451"/>
                    <a:pt x="653759" y="784901"/>
                  </a:cubicBezTo>
                  <a:cubicBezTo>
                    <a:pt x="448206" y="868398"/>
                    <a:pt x="209610" y="881215"/>
                    <a:pt x="0" y="841088"/>
                  </a:cubicBezTo>
                  <a:cubicBezTo>
                    <a:pt x="94422" y="882729"/>
                    <a:pt x="277695" y="911012"/>
                    <a:pt x="484060" y="911012"/>
                  </a:cubicBezTo>
                  <a:cubicBezTo>
                    <a:pt x="788632" y="911012"/>
                    <a:pt x="1042965" y="849363"/>
                    <a:pt x="1035502" y="774193"/>
                  </a:cubicBezTo>
                  <a:lnTo>
                    <a:pt x="969904" y="113512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72;p5">
              <a:extLst>
                <a:ext uri="{FF2B5EF4-FFF2-40B4-BE49-F238E27FC236}">
                  <a16:creationId xmlns:a16="http://schemas.microsoft.com/office/drawing/2014/main" id="{526FF432-09E9-4DFF-BCF8-D344F8111A13}"/>
                </a:ext>
              </a:extLst>
            </p:cNvPr>
            <p:cNvSpPr/>
            <p:nvPr/>
          </p:nvSpPr>
          <p:spPr>
            <a:xfrm>
              <a:off x="2172535" y="6074531"/>
              <a:ext cx="566009" cy="150007"/>
            </a:xfrm>
            <a:custGeom>
              <a:avLst/>
              <a:gdLst/>
              <a:ahLst/>
              <a:cxnLst/>
              <a:rect l="l" t="t" r="r" b="b"/>
              <a:pathLst>
                <a:path w="971689" h="257523" extrusionOk="0">
                  <a:moveTo>
                    <a:pt x="971689" y="128762"/>
                  </a:moveTo>
                  <a:cubicBezTo>
                    <a:pt x="971689" y="57648"/>
                    <a:pt x="754184" y="0"/>
                    <a:pt x="485844" y="0"/>
                  </a:cubicBezTo>
                  <a:cubicBezTo>
                    <a:pt x="217505" y="0"/>
                    <a:pt x="0" y="57648"/>
                    <a:pt x="0" y="128762"/>
                  </a:cubicBezTo>
                  <a:cubicBezTo>
                    <a:pt x="0" y="199875"/>
                    <a:pt x="217505" y="257524"/>
                    <a:pt x="485844" y="257524"/>
                  </a:cubicBezTo>
                  <a:cubicBezTo>
                    <a:pt x="754184" y="257524"/>
                    <a:pt x="971689" y="199875"/>
                    <a:pt x="971689" y="128762"/>
                  </a:cubicBezTo>
                  <a:close/>
                </a:path>
              </a:pathLst>
            </a:custGeom>
            <a:solidFill>
              <a:srgbClr val="FEE7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73;p5">
              <a:extLst>
                <a:ext uri="{FF2B5EF4-FFF2-40B4-BE49-F238E27FC236}">
                  <a16:creationId xmlns:a16="http://schemas.microsoft.com/office/drawing/2014/main" id="{F9FA884C-73A6-4822-B296-8847C8EDE5C1}"/>
                </a:ext>
              </a:extLst>
            </p:cNvPr>
            <p:cNvSpPr/>
            <p:nvPr/>
          </p:nvSpPr>
          <p:spPr>
            <a:xfrm>
              <a:off x="1694797" y="6616219"/>
              <a:ext cx="575270" cy="58591"/>
            </a:xfrm>
            <a:custGeom>
              <a:avLst/>
              <a:gdLst/>
              <a:ahLst/>
              <a:cxnLst/>
              <a:rect l="l" t="t" r="r" b="b"/>
              <a:pathLst>
                <a:path w="987588" h="100586" extrusionOk="0">
                  <a:moveTo>
                    <a:pt x="493794" y="100587"/>
                  </a:moveTo>
                  <a:cubicBezTo>
                    <a:pt x="765757" y="100587"/>
                    <a:pt x="987588" y="77982"/>
                    <a:pt x="987588" y="50293"/>
                  </a:cubicBezTo>
                  <a:cubicBezTo>
                    <a:pt x="987588" y="22605"/>
                    <a:pt x="765757" y="0"/>
                    <a:pt x="493794" y="0"/>
                  </a:cubicBezTo>
                  <a:cubicBezTo>
                    <a:pt x="221832" y="0"/>
                    <a:pt x="0" y="22605"/>
                    <a:pt x="0" y="50293"/>
                  </a:cubicBezTo>
                  <a:cubicBezTo>
                    <a:pt x="0" y="77982"/>
                    <a:pt x="221832" y="100587"/>
                    <a:pt x="493794" y="100587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" name="Google Shape;174;p5">
              <a:extLst>
                <a:ext uri="{FF2B5EF4-FFF2-40B4-BE49-F238E27FC236}">
                  <a16:creationId xmlns:a16="http://schemas.microsoft.com/office/drawing/2014/main" id="{B970EC3D-E82C-4B37-A9BD-7753BFA43945}"/>
                </a:ext>
              </a:extLst>
            </p:cNvPr>
            <p:cNvGrpSpPr/>
            <p:nvPr/>
          </p:nvGrpSpPr>
          <p:grpSpPr>
            <a:xfrm rot="-568258">
              <a:off x="1768426" y="6089716"/>
              <a:ext cx="479762" cy="573137"/>
              <a:chOff x="12650622" y="-224128"/>
              <a:chExt cx="1467358" cy="1752944"/>
            </a:xfrm>
          </p:grpSpPr>
          <p:sp>
            <p:nvSpPr>
              <p:cNvPr id="124" name="Google Shape;175;p5">
                <a:extLst>
                  <a:ext uri="{FF2B5EF4-FFF2-40B4-BE49-F238E27FC236}">
                    <a16:creationId xmlns:a16="http://schemas.microsoft.com/office/drawing/2014/main" id="{B21A09B2-DF24-409D-8F1D-6D29CBC4812A}"/>
                  </a:ext>
                </a:extLst>
              </p:cNvPr>
              <p:cNvSpPr/>
              <p:nvPr/>
            </p:nvSpPr>
            <p:spPr>
              <a:xfrm>
                <a:off x="13571194" y="819966"/>
                <a:ext cx="332853" cy="431863"/>
              </a:xfrm>
              <a:custGeom>
                <a:avLst/>
                <a:gdLst/>
                <a:ahLst/>
                <a:cxnLst/>
                <a:rect l="l" t="t" r="r" b="b"/>
                <a:pathLst>
                  <a:path w="323945" h="431863" extrusionOk="0">
                    <a:moveTo>
                      <a:pt x="0" y="431863"/>
                    </a:moveTo>
                    <a:lnTo>
                      <a:pt x="323945" y="0"/>
                    </a:lnTo>
                    <a:cubicBezTo>
                      <a:pt x="320135" y="102870"/>
                      <a:pt x="283940" y="194215"/>
                      <a:pt x="235172" y="278606"/>
                    </a:cubicBez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76;p5">
                <a:extLst>
                  <a:ext uri="{FF2B5EF4-FFF2-40B4-BE49-F238E27FC236}">
                    <a16:creationId xmlns:a16="http://schemas.microsoft.com/office/drawing/2014/main" id="{3833E999-3DF8-4D43-A4A7-34807007FDBC}"/>
                  </a:ext>
                </a:extLst>
              </p:cNvPr>
              <p:cNvSpPr/>
              <p:nvPr/>
            </p:nvSpPr>
            <p:spPr>
              <a:xfrm>
                <a:off x="13532073" y="-140916"/>
                <a:ext cx="585906" cy="902398"/>
              </a:xfrm>
              <a:custGeom>
                <a:avLst/>
                <a:gdLst/>
                <a:ahLst/>
                <a:cxnLst/>
                <a:rect l="l" t="t" r="r" b="b"/>
                <a:pathLst>
                  <a:path w="570225" h="902398" extrusionOk="0">
                    <a:moveTo>
                      <a:pt x="561308" y="0"/>
                    </a:moveTo>
                    <a:cubicBezTo>
                      <a:pt x="587121" y="101537"/>
                      <a:pt x="554164" y="183452"/>
                      <a:pt x="497586" y="281464"/>
                    </a:cubicBezTo>
                    <a:lnTo>
                      <a:pt x="139065" y="902399"/>
                    </a:lnTo>
                    <a:lnTo>
                      <a:pt x="0" y="757904"/>
                    </a:lnTo>
                    <a:lnTo>
                      <a:pt x="11716" y="736759"/>
                    </a:lnTo>
                    <a:lnTo>
                      <a:pt x="561308" y="0"/>
                    </a:ln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77;p5">
                <a:extLst>
                  <a:ext uri="{FF2B5EF4-FFF2-40B4-BE49-F238E27FC236}">
                    <a16:creationId xmlns:a16="http://schemas.microsoft.com/office/drawing/2014/main" id="{5A2E28C7-9C84-440F-AFB2-35D2EE973AD5}"/>
                  </a:ext>
                </a:extLst>
              </p:cNvPr>
              <p:cNvSpPr/>
              <p:nvPr/>
            </p:nvSpPr>
            <p:spPr>
              <a:xfrm>
                <a:off x="12650622" y="496021"/>
                <a:ext cx="1254098" cy="1032795"/>
              </a:xfrm>
              <a:custGeom>
                <a:avLst/>
                <a:gdLst/>
                <a:ahLst/>
                <a:cxnLst/>
                <a:rect l="l" t="t" r="r" b="b"/>
                <a:pathLst>
                  <a:path w="1220533" h="1032795" extrusionOk="0">
                    <a:moveTo>
                      <a:pt x="0" y="887254"/>
                    </a:moveTo>
                    <a:lnTo>
                      <a:pt x="525780" y="0"/>
                    </a:lnTo>
                    <a:lnTo>
                      <a:pt x="1220533" y="323945"/>
                    </a:lnTo>
                    <a:lnTo>
                      <a:pt x="816864" y="1032795"/>
                    </a:lnTo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78;p5">
                <a:extLst>
                  <a:ext uri="{FF2B5EF4-FFF2-40B4-BE49-F238E27FC236}">
                    <a16:creationId xmlns:a16="http://schemas.microsoft.com/office/drawing/2014/main" id="{441F5634-3041-4C39-B5B6-540D3DDB0F54}"/>
                  </a:ext>
                </a:extLst>
              </p:cNvPr>
              <p:cNvSpPr/>
              <p:nvPr/>
            </p:nvSpPr>
            <p:spPr>
              <a:xfrm>
                <a:off x="12786560" y="647373"/>
                <a:ext cx="948550" cy="804291"/>
              </a:xfrm>
              <a:custGeom>
                <a:avLst/>
                <a:gdLst/>
                <a:ahLst/>
                <a:cxnLst/>
                <a:rect l="l" t="t" r="r" b="b"/>
                <a:pathLst>
                  <a:path w="923163" h="804291" extrusionOk="0">
                    <a:moveTo>
                      <a:pt x="0" y="747331"/>
                    </a:moveTo>
                    <a:lnTo>
                      <a:pt x="440150" y="0"/>
                    </a:lnTo>
                    <a:lnTo>
                      <a:pt x="923163" y="225171"/>
                    </a:lnTo>
                    <a:lnTo>
                      <a:pt x="592074" y="804291"/>
                    </a:ln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79;p5">
                <a:extLst>
                  <a:ext uri="{FF2B5EF4-FFF2-40B4-BE49-F238E27FC236}">
                    <a16:creationId xmlns:a16="http://schemas.microsoft.com/office/drawing/2014/main" id="{C9474D01-CC5F-4212-A79F-D91756CC47F6}"/>
                  </a:ext>
                </a:extLst>
              </p:cNvPr>
              <p:cNvSpPr/>
              <p:nvPr/>
            </p:nvSpPr>
            <p:spPr>
              <a:xfrm>
                <a:off x="13238484" y="647373"/>
                <a:ext cx="496295" cy="297262"/>
              </a:xfrm>
              <a:custGeom>
                <a:avLst/>
                <a:gdLst/>
                <a:ahLst/>
                <a:cxnLst/>
                <a:rect l="l" t="t" r="r" b="b"/>
                <a:pathLst>
                  <a:path w="483012" h="297262" extrusionOk="0">
                    <a:moveTo>
                      <a:pt x="0" y="0"/>
                    </a:moveTo>
                    <a:cubicBezTo>
                      <a:pt x="137541" y="277463"/>
                      <a:pt x="295370" y="379571"/>
                      <a:pt x="483013" y="22517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80;p5">
                <a:extLst>
                  <a:ext uri="{FF2B5EF4-FFF2-40B4-BE49-F238E27FC236}">
                    <a16:creationId xmlns:a16="http://schemas.microsoft.com/office/drawing/2014/main" id="{1C6B82FA-02DD-4E58-BFB9-31278F436D81}"/>
                  </a:ext>
                </a:extLst>
              </p:cNvPr>
              <p:cNvSpPr/>
              <p:nvPr/>
            </p:nvSpPr>
            <p:spPr>
              <a:xfrm>
                <a:off x="13399264" y="-224128"/>
                <a:ext cx="713523" cy="979895"/>
              </a:xfrm>
              <a:custGeom>
                <a:avLst/>
                <a:gdLst/>
                <a:ahLst/>
                <a:cxnLst/>
                <a:rect l="l" t="t" r="r" b="b"/>
                <a:pathLst>
                  <a:path w="694426" h="979895" extrusionOk="0">
                    <a:moveTo>
                      <a:pt x="0" y="875025"/>
                    </a:moveTo>
                    <a:lnTo>
                      <a:pt x="425577" y="98737"/>
                    </a:lnTo>
                    <a:cubicBezTo>
                      <a:pt x="527400" y="-86905"/>
                      <a:pt x="780764" y="11393"/>
                      <a:pt x="664559" y="210275"/>
                    </a:cubicBezTo>
                    <a:lnTo>
                      <a:pt x="215170" y="979895"/>
                    </a:lnTo>
                    <a:lnTo>
                      <a:pt x="0" y="875025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" name="Google Shape;181;p5">
            <a:extLst>
              <a:ext uri="{FF2B5EF4-FFF2-40B4-BE49-F238E27FC236}">
                <a16:creationId xmlns:a16="http://schemas.microsoft.com/office/drawing/2014/main" id="{97183473-14FC-44E5-B023-20FA17C263C1}"/>
              </a:ext>
            </a:extLst>
          </p:cNvPr>
          <p:cNvGrpSpPr/>
          <p:nvPr/>
        </p:nvGrpSpPr>
        <p:grpSpPr>
          <a:xfrm>
            <a:off x="-514919" y="0"/>
            <a:ext cx="4138029" cy="6868885"/>
            <a:chOff x="10890" y="0"/>
            <a:chExt cx="4138029" cy="6868885"/>
          </a:xfrm>
        </p:grpSpPr>
        <p:sp>
          <p:nvSpPr>
            <p:cNvPr id="108" name="Google Shape;182;p5">
              <a:extLst>
                <a:ext uri="{FF2B5EF4-FFF2-40B4-BE49-F238E27FC236}">
                  <a16:creationId xmlns:a16="http://schemas.microsoft.com/office/drawing/2014/main" id="{78A29A19-5056-4550-B678-A4DCDDB2D768}"/>
                </a:ext>
              </a:extLst>
            </p:cNvPr>
            <p:cNvSpPr/>
            <p:nvPr/>
          </p:nvSpPr>
          <p:spPr>
            <a:xfrm>
              <a:off x="272839" y="1379068"/>
              <a:ext cx="1686804" cy="5489817"/>
            </a:xfrm>
            <a:custGeom>
              <a:avLst/>
              <a:gdLst/>
              <a:ahLst/>
              <a:cxnLst/>
              <a:rect l="l" t="t" r="r" b="b"/>
              <a:pathLst>
                <a:path w="1686804" h="5489817" extrusionOk="0">
                  <a:moveTo>
                    <a:pt x="1582286" y="0"/>
                  </a:moveTo>
                  <a:lnTo>
                    <a:pt x="1686804" y="49759"/>
                  </a:lnTo>
                  <a:cubicBezTo>
                    <a:pt x="806614" y="1783097"/>
                    <a:pt x="465928" y="3497024"/>
                    <a:pt x="468169" y="5342289"/>
                  </a:cubicBezTo>
                  <a:lnTo>
                    <a:pt x="470780" y="5489817"/>
                  </a:lnTo>
                  <a:lnTo>
                    <a:pt x="0" y="5489817"/>
                  </a:lnTo>
                  <a:lnTo>
                    <a:pt x="16257" y="5160185"/>
                  </a:lnTo>
                  <a:cubicBezTo>
                    <a:pt x="135572" y="3346364"/>
                    <a:pt x="669858" y="1580352"/>
                    <a:pt x="1582286" y="0"/>
                  </a:cubicBezTo>
                  <a:close/>
                </a:path>
              </a:pathLst>
            </a:custGeom>
            <a:solidFill>
              <a:srgbClr val="C55A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83;p5">
              <a:extLst>
                <a:ext uri="{FF2B5EF4-FFF2-40B4-BE49-F238E27FC236}">
                  <a16:creationId xmlns:a16="http://schemas.microsoft.com/office/drawing/2014/main" id="{D9BFCB3A-F3B3-44C1-9B8E-919B991DEDEC}"/>
                </a:ext>
              </a:extLst>
            </p:cNvPr>
            <p:cNvSpPr/>
            <p:nvPr/>
          </p:nvSpPr>
          <p:spPr>
            <a:xfrm>
              <a:off x="1658478" y="1379287"/>
              <a:ext cx="301327" cy="419161"/>
            </a:xfrm>
            <a:custGeom>
              <a:avLst/>
              <a:gdLst/>
              <a:ahLst/>
              <a:cxnLst/>
              <a:rect l="l" t="t" r="r" b="b"/>
              <a:pathLst>
                <a:path w="132016" h="183641" extrusionOk="0">
                  <a:moveTo>
                    <a:pt x="0" y="155353"/>
                  </a:moveTo>
                  <a:cubicBezTo>
                    <a:pt x="27813" y="103156"/>
                    <a:pt x="56579" y="51340"/>
                    <a:pt x="86201" y="0"/>
                  </a:cubicBezTo>
                  <a:lnTo>
                    <a:pt x="132017" y="21812"/>
                  </a:lnTo>
                  <a:cubicBezTo>
                    <a:pt x="104585" y="75819"/>
                    <a:pt x="78391" y="129731"/>
                    <a:pt x="53340" y="183642"/>
                  </a:cubicBezTo>
                  <a:lnTo>
                    <a:pt x="53340" y="183642"/>
                  </a:lnTo>
                  <a:lnTo>
                    <a:pt x="46768" y="169640"/>
                  </a:lnTo>
                  <a:cubicBezTo>
                    <a:pt x="42672" y="160877"/>
                    <a:pt x="34862" y="154400"/>
                    <a:pt x="25527" y="151924"/>
                  </a:cubicBezTo>
                  <a:cubicBezTo>
                    <a:pt x="16859" y="149352"/>
                    <a:pt x="7620" y="150781"/>
                    <a:pt x="0" y="155353"/>
                  </a:cubicBez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84;p5">
              <a:extLst>
                <a:ext uri="{FF2B5EF4-FFF2-40B4-BE49-F238E27FC236}">
                  <a16:creationId xmlns:a16="http://schemas.microsoft.com/office/drawing/2014/main" id="{DC6AF7D7-C929-482B-9AC6-F439A75D6151}"/>
                </a:ext>
              </a:extLst>
            </p:cNvPr>
            <p:cNvSpPr/>
            <p:nvPr/>
          </p:nvSpPr>
          <p:spPr>
            <a:xfrm>
              <a:off x="1070708" y="0"/>
              <a:ext cx="2582156" cy="1362641"/>
            </a:xfrm>
            <a:custGeom>
              <a:avLst/>
              <a:gdLst/>
              <a:ahLst/>
              <a:cxnLst/>
              <a:rect l="l" t="t" r="r" b="b"/>
              <a:pathLst>
                <a:path w="1131284" h="596995" extrusionOk="0">
                  <a:moveTo>
                    <a:pt x="371665" y="596995"/>
                  </a:moveTo>
                  <a:lnTo>
                    <a:pt x="966121" y="477171"/>
                  </a:lnTo>
                  <a:lnTo>
                    <a:pt x="967645" y="398971"/>
                  </a:lnTo>
                  <a:lnTo>
                    <a:pt x="1008793" y="468598"/>
                  </a:lnTo>
                  <a:lnTo>
                    <a:pt x="1131284" y="443929"/>
                  </a:lnTo>
                  <a:cubicBezTo>
                    <a:pt x="1104615" y="163989"/>
                    <a:pt x="894302" y="143034"/>
                    <a:pt x="412337" y="505365"/>
                  </a:cubicBezTo>
                  <a:cubicBezTo>
                    <a:pt x="316992" y="107125"/>
                    <a:pt x="196025" y="-135382"/>
                    <a:pt x="0" y="81121"/>
                  </a:cubicBezTo>
                  <a:lnTo>
                    <a:pt x="71628" y="180467"/>
                  </a:lnTo>
                  <a:lnTo>
                    <a:pt x="155353" y="138652"/>
                  </a:lnTo>
                  <a:lnTo>
                    <a:pt x="96679" y="215233"/>
                  </a:lnTo>
                  <a:lnTo>
                    <a:pt x="371665" y="596995"/>
                  </a:lnTo>
                  <a:close/>
                </a:path>
              </a:pathLst>
            </a:custGeom>
            <a:solidFill>
              <a:srgbClr val="497A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85;p5">
              <a:extLst>
                <a:ext uri="{FF2B5EF4-FFF2-40B4-BE49-F238E27FC236}">
                  <a16:creationId xmlns:a16="http://schemas.microsoft.com/office/drawing/2014/main" id="{DC922FC8-AD0A-4D5F-AAD0-3A86B65BD030}"/>
                </a:ext>
              </a:extLst>
            </p:cNvPr>
            <p:cNvSpPr/>
            <p:nvPr/>
          </p:nvSpPr>
          <p:spPr>
            <a:xfrm>
              <a:off x="10890" y="507556"/>
              <a:ext cx="4138029" cy="2301934"/>
            </a:xfrm>
            <a:custGeom>
              <a:avLst/>
              <a:gdLst/>
              <a:ahLst/>
              <a:cxnLst/>
              <a:rect l="l" t="t" r="r" b="b"/>
              <a:pathLst>
                <a:path w="4138029" h="2301934" extrusionOk="0">
                  <a:moveTo>
                    <a:pt x="383341" y="588"/>
                  </a:moveTo>
                  <a:cubicBezTo>
                    <a:pt x="1036352" y="-13400"/>
                    <a:pt x="1741242" y="221708"/>
                    <a:pt x="1948753" y="752004"/>
                  </a:cubicBezTo>
                  <a:cubicBezTo>
                    <a:pt x="2759248" y="246370"/>
                    <a:pt x="4245513" y="997760"/>
                    <a:pt x="4131869" y="2301934"/>
                  </a:cubicBezTo>
                  <a:lnTo>
                    <a:pt x="3736401" y="2053354"/>
                  </a:lnTo>
                  <a:lnTo>
                    <a:pt x="3747483" y="1740240"/>
                  </a:lnTo>
                  <a:lnTo>
                    <a:pt x="3578866" y="1954270"/>
                  </a:lnTo>
                  <a:lnTo>
                    <a:pt x="2962412" y="1566627"/>
                  </a:lnTo>
                  <a:lnTo>
                    <a:pt x="3099739" y="1150949"/>
                  </a:lnTo>
                  <a:lnTo>
                    <a:pt x="2802053" y="1465585"/>
                  </a:lnTo>
                  <a:lnTo>
                    <a:pt x="2328794" y="1168116"/>
                  </a:lnTo>
                  <a:lnTo>
                    <a:pt x="2443523" y="902586"/>
                  </a:lnTo>
                  <a:lnTo>
                    <a:pt x="2211024" y="1094020"/>
                  </a:lnTo>
                  <a:lnTo>
                    <a:pt x="1896604" y="896285"/>
                  </a:lnTo>
                  <a:lnTo>
                    <a:pt x="1237347" y="859997"/>
                  </a:lnTo>
                  <a:lnTo>
                    <a:pt x="1188674" y="518200"/>
                  </a:lnTo>
                  <a:lnTo>
                    <a:pt x="1141956" y="854782"/>
                  </a:lnTo>
                  <a:lnTo>
                    <a:pt x="497038" y="819146"/>
                  </a:lnTo>
                  <a:lnTo>
                    <a:pt x="508120" y="402602"/>
                  </a:lnTo>
                  <a:lnTo>
                    <a:pt x="394042" y="813498"/>
                  </a:lnTo>
                  <a:lnTo>
                    <a:pt x="0" y="791732"/>
                  </a:lnTo>
                  <a:lnTo>
                    <a:pt x="0" y="41883"/>
                  </a:lnTo>
                  <a:lnTo>
                    <a:pt x="141966" y="17420"/>
                  </a:lnTo>
                  <a:cubicBezTo>
                    <a:pt x="220898" y="7977"/>
                    <a:pt x="301714" y="2337"/>
                    <a:pt x="383341" y="588"/>
                  </a:cubicBezTo>
                  <a:close/>
                </a:path>
              </a:pathLst>
            </a:custGeom>
            <a:solidFill>
              <a:srgbClr val="6097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86;p5">
              <a:extLst>
                <a:ext uri="{FF2B5EF4-FFF2-40B4-BE49-F238E27FC236}">
                  <a16:creationId xmlns:a16="http://schemas.microsoft.com/office/drawing/2014/main" id="{23C91355-6B19-4239-BAC8-F734061BE1CE}"/>
                </a:ext>
              </a:extLst>
            </p:cNvPr>
            <p:cNvSpPr/>
            <p:nvPr/>
          </p:nvSpPr>
          <p:spPr>
            <a:xfrm>
              <a:off x="67480" y="1215354"/>
              <a:ext cx="2595365" cy="1595000"/>
            </a:xfrm>
            <a:custGeom>
              <a:avLst/>
              <a:gdLst/>
              <a:ahLst/>
              <a:cxnLst/>
              <a:rect l="l" t="t" r="r" b="b"/>
              <a:pathLst>
                <a:path w="1137071" h="698795" extrusionOk="0">
                  <a:moveTo>
                    <a:pt x="1087564" y="698796"/>
                  </a:moveTo>
                  <a:cubicBezTo>
                    <a:pt x="1204246" y="348371"/>
                    <a:pt x="1113282" y="132915"/>
                    <a:pt x="829437" y="42714"/>
                  </a:cubicBezTo>
                  <a:cubicBezTo>
                    <a:pt x="503777" y="-28248"/>
                    <a:pt x="190976" y="-55489"/>
                    <a:pt x="0" y="330273"/>
                  </a:cubicBezTo>
                  <a:lnTo>
                    <a:pt x="266414" y="248454"/>
                  </a:lnTo>
                  <a:lnTo>
                    <a:pt x="267843" y="121771"/>
                  </a:lnTo>
                  <a:lnTo>
                    <a:pt x="311848" y="234547"/>
                  </a:lnTo>
                  <a:lnTo>
                    <a:pt x="513493" y="172635"/>
                  </a:lnTo>
                  <a:lnTo>
                    <a:pt x="499776" y="64240"/>
                  </a:lnTo>
                  <a:lnTo>
                    <a:pt x="549021" y="161681"/>
                  </a:lnTo>
                  <a:lnTo>
                    <a:pt x="806577" y="82623"/>
                  </a:lnTo>
                  <a:lnTo>
                    <a:pt x="900113" y="287697"/>
                  </a:lnTo>
                  <a:lnTo>
                    <a:pt x="972502" y="243977"/>
                  </a:lnTo>
                  <a:lnTo>
                    <a:pt x="911352" y="312366"/>
                  </a:lnTo>
                  <a:lnTo>
                    <a:pt x="966978" y="434286"/>
                  </a:lnTo>
                  <a:lnTo>
                    <a:pt x="1074991" y="349419"/>
                  </a:lnTo>
                  <a:lnTo>
                    <a:pt x="997458" y="501057"/>
                  </a:lnTo>
                  <a:lnTo>
                    <a:pt x="1087564" y="698796"/>
                  </a:lnTo>
                  <a:close/>
                </a:path>
              </a:pathLst>
            </a:custGeom>
            <a:solidFill>
              <a:srgbClr val="81B2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329;p10">
            <a:extLst>
              <a:ext uri="{FF2B5EF4-FFF2-40B4-BE49-F238E27FC236}">
                <a16:creationId xmlns:a16="http://schemas.microsoft.com/office/drawing/2014/main" id="{95904172-257C-4265-95BE-ECEC057C6A4A}"/>
              </a:ext>
            </a:extLst>
          </p:cNvPr>
          <p:cNvGrpSpPr/>
          <p:nvPr userDrawn="1"/>
        </p:nvGrpSpPr>
        <p:grpSpPr>
          <a:xfrm flipH="1">
            <a:off x="1502269" y="4210677"/>
            <a:ext cx="1738239" cy="1743417"/>
            <a:chOff x="4067175" y="-2019300"/>
            <a:chExt cx="4220050" cy="4232623"/>
          </a:xfrm>
        </p:grpSpPr>
        <p:sp>
          <p:nvSpPr>
            <p:cNvPr id="95" name="Google Shape;330;p10">
              <a:extLst>
                <a:ext uri="{FF2B5EF4-FFF2-40B4-BE49-F238E27FC236}">
                  <a16:creationId xmlns:a16="http://schemas.microsoft.com/office/drawing/2014/main" id="{D9A1BFF8-F775-483E-8EA7-55C5A8578AAE}"/>
                </a:ext>
              </a:extLst>
            </p:cNvPr>
            <p:cNvSpPr/>
            <p:nvPr/>
          </p:nvSpPr>
          <p:spPr>
            <a:xfrm>
              <a:off x="5501258" y="-2019300"/>
              <a:ext cx="1351883" cy="989266"/>
            </a:xfrm>
            <a:custGeom>
              <a:avLst/>
              <a:gdLst/>
              <a:ahLst/>
              <a:cxnLst/>
              <a:rect l="l" t="t" r="r" b="b"/>
              <a:pathLst>
                <a:path w="1351883" h="989266" extrusionOk="0">
                  <a:moveTo>
                    <a:pt x="675989" y="0"/>
                  </a:moveTo>
                  <a:lnTo>
                    <a:pt x="1013936" y="494633"/>
                  </a:lnTo>
                  <a:lnTo>
                    <a:pt x="1351883" y="989267"/>
                  </a:lnTo>
                  <a:lnTo>
                    <a:pt x="675989" y="989267"/>
                  </a:lnTo>
                  <a:lnTo>
                    <a:pt x="0" y="989267"/>
                  </a:lnTo>
                  <a:lnTo>
                    <a:pt x="337947" y="494633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331;p10">
              <a:extLst>
                <a:ext uri="{FF2B5EF4-FFF2-40B4-BE49-F238E27FC236}">
                  <a16:creationId xmlns:a16="http://schemas.microsoft.com/office/drawing/2014/main" id="{4ECF882E-7145-46FA-8A1B-74CA0A63C86B}"/>
                </a:ext>
              </a:extLst>
            </p:cNvPr>
            <p:cNvSpPr/>
            <p:nvPr/>
          </p:nvSpPr>
          <p:spPr>
            <a:xfrm>
              <a:off x="5602605" y="-819151"/>
              <a:ext cx="1149191" cy="2916745"/>
            </a:xfrm>
            <a:custGeom>
              <a:avLst/>
              <a:gdLst/>
              <a:ahLst/>
              <a:cxnLst/>
              <a:rect l="l" t="t" r="r" b="b"/>
              <a:pathLst>
                <a:path w="1149191" h="2916745" extrusionOk="0">
                  <a:moveTo>
                    <a:pt x="1149191" y="2916746"/>
                  </a:moveTo>
                  <a:lnTo>
                    <a:pt x="1149191" y="0"/>
                  </a:lnTo>
                  <a:lnTo>
                    <a:pt x="0" y="0"/>
                  </a:lnTo>
                  <a:lnTo>
                    <a:pt x="0" y="2916746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332;p10">
              <a:extLst>
                <a:ext uri="{FF2B5EF4-FFF2-40B4-BE49-F238E27FC236}">
                  <a16:creationId xmlns:a16="http://schemas.microsoft.com/office/drawing/2014/main" id="{05B51674-F511-4F1C-AFDF-870244D1A198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333;p10">
              <a:extLst>
                <a:ext uri="{FF2B5EF4-FFF2-40B4-BE49-F238E27FC236}">
                  <a16:creationId xmlns:a16="http://schemas.microsoft.com/office/drawing/2014/main" id="{AEEB1F4C-398B-4B7D-B6EC-D94352A4C630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334;p10">
              <a:extLst>
                <a:ext uri="{FF2B5EF4-FFF2-40B4-BE49-F238E27FC236}">
                  <a16:creationId xmlns:a16="http://schemas.microsoft.com/office/drawing/2014/main" id="{3486D52D-8806-49B0-A090-973E65F53F2E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335;p10">
              <a:extLst>
                <a:ext uri="{FF2B5EF4-FFF2-40B4-BE49-F238E27FC236}">
                  <a16:creationId xmlns:a16="http://schemas.microsoft.com/office/drawing/2014/main" id="{31963093-C2B5-4EF2-954A-76B0C772C47A}"/>
                </a:ext>
              </a:extLst>
            </p:cNvPr>
            <p:cNvSpPr/>
            <p:nvPr/>
          </p:nvSpPr>
          <p:spPr>
            <a:xfrm>
              <a:off x="4203192" y="2529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336;p10">
              <a:extLst>
                <a:ext uri="{FF2B5EF4-FFF2-40B4-BE49-F238E27FC236}">
                  <a16:creationId xmlns:a16="http://schemas.microsoft.com/office/drawing/2014/main" id="{6B6288F1-5DF9-49EA-9FF4-A424ED314645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337;p10">
              <a:extLst>
                <a:ext uri="{FF2B5EF4-FFF2-40B4-BE49-F238E27FC236}">
                  <a16:creationId xmlns:a16="http://schemas.microsoft.com/office/drawing/2014/main" id="{A554839A-3315-4A91-B44D-E1A1D6E67F99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338;p10">
              <a:extLst>
                <a:ext uri="{FF2B5EF4-FFF2-40B4-BE49-F238E27FC236}">
                  <a16:creationId xmlns:a16="http://schemas.microsoft.com/office/drawing/2014/main" id="{9CF5FA59-7AF1-49FD-BBB5-1FB53ECDBBB9}"/>
                </a:ext>
              </a:extLst>
            </p:cNvPr>
            <p:cNvSpPr/>
            <p:nvPr/>
          </p:nvSpPr>
          <p:spPr>
            <a:xfrm>
              <a:off x="7399972" y="2910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339;p10">
              <a:extLst>
                <a:ext uri="{FF2B5EF4-FFF2-40B4-BE49-F238E27FC236}">
                  <a16:creationId xmlns:a16="http://schemas.microsoft.com/office/drawing/2014/main" id="{92FD3FA2-00C3-460D-A3B5-AD1564ED30EE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340;p10">
              <a:extLst>
                <a:ext uri="{FF2B5EF4-FFF2-40B4-BE49-F238E27FC236}">
                  <a16:creationId xmlns:a16="http://schemas.microsoft.com/office/drawing/2014/main" id="{18EC5FE2-CF7B-4455-B13D-7DA04F6F518F}"/>
                </a:ext>
              </a:extLst>
            </p:cNvPr>
            <p:cNvSpPr/>
            <p:nvPr/>
          </p:nvSpPr>
          <p:spPr>
            <a:xfrm>
              <a:off x="4935377" y="520921"/>
              <a:ext cx="2512795" cy="1692402"/>
            </a:xfrm>
            <a:custGeom>
              <a:avLst/>
              <a:gdLst/>
              <a:ahLst/>
              <a:cxnLst/>
              <a:rect l="l" t="t" r="r" b="b"/>
              <a:pathLst>
                <a:path w="2445543" h="1692402" extrusionOk="0">
                  <a:moveTo>
                    <a:pt x="0" y="1692402"/>
                  </a:moveTo>
                  <a:lnTo>
                    <a:pt x="0" y="0"/>
                  </a:lnTo>
                  <a:lnTo>
                    <a:pt x="199454" y="0"/>
                  </a:lnTo>
                  <a:lnTo>
                    <a:pt x="199454" y="125825"/>
                  </a:lnTo>
                  <a:lnTo>
                    <a:pt x="401288" y="125825"/>
                  </a:lnTo>
                  <a:lnTo>
                    <a:pt x="401288" y="0"/>
                  </a:lnTo>
                  <a:lnTo>
                    <a:pt x="660654" y="0"/>
                  </a:lnTo>
                  <a:lnTo>
                    <a:pt x="660654" y="125825"/>
                  </a:lnTo>
                  <a:cubicBezTo>
                    <a:pt x="727901" y="125825"/>
                    <a:pt x="795242" y="125825"/>
                    <a:pt x="862489" y="125825"/>
                  </a:cubicBezTo>
                  <a:lnTo>
                    <a:pt x="862489" y="0"/>
                  </a:lnTo>
                  <a:lnTo>
                    <a:pt x="1121854" y="0"/>
                  </a:lnTo>
                  <a:lnTo>
                    <a:pt x="1121854" y="125825"/>
                  </a:lnTo>
                  <a:cubicBezTo>
                    <a:pt x="1189101" y="125825"/>
                    <a:pt x="1256443" y="125825"/>
                    <a:pt x="1323689" y="125825"/>
                  </a:cubicBezTo>
                  <a:lnTo>
                    <a:pt x="1323689" y="0"/>
                  </a:lnTo>
                  <a:lnTo>
                    <a:pt x="1583055" y="0"/>
                  </a:lnTo>
                  <a:lnTo>
                    <a:pt x="1583055" y="125825"/>
                  </a:lnTo>
                  <a:cubicBezTo>
                    <a:pt x="1650302" y="125825"/>
                    <a:pt x="1717643" y="125825"/>
                    <a:pt x="1784890" y="125825"/>
                  </a:cubicBezTo>
                  <a:lnTo>
                    <a:pt x="1784890" y="0"/>
                  </a:lnTo>
                  <a:lnTo>
                    <a:pt x="2044256" y="0"/>
                  </a:lnTo>
                  <a:lnTo>
                    <a:pt x="2044256" y="125825"/>
                  </a:lnTo>
                  <a:lnTo>
                    <a:pt x="2246090" y="125825"/>
                  </a:lnTo>
                  <a:lnTo>
                    <a:pt x="2246090" y="0"/>
                  </a:lnTo>
                  <a:lnTo>
                    <a:pt x="2445544" y="0"/>
                  </a:lnTo>
                  <a:lnTo>
                    <a:pt x="2445544" y="1692402"/>
                  </a:lnTo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341;p10">
              <a:extLst>
                <a:ext uri="{FF2B5EF4-FFF2-40B4-BE49-F238E27FC236}">
                  <a16:creationId xmlns:a16="http://schemas.microsoft.com/office/drawing/2014/main" id="{D9B772F8-FA3C-4DE8-881C-9BB64A08DA5A}"/>
                </a:ext>
              </a:extLst>
            </p:cNvPr>
            <p:cNvSpPr/>
            <p:nvPr/>
          </p:nvSpPr>
          <p:spPr>
            <a:xfrm>
              <a:off x="5742602" y="982979"/>
              <a:ext cx="897070" cy="1230344"/>
            </a:xfrm>
            <a:custGeom>
              <a:avLst/>
              <a:gdLst/>
              <a:ahLst/>
              <a:cxnLst/>
              <a:rect l="l" t="t" r="r" b="b"/>
              <a:pathLst>
                <a:path w="873061" h="1230344" extrusionOk="0">
                  <a:moveTo>
                    <a:pt x="0" y="1230344"/>
                  </a:moveTo>
                  <a:lnTo>
                    <a:pt x="0" y="436531"/>
                  </a:lnTo>
                  <a:cubicBezTo>
                    <a:pt x="0" y="196405"/>
                    <a:pt x="196405" y="0"/>
                    <a:pt x="436531" y="0"/>
                  </a:cubicBezTo>
                  <a:lnTo>
                    <a:pt x="436531" y="0"/>
                  </a:lnTo>
                  <a:cubicBezTo>
                    <a:pt x="676656" y="0"/>
                    <a:pt x="873062" y="196405"/>
                    <a:pt x="873062" y="436531"/>
                  </a:cubicBezTo>
                  <a:lnTo>
                    <a:pt x="873062" y="1230344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342;p10">
              <a:extLst>
                <a:ext uri="{FF2B5EF4-FFF2-40B4-BE49-F238E27FC236}">
                  <a16:creationId xmlns:a16="http://schemas.microsoft.com/office/drawing/2014/main" id="{C59D041E-1CF5-4AC3-AA7D-450BF28FD222}"/>
                </a:ext>
              </a:extLst>
            </p:cNvPr>
            <p:cNvSpPr/>
            <p:nvPr/>
          </p:nvSpPr>
          <p:spPr>
            <a:xfrm>
              <a:off x="5872770" y="1161477"/>
              <a:ext cx="636738" cy="873251"/>
            </a:xfrm>
            <a:custGeom>
              <a:avLst/>
              <a:gdLst/>
              <a:ahLst/>
              <a:cxnLst/>
              <a:rect l="l" t="t" r="r" b="b"/>
              <a:pathLst>
                <a:path w="619696" h="873251" extrusionOk="0">
                  <a:moveTo>
                    <a:pt x="0" y="873252"/>
                  </a:moveTo>
                  <a:lnTo>
                    <a:pt x="0" y="309848"/>
                  </a:lnTo>
                  <a:cubicBezTo>
                    <a:pt x="0" y="139446"/>
                    <a:pt x="139446" y="0"/>
                    <a:pt x="309848" y="0"/>
                  </a:cubicBezTo>
                  <a:lnTo>
                    <a:pt x="309848" y="0"/>
                  </a:lnTo>
                  <a:cubicBezTo>
                    <a:pt x="480251" y="0"/>
                    <a:pt x="619697" y="139446"/>
                    <a:pt x="619697" y="309848"/>
                  </a:cubicBezTo>
                  <a:lnTo>
                    <a:pt x="619697" y="873252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343;p10">
            <a:extLst>
              <a:ext uri="{FF2B5EF4-FFF2-40B4-BE49-F238E27FC236}">
                <a16:creationId xmlns:a16="http://schemas.microsoft.com/office/drawing/2014/main" id="{2E8AAFB6-B559-41F6-B4C5-F543119D4FC0}"/>
              </a:ext>
            </a:extLst>
          </p:cNvPr>
          <p:cNvGrpSpPr/>
          <p:nvPr userDrawn="1"/>
        </p:nvGrpSpPr>
        <p:grpSpPr>
          <a:xfrm flipH="1">
            <a:off x="283429" y="5930864"/>
            <a:ext cx="647105" cy="773048"/>
            <a:chOff x="12650622" y="-224128"/>
            <a:chExt cx="1467358" cy="1752944"/>
          </a:xfrm>
        </p:grpSpPr>
        <p:sp>
          <p:nvSpPr>
            <p:cNvPr id="89" name="Google Shape;344;p10">
              <a:extLst>
                <a:ext uri="{FF2B5EF4-FFF2-40B4-BE49-F238E27FC236}">
                  <a16:creationId xmlns:a16="http://schemas.microsoft.com/office/drawing/2014/main" id="{4F3F78FA-B9E2-498E-9193-D292252CBAE7}"/>
                </a:ext>
              </a:extLst>
            </p:cNvPr>
            <p:cNvSpPr/>
            <p:nvPr/>
          </p:nvSpPr>
          <p:spPr>
            <a:xfrm>
              <a:off x="13571194" y="819966"/>
              <a:ext cx="332853" cy="431863"/>
            </a:xfrm>
            <a:custGeom>
              <a:avLst/>
              <a:gdLst/>
              <a:ahLst/>
              <a:cxnLst/>
              <a:rect l="l" t="t" r="r" b="b"/>
              <a:pathLst>
                <a:path w="323945" h="431863" extrusionOk="0">
                  <a:moveTo>
                    <a:pt x="0" y="431863"/>
                  </a:moveTo>
                  <a:lnTo>
                    <a:pt x="323945" y="0"/>
                  </a:lnTo>
                  <a:cubicBezTo>
                    <a:pt x="320135" y="102870"/>
                    <a:pt x="283940" y="194215"/>
                    <a:pt x="235172" y="278606"/>
                  </a:cubicBez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345;p10">
              <a:extLst>
                <a:ext uri="{FF2B5EF4-FFF2-40B4-BE49-F238E27FC236}">
                  <a16:creationId xmlns:a16="http://schemas.microsoft.com/office/drawing/2014/main" id="{C7B2F9E9-6929-4E64-A586-70D4E6F62606}"/>
                </a:ext>
              </a:extLst>
            </p:cNvPr>
            <p:cNvSpPr/>
            <p:nvPr/>
          </p:nvSpPr>
          <p:spPr>
            <a:xfrm>
              <a:off x="13532073" y="-140916"/>
              <a:ext cx="585906" cy="902398"/>
            </a:xfrm>
            <a:custGeom>
              <a:avLst/>
              <a:gdLst/>
              <a:ahLst/>
              <a:cxnLst/>
              <a:rect l="l" t="t" r="r" b="b"/>
              <a:pathLst>
                <a:path w="570225" h="902398" extrusionOk="0">
                  <a:moveTo>
                    <a:pt x="561308" y="0"/>
                  </a:moveTo>
                  <a:cubicBezTo>
                    <a:pt x="587121" y="101537"/>
                    <a:pt x="554164" y="183452"/>
                    <a:pt x="497586" y="281464"/>
                  </a:cubicBezTo>
                  <a:lnTo>
                    <a:pt x="139065" y="902399"/>
                  </a:lnTo>
                  <a:lnTo>
                    <a:pt x="0" y="757904"/>
                  </a:lnTo>
                  <a:lnTo>
                    <a:pt x="11716" y="736759"/>
                  </a:lnTo>
                  <a:lnTo>
                    <a:pt x="561308" y="0"/>
                  </a:ln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346;p10">
              <a:extLst>
                <a:ext uri="{FF2B5EF4-FFF2-40B4-BE49-F238E27FC236}">
                  <a16:creationId xmlns:a16="http://schemas.microsoft.com/office/drawing/2014/main" id="{F264E82F-7081-421F-9ECF-0D4EA451BB36}"/>
                </a:ext>
              </a:extLst>
            </p:cNvPr>
            <p:cNvSpPr/>
            <p:nvPr/>
          </p:nvSpPr>
          <p:spPr>
            <a:xfrm>
              <a:off x="12650622" y="496021"/>
              <a:ext cx="1254098" cy="1032795"/>
            </a:xfrm>
            <a:custGeom>
              <a:avLst/>
              <a:gdLst/>
              <a:ahLst/>
              <a:cxnLst/>
              <a:rect l="l" t="t" r="r" b="b"/>
              <a:pathLst>
                <a:path w="1220533" h="1032795" extrusionOk="0">
                  <a:moveTo>
                    <a:pt x="0" y="887254"/>
                  </a:moveTo>
                  <a:lnTo>
                    <a:pt x="525780" y="0"/>
                  </a:lnTo>
                  <a:lnTo>
                    <a:pt x="1220533" y="323945"/>
                  </a:lnTo>
                  <a:lnTo>
                    <a:pt x="816864" y="1032795"/>
                  </a:lnTo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347;p10">
              <a:extLst>
                <a:ext uri="{FF2B5EF4-FFF2-40B4-BE49-F238E27FC236}">
                  <a16:creationId xmlns:a16="http://schemas.microsoft.com/office/drawing/2014/main" id="{C6B733C5-2494-4AFA-8785-B44634A0412C}"/>
                </a:ext>
              </a:extLst>
            </p:cNvPr>
            <p:cNvSpPr/>
            <p:nvPr/>
          </p:nvSpPr>
          <p:spPr>
            <a:xfrm>
              <a:off x="12786560" y="647373"/>
              <a:ext cx="948550" cy="804291"/>
            </a:xfrm>
            <a:custGeom>
              <a:avLst/>
              <a:gdLst/>
              <a:ahLst/>
              <a:cxnLst/>
              <a:rect l="l" t="t" r="r" b="b"/>
              <a:pathLst>
                <a:path w="923163" h="804291" extrusionOk="0">
                  <a:moveTo>
                    <a:pt x="0" y="747331"/>
                  </a:moveTo>
                  <a:lnTo>
                    <a:pt x="440150" y="0"/>
                  </a:lnTo>
                  <a:lnTo>
                    <a:pt x="923163" y="225171"/>
                  </a:lnTo>
                  <a:lnTo>
                    <a:pt x="592074" y="804291"/>
                  </a:ln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348;p10">
              <a:extLst>
                <a:ext uri="{FF2B5EF4-FFF2-40B4-BE49-F238E27FC236}">
                  <a16:creationId xmlns:a16="http://schemas.microsoft.com/office/drawing/2014/main" id="{36A9D5F7-853E-4C7C-ACE2-8EFCA1230F52}"/>
                </a:ext>
              </a:extLst>
            </p:cNvPr>
            <p:cNvSpPr/>
            <p:nvPr/>
          </p:nvSpPr>
          <p:spPr>
            <a:xfrm>
              <a:off x="13238484" y="647373"/>
              <a:ext cx="496295" cy="297262"/>
            </a:xfrm>
            <a:custGeom>
              <a:avLst/>
              <a:gdLst/>
              <a:ahLst/>
              <a:cxnLst/>
              <a:rect l="l" t="t" r="r" b="b"/>
              <a:pathLst>
                <a:path w="483012" h="297262" extrusionOk="0">
                  <a:moveTo>
                    <a:pt x="0" y="0"/>
                  </a:moveTo>
                  <a:cubicBezTo>
                    <a:pt x="137541" y="277463"/>
                    <a:pt x="295370" y="379571"/>
                    <a:pt x="483013" y="225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349;p10">
              <a:extLst>
                <a:ext uri="{FF2B5EF4-FFF2-40B4-BE49-F238E27FC236}">
                  <a16:creationId xmlns:a16="http://schemas.microsoft.com/office/drawing/2014/main" id="{1B4B5DB8-0F23-4C2A-97EE-FDB8BD39131D}"/>
                </a:ext>
              </a:extLst>
            </p:cNvPr>
            <p:cNvSpPr/>
            <p:nvPr/>
          </p:nvSpPr>
          <p:spPr>
            <a:xfrm>
              <a:off x="13399264" y="-224128"/>
              <a:ext cx="713523" cy="979895"/>
            </a:xfrm>
            <a:custGeom>
              <a:avLst/>
              <a:gdLst/>
              <a:ahLst/>
              <a:cxnLst/>
              <a:rect l="l" t="t" r="r" b="b"/>
              <a:pathLst>
                <a:path w="694426" h="979895" extrusionOk="0">
                  <a:moveTo>
                    <a:pt x="0" y="875025"/>
                  </a:moveTo>
                  <a:lnTo>
                    <a:pt x="425577" y="98737"/>
                  </a:lnTo>
                  <a:cubicBezTo>
                    <a:pt x="527400" y="-86905"/>
                    <a:pt x="780764" y="11393"/>
                    <a:pt x="664559" y="210275"/>
                  </a:cubicBezTo>
                  <a:lnTo>
                    <a:pt x="215170" y="979895"/>
                  </a:lnTo>
                  <a:lnTo>
                    <a:pt x="0" y="875025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351;p10">
            <a:extLst>
              <a:ext uri="{FF2B5EF4-FFF2-40B4-BE49-F238E27FC236}">
                <a16:creationId xmlns:a16="http://schemas.microsoft.com/office/drawing/2014/main" id="{581E725F-8AA1-45BD-BA5F-6303F9D92F54}"/>
              </a:ext>
            </a:extLst>
          </p:cNvPr>
          <p:cNvGrpSpPr/>
          <p:nvPr userDrawn="1"/>
        </p:nvGrpSpPr>
        <p:grpSpPr>
          <a:xfrm flipH="1">
            <a:off x="2092592" y="5603187"/>
            <a:ext cx="923998" cy="943211"/>
            <a:chOff x="2148829" y="2424101"/>
            <a:chExt cx="2454481" cy="2453871"/>
          </a:xfrm>
        </p:grpSpPr>
        <p:sp>
          <p:nvSpPr>
            <p:cNvPr id="81" name="Google Shape;352;p10">
              <a:extLst>
                <a:ext uri="{FF2B5EF4-FFF2-40B4-BE49-F238E27FC236}">
                  <a16:creationId xmlns:a16="http://schemas.microsoft.com/office/drawing/2014/main" id="{6B2854EC-C6D9-496B-9FD2-02BD348D9B0B}"/>
                </a:ext>
              </a:extLst>
            </p:cNvPr>
            <p:cNvSpPr/>
            <p:nvPr/>
          </p:nvSpPr>
          <p:spPr>
            <a:xfrm>
              <a:off x="2414700" y="2858833"/>
              <a:ext cx="1640137" cy="2000434"/>
            </a:xfrm>
            <a:custGeom>
              <a:avLst/>
              <a:gdLst/>
              <a:ahLst/>
              <a:cxnLst/>
              <a:rect l="l" t="t" r="r" b="b"/>
              <a:pathLst>
                <a:path w="1640137" h="2000434" extrusionOk="0">
                  <a:moveTo>
                    <a:pt x="1573116" y="1578"/>
                  </a:moveTo>
                  <a:cubicBezTo>
                    <a:pt x="1569401" y="-1280"/>
                    <a:pt x="1567782" y="-232"/>
                    <a:pt x="1566734" y="-137"/>
                  </a:cubicBezTo>
                  <a:cubicBezTo>
                    <a:pt x="1565591" y="-41"/>
                    <a:pt x="1564734" y="54"/>
                    <a:pt x="1563877" y="244"/>
                  </a:cubicBezTo>
                  <a:cubicBezTo>
                    <a:pt x="1562258" y="626"/>
                    <a:pt x="1560543" y="1197"/>
                    <a:pt x="1558448" y="1864"/>
                  </a:cubicBezTo>
                  <a:cubicBezTo>
                    <a:pt x="1554257" y="3197"/>
                    <a:pt x="1548827" y="5197"/>
                    <a:pt x="1542255" y="7769"/>
                  </a:cubicBezTo>
                  <a:cubicBezTo>
                    <a:pt x="1529015" y="12913"/>
                    <a:pt x="1511299" y="20342"/>
                    <a:pt x="1492249" y="28629"/>
                  </a:cubicBezTo>
                  <a:cubicBezTo>
                    <a:pt x="1454149" y="45202"/>
                    <a:pt x="1410524" y="65205"/>
                    <a:pt x="1385283" y="78445"/>
                  </a:cubicBezTo>
                  <a:cubicBezTo>
                    <a:pt x="1037144" y="261420"/>
                    <a:pt x="648810" y="572030"/>
                    <a:pt x="341438" y="913120"/>
                  </a:cubicBezTo>
                  <a:cubicBezTo>
                    <a:pt x="256571" y="993416"/>
                    <a:pt x="105123" y="1184488"/>
                    <a:pt x="81977" y="1263831"/>
                  </a:cubicBezTo>
                  <a:cubicBezTo>
                    <a:pt x="11016" y="1394133"/>
                    <a:pt x="-16225" y="1497289"/>
                    <a:pt x="8921" y="1562725"/>
                  </a:cubicBezTo>
                  <a:cubicBezTo>
                    <a:pt x="17017" y="1583871"/>
                    <a:pt x="41591" y="1611684"/>
                    <a:pt x="96932" y="1668453"/>
                  </a:cubicBezTo>
                  <a:cubicBezTo>
                    <a:pt x="104075" y="1675787"/>
                    <a:pt x="121411" y="1690170"/>
                    <a:pt x="144842" y="1708934"/>
                  </a:cubicBezTo>
                  <a:cubicBezTo>
                    <a:pt x="168274" y="1727698"/>
                    <a:pt x="197134" y="1750559"/>
                    <a:pt x="226472" y="1772657"/>
                  </a:cubicBezTo>
                  <a:cubicBezTo>
                    <a:pt x="320578" y="1843427"/>
                    <a:pt x="342486" y="1857524"/>
                    <a:pt x="405827" y="1888861"/>
                  </a:cubicBezTo>
                  <a:cubicBezTo>
                    <a:pt x="533653" y="1952012"/>
                    <a:pt x="688053" y="1999161"/>
                    <a:pt x="774159" y="2000018"/>
                  </a:cubicBezTo>
                  <a:cubicBezTo>
                    <a:pt x="854264" y="2000875"/>
                    <a:pt x="960468" y="1964109"/>
                    <a:pt x="1041621" y="1908388"/>
                  </a:cubicBezTo>
                  <a:cubicBezTo>
                    <a:pt x="1181162" y="1812471"/>
                    <a:pt x="1319561" y="1636735"/>
                    <a:pt x="1421383" y="1427661"/>
                  </a:cubicBezTo>
                  <a:cubicBezTo>
                    <a:pt x="1598452" y="1064473"/>
                    <a:pt x="1677415" y="590985"/>
                    <a:pt x="1622836" y="218557"/>
                  </a:cubicBezTo>
                  <a:cubicBezTo>
                    <a:pt x="1617217" y="180362"/>
                    <a:pt x="1607406" y="128832"/>
                    <a:pt x="1597976" y="85969"/>
                  </a:cubicBezTo>
                  <a:cubicBezTo>
                    <a:pt x="1593214" y="64538"/>
                    <a:pt x="1588547" y="45202"/>
                    <a:pt x="1584641" y="30820"/>
                  </a:cubicBezTo>
                  <a:cubicBezTo>
                    <a:pt x="1582736" y="23676"/>
                    <a:pt x="1581022" y="17770"/>
                    <a:pt x="1579498" y="13294"/>
                  </a:cubicBezTo>
                  <a:cubicBezTo>
                    <a:pt x="1578736" y="11008"/>
                    <a:pt x="1578069" y="9103"/>
                    <a:pt x="1577307" y="7388"/>
                  </a:cubicBezTo>
                  <a:cubicBezTo>
                    <a:pt x="1576355" y="5578"/>
                    <a:pt x="1576450" y="4054"/>
                    <a:pt x="1573116" y="1578"/>
                  </a:cubicBezTo>
                  <a:lnTo>
                    <a:pt x="1573116" y="1578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353;p10">
              <a:extLst>
                <a:ext uri="{FF2B5EF4-FFF2-40B4-BE49-F238E27FC236}">
                  <a16:creationId xmlns:a16="http://schemas.microsoft.com/office/drawing/2014/main" id="{376FBCC1-8A89-4384-9329-96C34E7F20DF}"/>
                </a:ext>
              </a:extLst>
            </p:cNvPr>
            <p:cNvSpPr/>
            <p:nvPr/>
          </p:nvSpPr>
          <p:spPr>
            <a:xfrm>
              <a:off x="3996225" y="2810413"/>
              <a:ext cx="607085" cy="1076528"/>
            </a:xfrm>
            <a:custGeom>
              <a:avLst/>
              <a:gdLst/>
              <a:ahLst/>
              <a:cxnLst/>
              <a:rect l="l" t="t" r="r" b="b"/>
              <a:pathLst>
                <a:path w="607085" h="1076528" extrusionOk="0">
                  <a:moveTo>
                    <a:pt x="291343" y="24185"/>
                  </a:moveTo>
                  <a:cubicBezTo>
                    <a:pt x="275817" y="13041"/>
                    <a:pt x="260101" y="7421"/>
                    <a:pt x="240098" y="3040"/>
                  </a:cubicBezTo>
                  <a:cubicBezTo>
                    <a:pt x="218667" y="-1627"/>
                    <a:pt x="187520" y="-1246"/>
                    <a:pt x="153040" y="2373"/>
                  </a:cubicBezTo>
                  <a:cubicBezTo>
                    <a:pt x="118750" y="6088"/>
                    <a:pt x="81602" y="13232"/>
                    <a:pt x="50360" y="22852"/>
                  </a:cubicBezTo>
                  <a:cubicBezTo>
                    <a:pt x="50265" y="22852"/>
                    <a:pt x="50075" y="22852"/>
                    <a:pt x="49979" y="22947"/>
                  </a:cubicBezTo>
                  <a:lnTo>
                    <a:pt x="7117" y="35425"/>
                  </a:lnTo>
                  <a:cubicBezTo>
                    <a:pt x="-693" y="37616"/>
                    <a:pt x="-2980" y="49808"/>
                    <a:pt x="3593" y="54666"/>
                  </a:cubicBezTo>
                  <a:lnTo>
                    <a:pt x="103415" y="129151"/>
                  </a:lnTo>
                  <a:cubicBezTo>
                    <a:pt x="103510" y="129246"/>
                    <a:pt x="103510" y="129246"/>
                    <a:pt x="103605" y="129342"/>
                  </a:cubicBezTo>
                  <a:cubicBezTo>
                    <a:pt x="177233" y="186587"/>
                    <a:pt x="212666" y="217448"/>
                    <a:pt x="255815" y="262692"/>
                  </a:cubicBezTo>
                  <a:cubicBezTo>
                    <a:pt x="439552" y="454906"/>
                    <a:pt x="547946" y="677219"/>
                    <a:pt x="569092" y="902105"/>
                  </a:cubicBezTo>
                  <a:cubicBezTo>
                    <a:pt x="570711" y="919440"/>
                    <a:pt x="572521" y="935061"/>
                    <a:pt x="574140" y="946681"/>
                  </a:cubicBezTo>
                  <a:cubicBezTo>
                    <a:pt x="574902" y="952492"/>
                    <a:pt x="575855" y="957255"/>
                    <a:pt x="576521" y="960779"/>
                  </a:cubicBezTo>
                  <a:cubicBezTo>
                    <a:pt x="578331" y="988496"/>
                    <a:pt x="573664" y="1046504"/>
                    <a:pt x="571664" y="1076127"/>
                  </a:cubicBezTo>
                  <a:cubicBezTo>
                    <a:pt x="583665" y="1051362"/>
                    <a:pt x="598714" y="968208"/>
                    <a:pt x="600715" y="962017"/>
                  </a:cubicBezTo>
                  <a:cubicBezTo>
                    <a:pt x="601382" y="958969"/>
                    <a:pt x="601667" y="955350"/>
                    <a:pt x="602239" y="950872"/>
                  </a:cubicBezTo>
                  <a:cubicBezTo>
                    <a:pt x="603191" y="941919"/>
                    <a:pt x="604239" y="929823"/>
                    <a:pt x="605001" y="915916"/>
                  </a:cubicBezTo>
                  <a:cubicBezTo>
                    <a:pt x="606525" y="887912"/>
                    <a:pt x="607096" y="852860"/>
                    <a:pt x="606716" y="823238"/>
                  </a:cubicBezTo>
                  <a:cubicBezTo>
                    <a:pt x="603287" y="565587"/>
                    <a:pt x="515466" y="307935"/>
                    <a:pt x="360399" y="101433"/>
                  </a:cubicBezTo>
                  <a:cubicBezTo>
                    <a:pt x="333539" y="65619"/>
                    <a:pt x="315727" y="44093"/>
                    <a:pt x="298106" y="29424"/>
                  </a:cubicBezTo>
                  <a:cubicBezTo>
                    <a:pt x="295820" y="27519"/>
                    <a:pt x="293534" y="25805"/>
                    <a:pt x="291343" y="24185"/>
                  </a:cubicBezTo>
                  <a:lnTo>
                    <a:pt x="291343" y="24185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354;p10">
              <a:extLst>
                <a:ext uri="{FF2B5EF4-FFF2-40B4-BE49-F238E27FC236}">
                  <a16:creationId xmlns:a16="http://schemas.microsoft.com/office/drawing/2014/main" id="{263AFD13-4350-4B2E-A9EB-9F47CD6961F2}"/>
                </a:ext>
              </a:extLst>
            </p:cNvPr>
            <p:cNvSpPr/>
            <p:nvPr/>
          </p:nvSpPr>
          <p:spPr>
            <a:xfrm>
              <a:off x="2148829" y="2632235"/>
              <a:ext cx="1830416" cy="1792106"/>
            </a:xfrm>
            <a:custGeom>
              <a:avLst/>
              <a:gdLst/>
              <a:ahLst/>
              <a:cxnLst/>
              <a:rect l="l" t="t" r="r" b="b"/>
              <a:pathLst>
                <a:path w="1830416" h="1792106" extrusionOk="0">
                  <a:moveTo>
                    <a:pt x="1827557" y="215507"/>
                  </a:moveTo>
                  <a:cubicBezTo>
                    <a:pt x="1827367" y="215412"/>
                    <a:pt x="1827176" y="215412"/>
                    <a:pt x="1826986" y="215412"/>
                  </a:cubicBezTo>
                  <a:lnTo>
                    <a:pt x="1813079" y="207888"/>
                  </a:lnTo>
                  <a:cubicBezTo>
                    <a:pt x="1805459" y="203792"/>
                    <a:pt x="1776979" y="188647"/>
                    <a:pt x="1750023" y="174074"/>
                  </a:cubicBezTo>
                  <a:cubicBezTo>
                    <a:pt x="1397598" y="-16522"/>
                    <a:pt x="956972" y="-54241"/>
                    <a:pt x="612357" y="77109"/>
                  </a:cubicBezTo>
                  <a:cubicBezTo>
                    <a:pt x="417857" y="151309"/>
                    <a:pt x="245359" y="285516"/>
                    <a:pt x="153443" y="434773"/>
                  </a:cubicBezTo>
                  <a:cubicBezTo>
                    <a:pt x="-12959" y="704902"/>
                    <a:pt x="-46677" y="1077901"/>
                    <a:pt x="64194" y="1412324"/>
                  </a:cubicBezTo>
                  <a:cubicBezTo>
                    <a:pt x="90102" y="1490524"/>
                    <a:pt x="159348" y="1631684"/>
                    <a:pt x="205354" y="1700169"/>
                  </a:cubicBezTo>
                  <a:cubicBezTo>
                    <a:pt x="215165" y="1714838"/>
                    <a:pt x="224880" y="1728649"/>
                    <a:pt x="232405" y="1739127"/>
                  </a:cubicBezTo>
                  <a:cubicBezTo>
                    <a:pt x="236215" y="1744365"/>
                    <a:pt x="239359" y="1748937"/>
                    <a:pt x="241930" y="1752271"/>
                  </a:cubicBezTo>
                  <a:cubicBezTo>
                    <a:pt x="245740" y="1758367"/>
                    <a:pt x="268029" y="1786085"/>
                    <a:pt x="275458" y="1791704"/>
                  </a:cubicBezTo>
                  <a:cubicBezTo>
                    <a:pt x="270029" y="1767320"/>
                    <a:pt x="265743" y="1744175"/>
                    <a:pt x="266505" y="1724649"/>
                  </a:cubicBezTo>
                  <a:cubicBezTo>
                    <a:pt x="268791" y="1658354"/>
                    <a:pt x="301271" y="1570343"/>
                    <a:pt x="360612" y="1470522"/>
                  </a:cubicBezTo>
                  <a:cubicBezTo>
                    <a:pt x="419953" y="1370699"/>
                    <a:pt x="504344" y="1258495"/>
                    <a:pt x="606262" y="1143052"/>
                  </a:cubicBezTo>
                  <a:cubicBezTo>
                    <a:pt x="810096" y="912166"/>
                    <a:pt x="1084226" y="667374"/>
                    <a:pt x="1369023" y="475445"/>
                  </a:cubicBezTo>
                  <a:cubicBezTo>
                    <a:pt x="1515804" y="376575"/>
                    <a:pt x="1677062" y="286659"/>
                    <a:pt x="1788409" y="241701"/>
                  </a:cubicBezTo>
                  <a:lnTo>
                    <a:pt x="1826319" y="226461"/>
                  </a:lnTo>
                  <a:cubicBezTo>
                    <a:pt x="1830796" y="225032"/>
                    <a:pt x="1831557" y="217889"/>
                    <a:pt x="1827557" y="215507"/>
                  </a:cubicBezTo>
                  <a:lnTo>
                    <a:pt x="1827557" y="215507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355;p10">
              <a:extLst>
                <a:ext uri="{FF2B5EF4-FFF2-40B4-BE49-F238E27FC236}">
                  <a16:creationId xmlns:a16="http://schemas.microsoft.com/office/drawing/2014/main" id="{1328A865-02C2-40BA-8C0E-923A1CF20B17}"/>
                </a:ext>
              </a:extLst>
            </p:cNvPr>
            <p:cNvSpPr/>
            <p:nvPr/>
          </p:nvSpPr>
          <p:spPr>
            <a:xfrm>
              <a:off x="2332020" y="2424101"/>
              <a:ext cx="1658113" cy="611210"/>
            </a:xfrm>
            <a:custGeom>
              <a:avLst/>
              <a:gdLst/>
              <a:ahLst/>
              <a:cxnLst/>
              <a:rect l="l" t="t" r="r" b="b"/>
              <a:pathLst>
                <a:path w="1658113" h="611210" extrusionOk="0">
                  <a:moveTo>
                    <a:pt x="1436210" y="83694"/>
                  </a:moveTo>
                  <a:cubicBezTo>
                    <a:pt x="1432590" y="81027"/>
                    <a:pt x="1429066" y="78551"/>
                    <a:pt x="1425542" y="76170"/>
                  </a:cubicBezTo>
                  <a:cubicBezTo>
                    <a:pt x="1383441" y="47118"/>
                    <a:pt x="1346294" y="34355"/>
                    <a:pt x="1279333" y="20829"/>
                  </a:cubicBezTo>
                  <a:cubicBezTo>
                    <a:pt x="1082546" y="-19080"/>
                    <a:pt x="851946" y="-2126"/>
                    <a:pt x="651254" y="66645"/>
                  </a:cubicBezTo>
                  <a:cubicBezTo>
                    <a:pt x="502188" y="117794"/>
                    <a:pt x="347026" y="209329"/>
                    <a:pt x="226059" y="317533"/>
                  </a:cubicBezTo>
                  <a:cubicBezTo>
                    <a:pt x="193102" y="346966"/>
                    <a:pt x="148239" y="394495"/>
                    <a:pt x="111473" y="436691"/>
                  </a:cubicBezTo>
                  <a:cubicBezTo>
                    <a:pt x="93089" y="457836"/>
                    <a:pt x="76706" y="477553"/>
                    <a:pt x="64991" y="493174"/>
                  </a:cubicBezTo>
                  <a:cubicBezTo>
                    <a:pt x="59085" y="500985"/>
                    <a:pt x="54323" y="507462"/>
                    <a:pt x="50989" y="512986"/>
                  </a:cubicBezTo>
                  <a:cubicBezTo>
                    <a:pt x="49274" y="515748"/>
                    <a:pt x="47941" y="518416"/>
                    <a:pt x="46893" y="520797"/>
                  </a:cubicBezTo>
                  <a:cubicBezTo>
                    <a:pt x="43655" y="527560"/>
                    <a:pt x="8222" y="579566"/>
                    <a:pt x="-256" y="610808"/>
                  </a:cubicBezTo>
                  <a:cubicBezTo>
                    <a:pt x="3745" y="610998"/>
                    <a:pt x="59085" y="537275"/>
                    <a:pt x="63848" y="534894"/>
                  </a:cubicBezTo>
                  <a:cubicBezTo>
                    <a:pt x="67753" y="532227"/>
                    <a:pt x="71849" y="528417"/>
                    <a:pt x="76230" y="523464"/>
                  </a:cubicBezTo>
                  <a:cubicBezTo>
                    <a:pt x="106901" y="489078"/>
                    <a:pt x="187101" y="422118"/>
                    <a:pt x="236250" y="389828"/>
                  </a:cubicBezTo>
                  <a:cubicBezTo>
                    <a:pt x="384173" y="292768"/>
                    <a:pt x="542003" y="237714"/>
                    <a:pt x="736789" y="215901"/>
                  </a:cubicBezTo>
                  <a:cubicBezTo>
                    <a:pt x="981391" y="188469"/>
                    <a:pt x="1225993" y="226379"/>
                    <a:pt x="1467547" y="329439"/>
                  </a:cubicBezTo>
                  <a:cubicBezTo>
                    <a:pt x="1490026" y="339060"/>
                    <a:pt x="1530888" y="358777"/>
                    <a:pt x="1567560" y="377255"/>
                  </a:cubicBezTo>
                  <a:cubicBezTo>
                    <a:pt x="1585847" y="386494"/>
                    <a:pt x="1603088" y="395543"/>
                    <a:pt x="1616613" y="402877"/>
                  </a:cubicBezTo>
                  <a:cubicBezTo>
                    <a:pt x="1630139" y="410116"/>
                    <a:pt x="1640616" y="416212"/>
                    <a:pt x="1642426" y="417641"/>
                  </a:cubicBezTo>
                  <a:cubicBezTo>
                    <a:pt x="1643283" y="418308"/>
                    <a:pt x="1644331" y="419451"/>
                    <a:pt x="1646903" y="419832"/>
                  </a:cubicBezTo>
                  <a:cubicBezTo>
                    <a:pt x="1649474" y="420213"/>
                    <a:pt x="1653665" y="418593"/>
                    <a:pt x="1655380" y="416403"/>
                  </a:cubicBezTo>
                  <a:cubicBezTo>
                    <a:pt x="1658904" y="412021"/>
                    <a:pt x="1657666" y="410402"/>
                    <a:pt x="1657571" y="408973"/>
                  </a:cubicBezTo>
                  <a:cubicBezTo>
                    <a:pt x="1657380" y="406116"/>
                    <a:pt x="1656713" y="403639"/>
                    <a:pt x="1655761" y="400496"/>
                  </a:cubicBezTo>
                  <a:cubicBezTo>
                    <a:pt x="1653856" y="394019"/>
                    <a:pt x="1650522" y="385161"/>
                    <a:pt x="1646427" y="374588"/>
                  </a:cubicBezTo>
                  <a:cubicBezTo>
                    <a:pt x="1638235" y="353347"/>
                    <a:pt x="1626805" y="325629"/>
                    <a:pt x="1615375" y="301817"/>
                  </a:cubicBezTo>
                  <a:cubicBezTo>
                    <a:pt x="1605755" y="281719"/>
                    <a:pt x="1582228" y="242000"/>
                    <a:pt x="1562035" y="211901"/>
                  </a:cubicBezTo>
                  <a:cubicBezTo>
                    <a:pt x="1530603" y="164847"/>
                    <a:pt x="1516887" y="150084"/>
                    <a:pt x="1470690" y="111412"/>
                  </a:cubicBezTo>
                  <a:cubicBezTo>
                    <a:pt x="1458212" y="100839"/>
                    <a:pt x="1446973" y="91695"/>
                    <a:pt x="1436210" y="83694"/>
                  </a:cubicBezTo>
                  <a:lnTo>
                    <a:pt x="1436210" y="8369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356;p10">
              <a:extLst>
                <a:ext uri="{FF2B5EF4-FFF2-40B4-BE49-F238E27FC236}">
                  <a16:creationId xmlns:a16="http://schemas.microsoft.com/office/drawing/2014/main" id="{0C098CFA-645E-4ED5-8670-04DAC381D0F7}"/>
                </a:ext>
              </a:extLst>
            </p:cNvPr>
            <p:cNvSpPr/>
            <p:nvPr/>
          </p:nvSpPr>
          <p:spPr>
            <a:xfrm>
              <a:off x="3715705" y="2476794"/>
              <a:ext cx="562402" cy="374509"/>
            </a:xfrm>
            <a:custGeom>
              <a:avLst/>
              <a:gdLst/>
              <a:ahLst/>
              <a:cxnLst/>
              <a:rect l="l" t="t" r="r" b="b"/>
              <a:pathLst>
                <a:path w="562402" h="374509" extrusionOk="0">
                  <a:moveTo>
                    <a:pt x="402699" y="202071"/>
                  </a:moveTo>
                  <a:cubicBezTo>
                    <a:pt x="359455" y="169114"/>
                    <a:pt x="313830" y="138063"/>
                    <a:pt x="279445" y="118251"/>
                  </a:cubicBezTo>
                  <a:cubicBezTo>
                    <a:pt x="215342" y="81294"/>
                    <a:pt x="124283" y="38336"/>
                    <a:pt x="75134" y="22239"/>
                  </a:cubicBezTo>
                  <a:cubicBezTo>
                    <a:pt x="75039" y="22239"/>
                    <a:pt x="74943" y="22143"/>
                    <a:pt x="74943" y="22048"/>
                  </a:cubicBezTo>
                  <a:lnTo>
                    <a:pt x="43511" y="11666"/>
                  </a:lnTo>
                  <a:cubicBezTo>
                    <a:pt x="40653" y="10618"/>
                    <a:pt x="1315" y="-2717"/>
                    <a:pt x="-209" y="-50"/>
                  </a:cubicBezTo>
                  <a:cubicBezTo>
                    <a:pt x="-1733" y="2617"/>
                    <a:pt x="34748" y="20905"/>
                    <a:pt x="37129" y="22905"/>
                  </a:cubicBezTo>
                  <a:lnTo>
                    <a:pt x="56084" y="38145"/>
                  </a:lnTo>
                  <a:cubicBezTo>
                    <a:pt x="56179" y="38241"/>
                    <a:pt x="56179" y="38241"/>
                    <a:pt x="56274" y="38336"/>
                  </a:cubicBezTo>
                  <a:cubicBezTo>
                    <a:pt x="135618" y="101868"/>
                    <a:pt x="211056" y="211691"/>
                    <a:pt x="254680" y="328086"/>
                  </a:cubicBezTo>
                  <a:cubicBezTo>
                    <a:pt x="258871" y="339421"/>
                    <a:pt x="262395" y="349803"/>
                    <a:pt x="265443" y="357709"/>
                  </a:cubicBezTo>
                  <a:cubicBezTo>
                    <a:pt x="266967" y="361614"/>
                    <a:pt x="268301" y="364758"/>
                    <a:pt x="269634" y="367425"/>
                  </a:cubicBezTo>
                  <a:cubicBezTo>
                    <a:pt x="270301" y="368758"/>
                    <a:pt x="270873" y="369901"/>
                    <a:pt x="271920" y="371139"/>
                  </a:cubicBezTo>
                  <a:cubicBezTo>
                    <a:pt x="272397" y="371711"/>
                    <a:pt x="273254" y="372378"/>
                    <a:pt x="274397" y="373044"/>
                  </a:cubicBezTo>
                  <a:cubicBezTo>
                    <a:pt x="275540" y="373711"/>
                    <a:pt x="277350" y="374378"/>
                    <a:pt x="279445" y="373997"/>
                  </a:cubicBezTo>
                  <a:cubicBezTo>
                    <a:pt x="281350" y="373616"/>
                    <a:pt x="283160" y="373140"/>
                    <a:pt x="286684" y="372187"/>
                  </a:cubicBezTo>
                  <a:cubicBezTo>
                    <a:pt x="290208" y="371235"/>
                    <a:pt x="294876" y="369806"/>
                    <a:pt x="300400" y="368282"/>
                  </a:cubicBezTo>
                  <a:cubicBezTo>
                    <a:pt x="311449" y="365043"/>
                    <a:pt x="325736" y="360948"/>
                    <a:pt x="339929" y="356852"/>
                  </a:cubicBezTo>
                  <a:cubicBezTo>
                    <a:pt x="399936" y="339421"/>
                    <a:pt x="482232" y="331039"/>
                    <a:pt x="516427" y="337802"/>
                  </a:cubicBezTo>
                  <a:lnTo>
                    <a:pt x="542811" y="342945"/>
                  </a:lnTo>
                  <a:cubicBezTo>
                    <a:pt x="545002" y="343326"/>
                    <a:pt x="560623" y="351613"/>
                    <a:pt x="561957" y="349899"/>
                  </a:cubicBezTo>
                  <a:cubicBezTo>
                    <a:pt x="563861" y="347422"/>
                    <a:pt x="550908" y="334373"/>
                    <a:pt x="548622" y="331992"/>
                  </a:cubicBezTo>
                  <a:lnTo>
                    <a:pt x="512236" y="295511"/>
                  </a:lnTo>
                  <a:cubicBezTo>
                    <a:pt x="486614" y="269412"/>
                    <a:pt x="446037" y="235027"/>
                    <a:pt x="402699" y="202071"/>
                  </a:cubicBezTo>
                  <a:lnTo>
                    <a:pt x="402699" y="202071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357;p10">
              <a:extLst>
                <a:ext uri="{FF2B5EF4-FFF2-40B4-BE49-F238E27FC236}">
                  <a16:creationId xmlns:a16="http://schemas.microsoft.com/office/drawing/2014/main" id="{0BA3A811-FF5D-49EF-8C84-E62F8F94EC2F}"/>
                </a:ext>
              </a:extLst>
            </p:cNvPr>
            <p:cNvSpPr/>
            <p:nvPr/>
          </p:nvSpPr>
          <p:spPr>
            <a:xfrm>
              <a:off x="3257786" y="2855955"/>
              <a:ext cx="1314962" cy="2022017"/>
            </a:xfrm>
            <a:custGeom>
              <a:avLst/>
              <a:gdLst/>
              <a:ahLst/>
              <a:cxnLst/>
              <a:rect l="l" t="t" r="r" b="b"/>
              <a:pathLst>
                <a:path w="1314962" h="2022017" extrusionOk="0">
                  <a:moveTo>
                    <a:pt x="806897" y="49414"/>
                  </a:moveTo>
                  <a:cubicBezTo>
                    <a:pt x="797086" y="41984"/>
                    <a:pt x="788228" y="35222"/>
                    <a:pt x="780322" y="29507"/>
                  </a:cubicBezTo>
                  <a:cubicBezTo>
                    <a:pt x="772416" y="23791"/>
                    <a:pt x="765558" y="19220"/>
                    <a:pt x="760129" y="15886"/>
                  </a:cubicBezTo>
                  <a:cubicBezTo>
                    <a:pt x="757462" y="14171"/>
                    <a:pt x="755271" y="12933"/>
                    <a:pt x="753271" y="11885"/>
                  </a:cubicBezTo>
                  <a:cubicBezTo>
                    <a:pt x="746032" y="9695"/>
                    <a:pt x="737364" y="3027"/>
                    <a:pt x="731554" y="-402"/>
                  </a:cubicBezTo>
                  <a:cubicBezTo>
                    <a:pt x="734888" y="6932"/>
                    <a:pt x="737364" y="13600"/>
                    <a:pt x="736221" y="20934"/>
                  </a:cubicBezTo>
                  <a:cubicBezTo>
                    <a:pt x="736412" y="24649"/>
                    <a:pt x="737364" y="28459"/>
                    <a:pt x="738698" y="33221"/>
                  </a:cubicBezTo>
                  <a:cubicBezTo>
                    <a:pt x="741365" y="42746"/>
                    <a:pt x="745461" y="55700"/>
                    <a:pt x="749461" y="71226"/>
                  </a:cubicBezTo>
                  <a:cubicBezTo>
                    <a:pt x="844521" y="445749"/>
                    <a:pt x="790133" y="947526"/>
                    <a:pt x="609348" y="1358054"/>
                  </a:cubicBezTo>
                  <a:cubicBezTo>
                    <a:pt x="540387" y="1514740"/>
                    <a:pt x="489143" y="1598560"/>
                    <a:pt x="382844" y="1729338"/>
                  </a:cubicBezTo>
                  <a:cubicBezTo>
                    <a:pt x="304453" y="1825731"/>
                    <a:pt x="279021" y="1851163"/>
                    <a:pt x="204631" y="1905360"/>
                  </a:cubicBezTo>
                  <a:cubicBezTo>
                    <a:pt x="166055" y="1933554"/>
                    <a:pt x="79377" y="1976607"/>
                    <a:pt x="44516" y="1985561"/>
                  </a:cubicBezTo>
                  <a:cubicBezTo>
                    <a:pt x="29942" y="1989276"/>
                    <a:pt x="15846" y="1993276"/>
                    <a:pt x="9940" y="1995657"/>
                  </a:cubicBezTo>
                  <a:cubicBezTo>
                    <a:pt x="7940" y="1996419"/>
                    <a:pt x="6321" y="1997276"/>
                    <a:pt x="4606" y="1998324"/>
                  </a:cubicBezTo>
                  <a:cubicBezTo>
                    <a:pt x="2987" y="1999372"/>
                    <a:pt x="510" y="2000800"/>
                    <a:pt x="-156" y="2005278"/>
                  </a:cubicBezTo>
                  <a:cubicBezTo>
                    <a:pt x="-537" y="2007563"/>
                    <a:pt x="224" y="2010135"/>
                    <a:pt x="1367" y="2011659"/>
                  </a:cubicBezTo>
                  <a:cubicBezTo>
                    <a:pt x="2511" y="2013183"/>
                    <a:pt x="3654" y="2013945"/>
                    <a:pt x="4606" y="2014517"/>
                  </a:cubicBezTo>
                  <a:cubicBezTo>
                    <a:pt x="6606" y="2015659"/>
                    <a:pt x="8416" y="2016041"/>
                    <a:pt x="10512" y="2016517"/>
                  </a:cubicBezTo>
                  <a:cubicBezTo>
                    <a:pt x="18989" y="2018422"/>
                    <a:pt x="33372" y="2019470"/>
                    <a:pt x="57470" y="2020517"/>
                  </a:cubicBezTo>
                  <a:cubicBezTo>
                    <a:pt x="506764" y="2039377"/>
                    <a:pt x="931865" y="1814301"/>
                    <a:pt x="1161227" y="1435873"/>
                  </a:cubicBezTo>
                  <a:cubicBezTo>
                    <a:pt x="1307721" y="1194033"/>
                    <a:pt x="1347631" y="971148"/>
                    <a:pt x="1288290" y="723212"/>
                  </a:cubicBezTo>
                  <a:cubicBezTo>
                    <a:pt x="1242094" y="530331"/>
                    <a:pt x="1119412" y="327544"/>
                    <a:pt x="955487" y="172382"/>
                  </a:cubicBezTo>
                  <a:cubicBezTo>
                    <a:pt x="929293" y="147616"/>
                    <a:pt x="881287" y="107516"/>
                    <a:pt x="838139" y="73417"/>
                  </a:cubicBezTo>
                  <a:cubicBezTo>
                    <a:pt x="827280" y="64940"/>
                    <a:pt x="816707" y="56843"/>
                    <a:pt x="806897" y="49414"/>
                  </a:cubicBezTo>
                  <a:lnTo>
                    <a:pt x="806897" y="4941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358;p10">
              <a:extLst>
                <a:ext uri="{FF2B5EF4-FFF2-40B4-BE49-F238E27FC236}">
                  <a16:creationId xmlns:a16="http://schemas.microsoft.com/office/drawing/2014/main" id="{8E0499B2-F059-4233-B1E6-A5BE889DC0D3}"/>
                </a:ext>
              </a:extLst>
            </p:cNvPr>
            <p:cNvSpPr/>
            <p:nvPr/>
          </p:nvSpPr>
          <p:spPr>
            <a:xfrm>
              <a:off x="3788137" y="2684384"/>
              <a:ext cx="411912" cy="359715"/>
            </a:xfrm>
            <a:custGeom>
              <a:avLst/>
              <a:gdLst/>
              <a:ahLst/>
              <a:cxnLst/>
              <a:rect l="l" t="t" r="r" b="b"/>
              <a:pathLst>
                <a:path w="411912" h="359715" extrusionOk="0">
                  <a:moveTo>
                    <a:pt x="395037" y="325570"/>
                  </a:moveTo>
                  <a:cubicBezTo>
                    <a:pt x="350365" y="383482"/>
                    <a:pt x="229302" y="365003"/>
                    <a:pt x="124717" y="284327"/>
                  </a:cubicBezTo>
                  <a:cubicBezTo>
                    <a:pt x="20133" y="203650"/>
                    <a:pt x="-28349" y="91255"/>
                    <a:pt x="16418" y="33343"/>
                  </a:cubicBezTo>
                  <a:cubicBezTo>
                    <a:pt x="61090" y="-24569"/>
                    <a:pt x="182153" y="-6091"/>
                    <a:pt x="286738" y="74586"/>
                  </a:cubicBezTo>
                  <a:cubicBezTo>
                    <a:pt x="391227" y="155263"/>
                    <a:pt x="439709" y="267658"/>
                    <a:pt x="395037" y="3255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359;p10">
              <a:extLst>
                <a:ext uri="{FF2B5EF4-FFF2-40B4-BE49-F238E27FC236}">
                  <a16:creationId xmlns:a16="http://schemas.microsoft.com/office/drawing/2014/main" id="{2E1A4549-E924-43C9-A992-52793F4AD2C5}"/>
                </a:ext>
              </a:extLst>
            </p:cNvPr>
            <p:cNvSpPr/>
            <p:nvPr/>
          </p:nvSpPr>
          <p:spPr>
            <a:xfrm>
              <a:off x="2149175" y="2637166"/>
              <a:ext cx="2004726" cy="2240375"/>
            </a:xfrm>
            <a:custGeom>
              <a:avLst/>
              <a:gdLst/>
              <a:ahLst/>
              <a:cxnLst/>
              <a:rect l="l" t="t" r="r" b="b"/>
              <a:pathLst>
                <a:path w="2004726" h="2240375" extrusionOk="0">
                  <a:moveTo>
                    <a:pt x="536383" y="-402"/>
                  </a:moveTo>
                  <a:cubicBezTo>
                    <a:pt x="212438" y="220388"/>
                    <a:pt x="-256" y="592053"/>
                    <a:pt x="-256" y="1013534"/>
                  </a:cubicBezTo>
                  <a:cubicBezTo>
                    <a:pt x="-256" y="1690857"/>
                    <a:pt x="548861" y="2239973"/>
                    <a:pt x="1226183" y="2239973"/>
                  </a:cubicBezTo>
                  <a:cubicBezTo>
                    <a:pt x="1521744" y="2239973"/>
                    <a:pt x="1792731" y="2135389"/>
                    <a:pt x="2004471" y="1961272"/>
                  </a:cubicBezTo>
                  <a:cubicBezTo>
                    <a:pt x="1808733" y="2093479"/>
                    <a:pt x="1572798" y="2170631"/>
                    <a:pt x="1318767" y="2170631"/>
                  </a:cubicBezTo>
                  <a:cubicBezTo>
                    <a:pt x="641444" y="2170631"/>
                    <a:pt x="92327" y="1621515"/>
                    <a:pt x="92327" y="944193"/>
                  </a:cubicBezTo>
                  <a:cubicBezTo>
                    <a:pt x="92327" y="564240"/>
                    <a:pt x="265016" y="224483"/>
                    <a:pt x="536383" y="-402"/>
                  </a:cubicBezTo>
                  <a:lnTo>
                    <a:pt x="536383" y="-402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76;p8">
            <a:extLst>
              <a:ext uri="{FF2B5EF4-FFF2-40B4-BE49-F238E27FC236}">
                <a16:creationId xmlns:a16="http://schemas.microsoft.com/office/drawing/2014/main" id="{842231E6-8ED7-420A-B8A8-1755A766D869}"/>
              </a:ext>
            </a:extLst>
          </p:cNvPr>
          <p:cNvSpPr/>
          <p:nvPr userDrawn="1"/>
        </p:nvSpPr>
        <p:spPr>
          <a:xfrm>
            <a:off x="9893962" y="163525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77;p8">
            <a:extLst>
              <a:ext uri="{FF2B5EF4-FFF2-40B4-BE49-F238E27FC236}">
                <a16:creationId xmlns:a16="http://schemas.microsoft.com/office/drawing/2014/main" id="{DFEF55CD-6C6A-4DD0-B89F-2B01E5A310F6}"/>
              </a:ext>
            </a:extLst>
          </p:cNvPr>
          <p:cNvSpPr/>
          <p:nvPr userDrawn="1"/>
        </p:nvSpPr>
        <p:spPr>
          <a:xfrm>
            <a:off x="11695719" y="1393560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87;p8">
            <a:extLst>
              <a:ext uri="{FF2B5EF4-FFF2-40B4-BE49-F238E27FC236}">
                <a16:creationId xmlns:a16="http://schemas.microsoft.com/office/drawing/2014/main" id="{02E5511C-84E0-4921-872C-4ECF9BFB35C5}"/>
              </a:ext>
            </a:extLst>
          </p:cNvPr>
          <p:cNvSpPr/>
          <p:nvPr userDrawn="1"/>
        </p:nvSpPr>
        <p:spPr>
          <a:xfrm>
            <a:off x="10199569" y="1572419"/>
            <a:ext cx="926484" cy="4319637"/>
          </a:xfrm>
          <a:custGeom>
            <a:avLst/>
            <a:gdLst/>
            <a:ahLst/>
            <a:cxnLst/>
            <a:rect l="l" t="t" r="r" b="b"/>
            <a:pathLst>
              <a:path w="926484" h="3975969" extrusionOk="0">
                <a:moveTo>
                  <a:pt x="56981" y="0"/>
                </a:moveTo>
                <a:cubicBezTo>
                  <a:pt x="626656" y="986592"/>
                  <a:pt x="926484" y="2105620"/>
                  <a:pt x="926484" y="3244825"/>
                </a:cubicBezTo>
                <a:lnTo>
                  <a:pt x="926484" y="3975969"/>
                </a:lnTo>
                <a:lnTo>
                  <a:pt x="600398" y="3975969"/>
                </a:lnTo>
                <a:lnTo>
                  <a:pt x="625111" y="3760701"/>
                </a:lnTo>
                <a:cubicBezTo>
                  <a:pt x="746577" y="2420088"/>
                  <a:pt x="611984" y="1232210"/>
                  <a:pt x="0" y="27142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 userDrawn="1"/>
        </p:nvSpPr>
        <p:spPr>
          <a:xfrm>
            <a:off x="10199569" y="1572418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9;p8">
            <a:extLst>
              <a:ext uri="{FF2B5EF4-FFF2-40B4-BE49-F238E27FC236}">
                <a16:creationId xmlns:a16="http://schemas.microsoft.com/office/drawing/2014/main" id="{1C2AEB62-E825-4350-A618-740F532659B1}"/>
              </a:ext>
            </a:extLst>
          </p:cNvPr>
          <p:cNvSpPr/>
          <p:nvPr userDrawn="1"/>
        </p:nvSpPr>
        <p:spPr>
          <a:xfrm>
            <a:off x="9275358" y="819134"/>
            <a:ext cx="1410517" cy="744229"/>
          </a:xfrm>
          <a:custGeom>
            <a:avLst/>
            <a:gdLst/>
            <a:ahLst/>
            <a:cxnLst/>
            <a:rect l="l" t="t" r="r" b="b"/>
            <a:pathLst>
              <a:path w="945070" h="498646" extrusionOk="0">
                <a:moveTo>
                  <a:pt x="634460" y="498647"/>
                </a:moveTo>
                <a:lnTo>
                  <a:pt x="137827" y="398539"/>
                </a:lnTo>
                <a:lnTo>
                  <a:pt x="136589" y="333198"/>
                </a:lnTo>
                <a:lnTo>
                  <a:pt x="102299" y="391396"/>
                </a:lnTo>
                <a:lnTo>
                  <a:pt x="0" y="370821"/>
                </a:lnTo>
                <a:cubicBezTo>
                  <a:pt x="22289" y="136983"/>
                  <a:pt x="197929" y="119457"/>
                  <a:pt x="600551" y="422161"/>
                </a:cubicBezTo>
                <a:cubicBezTo>
                  <a:pt x="680276" y="89453"/>
                  <a:pt x="781240" y="-113144"/>
                  <a:pt x="945071" y="67831"/>
                </a:cubicBezTo>
                <a:lnTo>
                  <a:pt x="885253" y="150794"/>
                </a:lnTo>
                <a:lnTo>
                  <a:pt x="815340" y="115837"/>
                </a:lnTo>
                <a:lnTo>
                  <a:pt x="864394" y="179750"/>
                </a:lnTo>
                <a:lnTo>
                  <a:pt x="634460" y="498647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0;p8">
            <a:extLst>
              <a:ext uri="{FF2B5EF4-FFF2-40B4-BE49-F238E27FC236}">
                <a16:creationId xmlns:a16="http://schemas.microsoft.com/office/drawing/2014/main" id="{E8D85359-EC10-4022-BB77-FF7BB69C8AB8}"/>
              </a:ext>
            </a:extLst>
          </p:cNvPr>
          <p:cNvSpPr/>
          <p:nvPr userDrawn="1"/>
        </p:nvSpPr>
        <p:spPr>
          <a:xfrm>
            <a:off x="9003567" y="1096296"/>
            <a:ext cx="2737258" cy="1258070"/>
          </a:xfrm>
          <a:custGeom>
            <a:avLst/>
            <a:gdLst/>
            <a:ahLst/>
            <a:cxnLst/>
            <a:rect l="l" t="t" r="r" b="b"/>
            <a:pathLst>
              <a:path w="1834009" h="842928" extrusionOk="0">
                <a:moveTo>
                  <a:pt x="2257" y="842929"/>
                </a:moveTo>
                <a:cubicBezTo>
                  <a:pt x="-39367" y="365345"/>
                  <a:pt x="504891" y="90263"/>
                  <a:pt x="801595" y="275334"/>
                </a:cubicBezTo>
                <a:cubicBezTo>
                  <a:pt x="953519" y="-113000"/>
                  <a:pt x="1834010" y="-68995"/>
                  <a:pt x="1834010" y="272381"/>
                </a:cubicBezTo>
                <a:lnTo>
                  <a:pt x="1610744" y="284668"/>
                </a:lnTo>
                <a:lnTo>
                  <a:pt x="1587407" y="147413"/>
                </a:lnTo>
                <a:lnTo>
                  <a:pt x="1579787" y="286383"/>
                </a:lnTo>
                <a:lnTo>
                  <a:pt x="1370904" y="297908"/>
                </a:lnTo>
                <a:lnTo>
                  <a:pt x="1329089" y="147508"/>
                </a:lnTo>
                <a:lnTo>
                  <a:pt x="1333090" y="300004"/>
                </a:lnTo>
                <a:lnTo>
                  <a:pt x="1096965" y="313053"/>
                </a:lnTo>
                <a:lnTo>
                  <a:pt x="1079820" y="189799"/>
                </a:lnTo>
                <a:lnTo>
                  <a:pt x="1062008" y="314958"/>
                </a:lnTo>
                <a:lnTo>
                  <a:pt x="820645" y="328293"/>
                </a:lnTo>
                <a:lnTo>
                  <a:pt x="705487" y="400683"/>
                </a:lnTo>
                <a:lnTo>
                  <a:pt x="620334" y="330579"/>
                </a:lnTo>
                <a:lnTo>
                  <a:pt x="662339" y="427829"/>
                </a:lnTo>
                <a:lnTo>
                  <a:pt x="489080" y="536795"/>
                </a:lnTo>
                <a:lnTo>
                  <a:pt x="380114" y="421543"/>
                </a:lnTo>
                <a:lnTo>
                  <a:pt x="430406" y="573752"/>
                </a:lnTo>
                <a:lnTo>
                  <a:pt x="204663" y="715675"/>
                </a:lnTo>
                <a:lnTo>
                  <a:pt x="142846" y="637284"/>
                </a:lnTo>
                <a:lnTo>
                  <a:pt x="146846" y="751965"/>
                </a:lnTo>
                <a:lnTo>
                  <a:pt x="2257" y="842929"/>
                </a:ln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291;p8">
            <a:extLst>
              <a:ext uri="{FF2B5EF4-FFF2-40B4-BE49-F238E27FC236}">
                <a16:creationId xmlns:a16="http://schemas.microsoft.com/office/drawing/2014/main" id="{F6C0F711-2DC7-497C-B658-3D7C18AE4F1B}"/>
              </a:ext>
            </a:extLst>
          </p:cNvPr>
          <p:cNvSpPr/>
          <p:nvPr userDrawn="1"/>
        </p:nvSpPr>
        <p:spPr>
          <a:xfrm>
            <a:off x="9816169" y="1482919"/>
            <a:ext cx="1417642" cy="871278"/>
          </a:xfrm>
          <a:custGeom>
            <a:avLst/>
            <a:gdLst/>
            <a:ahLst/>
            <a:cxnLst/>
            <a:rect l="l" t="t" r="r" b="b"/>
            <a:pathLst>
              <a:path w="949844" h="583771" extrusionOk="0">
                <a:moveTo>
                  <a:pt x="41350" y="583772"/>
                </a:moveTo>
                <a:cubicBezTo>
                  <a:pt x="-56090" y="291069"/>
                  <a:pt x="19824" y="111046"/>
                  <a:pt x="256996" y="35703"/>
                </a:cubicBezTo>
                <a:cubicBezTo>
                  <a:pt x="529030" y="-23637"/>
                  <a:pt x="790301" y="-46307"/>
                  <a:pt x="949845" y="275924"/>
                </a:cubicBezTo>
                <a:lnTo>
                  <a:pt x="727341" y="207630"/>
                </a:lnTo>
                <a:lnTo>
                  <a:pt x="726198" y="101807"/>
                </a:lnTo>
                <a:lnTo>
                  <a:pt x="689431" y="196009"/>
                </a:lnTo>
                <a:lnTo>
                  <a:pt x="520934" y="144288"/>
                </a:lnTo>
                <a:lnTo>
                  <a:pt x="532459" y="53706"/>
                </a:lnTo>
                <a:lnTo>
                  <a:pt x="491311" y="135144"/>
                </a:lnTo>
                <a:lnTo>
                  <a:pt x="276237" y="69136"/>
                </a:lnTo>
                <a:lnTo>
                  <a:pt x="198132" y="240396"/>
                </a:lnTo>
                <a:lnTo>
                  <a:pt x="137648" y="203915"/>
                </a:lnTo>
                <a:lnTo>
                  <a:pt x="188702" y="261065"/>
                </a:lnTo>
                <a:lnTo>
                  <a:pt x="142220" y="362887"/>
                </a:lnTo>
                <a:lnTo>
                  <a:pt x="52018" y="291926"/>
                </a:lnTo>
                <a:lnTo>
                  <a:pt x="116788" y="418608"/>
                </a:lnTo>
                <a:lnTo>
                  <a:pt x="41350" y="583772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292;p8">
            <a:extLst>
              <a:ext uri="{FF2B5EF4-FFF2-40B4-BE49-F238E27FC236}">
                <a16:creationId xmlns:a16="http://schemas.microsoft.com/office/drawing/2014/main" id="{31FD747A-F5D2-4B2C-A7C1-8E507A8941BA}"/>
              </a:ext>
            </a:extLst>
          </p:cNvPr>
          <p:cNvSpPr/>
          <p:nvPr userDrawn="1"/>
        </p:nvSpPr>
        <p:spPr>
          <a:xfrm>
            <a:off x="11298731" y="755410"/>
            <a:ext cx="1109224" cy="5079258"/>
          </a:xfrm>
          <a:custGeom>
            <a:avLst/>
            <a:gdLst/>
            <a:ahLst/>
            <a:cxnLst/>
            <a:rect l="l" t="t" r="r" b="b"/>
            <a:pathLst>
              <a:path w="1109224" h="4806554" extrusionOk="0">
                <a:moveTo>
                  <a:pt x="1040873" y="0"/>
                </a:moveTo>
                <a:lnTo>
                  <a:pt x="1109224" y="32540"/>
                </a:lnTo>
                <a:cubicBezTo>
                  <a:pt x="376632" y="1475215"/>
                  <a:pt x="215539" y="2897328"/>
                  <a:pt x="360919" y="4502121"/>
                </a:cubicBezTo>
                <a:lnTo>
                  <a:pt x="395864" y="4806554"/>
                </a:lnTo>
                <a:lnTo>
                  <a:pt x="0" y="4806554"/>
                </a:lnTo>
                <a:lnTo>
                  <a:pt x="0" y="3884551"/>
                </a:lnTo>
                <a:cubicBezTo>
                  <a:pt x="0" y="2520830"/>
                  <a:pt x="358942" y="1181124"/>
                  <a:pt x="1040873" y="0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293;p8">
            <a:extLst>
              <a:ext uri="{FF2B5EF4-FFF2-40B4-BE49-F238E27FC236}">
                <a16:creationId xmlns:a16="http://schemas.microsoft.com/office/drawing/2014/main" id="{8E07BAA9-863B-490F-97C3-3D10CEA00BCA}"/>
              </a:ext>
            </a:extLst>
          </p:cNvPr>
          <p:cNvSpPr/>
          <p:nvPr userDrawn="1"/>
        </p:nvSpPr>
        <p:spPr>
          <a:xfrm>
            <a:off x="12213281" y="731928"/>
            <a:ext cx="197034" cy="274084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295;p8">
            <a:extLst>
              <a:ext uri="{FF2B5EF4-FFF2-40B4-BE49-F238E27FC236}">
                <a16:creationId xmlns:a16="http://schemas.microsoft.com/office/drawing/2014/main" id="{99BFDCAD-3C0D-4C5D-B365-49B4F439938C}"/>
              </a:ext>
            </a:extLst>
          </p:cNvPr>
          <p:cNvSpPr/>
          <p:nvPr userDrawn="1"/>
        </p:nvSpPr>
        <p:spPr>
          <a:xfrm>
            <a:off x="10590531" y="195108"/>
            <a:ext cx="2963456" cy="1278011"/>
          </a:xfrm>
          <a:custGeom>
            <a:avLst/>
            <a:gdLst/>
            <a:ahLst/>
            <a:cxnLst/>
            <a:rect l="l" t="t" r="r" b="b"/>
            <a:pathLst>
              <a:path w="2963456" h="1278011" extrusionOk="0">
                <a:moveTo>
                  <a:pt x="820159" y="385"/>
                </a:moveTo>
                <a:cubicBezTo>
                  <a:pt x="1247201" y="-8763"/>
                  <a:pt x="1708170" y="144988"/>
                  <a:pt x="1843874" y="491780"/>
                </a:cubicBezTo>
                <a:cubicBezTo>
                  <a:pt x="2142015" y="305781"/>
                  <a:pt x="2579984" y="379882"/>
                  <a:pt x="2892915" y="632115"/>
                </a:cubicBezTo>
                <a:lnTo>
                  <a:pt x="2963456" y="696439"/>
                </a:lnTo>
                <a:lnTo>
                  <a:pt x="2963456" y="1210030"/>
                </a:lnTo>
                <a:lnTo>
                  <a:pt x="2909899" y="1278011"/>
                </a:lnTo>
                <a:lnTo>
                  <a:pt x="2506764" y="1024509"/>
                </a:lnTo>
                <a:lnTo>
                  <a:pt x="2596570" y="752673"/>
                </a:lnTo>
                <a:lnTo>
                  <a:pt x="2401896" y="958432"/>
                </a:lnTo>
                <a:lnTo>
                  <a:pt x="2092404" y="763899"/>
                </a:lnTo>
                <a:lnTo>
                  <a:pt x="2167432" y="590254"/>
                </a:lnTo>
                <a:lnTo>
                  <a:pt x="2015387" y="715444"/>
                </a:lnTo>
                <a:lnTo>
                  <a:pt x="1809770" y="586133"/>
                </a:lnTo>
                <a:lnTo>
                  <a:pt x="1378643" y="562402"/>
                </a:lnTo>
                <a:lnTo>
                  <a:pt x="1346813" y="338881"/>
                </a:lnTo>
                <a:lnTo>
                  <a:pt x="1316261" y="558992"/>
                </a:lnTo>
                <a:lnTo>
                  <a:pt x="894512" y="535688"/>
                </a:lnTo>
                <a:lnTo>
                  <a:pt x="901759" y="263285"/>
                </a:lnTo>
                <a:lnTo>
                  <a:pt x="827156" y="531994"/>
                </a:lnTo>
                <a:lnTo>
                  <a:pt x="454148" y="511390"/>
                </a:lnTo>
                <a:lnTo>
                  <a:pt x="440506" y="263285"/>
                </a:lnTo>
                <a:lnTo>
                  <a:pt x="398872" y="508405"/>
                </a:lnTo>
                <a:lnTo>
                  <a:pt x="0" y="486381"/>
                </a:lnTo>
                <a:cubicBezTo>
                  <a:pt x="0" y="181579"/>
                  <a:pt x="393116" y="9533"/>
                  <a:pt x="820159" y="385"/>
                </a:cubicBez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296;p8">
            <a:extLst>
              <a:ext uri="{FF2B5EF4-FFF2-40B4-BE49-F238E27FC236}">
                <a16:creationId xmlns:a16="http://schemas.microsoft.com/office/drawing/2014/main" id="{2E933CF7-A5BF-4A0B-BF93-DBD401326FF6}"/>
              </a:ext>
            </a:extLst>
          </p:cNvPr>
          <p:cNvSpPr/>
          <p:nvPr userDrawn="1"/>
        </p:nvSpPr>
        <p:spPr>
          <a:xfrm>
            <a:off x="11049735" y="648288"/>
            <a:ext cx="1697078" cy="1042952"/>
          </a:xfrm>
          <a:custGeom>
            <a:avLst/>
            <a:gdLst/>
            <a:ahLst/>
            <a:cxnLst/>
            <a:rect l="l" t="t" r="r" b="b"/>
            <a:pathLst>
              <a:path w="1137071" h="698795" extrusionOk="0">
                <a:moveTo>
                  <a:pt x="1087564" y="698796"/>
                </a:moveTo>
                <a:cubicBezTo>
                  <a:pt x="1204246" y="348371"/>
                  <a:pt x="1113282" y="132915"/>
                  <a:pt x="829437" y="42714"/>
                </a:cubicBezTo>
                <a:cubicBezTo>
                  <a:pt x="503777" y="-28248"/>
                  <a:pt x="190976" y="-55489"/>
                  <a:pt x="0" y="330273"/>
                </a:cubicBezTo>
                <a:lnTo>
                  <a:pt x="266414" y="248454"/>
                </a:lnTo>
                <a:lnTo>
                  <a:pt x="267843" y="121771"/>
                </a:lnTo>
                <a:lnTo>
                  <a:pt x="311848" y="234547"/>
                </a:lnTo>
                <a:lnTo>
                  <a:pt x="513493" y="172635"/>
                </a:lnTo>
                <a:lnTo>
                  <a:pt x="499776" y="64240"/>
                </a:lnTo>
                <a:lnTo>
                  <a:pt x="549021" y="161681"/>
                </a:lnTo>
                <a:lnTo>
                  <a:pt x="806577" y="82623"/>
                </a:lnTo>
                <a:lnTo>
                  <a:pt x="900113" y="287697"/>
                </a:lnTo>
                <a:lnTo>
                  <a:pt x="972502" y="243977"/>
                </a:lnTo>
                <a:lnTo>
                  <a:pt x="911352" y="312366"/>
                </a:lnTo>
                <a:lnTo>
                  <a:pt x="966978" y="434286"/>
                </a:lnTo>
                <a:lnTo>
                  <a:pt x="1074991" y="349419"/>
                </a:lnTo>
                <a:lnTo>
                  <a:pt x="997458" y="501057"/>
                </a:lnTo>
                <a:lnTo>
                  <a:pt x="1087564" y="698796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" name="Google Shape;149;p5">
            <a:extLst>
              <a:ext uri="{FF2B5EF4-FFF2-40B4-BE49-F238E27FC236}">
                <a16:creationId xmlns:a16="http://schemas.microsoft.com/office/drawing/2014/main" id="{7422CDC1-4A1A-4EF0-B9C8-CDD03517A785}"/>
              </a:ext>
            </a:extLst>
          </p:cNvPr>
          <p:cNvGrpSpPr/>
          <p:nvPr/>
        </p:nvGrpSpPr>
        <p:grpSpPr>
          <a:xfrm flipH="1">
            <a:off x="11841618" y="5753151"/>
            <a:ext cx="435283" cy="1050406"/>
            <a:chOff x="4028392" y="3097874"/>
            <a:chExt cx="1270158" cy="3065088"/>
          </a:xfrm>
        </p:grpSpPr>
        <p:sp>
          <p:nvSpPr>
            <p:cNvPr id="75" name="Google Shape;150;p5">
              <a:extLst>
                <a:ext uri="{FF2B5EF4-FFF2-40B4-BE49-F238E27FC236}">
                  <a16:creationId xmlns:a16="http://schemas.microsoft.com/office/drawing/2014/main" id="{E489BE1A-38FC-4EE1-A836-106830DD62C5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1;p5">
              <a:extLst>
                <a:ext uri="{FF2B5EF4-FFF2-40B4-BE49-F238E27FC236}">
                  <a16:creationId xmlns:a16="http://schemas.microsoft.com/office/drawing/2014/main" id="{AB5B1566-2AF4-4FDA-982C-C19830E84EDE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152;p5">
              <a:extLst>
                <a:ext uri="{FF2B5EF4-FFF2-40B4-BE49-F238E27FC236}">
                  <a16:creationId xmlns:a16="http://schemas.microsoft.com/office/drawing/2014/main" id="{FE88B982-AACC-4B54-873E-D19CE8A2704B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153;p5">
              <a:extLst>
                <a:ext uri="{FF2B5EF4-FFF2-40B4-BE49-F238E27FC236}">
                  <a16:creationId xmlns:a16="http://schemas.microsoft.com/office/drawing/2014/main" id="{43EA5AEE-5E18-4FA1-83C3-9CCF62811B0B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154;p5">
              <a:extLst>
                <a:ext uri="{FF2B5EF4-FFF2-40B4-BE49-F238E27FC236}">
                  <a16:creationId xmlns:a16="http://schemas.microsoft.com/office/drawing/2014/main" id="{0447224E-829F-432D-A677-7E65811D2498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155;p5">
              <a:extLst>
                <a:ext uri="{FF2B5EF4-FFF2-40B4-BE49-F238E27FC236}">
                  <a16:creationId xmlns:a16="http://schemas.microsoft.com/office/drawing/2014/main" id="{54EF7B1C-6C69-4C87-8328-C0395FEABA62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251;p7">
            <a:extLst>
              <a:ext uri="{FF2B5EF4-FFF2-40B4-BE49-F238E27FC236}">
                <a16:creationId xmlns:a16="http://schemas.microsoft.com/office/drawing/2014/main" id="{48DFC28F-E5D4-47CB-8608-CCD8023F3F76}"/>
              </a:ext>
            </a:extLst>
          </p:cNvPr>
          <p:cNvGrpSpPr/>
          <p:nvPr userDrawn="1"/>
        </p:nvGrpSpPr>
        <p:grpSpPr>
          <a:xfrm>
            <a:off x="8724035" y="4408908"/>
            <a:ext cx="2993503" cy="1873569"/>
            <a:chOff x="6689597" y="4026978"/>
            <a:chExt cx="1992915" cy="994886"/>
          </a:xfrm>
        </p:grpSpPr>
        <p:sp>
          <p:nvSpPr>
            <p:cNvPr id="71" name="Google Shape;252;p7">
              <a:extLst>
                <a:ext uri="{FF2B5EF4-FFF2-40B4-BE49-F238E27FC236}">
                  <a16:creationId xmlns:a16="http://schemas.microsoft.com/office/drawing/2014/main" id="{0708D739-00F8-404B-8FC2-DE9A2059C6D6}"/>
                </a:ext>
              </a:extLst>
            </p:cNvPr>
            <p:cNvSpPr/>
            <p:nvPr/>
          </p:nvSpPr>
          <p:spPr>
            <a:xfrm>
              <a:off x="6689597" y="4056887"/>
              <a:ext cx="1299209" cy="964977"/>
            </a:xfrm>
            <a:custGeom>
              <a:avLst/>
              <a:gdLst/>
              <a:ahLst/>
              <a:cxnLst/>
              <a:rect l="l" t="t" r="r" b="b"/>
              <a:pathLst>
                <a:path w="1299209" h="964977" extrusionOk="0">
                  <a:moveTo>
                    <a:pt x="1236154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647" y="555022"/>
                  </a:lnTo>
                  <a:lnTo>
                    <a:pt x="1299210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253;p7">
              <a:extLst>
                <a:ext uri="{FF2B5EF4-FFF2-40B4-BE49-F238E27FC236}">
                  <a16:creationId xmlns:a16="http://schemas.microsoft.com/office/drawing/2014/main" id="{E1020974-1F1B-402A-A81A-CA8015110448}"/>
                </a:ext>
              </a:extLst>
            </p:cNvPr>
            <p:cNvSpPr/>
            <p:nvPr/>
          </p:nvSpPr>
          <p:spPr>
            <a:xfrm>
              <a:off x="7133748" y="4026978"/>
              <a:ext cx="1470374" cy="709517"/>
            </a:xfrm>
            <a:custGeom>
              <a:avLst/>
              <a:gdLst/>
              <a:ahLst/>
              <a:cxnLst/>
              <a:rect l="l" t="t" r="r" b="b"/>
              <a:pathLst>
                <a:path w="1470374" h="709517" extrusionOk="0">
                  <a:moveTo>
                    <a:pt x="1470374" y="0"/>
                  </a:moveTo>
                  <a:cubicBezTo>
                    <a:pt x="1390269" y="387858"/>
                    <a:pt x="1038415" y="709517"/>
                    <a:pt x="731615" y="709517"/>
                  </a:cubicBezTo>
                  <a:lnTo>
                    <a:pt x="0" y="709517"/>
                  </a:lnTo>
                  <a:cubicBezTo>
                    <a:pt x="365760" y="709517"/>
                    <a:pt x="668464" y="322707"/>
                    <a:pt x="778383" y="6287"/>
                  </a:cubicBezTo>
                  <a:lnTo>
                    <a:pt x="147037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254;p7">
              <a:extLst>
                <a:ext uri="{FF2B5EF4-FFF2-40B4-BE49-F238E27FC236}">
                  <a16:creationId xmlns:a16="http://schemas.microsoft.com/office/drawing/2014/main" id="{B1888C1A-E3AD-4D62-BD78-7B6369EE1FF4}"/>
                </a:ext>
              </a:extLst>
            </p:cNvPr>
            <p:cNvSpPr/>
            <p:nvPr/>
          </p:nvSpPr>
          <p:spPr>
            <a:xfrm>
              <a:off x="6779608" y="4595430"/>
              <a:ext cx="1105185" cy="141065"/>
            </a:xfrm>
            <a:custGeom>
              <a:avLst/>
              <a:gdLst/>
              <a:ahLst/>
              <a:cxnLst/>
              <a:rect l="l" t="t" r="r" b="b"/>
              <a:pathLst>
                <a:path w="1105185" h="141065" extrusionOk="0">
                  <a:moveTo>
                    <a:pt x="0" y="0"/>
                  </a:moveTo>
                  <a:cubicBezTo>
                    <a:pt x="117920" y="88392"/>
                    <a:pt x="249460" y="141065"/>
                    <a:pt x="373571" y="141065"/>
                  </a:cubicBezTo>
                  <a:lnTo>
                    <a:pt x="1105186" y="141065"/>
                  </a:lnTo>
                  <a:cubicBezTo>
                    <a:pt x="966978" y="141065"/>
                    <a:pt x="837724" y="85820"/>
                    <a:pt x="72447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E4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255;p7">
              <a:extLst>
                <a:ext uri="{FF2B5EF4-FFF2-40B4-BE49-F238E27FC236}">
                  <a16:creationId xmlns:a16="http://schemas.microsoft.com/office/drawing/2014/main" id="{6DF137FB-F58C-438F-8023-C32A76CE45D4}"/>
                </a:ext>
              </a:extLst>
            </p:cNvPr>
            <p:cNvSpPr/>
            <p:nvPr/>
          </p:nvSpPr>
          <p:spPr>
            <a:xfrm>
              <a:off x="7383398" y="4056887"/>
              <a:ext cx="1299114" cy="964977"/>
            </a:xfrm>
            <a:custGeom>
              <a:avLst/>
              <a:gdLst/>
              <a:ahLst/>
              <a:cxnLst/>
              <a:rect l="l" t="t" r="r" b="b"/>
              <a:pathLst>
                <a:path w="1299114" h="964977" extrusionOk="0">
                  <a:moveTo>
                    <a:pt x="1236059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552" y="555022"/>
                  </a:lnTo>
                  <a:lnTo>
                    <a:pt x="1299115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187;p5">
            <a:extLst>
              <a:ext uri="{FF2B5EF4-FFF2-40B4-BE49-F238E27FC236}">
                <a16:creationId xmlns:a16="http://schemas.microsoft.com/office/drawing/2014/main" id="{CE326856-B150-4045-98C4-C8D058FA0C0B}"/>
              </a:ext>
            </a:extLst>
          </p:cNvPr>
          <p:cNvGrpSpPr/>
          <p:nvPr/>
        </p:nvGrpSpPr>
        <p:grpSpPr>
          <a:xfrm>
            <a:off x="10461224" y="5703249"/>
            <a:ext cx="778382" cy="1138235"/>
            <a:chOff x="4610438" y="3689854"/>
            <a:chExt cx="2773002" cy="4054987"/>
          </a:xfrm>
        </p:grpSpPr>
        <p:sp>
          <p:nvSpPr>
            <p:cNvPr id="48" name="Google Shape;188;p5">
              <a:extLst>
                <a:ext uri="{FF2B5EF4-FFF2-40B4-BE49-F238E27FC236}">
                  <a16:creationId xmlns:a16="http://schemas.microsoft.com/office/drawing/2014/main" id="{ED555FA7-975E-4793-97A0-5C0B85A37B35}"/>
                </a:ext>
              </a:extLst>
            </p:cNvPr>
            <p:cNvSpPr/>
            <p:nvPr/>
          </p:nvSpPr>
          <p:spPr>
            <a:xfrm>
              <a:off x="4967785" y="5036024"/>
              <a:ext cx="1706100" cy="1282800"/>
            </a:xfrm>
            <a:prstGeom prst="ellipse">
              <a:avLst/>
            </a:prstGeom>
            <a:solidFill>
              <a:srgbClr val="FFE6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" name="Google Shape;189;p5">
              <a:extLst>
                <a:ext uri="{FF2B5EF4-FFF2-40B4-BE49-F238E27FC236}">
                  <a16:creationId xmlns:a16="http://schemas.microsoft.com/office/drawing/2014/main" id="{3161E187-2429-416E-A10D-08B0208DEDD5}"/>
                </a:ext>
              </a:extLst>
            </p:cNvPr>
            <p:cNvGrpSpPr/>
            <p:nvPr/>
          </p:nvGrpSpPr>
          <p:grpSpPr>
            <a:xfrm>
              <a:off x="4610438" y="3689854"/>
              <a:ext cx="2773002" cy="4054987"/>
              <a:chOff x="4768606" y="1356086"/>
              <a:chExt cx="2773002" cy="4054987"/>
            </a:xfrm>
          </p:grpSpPr>
          <p:sp>
            <p:nvSpPr>
              <p:cNvPr id="50" name="Google Shape;190;p5">
                <a:extLst>
                  <a:ext uri="{FF2B5EF4-FFF2-40B4-BE49-F238E27FC236}">
                    <a16:creationId xmlns:a16="http://schemas.microsoft.com/office/drawing/2014/main" id="{BFC3C8B2-35AD-4D6D-AD86-12F53E2821BA}"/>
                  </a:ext>
                </a:extLst>
              </p:cNvPr>
              <p:cNvSpPr/>
              <p:nvPr/>
            </p:nvSpPr>
            <p:spPr>
              <a:xfrm>
                <a:off x="5859665" y="2715567"/>
                <a:ext cx="697953" cy="280492"/>
              </a:xfrm>
              <a:custGeom>
                <a:avLst/>
                <a:gdLst/>
                <a:ahLst/>
                <a:cxnLst/>
                <a:rect l="l" t="t" r="r" b="b"/>
                <a:pathLst>
                  <a:path w="697953" h="280492" extrusionOk="0">
                    <a:moveTo>
                      <a:pt x="123728" y="162813"/>
                    </a:moveTo>
                    <a:cubicBezTo>
                      <a:pt x="123728" y="162813"/>
                      <a:pt x="306370" y="182387"/>
                      <a:pt x="410735" y="195427"/>
                    </a:cubicBezTo>
                    <a:cubicBezTo>
                      <a:pt x="515100" y="208476"/>
                      <a:pt x="671653" y="280228"/>
                      <a:pt x="671653" y="280228"/>
                    </a:cubicBezTo>
                    <a:lnTo>
                      <a:pt x="697742" y="188902"/>
                    </a:lnTo>
                    <a:lnTo>
                      <a:pt x="215044" y="-265"/>
                    </a:lnTo>
                    <a:lnTo>
                      <a:pt x="71540" y="58448"/>
                    </a:lnTo>
                    <a:lnTo>
                      <a:pt x="-212" y="117150"/>
                    </a:lnTo>
                    <a:lnTo>
                      <a:pt x="123728" y="162813"/>
                    </a:lnTo>
                    <a:close/>
                  </a:path>
                </a:pathLst>
              </a:custGeom>
              <a:solidFill>
                <a:srgbClr val="FFEEA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91;p5">
                <a:extLst>
                  <a:ext uri="{FF2B5EF4-FFF2-40B4-BE49-F238E27FC236}">
                    <a16:creationId xmlns:a16="http://schemas.microsoft.com/office/drawing/2014/main" id="{1874D93A-1361-49E2-80EB-92D7AFB8C911}"/>
                  </a:ext>
                </a:extLst>
              </p:cNvPr>
              <p:cNvSpPr/>
              <p:nvPr/>
            </p:nvSpPr>
            <p:spPr>
              <a:xfrm>
                <a:off x="5598775" y="2647811"/>
                <a:ext cx="1128474" cy="400061"/>
              </a:xfrm>
              <a:custGeom>
                <a:avLst/>
                <a:gdLst/>
                <a:ahLst/>
                <a:cxnLst/>
                <a:rect l="l" t="t" r="r" b="b"/>
                <a:pathLst>
                  <a:path w="1128474" h="400061" extrusionOk="0">
                    <a:moveTo>
                      <a:pt x="71531" y="28354"/>
                    </a:moveTo>
                    <a:cubicBezTo>
                      <a:pt x="71531" y="28354"/>
                      <a:pt x="293311" y="15305"/>
                      <a:pt x="345498" y="2265"/>
                    </a:cubicBezTo>
                    <a:cubicBezTo>
                      <a:pt x="397686" y="-10784"/>
                      <a:pt x="632506" y="28354"/>
                      <a:pt x="717307" y="80541"/>
                    </a:cubicBezTo>
                    <a:cubicBezTo>
                      <a:pt x="802108" y="132719"/>
                      <a:pt x="912998" y="106631"/>
                      <a:pt x="997799" y="178382"/>
                    </a:cubicBezTo>
                    <a:cubicBezTo>
                      <a:pt x="1082600" y="250134"/>
                      <a:pt x="1128263" y="354499"/>
                      <a:pt x="1128263" y="354499"/>
                    </a:cubicBezTo>
                    <a:cubicBezTo>
                      <a:pt x="1128263" y="354499"/>
                      <a:pt x="1023897" y="419727"/>
                      <a:pt x="984759" y="393638"/>
                    </a:cubicBezTo>
                    <a:cubicBezTo>
                      <a:pt x="945621" y="367539"/>
                      <a:pt x="906483" y="354499"/>
                      <a:pt x="847780" y="302312"/>
                    </a:cubicBezTo>
                    <a:cubicBezTo>
                      <a:pt x="789078" y="250125"/>
                      <a:pt x="632525" y="171848"/>
                      <a:pt x="495536" y="171848"/>
                    </a:cubicBezTo>
                    <a:cubicBezTo>
                      <a:pt x="358557" y="171848"/>
                      <a:pt x="312894" y="204462"/>
                      <a:pt x="273756" y="204462"/>
                    </a:cubicBezTo>
                    <a:cubicBezTo>
                      <a:pt x="234618" y="204462"/>
                      <a:pt x="188955" y="224036"/>
                      <a:pt x="188955" y="224036"/>
                    </a:cubicBezTo>
                    <a:lnTo>
                      <a:pt x="-212" y="191413"/>
                    </a:lnTo>
                    <a:lnTo>
                      <a:pt x="71540" y="28335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92;p5">
                <a:extLst>
                  <a:ext uri="{FF2B5EF4-FFF2-40B4-BE49-F238E27FC236}">
                    <a16:creationId xmlns:a16="http://schemas.microsoft.com/office/drawing/2014/main" id="{29FA44CF-C3BF-479C-A97F-9B5929D5601E}"/>
                  </a:ext>
                </a:extLst>
              </p:cNvPr>
              <p:cNvSpPr/>
              <p:nvPr/>
            </p:nvSpPr>
            <p:spPr>
              <a:xfrm>
                <a:off x="4920328" y="2650264"/>
                <a:ext cx="2230869" cy="973807"/>
              </a:xfrm>
              <a:custGeom>
                <a:avLst/>
                <a:gdLst/>
                <a:ahLst/>
                <a:cxnLst/>
                <a:rect l="l" t="t" r="r" b="b"/>
                <a:pathLst>
                  <a:path w="2230869" h="973807" extrusionOk="0">
                    <a:moveTo>
                      <a:pt x="-212" y="508532"/>
                    </a:moveTo>
                    <a:cubicBezTo>
                      <a:pt x="-212" y="508532"/>
                      <a:pt x="78065" y="351979"/>
                      <a:pt x="188955" y="306316"/>
                    </a:cubicBezTo>
                    <a:cubicBezTo>
                      <a:pt x="299845" y="260654"/>
                      <a:pt x="554239" y="136714"/>
                      <a:pt x="554239" y="136714"/>
                    </a:cubicBezTo>
                    <a:cubicBezTo>
                      <a:pt x="554239" y="136714"/>
                      <a:pt x="671653" y="51913"/>
                      <a:pt x="697742" y="38873"/>
                    </a:cubicBezTo>
                    <a:cubicBezTo>
                      <a:pt x="723831" y="25824"/>
                      <a:pt x="756445" y="-265"/>
                      <a:pt x="756445" y="-265"/>
                    </a:cubicBezTo>
                    <a:cubicBezTo>
                      <a:pt x="756445" y="-265"/>
                      <a:pt x="762970" y="221516"/>
                      <a:pt x="802108" y="234565"/>
                    </a:cubicBezTo>
                    <a:cubicBezTo>
                      <a:pt x="841246" y="247614"/>
                      <a:pt x="873860" y="188902"/>
                      <a:pt x="965185" y="241089"/>
                    </a:cubicBezTo>
                    <a:cubicBezTo>
                      <a:pt x="1056511" y="293267"/>
                      <a:pt x="1121738" y="280228"/>
                      <a:pt x="1147827" y="280228"/>
                    </a:cubicBezTo>
                    <a:cubicBezTo>
                      <a:pt x="1173926" y="280228"/>
                      <a:pt x="1239153" y="273703"/>
                      <a:pt x="1278291" y="299792"/>
                    </a:cubicBezTo>
                    <a:cubicBezTo>
                      <a:pt x="1317429" y="325891"/>
                      <a:pt x="1382656" y="325891"/>
                      <a:pt x="1480507" y="351979"/>
                    </a:cubicBezTo>
                    <a:cubicBezTo>
                      <a:pt x="1578347" y="378068"/>
                      <a:pt x="1695762" y="397642"/>
                      <a:pt x="1721861" y="391118"/>
                    </a:cubicBezTo>
                    <a:cubicBezTo>
                      <a:pt x="1747959" y="384593"/>
                      <a:pt x="1832751" y="338930"/>
                      <a:pt x="1878414" y="384593"/>
                    </a:cubicBezTo>
                    <a:cubicBezTo>
                      <a:pt x="1924077" y="430256"/>
                      <a:pt x="2139332" y="567235"/>
                      <a:pt x="2139332" y="567235"/>
                    </a:cubicBezTo>
                    <a:lnTo>
                      <a:pt x="2230658" y="671600"/>
                    </a:lnTo>
                    <a:cubicBezTo>
                      <a:pt x="2230658" y="671600"/>
                      <a:pt x="2080629" y="958607"/>
                      <a:pt x="1956690" y="971657"/>
                    </a:cubicBezTo>
                    <a:cubicBezTo>
                      <a:pt x="1832751" y="984706"/>
                      <a:pt x="1428329" y="925994"/>
                      <a:pt x="1343528" y="919469"/>
                    </a:cubicBezTo>
                    <a:cubicBezTo>
                      <a:pt x="1258727" y="912954"/>
                      <a:pt x="919532" y="841202"/>
                      <a:pt x="808642" y="841202"/>
                    </a:cubicBezTo>
                    <a:cubicBezTo>
                      <a:pt x="697752" y="841202"/>
                      <a:pt x="417260" y="815104"/>
                      <a:pt x="365082" y="802064"/>
                    </a:cubicBezTo>
                    <a:cubicBezTo>
                      <a:pt x="312894" y="789015"/>
                      <a:pt x="188964" y="730312"/>
                      <a:pt x="162866" y="665085"/>
                    </a:cubicBezTo>
                    <a:cubicBezTo>
                      <a:pt x="136767" y="599849"/>
                      <a:pt x="97629" y="534621"/>
                      <a:pt x="97629" y="534621"/>
                    </a:cubicBezTo>
                    <a:lnTo>
                      <a:pt x="-212" y="508523"/>
                    </a:lnTo>
                    <a:close/>
                  </a:path>
                </a:pathLst>
              </a:custGeom>
              <a:solidFill>
                <a:srgbClr val="FFEEAA"/>
              </a:solidFill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193;p5">
                <a:extLst>
                  <a:ext uri="{FF2B5EF4-FFF2-40B4-BE49-F238E27FC236}">
                    <a16:creationId xmlns:a16="http://schemas.microsoft.com/office/drawing/2014/main" id="{E3A1326E-5D02-4429-9A70-DE848E757558}"/>
                  </a:ext>
                </a:extLst>
              </p:cNvPr>
              <p:cNvSpPr/>
              <p:nvPr/>
            </p:nvSpPr>
            <p:spPr>
              <a:xfrm>
                <a:off x="4917060" y="3126476"/>
                <a:ext cx="2260217" cy="569572"/>
              </a:xfrm>
              <a:custGeom>
                <a:avLst/>
                <a:gdLst/>
                <a:ahLst/>
                <a:cxnLst/>
                <a:rect l="l" t="t" r="r" b="b"/>
                <a:pathLst>
                  <a:path w="2260217" h="569572" extrusionOk="0">
                    <a:moveTo>
                      <a:pt x="935840" y="338930"/>
                    </a:moveTo>
                    <a:cubicBezTo>
                      <a:pt x="935840" y="338930"/>
                      <a:pt x="720585" y="299792"/>
                      <a:pt x="661872" y="306316"/>
                    </a:cubicBezTo>
                    <a:cubicBezTo>
                      <a:pt x="603170" y="312841"/>
                      <a:pt x="361816" y="280228"/>
                      <a:pt x="316153" y="254129"/>
                    </a:cubicBezTo>
                    <a:cubicBezTo>
                      <a:pt x="270490" y="228040"/>
                      <a:pt x="192214" y="208476"/>
                      <a:pt x="185689" y="162813"/>
                    </a:cubicBezTo>
                    <a:cubicBezTo>
                      <a:pt x="179164" y="117150"/>
                      <a:pt x="140026" y="25834"/>
                      <a:pt x="140026" y="25834"/>
                    </a:cubicBezTo>
                    <a:lnTo>
                      <a:pt x="153075" y="-265"/>
                    </a:lnTo>
                    <a:cubicBezTo>
                      <a:pt x="153075" y="-265"/>
                      <a:pt x="42185" y="25834"/>
                      <a:pt x="16096" y="25834"/>
                    </a:cubicBezTo>
                    <a:cubicBezTo>
                      <a:pt x="-9993" y="25834"/>
                      <a:pt x="3047" y="91061"/>
                      <a:pt x="3047" y="91061"/>
                    </a:cubicBezTo>
                    <a:cubicBezTo>
                      <a:pt x="3047" y="91061"/>
                      <a:pt x="237877" y="410692"/>
                      <a:pt x="498795" y="443305"/>
                    </a:cubicBezTo>
                    <a:cubicBezTo>
                      <a:pt x="759713" y="475919"/>
                      <a:pt x="1222847" y="515057"/>
                      <a:pt x="1431578" y="521582"/>
                    </a:cubicBezTo>
                    <a:cubicBezTo>
                      <a:pt x="1640309" y="528106"/>
                      <a:pt x="1927326" y="599858"/>
                      <a:pt x="2005602" y="554195"/>
                    </a:cubicBezTo>
                    <a:cubicBezTo>
                      <a:pt x="2083879" y="508532"/>
                      <a:pt x="2175204" y="462869"/>
                      <a:pt x="2194769" y="417216"/>
                    </a:cubicBezTo>
                    <a:cubicBezTo>
                      <a:pt x="2214343" y="371553"/>
                      <a:pt x="2240432" y="299801"/>
                      <a:pt x="2240432" y="299801"/>
                    </a:cubicBezTo>
                    <a:lnTo>
                      <a:pt x="2260006" y="175862"/>
                    </a:lnTo>
                    <a:lnTo>
                      <a:pt x="2214343" y="143249"/>
                    </a:lnTo>
                    <a:cubicBezTo>
                      <a:pt x="2214343" y="143249"/>
                      <a:pt x="2136066" y="306326"/>
                      <a:pt x="2096928" y="358504"/>
                    </a:cubicBezTo>
                    <a:cubicBezTo>
                      <a:pt x="2057790" y="410692"/>
                      <a:pt x="1881672" y="469394"/>
                      <a:pt x="1783822" y="456345"/>
                    </a:cubicBezTo>
                    <a:cubicBezTo>
                      <a:pt x="1685981" y="443296"/>
                      <a:pt x="1333737" y="417207"/>
                      <a:pt x="1229372" y="384593"/>
                    </a:cubicBezTo>
                    <a:cubicBezTo>
                      <a:pt x="1125006" y="351979"/>
                      <a:pt x="955404" y="358504"/>
                      <a:pt x="935840" y="338930"/>
                    </a:cubicBezTo>
                    <a:close/>
                  </a:path>
                </a:pathLst>
              </a:custGeom>
              <a:solidFill>
                <a:srgbClr val="D0D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194;p5">
                <a:extLst>
                  <a:ext uri="{FF2B5EF4-FFF2-40B4-BE49-F238E27FC236}">
                    <a16:creationId xmlns:a16="http://schemas.microsoft.com/office/drawing/2014/main" id="{D6B91FB0-EAA6-477E-86BC-45F2E94E0DE5}"/>
                  </a:ext>
                </a:extLst>
              </p:cNvPr>
              <p:cNvSpPr/>
              <p:nvPr/>
            </p:nvSpPr>
            <p:spPr>
              <a:xfrm>
                <a:off x="4768606" y="3145974"/>
                <a:ext cx="2466770" cy="2265099"/>
              </a:xfrm>
              <a:custGeom>
                <a:avLst/>
                <a:gdLst/>
                <a:ahLst/>
                <a:cxnLst/>
                <a:rect l="l" t="t" r="r" b="b"/>
                <a:pathLst>
                  <a:path w="2466770" h="2265099" extrusionOk="0">
                    <a:moveTo>
                      <a:pt x="138461" y="-226"/>
                    </a:moveTo>
                    <a:cubicBezTo>
                      <a:pt x="138461" y="-226"/>
                      <a:pt x="-18092" y="97614"/>
                      <a:pt x="1482" y="749915"/>
                    </a:cubicBezTo>
                    <a:cubicBezTo>
                      <a:pt x="21056" y="1402215"/>
                      <a:pt x="275450" y="1897963"/>
                      <a:pt x="536368" y="2106656"/>
                    </a:cubicBezTo>
                    <a:cubicBezTo>
                      <a:pt x="797286" y="2315387"/>
                      <a:pt x="1358261" y="2321912"/>
                      <a:pt x="1632219" y="2100132"/>
                    </a:cubicBezTo>
                    <a:cubicBezTo>
                      <a:pt x="1906187" y="1878351"/>
                      <a:pt x="2264946" y="1434791"/>
                      <a:pt x="2369311" y="1141249"/>
                    </a:cubicBezTo>
                    <a:cubicBezTo>
                      <a:pt x="2473677" y="847718"/>
                      <a:pt x="2473677" y="508523"/>
                      <a:pt x="2460637" y="378059"/>
                    </a:cubicBezTo>
                    <a:cubicBezTo>
                      <a:pt x="2447588" y="247595"/>
                      <a:pt x="2421499" y="156279"/>
                      <a:pt x="2421499" y="156279"/>
                    </a:cubicBezTo>
                    <a:cubicBezTo>
                      <a:pt x="2421499" y="156279"/>
                      <a:pt x="2323658" y="254120"/>
                      <a:pt x="2317133" y="319356"/>
                    </a:cubicBezTo>
                    <a:cubicBezTo>
                      <a:pt x="2310609" y="384584"/>
                      <a:pt x="2212768" y="462860"/>
                      <a:pt x="2062740" y="482434"/>
                    </a:cubicBezTo>
                    <a:cubicBezTo>
                      <a:pt x="1912711" y="502008"/>
                      <a:pt x="1482191" y="410682"/>
                      <a:pt x="1351736" y="397633"/>
                    </a:cubicBezTo>
                    <a:cubicBezTo>
                      <a:pt x="1221273" y="384593"/>
                      <a:pt x="1038631" y="351979"/>
                      <a:pt x="960354" y="338930"/>
                    </a:cubicBezTo>
                    <a:cubicBezTo>
                      <a:pt x="882078" y="325881"/>
                      <a:pt x="855989" y="358494"/>
                      <a:pt x="738574" y="332406"/>
                    </a:cubicBezTo>
                    <a:cubicBezTo>
                      <a:pt x="621159" y="306316"/>
                      <a:pt x="405904" y="286743"/>
                      <a:pt x="347192" y="208466"/>
                    </a:cubicBezTo>
                    <a:cubicBezTo>
                      <a:pt x="288480" y="130190"/>
                      <a:pt x="262391" y="25824"/>
                      <a:pt x="262391" y="25824"/>
                    </a:cubicBezTo>
                    <a:lnTo>
                      <a:pt x="138451" y="-265"/>
                    </a:lnTo>
                    <a:close/>
                  </a:path>
                </a:pathLst>
              </a:custGeom>
              <a:solidFill>
                <a:srgbClr val="ABC837"/>
              </a:solidFill>
              <a:ln w="9525" cap="flat" cmpd="sng">
                <a:solidFill>
                  <a:srgbClr val="A9C63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95;p5">
                <a:extLst>
                  <a:ext uri="{FF2B5EF4-FFF2-40B4-BE49-F238E27FC236}">
                    <a16:creationId xmlns:a16="http://schemas.microsoft.com/office/drawing/2014/main" id="{A6B93185-4C33-4F8C-B358-5E50ED987C4A}"/>
                  </a:ext>
                </a:extLst>
              </p:cNvPr>
              <p:cNvSpPr/>
              <p:nvPr/>
            </p:nvSpPr>
            <p:spPr>
              <a:xfrm>
                <a:off x="4787597" y="3163404"/>
                <a:ext cx="2428825" cy="2230265"/>
              </a:xfrm>
              <a:custGeom>
                <a:avLst/>
                <a:gdLst/>
                <a:ahLst/>
                <a:cxnLst/>
                <a:rect l="l" t="t" r="r" b="b"/>
                <a:pathLst>
                  <a:path w="2428825" h="2230265" extrusionOk="0">
                    <a:moveTo>
                      <a:pt x="136329" y="-226"/>
                    </a:moveTo>
                    <a:cubicBezTo>
                      <a:pt x="136329" y="-226"/>
                      <a:pt x="-17814" y="96110"/>
                      <a:pt x="1455" y="738371"/>
                    </a:cubicBezTo>
                    <a:cubicBezTo>
                      <a:pt x="20724" y="1380632"/>
                      <a:pt x="271203" y="1868798"/>
                      <a:pt x="528112" y="2074252"/>
                    </a:cubicBezTo>
                    <a:cubicBezTo>
                      <a:pt x="785020" y="2279773"/>
                      <a:pt x="1337365" y="2286202"/>
                      <a:pt x="1607104" y="2067832"/>
                    </a:cubicBezTo>
                    <a:cubicBezTo>
                      <a:pt x="1876852" y="1849462"/>
                      <a:pt x="2230096" y="1412722"/>
                      <a:pt x="2332861" y="1123705"/>
                    </a:cubicBezTo>
                    <a:cubicBezTo>
                      <a:pt x="2435626" y="834687"/>
                      <a:pt x="2435626" y="500712"/>
                      <a:pt x="2422777" y="372258"/>
                    </a:cubicBezTo>
                    <a:cubicBezTo>
                      <a:pt x="2409928" y="243804"/>
                      <a:pt x="2384239" y="153888"/>
                      <a:pt x="2384239" y="153888"/>
                    </a:cubicBezTo>
                    <a:cubicBezTo>
                      <a:pt x="2384239" y="153888"/>
                      <a:pt x="2287903" y="250224"/>
                      <a:pt x="2281474" y="314451"/>
                    </a:cubicBezTo>
                    <a:cubicBezTo>
                      <a:pt x="2275054" y="378678"/>
                      <a:pt x="2178708" y="455745"/>
                      <a:pt x="2030995" y="475014"/>
                    </a:cubicBezTo>
                    <a:cubicBezTo>
                      <a:pt x="1883271" y="494283"/>
                      <a:pt x="1459380" y="404358"/>
                      <a:pt x="1330926" y="391518"/>
                    </a:cubicBezTo>
                    <a:cubicBezTo>
                      <a:pt x="1202472" y="378668"/>
                      <a:pt x="1022640" y="346560"/>
                      <a:pt x="945573" y="333711"/>
                    </a:cubicBezTo>
                    <a:cubicBezTo>
                      <a:pt x="868507" y="320871"/>
                      <a:pt x="842808" y="352980"/>
                      <a:pt x="727203" y="327291"/>
                    </a:cubicBezTo>
                    <a:cubicBezTo>
                      <a:pt x="611598" y="301602"/>
                      <a:pt x="399648" y="282333"/>
                      <a:pt x="341850" y="205256"/>
                    </a:cubicBezTo>
                    <a:cubicBezTo>
                      <a:pt x="284052" y="128190"/>
                      <a:pt x="258364" y="25424"/>
                      <a:pt x="258364" y="25424"/>
                    </a:cubicBezTo>
                    <a:lnTo>
                      <a:pt x="136320" y="-26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96;p5">
                <a:extLst>
                  <a:ext uri="{FF2B5EF4-FFF2-40B4-BE49-F238E27FC236}">
                    <a16:creationId xmlns:a16="http://schemas.microsoft.com/office/drawing/2014/main" id="{9212F188-15B6-4AF4-BDA8-52D905D9300F}"/>
                  </a:ext>
                </a:extLst>
              </p:cNvPr>
              <p:cNvSpPr/>
              <p:nvPr/>
            </p:nvSpPr>
            <p:spPr>
              <a:xfrm rot="-3929096">
                <a:off x="5337741" y="4321859"/>
                <a:ext cx="1495002" cy="419810"/>
              </a:xfrm>
              <a:custGeom>
                <a:avLst/>
                <a:gdLst/>
                <a:ahLst/>
                <a:cxnLst/>
                <a:rect l="l" t="t" r="r" b="b"/>
                <a:pathLst>
                  <a:path w="1494759" h="419742" extrusionOk="0">
                    <a:moveTo>
                      <a:pt x="-173" y="-190"/>
                    </a:moveTo>
                    <a:cubicBezTo>
                      <a:pt x="630728" y="221431"/>
                      <a:pt x="655371" y="227589"/>
                      <a:pt x="872211" y="233738"/>
                    </a:cubicBezTo>
                    <a:cubicBezTo>
                      <a:pt x="1089080" y="239895"/>
                      <a:pt x="1325670" y="166021"/>
                      <a:pt x="1350313" y="141400"/>
                    </a:cubicBezTo>
                    <a:cubicBezTo>
                      <a:pt x="1374957" y="116778"/>
                      <a:pt x="1646050" y="122927"/>
                      <a:pt x="1374957" y="246053"/>
                    </a:cubicBezTo>
                    <a:cubicBezTo>
                      <a:pt x="1103871" y="369179"/>
                      <a:pt x="936282" y="461517"/>
                      <a:pt x="679979" y="399958"/>
                    </a:cubicBezTo>
                    <a:cubicBezTo>
                      <a:pt x="423676" y="338400"/>
                      <a:pt x="300451" y="289148"/>
                      <a:pt x="201877" y="209116"/>
                    </a:cubicBezTo>
                    <a:cubicBezTo>
                      <a:pt x="103295" y="129084"/>
                      <a:pt x="4721" y="5967"/>
                      <a:pt x="-209" y="-190"/>
                    </a:cubicBezTo>
                    <a:close/>
                  </a:path>
                </a:pathLst>
              </a:custGeom>
              <a:solidFill>
                <a:srgbClr val="89A0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197;p5">
                <a:extLst>
                  <a:ext uri="{FF2B5EF4-FFF2-40B4-BE49-F238E27FC236}">
                    <a16:creationId xmlns:a16="http://schemas.microsoft.com/office/drawing/2014/main" id="{4E511001-B8A6-42BE-85E2-B866DE53FA4A}"/>
                  </a:ext>
                </a:extLst>
              </p:cNvPr>
              <p:cNvSpPr/>
              <p:nvPr/>
            </p:nvSpPr>
            <p:spPr>
              <a:xfrm>
                <a:off x="4796716" y="3444265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754" y="1615"/>
                    </a:moveTo>
                    <a:cubicBezTo>
                      <a:pt x="38754" y="1615"/>
                      <a:pt x="-104358" y="569114"/>
                      <a:pt x="158009" y="973546"/>
                    </a:cubicBezTo>
                    <a:cubicBezTo>
                      <a:pt x="420377" y="1377968"/>
                      <a:pt x="527720" y="1541045"/>
                      <a:pt x="563490" y="1560610"/>
                    </a:cubicBezTo>
                    <a:cubicBezTo>
                      <a:pt x="599277" y="1580174"/>
                      <a:pt x="336892" y="1149663"/>
                      <a:pt x="253424" y="875695"/>
                    </a:cubicBezTo>
                    <a:cubicBezTo>
                      <a:pt x="169938" y="601728"/>
                      <a:pt x="146098" y="353859"/>
                      <a:pt x="146098" y="236444"/>
                    </a:cubicBezTo>
                    <a:cubicBezTo>
                      <a:pt x="146098" y="119030"/>
                      <a:pt x="50683" y="-17950"/>
                      <a:pt x="38754" y="1615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198;p5">
                <a:extLst>
                  <a:ext uri="{FF2B5EF4-FFF2-40B4-BE49-F238E27FC236}">
                    <a16:creationId xmlns:a16="http://schemas.microsoft.com/office/drawing/2014/main" id="{7D9B6AEA-857F-4272-8653-F05EB02D9D85}"/>
                  </a:ext>
                </a:extLst>
              </p:cNvPr>
              <p:cNvSpPr/>
              <p:nvPr/>
            </p:nvSpPr>
            <p:spPr>
              <a:xfrm flipH="1">
                <a:off x="6610133" y="3463834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945" y="1617"/>
                    </a:moveTo>
                    <a:cubicBezTo>
                      <a:pt x="38945" y="1617"/>
                      <a:pt x="-104168" y="569116"/>
                      <a:pt x="158200" y="973548"/>
                    </a:cubicBezTo>
                    <a:cubicBezTo>
                      <a:pt x="420567" y="1377970"/>
                      <a:pt x="527911" y="1541048"/>
                      <a:pt x="563680" y="1560612"/>
                    </a:cubicBezTo>
                    <a:cubicBezTo>
                      <a:pt x="599467" y="1580176"/>
                      <a:pt x="337082" y="1149665"/>
                      <a:pt x="253614" y="875697"/>
                    </a:cubicBezTo>
                    <a:cubicBezTo>
                      <a:pt x="170128" y="601730"/>
                      <a:pt x="146288" y="353861"/>
                      <a:pt x="146288" y="236446"/>
                    </a:cubicBezTo>
                    <a:cubicBezTo>
                      <a:pt x="146288" y="119032"/>
                      <a:pt x="50874" y="-17947"/>
                      <a:pt x="38945" y="1617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199;p5">
                <a:extLst>
                  <a:ext uri="{FF2B5EF4-FFF2-40B4-BE49-F238E27FC236}">
                    <a16:creationId xmlns:a16="http://schemas.microsoft.com/office/drawing/2014/main" id="{84E64108-58E7-4F76-9440-2685F327A4B1}"/>
                  </a:ext>
                </a:extLst>
              </p:cNvPr>
              <p:cNvSpPr/>
              <p:nvPr/>
            </p:nvSpPr>
            <p:spPr>
              <a:xfrm>
                <a:off x="5024722" y="2858893"/>
                <a:ext cx="587073" cy="280584"/>
              </a:xfrm>
              <a:custGeom>
                <a:avLst/>
                <a:gdLst/>
                <a:ahLst/>
                <a:cxnLst/>
                <a:rect l="l" t="t" r="r" b="b"/>
                <a:pathLst>
                  <a:path w="587073" h="280584" extrusionOk="0">
                    <a:moveTo>
                      <a:pt x="51985" y="260756"/>
                    </a:moveTo>
                    <a:cubicBezTo>
                      <a:pt x="51985" y="260756"/>
                      <a:pt x="397705" y="175955"/>
                      <a:pt x="489021" y="84638"/>
                    </a:cubicBezTo>
                    <a:cubicBezTo>
                      <a:pt x="580347" y="-6687"/>
                      <a:pt x="586862" y="-163"/>
                      <a:pt x="586862" y="-163"/>
                    </a:cubicBezTo>
                    <a:cubicBezTo>
                      <a:pt x="586862" y="-163"/>
                      <a:pt x="384646" y="143341"/>
                      <a:pt x="234618" y="182479"/>
                    </a:cubicBezTo>
                    <a:cubicBezTo>
                      <a:pt x="84589" y="221618"/>
                      <a:pt x="-212" y="280320"/>
                      <a:pt x="-212" y="280320"/>
                    </a:cubicBezTo>
                    <a:lnTo>
                      <a:pt x="51976" y="260756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200;p5">
                <a:extLst>
                  <a:ext uri="{FF2B5EF4-FFF2-40B4-BE49-F238E27FC236}">
                    <a16:creationId xmlns:a16="http://schemas.microsoft.com/office/drawing/2014/main" id="{1AE7F3AB-367C-40AD-9958-17A72DDA5535}"/>
                  </a:ext>
                </a:extLst>
              </p:cNvPr>
              <p:cNvSpPr/>
              <p:nvPr/>
            </p:nvSpPr>
            <p:spPr>
              <a:xfrm>
                <a:off x="5853188" y="2859052"/>
                <a:ext cx="477117" cy="319135"/>
              </a:xfrm>
              <a:custGeom>
                <a:avLst/>
                <a:gdLst/>
                <a:ahLst/>
                <a:cxnLst/>
                <a:rect l="l" t="t" r="r" b="b"/>
                <a:pathLst>
                  <a:path w="477117" h="319135" extrusionOk="0">
                    <a:moveTo>
                      <a:pt x="475962" y="117150"/>
                    </a:moveTo>
                    <a:cubicBezTo>
                      <a:pt x="443348" y="117150"/>
                      <a:pt x="286796" y="149764"/>
                      <a:pt x="254182" y="228040"/>
                    </a:cubicBezTo>
                    <a:cubicBezTo>
                      <a:pt x="221568" y="306317"/>
                      <a:pt x="182430" y="338930"/>
                      <a:pt x="169381" y="306317"/>
                    </a:cubicBezTo>
                    <a:cubicBezTo>
                      <a:pt x="156341" y="273703"/>
                      <a:pt x="234618" y="241090"/>
                      <a:pt x="195479" y="162813"/>
                    </a:cubicBezTo>
                    <a:cubicBezTo>
                      <a:pt x="156332" y="84537"/>
                      <a:pt x="195479" y="117150"/>
                      <a:pt x="117203" y="91061"/>
                    </a:cubicBezTo>
                    <a:cubicBezTo>
                      <a:pt x="38926" y="64972"/>
                      <a:pt x="-212" y="-265"/>
                      <a:pt x="-212" y="-265"/>
                    </a:cubicBezTo>
                    <a:cubicBezTo>
                      <a:pt x="-212" y="-265"/>
                      <a:pt x="51966" y="51923"/>
                      <a:pt x="208519" y="64972"/>
                    </a:cubicBezTo>
                    <a:cubicBezTo>
                      <a:pt x="365072" y="78012"/>
                      <a:pt x="489011" y="123675"/>
                      <a:pt x="475962" y="117150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201;p5">
                <a:extLst>
                  <a:ext uri="{FF2B5EF4-FFF2-40B4-BE49-F238E27FC236}">
                    <a16:creationId xmlns:a16="http://schemas.microsoft.com/office/drawing/2014/main" id="{1E403777-5672-4048-A7A5-47FF7D534EE6}"/>
                  </a:ext>
                </a:extLst>
              </p:cNvPr>
              <p:cNvSpPr/>
              <p:nvPr/>
            </p:nvSpPr>
            <p:spPr>
              <a:xfrm>
                <a:off x="6520528" y="3094577"/>
                <a:ext cx="224228" cy="239849"/>
              </a:xfrm>
              <a:custGeom>
                <a:avLst/>
                <a:gdLst/>
                <a:ahLst/>
                <a:cxnLst/>
                <a:rect l="l" t="t" r="r" b="b"/>
                <a:pathLst>
                  <a:path w="224228" h="239849" extrusionOk="0">
                    <a:moveTo>
                      <a:pt x="-212" y="-265"/>
                    </a:moveTo>
                    <a:cubicBezTo>
                      <a:pt x="-212" y="-265"/>
                      <a:pt x="-212" y="30682"/>
                      <a:pt x="55843" y="84841"/>
                    </a:cubicBezTo>
                    <a:cubicBezTo>
                      <a:pt x="111907" y="139000"/>
                      <a:pt x="224017" y="239585"/>
                      <a:pt x="224017" y="239585"/>
                    </a:cubicBezTo>
                    <a:cubicBezTo>
                      <a:pt x="224017" y="239585"/>
                      <a:pt x="55843" y="38426"/>
                      <a:pt x="-212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202;p5">
                <a:extLst>
                  <a:ext uri="{FF2B5EF4-FFF2-40B4-BE49-F238E27FC236}">
                    <a16:creationId xmlns:a16="http://schemas.microsoft.com/office/drawing/2014/main" id="{E077740C-F3C1-45A6-B4FE-49023C035B49}"/>
                  </a:ext>
                </a:extLst>
              </p:cNvPr>
              <p:cNvSpPr/>
              <p:nvPr/>
            </p:nvSpPr>
            <p:spPr>
              <a:xfrm>
                <a:off x="6316312" y="3217830"/>
                <a:ext cx="9525" cy="23482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34829" extrusionOk="0">
                    <a:moveTo>
                      <a:pt x="-212" y="-265"/>
                    </a:moveTo>
                    <a:lnTo>
                      <a:pt x="-212" y="234565"/>
                    </a:lnTo>
                  </a:path>
                </a:pathLst>
              </a:custGeom>
              <a:noFill/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203;p5">
                <a:extLst>
                  <a:ext uri="{FF2B5EF4-FFF2-40B4-BE49-F238E27FC236}">
                    <a16:creationId xmlns:a16="http://schemas.microsoft.com/office/drawing/2014/main" id="{761C9EF3-059F-4FF3-A6DA-CAACA3CA3957}"/>
                  </a:ext>
                </a:extLst>
              </p:cNvPr>
              <p:cNvSpPr/>
              <p:nvPr/>
            </p:nvSpPr>
            <p:spPr>
              <a:xfrm>
                <a:off x="5556584" y="3623843"/>
                <a:ext cx="738298" cy="271897"/>
              </a:xfrm>
              <a:custGeom>
                <a:avLst/>
                <a:gdLst/>
                <a:ahLst/>
                <a:cxnLst/>
                <a:rect l="l" t="t" r="r" b="b"/>
                <a:pathLst>
                  <a:path w="738298" h="271897" extrusionOk="0">
                    <a:moveTo>
                      <a:pt x="-208" y="-271"/>
                    </a:moveTo>
                    <a:cubicBezTo>
                      <a:pt x="311409" y="143289"/>
                      <a:pt x="323581" y="147278"/>
                      <a:pt x="430684" y="151261"/>
                    </a:cubicBezTo>
                    <a:cubicBezTo>
                      <a:pt x="537801" y="155250"/>
                      <a:pt x="654658" y="107396"/>
                      <a:pt x="666830" y="91447"/>
                    </a:cubicBezTo>
                    <a:cubicBezTo>
                      <a:pt x="679002" y="75497"/>
                      <a:pt x="812902" y="79481"/>
                      <a:pt x="679002" y="159238"/>
                    </a:cubicBezTo>
                    <a:cubicBezTo>
                      <a:pt x="545106" y="238996"/>
                      <a:pt x="462330" y="298810"/>
                      <a:pt x="335736" y="258934"/>
                    </a:cubicBezTo>
                    <a:cubicBezTo>
                      <a:pt x="209141" y="219058"/>
                      <a:pt x="148278" y="187154"/>
                      <a:pt x="99589" y="135312"/>
                    </a:cubicBezTo>
                    <a:cubicBezTo>
                      <a:pt x="50898" y="83469"/>
                      <a:pt x="2210" y="3717"/>
                      <a:pt x="-226" y="-271"/>
                    </a:cubicBezTo>
                    <a:close/>
                  </a:path>
                </a:pathLst>
              </a:custGeom>
              <a:solidFill>
                <a:srgbClr val="FFFFFF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204;p5">
                <a:extLst>
                  <a:ext uri="{FF2B5EF4-FFF2-40B4-BE49-F238E27FC236}">
                    <a16:creationId xmlns:a16="http://schemas.microsoft.com/office/drawing/2014/main" id="{61F5BDDB-8602-4A2E-B5B7-A5D6E91624F8}"/>
                  </a:ext>
                </a:extLst>
              </p:cNvPr>
              <p:cNvSpPr/>
              <p:nvPr/>
            </p:nvSpPr>
            <p:spPr>
              <a:xfrm>
                <a:off x="5486723" y="2961608"/>
                <a:ext cx="267519" cy="423226"/>
              </a:xfrm>
              <a:custGeom>
                <a:avLst/>
                <a:gdLst/>
                <a:ahLst/>
                <a:cxnLst/>
                <a:rect l="l" t="t" r="r" b="b"/>
                <a:pathLst>
                  <a:path w="267519" h="423226" extrusionOk="0">
                    <a:moveTo>
                      <a:pt x="267307" y="-265"/>
                    </a:moveTo>
                    <a:cubicBezTo>
                      <a:pt x="230407" y="36636"/>
                      <a:pt x="-212" y="396404"/>
                      <a:pt x="-212" y="396404"/>
                    </a:cubicBezTo>
                    <a:cubicBezTo>
                      <a:pt x="-212" y="396404"/>
                      <a:pt x="-212" y="507104"/>
                      <a:pt x="128938" y="276485"/>
                    </a:cubicBezTo>
                    <a:cubicBezTo>
                      <a:pt x="258087" y="45865"/>
                      <a:pt x="267307" y="8965"/>
                      <a:pt x="267307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" name="Google Shape;205;p5">
                <a:extLst>
                  <a:ext uri="{FF2B5EF4-FFF2-40B4-BE49-F238E27FC236}">
                    <a16:creationId xmlns:a16="http://schemas.microsoft.com/office/drawing/2014/main" id="{D61164DA-03E3-4A66-A41B-E08853882621}"/>
                  </a:ext>
                </a:extLst>
              </p:cNvPr>
              <p:cNvGrpSpPr/>
              <p:nvPr/>
            </p:nvGrpSpPr>
            <p:grpSpPr>
              <a:xfrm>
                <a:off x="6306235" y="1356086"/>
                <a:ext cx="1235373" cy="1660293"/>
                <a:chOff x="6306235" y="1356086"/>
                <a:chExt cx="1235373" cy="1660293"/>
              </a:xfrm>
            </p:grpSpPr>
            <p:sp>
              <p:nvSpPr>
                <p:cNvPr id="66" name="Google Shape;206;p5">
                  <a:extLst>
                    <a:ext uri="{FF2B5EF4-FFF2-40B4-BE49-F238E27FC236}">
                      <a16:creationId xmlns:a16="http://schemas.microsoft.com/office/drawing/2014/main" id="{CF72DDE8-8F07-4F7E-BC67-1EA9E2378B3A}"/>
                    </a:ext>
                  </a:extLst>
                </p:cNvPr>
                <p:cNvSpPr/>
                <p:nvPr/>
              </p:nvSpPr>
              <p:spPr>
                <a:xfrm>
                  <a:off x="6371938" y="1404273"/>
                  <a:ext cx="1143381" cy="1612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381" h="1612106" extrusionOk="0">
                      <a:moveTo>
                        <a:pt x="25604" y="1611840"/>
                      </a:moveTo>
                      <a:lnTo>
                        <a:pt x="1142696" y="17260"/>
                      </a:lnTo>
                      <a:lnTo>
                        <a:pt x="1120788" y="-266"/>
                      </a:lnTo>
                      <a:lnTo>
                        <a:pt x="-685" y="1607459"/>
                      </a:lnTo>
                      <a:lnTo>
                        <a:pt x="25604" y="1611840"/>
                      </a:lnTo>
                      <a:close/>
                    </a:path>
                  </a:pathLst>
                </a:custGeom>
                <a:solidFill>
                  <a:srgbClr val="FFE680">
                    <a:alpha val="439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7" name="Google Shape;207;p5">
                  <a:extLst>
                    <a:ext uri="{FF2B5EF4-FFF2-40B4-BE49-F238E27FC236}">
                      <a16:creationId xmlns:a16="http://schemas.microsoft.com/office/drawing/2014/main" id="{B6D2468F-F2DE-4676-BE2D-E7A0A38A7D24}"/>
                    </a:ext>
                  </a:extLst>
                </p:cNvPr>
                <p:cNvGrpSpPr/>
                <p:nvPr/>
              </p:nvGrpSpPr>
              <p:grpSpPr>
                <a:xfrm>
                  <a:off x="6306235" y="1356086"/>
                  <a:ext cx="1235373" cy="1647158"/>
                  <a:chOff x="6306235" y="1356086"/>
                  <a:chExt cx="1235373" cy="1647158"/>
                </a:xfrm>
              </p:grpSpPr>
              <p:sp>
                <p:nvSpPr>
                  <p:cNvPr id="68" name="Google Shape;208;p5">
                    <a:extLst>
                      <a:ext uri="{FF2B5EF4-FFF2-40B4-BE49-F238E27FC236}">
                        <a16:creationId xmlns:a16="http://schemas.microsoft.com/office/drawing/2014/main" id="{1270CC42-C38C-409A-BF88-4D87997E05DC}"/>
                      </a:ext>
                    </a:extLst>
                  </p:cNvPr>
                  <p:cNvSpPr/>
                  <p:nvPr/>
                </p:nvSpPr>
                <p:spPr>
                  <a:xfrm>
                    <a:off x="6306235" y="1356086"/>
                    <a:ext cx="1235373" cy="1647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5373" h="1647158" extrusionOk="0">
                        <a:moveTo>
                          <a:pt x="113215" y="1646883"/>
                        </a:moveTo>
                        <a:lnTo>
                          <a:pt x="1234688" y="74210"/>
                        </a:lnTo>
                        <a:lnTo>
                          <a:pt x="1120789" y="-266"/>
                        </a:lnTo>
                        <a:lnTo>
                          <a:pt x="-685" y="1607459"/>
                        </a:lnTo>
                        <a:lnTo>
                          <a:pt x="113215" y="1646892"/>
                        </a:lnTo>
                        <a:close/>
                      </a:path>
                    </a:pathLst>
                  </a:custGeom>
                  <a:solidFill>
                    <a:srgbClr val="C8AB37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" name="Google Shape;209;p5">
                    <a:extLst>
                      <a:ext uri="{FF2B5EF4-FFF2-40B4-BE49-F238E27FC236}">
                        <a16:creationId xmlns:a16="http://schemas.microsoft.com/office/drawing/2014/main" id="{63A47B16-5718-49C5-808F-E159EFB1A157}"/>
                      </a:ext>
                    </a:extLst>
                  </p:cNvPr>
                  <p:cNvSpPr/>
                  <p:nvPr/>
                </p:nvSpPr>
                <p:spPr>
                  <a:xfrm>
                    <a:off x="6310692" y="1386747"/>
                    <a:ext cx="1143380" cy="1612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3380" h="1612106" extrusionOk="0">
                        <a:moveTo>
                          <a:pt x="25604" y="1611840"/>
                        </a:moveTo>
                        <a:lnTo>
                          <a:pt x="1142695" y="17260"/>
                        </a:lnTo>
                        <a:lnTo>
                          <a:pt x="1120788" y="-266"/>
                        </a:lnTo>
                        <a:lnTo>
                          <a:pt x="-685" y="1607459"/>
                        </a:lnTo>
                        <a:lnTo>
                          <a:pt x="25604" y="1611840"/>
                        </a:lnTo>
                        <a:close/>
                      </a:path>
                    </a:pathLst>
                  </a:custGeom>
                  <a:solidFill>
                    <a:srgbClr val="AC9D93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" name="Google Shape;210;p5">
                    <a:extLst>
                      <a:ext uri="{FF2B5EF4-FFF2-40B4-BE49-F238E27FC236}">
                        <a16:creationId xmlns:a16="http://schemas.microsoft.com/office/drawing/2014/main" id="{106D3D48-2879-4FE7-909B-2E346F4CD4C3}"/>
                      </a:ext>
                    </a:extLst>
                  </p:cNvPr>
                  <p:cNvSpPr/>
                  <p:nvPr/>
                </p:nvSpPr>
                <p:spPr>
                  <a:xfrm>
                    <a:off x="6380702" y="1395510"/>
                    <a:ext cx="1099565" cy="1546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9565" h="1546383" extrusionOk="0">
                        <a:moveTo>
                          <a:pt x="-685" y="1546118"/>
                        </a:moveTo>
                        <a:lnTo>
                          <a:pt x="1076973" y="-266"/>
                        </a:lnTo>
                        <a:lnTo>
                          <a:pt x="1098880" y="8496"/>
                        </a:lnTo>
                        <a:lnTo>
                          <a:pt x="-685" y="154611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38" name="Google Shape;142;p5">
            <a:extLst>
              <a:ext uri="{FF2B5EF4-FFF2-40B4-BE49-F238E27FC236}">
                <a16:creationId xmlns:a16="http://schemas.microsoft.com/office/drawing/2014/main" id="{290960DD-7E97-478B-BEB9-F5E2814D15B5}"/>
              </a:ext>
            </a:extLst>
          </p:cNvPr>
          <p:cNvGrpSpPr/>
          <p:nvPr/>
        </p:nvGrpSpPr>
        <p:grpSpPr>
          <a:xfrm>
            <a:off x="11340399" y="5733982"/>
            <a:ext cx="435283" cy="1050406"/>
            <a:chOff x="4028392" y="3097874"/>
            <a:chExt cx="1270158" cy="3065088"/>
          </a:xfrm>
        </p:grpSpPr>
        <p:sp>
          <p:nvSpPr>
            <p:cNvPr id="42" name="Google Shape;143;p5">
              <a:extLst>
                <a:ext uri="{FF2B5EF4-FFF2-40B4-BE49-F238E27FC236}">
                  <a16:creationId xmlns:a16="http://schemas.microsoft.com/office/drawing/2014/main" id="{644F6681-FC45-493F-895D-453B2FCC1291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;p5">
              <a:extLst>
                <a:ext uri="{FF2B5EF4-FFF2-40B4-BE49-F238E27FC236}">
                  <a16:creationId xmlns:a16="http://schemas.microsoft.com/office/drawing/2014/main" id="{65724720-5E33-4B2B-802E-0FB974BF9267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5;p5">
              <a:extLst>
                <a:ext uri="{FF2B5EF4-FFF2-40B4-BE49-F238E27FC236}">
                  <a16:creationId xmlns:a16="http://schemas.microsoft.com/office/drawing/2014/main" id="{5F33027D-248F-4B4C-9152-C0B5C85C9B3D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6;p5">
              <a:extLst>
                <a:ext uri="{FF2B5EF4-FFF2-40B4-BE49-F238E27FC236}">
                  <a16:creationId xmlns:a16="http://schemas.microsoft.com/office/drawing/2014/main" id="{CD8E6CA8-6B7E-415A-B00A-4DC75B94F4C9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7;p5">
              <a:extLst>
                <a:ext uri="{FF2B5EF4-FFF2-40B4-BE49-F238E27FC236}">
                  <a16:creationId xmlns:a16="http://schemas.microsoft.com/office/drawing/2014/main" id="{C90EC12D-12A6-4D58-A786-4D5B71139361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8;p5">
              <a:extLst>
                <a:ext uri="{FF2B5EF4-FFF2-40B4-BE49-F238E27FC236}">
                  <a16:creationId xmlns:a16="http://schemas.microsoft.com/office/drawing/2014/main" id="{BDAFEA18-795C-4E5B-B96E-D05787B6FCC6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222;p6">
            <a:extLst>
              <a:ext uri="{FF2B5EF4-FFF2-40B4-BE49-F238E27FC236}">
                <a16:creationId xmlns:a16="http://schemas.microsoft.com/office/drawing/2014/main" id="{B87917B5-5A90-4EF6-8F6D-038D5A87AE11}"/>
              </a:ext>
            </a:extLst>
          </p:cNvPr>
          <p:cNvSpPr/>
          <p:nvPr userDrawn="1"/>
        </p:nvSpPr>
        <p:spPr>
          <a:xfrm>
            <a:off x="3127055" y="181958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223;p6">
            <a:extLst>
              <a:ext uri="{FF2B5EF4-FFF2-40B4-BE49-F238E27FC236}">
                <a16:creationId xmlns:a16="http://schemas.microsoft.com/office/drawing/2014/main" id="{77A35F63-CFB1-4DD5-A637-A25BD43586C4}"/>
              </a:ext>
            </a:extLst>
          </p:cNvPr>
          <p:cNvSpPr/>
          <p:nvPr userDrawn="1"/>
        </p:nvSpPr>
        <p:spPr>
          <a:xfrm>
            <a:off x="908795" y="2500792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 userDrawn="1"/>
        </p:nvSpPr>
        <p:spPr>
          <a:xfrm>
            <a:off x="7192734" y="34641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4626132-7375-425A-853C-8625B140384D}"/>
              </a:ext>
            </a:extLst>
          </p:cNvPr>
          <p:cNvGrpSpPr/>
          <p:nvPr/>
        </p:nvGrpSpPr>
        <p:grpSpPr>
          <a:xfrm>
            <a:off x="1025345" y="1196527"/>
            <a:ext cx="10188930" cy="981529"/>
            <a:chOff x="1135108" y="475819"/>
            <a:chExt cx="10174798" cy="1504950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137" name="Rounded Rectangle 13">
              <a:extLst>
                <a:ext uri="{FF2B5EF4-FFF2-40B4-BE49-F238E27FC236}">
                  <a16:creationId xmlns:a16="http://schemas.microsoft.com/office/drawing/2014/main" id="{5B139C47-B781-401E-B292-6C5E60294746}"/>
                </a:ext>
              </a:extLst>
            </p:cNvPr>
            <p:cNvSpPr/>
            <p:nvPr/>
          </p:nvSpPr>
          <p:spPr>
            <a:xfrm>
              <a:off x="1178806" y="475819"/>
              <a:ext cx="10131100" cy="1504950"/>
            </a:xfrm>
            <a:custGeom>
              <a:avLst/>
              <a:gdLst>
                <a:gd name="connsiteX0" fmla="*/ 0 w 10131100"/>
                <a:gd name="connsiteY0" fmla="*/ 250830 h 1504950"/>
                <a:gd name="connsiteX1" fmla="*/ 250830 w 10131100"/>
                <a:gd name="connsiteY1" fmla="*/ 0 h 1504950"/>
                <a:gd name="connsiteX2" fmla="*/ 817268 w 10131100"/>
                <a:gd name="connsiteY2" fmla="*/ 0 h 1504950"/>
                <a:gd name="connsiteX3" fmla="*/ 1480000 w 10131100"/>
                <a:gd name="connsiteY3" fmla="*/ 0 h 1504950"/>
                <a:gd name="connsiteX4" fmla="*/ 1950143 w 10131100"/>
                <a:gd name="connsiteY4" fmla="*/ 0 h 1504950"/>
                <a:gd name="connsiteX5" fmla="*/ 2227697 w 10131100"/>
                <a:gd name="connsiteY5" fmla="*/ 0 h 1504950"/>
                <a:gd name="connsiteX6" fmla="*/ 2505252 w 10131100"/>
                <a:gd name="connsiteY6" fmla="*/ 0 h 1504950"/>
                <a:gd name="connsiteX7" fmla="*/ 2879101 w 10131100"/>
                <a:gd name="connsiteY7" fmla="*/ 0 h 1504950"/>
                <a:gd name="connsiteX8" fmla="*/ 3638127 w 10131100"/>
                <a:gd name="connsiteY8" fmla="*/ 0 h 1504950"/>
                <a:gd name="connsiteX9" fmla="*/ 4011976 w 10131100"/>
                <a:gd name="connsiteY9" fmla="*/ 0 h 1504950"/>
                <a:gd name="connsiteX10" fmla="*/ 4289530 w 10131100"/>
                <a:gd name="connsiteY10" fmla="*/ 0 h 1504950"/>
                <a:gd name="connsiteX11" fmla="*/ 4567085 w 10131100"/>
                <a:gd name="connsiteY11" fmla="*/ 0 h 1504950"/>
                <a:gd name="connsiteX12" fmla="*/ 5133523 w 10131100"/>
                <a:gd name="connsiteY12" fmla="*/ 0 h 1504950"/>
                <a:gd name="connsiteX13" fmla="*/ 5411077 w 10131100"/>
                <a:gd name="connsiteY13" fmla="*/ 0 h 1504950"/>
                <a:gd name="connsiteX14" fmla="*/ 5977515 w 10131100"/>
                <a:gd name="connsiteY14" fmla="*/ 0 h 1504950"/>
                <a:gd name="connsiteX15" fmla="*/ 6640247 w 10131100"/>
                <a:gd name="connsiteY15" fmla="*/ 0 h 1504950"/>
                <a:gd name="connsiteX16" fmla="*/ 7399273 w 10131100"/>
                <a:gd name="connsiteY16" fmla="*/ 0 h 1504950"/>
                <a:gd name="connsiteX17" fmla="*/ 8062005 w 10131100"/>
                <a:gd name="connsiteY17" fmla="*/ 0 h 1504950"/>
                <a:gd name="connsiteX18" fmla="*/ 8435854 w 10131100"/>
                <a:gd name="connsiteY18" fmla="*/ 0 h 1504950"/>
                <a:gd name="connsiteX19" fmla="*/ 9002292 w 10131100"/>
                <a:gd name="connsiteY19" fmla="*/ 0 h 1504950"/>
                <a:gd name="connsiteX20" fmla="*/ 9880270 w 10131100"/>
                <a:gd name="connsiteY20" fmla="*/ 0 h 1504950"/>
                <a:gd name="connsiteX21" fmla="*/ 10131100 w 10131100"/>
                <a:gd name="connsiteY21" fmla="*/ 250830 h 1504950"/>
                <a:gd name="connsiteX22" fmla="*/ 10131100 w 10131100"/>
                <a:gd name="connsiteY22" fmla="*/ 742442 h 1504950"/>
                <a:gd name="connsiteX23" fmla="*/ 10131100 w 10131100"/>
                <a:gd name="connsiteY23" fmla="*/ 1254120 h 1504950"/>
                <a:gd name="connsiteX24" fmla="*/ 9880270 w 10131100"/>
                <a:gd name="connsiteY24" fmla="*/ 1504950 h 1504950"/>
                <a:gd name="connsiteX25" fmla="*/ 9410127 w 10131100"/>
                <a:gd name="connsiteY25" fmla="*/ 1504950 h 1504950"/>
                <a:gd name="connsiteX26" fmla="*/ 8843689 w 10131100"/>
                <a:gd name="connsiteY26" fmla="*/ 1504950 h 1504950"/>
                <a:gd name="connsiteX27" fmla="*/ 8373546 w 10131100"/>
                <a:gd name="connsiteY27" fmla="*/ 1504950 h 1504950"/>
                <a:gd name="connsiteX28" fmla="*/ 7807108 w 10131100"/>
                <a:gd name="connsiteY28" fmla="*/ 1504950 h 1504950"/>
                <a:gd name="connsiteX29" fmla="*/ 7336965 w 10131100"/>
                <a:gd name="connsiteY29" fmla="*/ 1504950 h 1504950"/>
                <a:gd name="connsiteX30" fmla="*/ 6866822 w 10131100"/>
                <a:gd name="connsiteY30" fmla="*/ 1504950 h 1504950"/>
                <a:gd name="connsiteX31" fmla="*/ 6300384 w 10131100"/>
                <a:gd name="connsiteY31" fmla="*/ 1504950 h 1504950"/>
                <a:gd name="connsiteX32" fmla="*/ 6022830 w 10131100"/>
                <a:gd name="connsiteY32" fmla="*/ 1504950 h 1504950"/>
                <a:gd name="connsiteX33" fmla="*/ 5263803 w 10131100"/>
                <a:gd name="connsiteY33" fmla="*/ 1504950 h 1504950"/>
                <a:gd name="connsiteX34" fmla="*/ 4601071 w 10131100"/>
                <a:gd name="connsiteY34" fmla="*/ 1504950 h 1504950"/>
                <a:gd name="connsiteX35" fmla="*/ 3842045 w 10131100"/>
                <a:gd name="connsiteY35" fmla="*/ 1504950 h 1504950"/>
                <a:gd name="connsiteX36" fmla="*/ 3083018 w 10131100"/>
                <a:gd name="connsiteY36" fmla="*/ 1504950 h 1504950"/>
                <a:gd name="connsiteX37" fmla="*/ 2420286 w 10131100"/>
                <a:gd name="connsiteY37" fmla="*/ 1504950 h 1504950"/>
                <a:gd name="connsiteX38" fmla="*/ 2142732 w 10131100"/>
                <a:gd name="connsiteY38" fmla="*/ 1504950 h 1504950"/>
                <a:gd name="connsiteX39" fmla="*/ 1672588 w 10131100"/>
                <a:gd name="connsiteY39" fmla="*/ 1504950 h 1504950"/>
                <a:gd name="connsiteX40" fmla="*/ 1298740 w 10131100"/>
                <a:gd name="connsiteY40" fmla="*/ 1504950 h 1504950"/>
                <a:gd name="connsiteX41" fmla="*/ 250830 w 10131100"/>
                <a:gd name="connsiteY41" fmla="*/ 1504950 h 1504950"/>
                <a:gd name="connsiteX42" fmla="*/ 0 w 10131100"/>
                <a:gd name="connsiteY42" fmla="*/ 1254120 h 1504950"/>
                <a:gd name="connsiteX43" fmla="*/ 0 w 10131100"/>
                <a:gd name="connsiteY43" fmla="*/ 782574 h 1504950"/>
                <a:gd name="connsiteX44" fmla="*/ 0 w 10131100"/>
                <a:gd name="connsiteY44" fmla="*/ 250830 h 150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131100" h="1504950" fill="none" extrusionOk="0">
                  <a:moveTo>
                    <a:pt x="0" y="250830"/>
                  </a:moveTo>
                  <a:cubicBezTo>
                    <a:pt x="2452" y="128033"/>
                    <a:pt x="107654" y="-26643"/>
                    <a:pt x="250830" y="0"/>
                  </a:cubicBezTo>
                  <a:cubicBezTo>
                    <a:pt x="372455" y="-24100"/>
                    <a:pt x="637390" y="23658"/>
                    <a:pt x="817268" y="0"/>
                  </a:cubicBezTo>
                  <a:cubicBezTo>
                    <a:pt x="997146" y="-23658"/>
                    <a:pt x="1323057" y="29557"/>
                    <a:pt x="1480000" y="0"/>
                  </a:cubicBezTo>
                  <a:cubicBezTo>
                    <a:pt x="1636943" y="-29557"/>
                    <a:pt x="1764077" y="53162"/>
                    <a:pt x="1950143" y="0"/>
                  </a:cubicBezTo>
                  <a:cubicBezTo>
                    <a:pt x="2136209" y="-53162"/>
                    <a:pt x="2151005" y="27321"/>
                    <a:pt x="2227697" y="0"/>
                  </a:cubicBezTo>
                  <a:cubicBezTo>
                    <a:pt x="2304389" y="-27321"/>
                    <a:pt x="2403580" y="32383"/>
                    <a:pt x="2505252" y="0"/>
                  </a:cubicBezTo>
                  <a:cubicBezTo>
                    <a:pt x="2606925" y="-32383"/>
                    <a:pt x="2776348" y="15841"/>
                    <a:pt x="2879101" y="0"/>
                  </a:cubicBezTo>
                  <a:cubicBezTo>
                    <a:pt x="2981854" y="-15841"/>
                    <a:pt x="3296810" y="53229"/>
                    <a:pt x="3638127" y="0"/>
                  </a:cubicBezTo>
                  <a:cubicBezTo>
                    <a:pt x="3979444" y="-53229"/>
                    <a:pt x="3916217" y="16254"/>
                    <a:pt x="4011976" y="0"/>
                  </a:cubicBezTo>
                  <a:cubicBezTo>
                    <a:pt x="4107735" y="-16254"/>
                    <a:pt x="4191056" y="6450"/>
                    <a:pt x="4289530" y="0"/>
                  </a:cubicBezTo>
                  <a:cubicBezTo>
                    <a:pt x="4388004" y="-6450"/>
                    <a:pt x="4478155" y="11921"/>
                    <a:pt x="4567085" y="0"/>
                  </a:cubicBezTo>
                  <a:cubicBezTo>
                    <a:pt x="4656015" y="-11921"/>
                    <a:pt x="4973524" y="35667"/>
                    <a:pt x="5133523" y="0"/>
                  </a:cubicBezTo>
                  <a:cubicBezTo>
                    <a:pt x="5293522" y="-35667"/>
                    <a:pt x="5280261" y="17161"/>
                    <a:pt x="5411077" y="0"/>
                  </a:cubicBezTo>
                  <a:cubicBezTo>
                    <a:pt x="5541893" y="-17161"/>
                    <a:pt x="5783659" y="4455"/>
                    <a:pt x="5977515" y="0"/>
                  </a:cubicBezTo>
                  <a:cubicBezTo>
                    <a:pt x="6171371" y="-4455"/>
                    <a:pt x="6429919" y="18199"/>
                    <a:pt x="6640247" y="0"/>
                  </a:cubicBezTo>
                  <a:cubicBezTo>
                    <a:pt x="6850575" y="-18199"/>
                    <a:pt x="7121041" y="23967"/>
                    <a:pt x="7399273" y="0"/>
                  </a:cubicBezTo>
                  <a:cubicBezTo>
                    <a:pt x="7677505" y="-23967"/>
                    <a:pt x="7836727" y="64531"/>
                    <a:pt x="8062005" y="0"/>
                  </a:cubicBezTo>
                  <a:cubicBezTo>
                    <a:pt x="8287283" y="-64531"/>
                    <a:pt x="8280658" y="28404"/>
                    <a:pt x="8435854" y="0"/>
                  </a:cubicBezTo>
                  <a:cubicBezTo>
                    <a:pt x="8591050" y="-28404"/>
                    <a:pt x="8821341" y="23170"/>
                    <a:pt x="9002292" y="0"/>
                  </a:cubicBezTo>
                  <a:cubicBezTo>
                    <a:pt x="9183243" y="-23170"/>
                    <a:pt x="9542011" y="2158"/>
                    <a:pt x="9880270" y="0"/>
                  </a:cubicBezTo>
                  <a:cubicBezTo>
                    <a:pt x="10017652" y="4997"/>
                    <a:pt x="10110190" y="117639"/>
                    <a:pt x="10131100" y="250830"/>
                  </a:cubicBezTo>
                  <a:cubicBezTo>
                    <a:pt x="10186393" y="381931"/>
                    <a:pt x="10123784" y="642984"/>
                    <a:pt x="10131100" y="742442"/>
                  </a:cubicBezTo>
                  <a:cubicBezTo>
                    <a:pt x="10138416" y="841900"/>
                    <a:pt x="10103014" y="1029301"/>
                    <a:pt x="10131100" y="1254120"/>
                  </a:cubicBezTo>
                  <a:cubicBezTo>
                    <a:pt x="10150040" y="1400090"/>
                    <a:pt x="10014613" y="1503223"/>
                    <a:pt x="9880270" y="1504950"/>
                  </a:cubicBezTo>
                  <a:cubicBezTo>
                    <a:pt x="9781080" y="1530065"/>
                    <a:pt x="9564203" y="1503083"/>
                    <a:pt x="9410127" y="1504950"/>
                  </a:cubicBezTo>
                  <a:cubicBezTo>
                    <a:pt x="9256051" y="1506817"/>
                    <a:pt x="9064026" y="1492621"/>
                    <a:pt x="8843689" y="1504950"/>
                  </a:cubicBezTo>
                  <a:cubicBezTo>
                    <a:pt x="8623352" y="1517279"/>
                    <a:pt x="8473129" y="1461901"/>
                    <a:pt x="8373546" y="1504950"/>
                  </a:cubicBezTo>
                  <a:cubicBezTo>
                    <a:pt x="8273963" y="1547999"/>
                    <a:pt x="7942213" y="1461280"/>
                    <a:pt x="7807108" y="1504950"/>
                  </a:cubicBezTo>
                  <a:cubicBezTo>
                    <a:pt x="7672003" y="1548620"/>
                    <a:pt x="7564954" y="1450404"/>
                    <a:pt x="7336965" y="1504950"/>
                  </a:cubicBezTo>
                  <a:cubicBezTo>
                    <a:pt x="7108976" y="1559496"/>
                    <a:pt x="6972070" y="1456822"/>
                    <a:pt x="6866822" y="1504950"/>
                  </a:cubicBezTo>
                  <a:cubicBezTo>
                    <a:pt x="6761574" y="1553078"/>
                    <a:pt x="6480220" y="1443783"/>
                    <a:pt x="6300384" y="1504950"/>
                  </a:cubicBezTo>
                  <a:cubicBezTo>
                    <a:pt x="6120548" y="1566117"/>
                    <a:pt x="6145395" y="1495747"/>
                    <a:pt x="6022830" y="1504950"/>
                  </a:cubicBezTo>
                  <a:cubicBezTo>
                    <a:pt x="5900265" y="1514153"/>
                    <a:pt x="5537810" y="1452045"/>
                    <a:pt x="5263803" y="1504950"/>
                  </a:cubicBezTo>
                  <a:cubicBezTo>
                    <a:pt x="4989796" y="1557855"/>
                    <a:pt x="4879011" y="1455889"/>
                    <a:pt x="4601071" y="1504950"/>
                  </a:cubicBezTo>
                  <a:cubicBezTo>
                    <a:pt x="4323131" y="1554011"/>
                    <a:pt x="4174414" y="1437199"/>
                    <a:pt x="3842045" y="1504950"/>
                  </a:cubicBezTo>
                  <a:cubicBezTo>
                    <a:pt x="3509676" y="1572701"/>
                    <a:pt x="3238796" y="1439640"/>
                    <a:pt x="3083018" y="1504950"/>
                  </a:cubicBezTo>
                  <a:cubicBezTo>
                    <a:pt x="2927240" y="1570260"/>
                    <a:pt x="2586812" y="1472534"/>
                    <a:pt x="2420286" y="1504950"/>
                  </a:cubicBezTo>
                  <a:cubicBezTo>
                    <a:pt x="2253760" y="1537366"/>
                    <a:pt x="2239707" y="1495709"/>
                    <a:pt x="2142732" y="1504950"/>
                  </a:cubicBezTo>
                  <a:cubicBezTo>
                    <a:pt x="2045757" y="1514191"/>
                    <a:pt x="1802405" y="1484727"/>
                    <a:pt x="1672588" y="1504950"/>
                  </a:cubicBezTo>
                  <a:cubicBezTo>
                    <a:pt x="1542771" y="1525173"/>
                    <a:pt x="1419512" y="1494017"/>
                    <a:pt x="1298740" y="1504950"/>
                  </a:cubicBezTo>
                  <a:cubicBezTo>
                    <a:pt x="1177968" y="1515883"/>
                    <a:pt x="757056" y="1435063"/>
                    <a:pt x="250830" y="1504950"/>
                  </a:cubicBezTo>
                  <a:cubicBezTo>
                    <a:pt x="80850" y="1492127"/>
                    <a:pt x="3983" y="1406097"/>
                    <a:pt x="0" y="1254120"/>
                  </a:cubicBezTo>
                  <a:cubicBezTo>
                    <a:pt x="-19265" y="1076876"/>
                    <a:pt x="40470" y="965755"/>
                    <a:pt x="0" y="782574"/>
                  </a:cubicBezTo>
                  <a:cubicBezTo>
                    <a:pt x="-40470" y="599393"/>
                    <a:pt x="45987" y="411120"/>
                    <a:pt x="0" y="250830"/>
                  </a:cubicBezTo>
                  <a:close/>
                </a:path>
                <a:path w="10131100" h="1504950" stroke="0" extrusionOk="0">
                  <a:moveTo>
                    <a:pt x="0" y="250830"/>
                  </a:moveTo>
                  <a:cubicBezTo>
                    <a:pt x="-5857" y="112877"/>
                    <a:pt x="116100" y="-39353"/>
                    <a:pt x="250830" y="0"/>
                  </a:cubicBezTo>
                  <a:cubicBezTo>
                    <a:pt x="436822" y="-6742"/>
                    <a:pt x="713030" y="52408"/>
                    <a:pt x="913562" y="0"/>
                  </a:cubicBezTo>
                  <a:cubicBezTo>
                    <a:pt x="1114094" y="-52408"/>
                    <a:pt x="1362912" y="28833"/>
                    <a:pt x="1480000" y="0"/>
                  </a:cubicBezTo>
                  <a:cubicBezTo>
                    <a:pt x="1597088" y="-28833"/>
                    <a:pt x="1808473" y="24497"/>
                    <a:pt x="2046437" y="0"/>
                  </a:cubicBezTo>
                  <a:cubicBezTo>
                    <a:pt x="2284401" y="-24497"/>
                    <a:pt x="2326981" y="1782"/>
                    <a:pt x="2516581" y="0"/>
                  </a:cubicBezTo>
                  <a:cubicBezTo>
                    <a:pt x="2706181" y="-1782"/>
                    <a:pt x="2993337" y="27825"/>
                    <a:pt x="3179313" y="0"/>
                  </a:cubicBezTo>
                  <a:cubicBezTo>
                    <a:pt x="3365289" y="-27825"/>
                    <a:pt x="3505563" y="40873"/>
                    <a:pt x="3649456" y="0"/>
                  </a:cubicBezTo>
                  <a:cubicBezTo>
                    <a:pt x="3793349" y="-40873"/>
                    <a:pt x="3897168" y="34309"/>
                    <a:pt x="4023305" y="0"/>
                  </a:cubicBezTo>
                  <a:cubicBezTo>
                    <a:pt x="4149442" y="-34309"/>
                    <a:pt x="4238413" y="43413"/>
                    <a:pt x="4397154" y="0"/>
                  </a:cubicBezTo>
                  <a:cubicBezTo>
                    <a:pt x="4555895" y="-43413"/>
                    <a:pt x="4594727" y="1160"/>
                    <a:pt x="4674708" y="0"/>
                  </a:cubicBezTo>
                  <a:cubicBezTo>
                    <a:pt x="4754689" y="-1160"/>
                    <a:pt x="5093280" y="41659"/>
                    <a:pt x="5241146" y="0"/>
                  </a:cubicBezTo>
                  <a:cubicBezTo>
                    <a:pt x="5389012" y="-41659"/>
                    <a:pt x="5696113" y="76444"/>
                    <a:pt x="5903878" y="0"/>
                  </a:cubicBezTo>
                  <a:cubicBezTo>
                    <a:pt x="6111643" y="-76444"/>
                    <a:pt x="6256063" y="24357"/>
                    <a:pt x="6470315" y="0"/>
                  </a:cubicBezTo>
                  <a:cubicBezTo>
                    <a:pt x="6684567" y="-24357"/>
                    <a:pt x="7063572" y="16759"/>
                    <a:pt x="7229342" y="0"/>
                  </a:cubicBezTo>
                  <a:cubicBezTo>
                    <a:pt x="7395112" y="-16759"/>
                    <a:pt x="7756697" y="35903"/>
                    <a:pt x="7892074" y="0"/>
                  </a:cubicBezTo>
                  <a:cubicBezTo>
                    <a:pt x="8027451" y="-35903"/>
                    <a:pt x="8169109" y="932"/>
                    <a:pt x="8265923" y="0"/>
                  </a:cubicBezTo>
                  <a:cubicBezTo>
                    <a:pt x="8362737" y="-932"/>
                    <a:pt x="8425724" y="16871"/>
                    <a:pt x="8543477" y="0"/>
                  </a:cubicBezTo>
                  <a:cubicBezTo>
                    <a:pt x="8661230" y="-16871"/>
                    <a:pt x="8855261" y="27623"/>
                    <a:pt x="9109915" y="0"/>
                  </a:cubicBezTo>
                  <a:cubicBezTo>
                    <a:pt x="9364569" y="-27623"/>
                    <a:pt x="9256758" y="23031"/>
                    <a:pt x="9387469" y="0"/>
                  </a:cubicBezTo>
                  <a:cubicBezTo>
                    <a:pt x="9518180" y="-23031"/>
                    <a:pt x="9724384" y="27768"/>
                    <a:pt x="9880270" y="0"/>
                  </a:cubicBezTo>
                  <a:cubicBezTo>
                    <a:pt x="10045774" y="16441"/>
                    <a:pt x="10163506" y="129932"/>
                    <a:pt x="10131100" y="250830"/>
                  </a:cubicBezTo>
                  <a:cubicBezTo>
                    <a:pt x="10143733" y="474315"/>
                    <a:pt x="10073741" y="572872"/>
                    <a:pt x="10131100" y="762508"/>
                  </a:cubicBezTo>
                  <a:cubicBezTo>
                    <a:pt x="10188459" y="952144"/>
                    <a:pt x="10092945" y="1100245"/>
                    <a:pt x="10131100" y="1254120"/>
                  </a:cubicBezTo>
                  <a:cubicBezTo>
                    <a:pt x="10146444" y="1408823"/>
                    <a:pt x="10000461" y="1531878"/>
                    <a:pt x="9880270" y="1504950"/>
                  </a:cubicBezTo>
                  <a:cubicBezTo>
                    <a:pt x="9676687" y="1549779"/>
                    <a:pt x="9643413" y="1493925"/>
                    <a:pt x="9410127" y="1504950"/>
                  </a:cubicBezTo>
                  <a:cubicBezTo>
                    <a:pt x="9176841" y="1515975"/>
                    <a:pt x="8978315" y="1472577"/>
                    <a:pt x="8843689" y="1504950"/>
                  </a:cubicBezTo>
                  <a:cubicBezTo>
                    <a:pt x="8709063" y="1537323"/>
                    <a:pt x="8358504" y="1439815"/>
                    <a:pt x="8084663" y="1504950"/>
                  </a:cubicBezTo>
                  <a:cubicBezTo>
                    <a:pt x="7810822" y="1570085"/>
                    <a:pt x="7892857" y="1460192"/>
                    <a:pt x="7710814" y="1504950"/>
                  </a:cubicBezTo>
                  <a:cubicBezTo>
                    <a:pt x="7528771" y="1549708"/>
                    <a:pt x="7367685" y="1450158"/>
                    <a:pt x="7240671" y="1504950"/>
                  </a:cubicBezTo>
                  <a:cubicBezTo>
                    <a:pt x="7113657" y="1559742"/>
                    <a:pt x="6678306" y="1490975"/>
                    <a:pt x="6481644" y="1504950"/>
                  </a:cubicBezTo>
                  <a:cubicBezTo>
                    <a:pt x="6284982" y="1518925"/>
                    <a:pt x="6306870" y="1472960"/>
                    <a:pt x="6204090" y="1504950"/>
                  </a:cubicBezTo>
                  <a:cubicBezTo>
                    <a:pt x="6101310" y="1536940"/>
                    <a:pt x="5739309" y="1466307"/>
                    <a:pt x="5445063" y="1504950"/>
                  </a:cubicBezTo>
                  <a:cubicBezTo>
                    <a:pt x="5150817" y="1543593"/>
                    <a:pt x="5277785" y="1503792"/>
                    <a:pt x="5167509" y="1504950"/>
                  </a:cubicBezTo>
                  <a:cubicBezTo>
                    <a:pt x="5057233" y="1506108"/>
                    <a:pt x="4728518" y="1486031"/>
                    <a:pt x="4408482" y="1504950"/>
                  </a:cubicBezTo>
                  <a:cubicBezTo>
                    <a:pt x="4088446" y="1523869"/>
                    <a:pt x="3935034" y="1452222"/>
                    <a:pt x="3745750" y="1504950"/>
                  </a:cubicBezTo>
                  <a:cubicBezTo>
                    <a:pt x="3556466" y="1557678"/>
                    <a:pt x="3332903" y="1466318"/>
                    <a:pt x="3179313" y="1504950"/>
                  </a:cubicBezTo>
                  <a:cubicBezTo>
                    <a:pt x="3025723" y="1543582"/>
                    <a:pt x="2980983" y="1477891"/>
                    <a:pt x="2805464" y="1504950"/>
                  </a:cubicBezTo>
                  <a:cubicBezTo>
                    <a:pt x="2629945" y="1532009"/>
                    <a:pt x="2543822" y="1459089"/>
                    <a:pt x="2335321" y="1504950"/>
                  </a:cubicBezTo>
                  <a:cubicBezTo>
                    <a:pt x="2126820" y="1550811"/>
                    <a:pt x="1957854" y="1499519"/>
                    <a:pt x="1768883" y="1504950"/>
                  </a:cubicBezTo>
                  <a:cubicBezTo>
                    <a:pt x="1579912" y="1510381"/>
                    <a:pt x="1383233" y="1443813"/>
                    <a:pt x="1106151" y="1504950"/>
                  </a:cubicBezTo>
                  <a:cubicBezTo>
                    <a:pt x="829069" y="1566087"/>
                    <a:pt x="467794" y="1478195"/>
                    <a:pt x="250830" y="1504950"/>
                  </a:cubicBezTo>
                  <a:cubicBezTo>
                    <a:pt x="146869" y="1514183"/>
                    <a:pt x="5897" y="1392287"/>
                    <a:pt x="0" y="1254120"/>
                  </a:cubicBezTo>
                  <a:cubicBezTo>
                    <a:pt x="-46252" y="1098517"/>
                    <a:pt x="18960" y="839955"/>
                    <a:pt x="0" y="732409"/>
                  </a:cubicBezTo>
                  <a:cubicBezTo>
                    <a:pt x="-18960" y="624863"/>
                    <a:pt x="5332" y="476214"/>
                    <a:pt x="0" y="250830"/>
                  </a:cubicBezTo>
                  <a:close/>
                </a:path>
              </a:pathLst>
            </a:custGeom>
            <a:solidFill>
              <a:schemeClr val="tx1"/>
            </a:solidFill>
            <a:ln w="38100">
              <a:solidFill>
                <a:srgbClr val="FF0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72E6EEF-65D3-415D-90D4-D26F27E71C8E}"/>
                </a:ext>
              </a:extLst>
            </p:cNvPr>
            <p:cNvSpPr txBox="1"/>
            <p:nvPr/>
          </p:nvSpPr>
          <p:spPr>
            <a:xfrm>
              <a:off x="1135108" y="881184"/>
              <a:ext cx="10043515" cy="896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+mn-cs"/>
                </a:rPr>
                <a:t>2 m</a:t>
              </a:r>
              <a:r>
                <a:rPr kumimoji="0" lang="en-US" sz="32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+mn-cs"/>
                </a:rPr>
                <a:t>2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+mn-cs"/>
                </a:rPr>
                <a:t> = …. dm</a:t>
              </a:r>
              <a:r>
                <a:rPr kumimoji="0" lang="en-US" sz="32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+mn-cs"/>
                </a:rPr>
                <a:t>2</a:t>
              </a:r>
              <a:endParaRPr kumimoji="0" lang="en-US" sz="111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474006" y="2759685"/>
            <a:ext cx="6940531" cy="903888"/>
            <a:chOff x="2534913" y="2749522"/>
            <a:chExt cx="6940531" cy="903888"/>
          </a:xfrm>
        </p:grpSpPr>
        <p:sp>
          <p:nvSpPr>
            <p:cNvPr id="143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2983605" y="2892860"/>
              <a:ext cx="6491839" cy="703012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+mn-cs"/>
                </a:rPr>
                <a:t>200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BF8">
                    <a:lumMod val="1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endParaRPr>
            </a:p>
          </p:txBody>
        </p:sp>
        <p:grpSp>
          <p:nvGrpSpPr>
            <p:cNvPr id="184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34913" y="2749522"/>
              <a:ext cx="809298" cy="903888"/>
              <a:chOff x="3688121" y="2981594"/>
              <a:chExt cx="3319085" cy="3319078"/>
            </a:xfrm>
          </p:grpSpPr>
          <p:sp>
            <p:nvSpPr>
              <p:cNvPr id="185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768;p25">
                <a:extLst>
                  <a:ext uri="{FF2B5EF4-FFF2-40B4-BE49-F238E27FC236}">
                    <a16:creationId xmlns:a16="http://schemas.microsoft.com/office/drawing/2014/main" id="{2AA904A7-EFE5-45B8-91A2-328624A668DD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7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95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8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93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9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478247" y="3927464"/>
            <a:ext cx="6973288" cy="914576"/>
            <a:chOff x="2478247" y="3927464"/>
            <a:chExt cx="6973288" cy="914576"/>
          </a:xfrm>
        </p:grpSpPr>
        <p:sp>
          <p:nvSpPr>
            <p:cNvPr id="147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48209" y="4028904"/>
              <a:ext cx="6503326" cy="813136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+mn-cs"/>
                </a:rPr>
                <a:t>20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BF8">
                    <a:lumMod val="1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endParaRPr>
            </a:p>
          </p:txBody>
        </p:sp>
        <p:grpSp>
          <p:nvGrpSpPr>
            <p:cNvPr id="197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5"/>
              <a:chExt cx="3319086" cy="3319078"/>
            </a:xfrm>
          </p:grpSpPr>
          <p:sp>
            <p:nvSpPr>
              <p:cNvPr id="198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5"/>
                <a:ext cx="3319086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768;p25">
                <a:extLst>
                  <a:ext uri="{FF2B5EF4-FFF2-40B4-BE49-F238E27FC236}">
                    <a16:creationId xmlns:a16="http://schemas.microsoft.com/office/drawing/2014/main" id="{56445E16-9670-47C7-BE2C-04979BA64470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0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08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1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06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39" y="3454743"/>
                  <a:ext cx="748245" cy="806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2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500562" y="5157035"/>
            <a:ext cx="6937953" cy="908269"/>
            <a:chOff x="2500562" y="5157035"/>
            <a:chExt cx="6937953" cy="908269"/>
          </a:xfrm>
        </p:grpSpPr>
        <p:sp>
          <p:nvSpPr>
            <p:cNvPr id="151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5241664"/>
              <a:ext cx="6460267" cy="82364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+mn-cs"/>
                </a:rPr>
                <a:t>2 000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BF8">
                    <a:lumMod val="1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endParaRPr>
            </a:p>
          </p:txBody>
        </p:sp>
        <p:grpSp>
          <p:nvGrpSpPr>
            <p:cNvPr id="210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211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3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21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4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19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5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283" y="2696859"/>
            <a:ext cx="1154344" cy="861550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667" y="5352213"/>
            <a:ext cx="728696" cy="723838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682" y="4016348"/>
            <a:ext cx="728696" cy="723838"/>
          </a:xfrm>
          <a:prstGeom prst="rect">
            <a:avLst/>
          </a:prstGeom>
        </p:spPr>
      </p:pic>
      <p:pic>
        <p:nvPicPr>
          <p:cNvPr id="181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D77E731-EBD9-4A0B-8A81-BF968F088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4681226"/>
            <a:ext cx="487363" cy="487363"/>
          </a:xfrm>
          <a:prstGeom prst="rect">
            <a:avLst/>
          </a:prstGeom>
        </p:spPr>
      </p:pic>
      <p:pic>
        <p:nvPicPr>
          <p:cNvPr id="182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4346938-7B13-4582-B1CC-F77FAD4321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4681226"/>
            <a:ext cx="487363" cy="487363"/>
          </a:xfrm>
          <a:prstGeom prst="rect">
            <a:avLst/>
          </a:prstGeom>
        </p:spPr>
      </p:pic>
      <p:pic>
        <p:nvPicPr>
          <p:cNvPr id="18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5CEA1BDC-D83D-4996-8A3C-901682CDE5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4681226"/>
            <a:ext cx="487363" cy="487363"/>
          </a:xfrm>
          <a:prstGeom prst="rect">
            <a:avLst/>
          </a:prstGeom>
        </p:spPr>
      </p:pic>
      <p:pic>
        <p:nvPicPr>
          <p:cNvPr id="22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821EE64-186F-450A-A546-69136015BF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5312359"/>
            <a:ext cx="487363" cy="487363"/>
          </a:xfrm>
          <a:prstGeom prst="rect">
            <a:avLst/>
          </a:prstGeom>
        </p:spPr>
      </p:pic>
      <p:pic>
        <p:nvPicPr>
          <p:cNvPr id="224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8C76714-CBD6-4521-AC5C-890E9298C1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6" y="5996094"/>
            <a:ext cx="487363" cy="487363"/>
          </a:xfrm>
          <a:prstGeom prst="rect">
            <a:avLst/>
          </a:prstGeom>
        </p:spPr>
      </p:pic>
      <p:pic>
        <p:nvPicPr>
          <p:cNvPr id="225" name="图片 4">
            <a:extLst>
              <a:ext uri="{FF2B5EF4-FFF2-40B4-BE49-F238E27FC236}">
                <a16:creationId xmlns:a16="http://schemas.microsoft.com/office/drawing/2014/main" id="{9425E240-9D2E-4C1E-8C84-3E2958A129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272528" y="3776197"/>
            <a:ext cx="2745295" cy="313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5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085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150" fill="hold"/>
                                        <p:tgtEl>
                                          <p:spTgt spid="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8150" fill="hold"/>
                                        <p:tgtEl>
                                          <p:spTgt spid="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3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;p5">
            <a:extLst>
              <a:ext uri="{FF2B5EF4-FFF2-40B4-BE49-F238E27FC236}">
                <a16:creationId xmlns:a16="http://schemas.microsoft.com/office/drawing/2014/main" id="{BE1AB2F1-7175-4934-A18A-2843C677CD6C}"/>
              </a:ext>
            </a:extLst>
          </p:cNvPr>
          <p:cNvSpPr/>
          <p:nvPr/>
        </p:nvSpPr>
        <p:spPr>
          <a:xfrm>
            <a:off x="159991" y="1534084"/>
            <a:ext cx="12197820" cy="3450373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2;p5">
            <a:extLst>
              <a:ext uri="{FF2B5EF4-FFF2-40B4-BE49-F238E27FC236}">
                <a16:creationId xmlns:a16="http://schemas.microsoft.com/office/drawing/2014/main" id="{B6D4E024-905E-41EA-B520-AF4113AA69CC}"/>
              </a:ext>
            </a:extLst>
          </p:cNvPr>
          <p:cNvSpPr/>
          <p:nvPr/>
        </p:nvSpPr>
        <p:spPr>
          <a:xfrm>
            <a:off x="160197" y="2743831"/>
            <a:ext cx="12197635" cy="2240522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33;p5">
            <a:extLst>
              <a:ext uri="{FF2B5EF4-FFF2-40B4-BE49-F238E27FC236}">
                <a16:creationId xmlns:a16="http://schemas.microsoft.com/office/drawing/2014/main" id="{B969B5FE-ABD5-4158-AB88-B65FB9E24257}"/>
              </a:ext>
            </a:extLst>
          </p:cNvPr>
          <p:cNvSpPr/>
          <p:nvPr/>
        </p:nvSpPr>
        <p:spPr>
          <a:xfrm>
            <a:off x="159991" y="3466531"/>
            <a:ext cx="12194349" cy="3387370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34;p5">
            <a:extLst>
              <a:ext uri="{FF2B5EF4-FFF2-40B4-BE49-F238E27FC236}">
                <a16:creationId xmlns:a16="http://schemas.microsoft.com/office/drawing/2014/main" id="{49CA1922-396C-45A6-AF5D-0DBE9F2C7F23}"/>
              </a:ext>
            </a:extLst>
          </p:cNvPr>
          <p:cNvSpPr/>
          <p:nvPr/>
        </p:nvSpPr>
        <p:spPr>
          <a:xfrm>
            <a:off x="159991" y="4749421"/>
            <a:ext cx="12194349" cy="73791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35;p5">
            <a:extLst>
              <a:ext uri="{FF2B5EF4-FFF2-40B4-BE49-F238E27FC236}">
                <a16:creationId xmlns:a16="http://schemas.microsoft.com/office/drawing/2014/main" id="{BA0ED8AB-F2C5-406A-88E7-3A3899170237}"/>
              </a:ext>
            </a:extLst>
          </p:cNvPr>
          <p:cNvSpPr/>
          <p:nvPr/>
        </p:nvSpPr>
        <p:spPr>
          <a:xfrm>
            <a:off x="159991" y="3799975"/>
            <a:ext cx="12194533" cy="578327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6;p5">
            <a:extLst>
              <a:ext uri="{FF2B5EF4-FFF2-40B4-BE49-F238E27FC236}">
                <a16:creationId xmlns:a16="http://schemas.microsoft.com/office/drawing/2014/main" id="{1A1451DC-D46E-463D-9956-E8C03B88F2EA}"/>
              </a:ext>
            </a:extLst>
          </p:cNvPr>
          <p:cNvSpPr/>
          <p:nvPr/>
        </p:nvSpPr>
        <p:spPr>
          <a:xfrm>
            <a:off x="159991" y="3430248"/>
            <a:ext cx="12194349" cy="199960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7;p5">
            <a:extLst>
              <a:ext uri="{FF2B5EF4-FFF2-40B4-BE49-F238E27FC236}">
                <a16:creationId xmlns:a16="http://schemas.microsoft.com/office/drawing/2014/main" id="{A6F5C1BC-B6C3-4CB0-8F8F-3CF3A5F07F07}"/>
              </a:ext>
            </a:extLst>
          </p:cNvPr>
          <p:cNvSpPr/>
          <p:nvPr/>
        </p:nvSpPr>
        <p:spPr>
          <a:xfrm>
            <a:off x="159991" y="5669997"/>
            <a:ext cx="12186015" cy="1186838"/>
          </a:xfrm>
          <a:custGeom>
            <a:avLst/>
            <a:gdLst/>
            <a:ahLst/>
            <a:cxnLst/>
            <a:rect l="l" t="t" r="r" b="b"/>
            <a:pathLst>
              <a:path w="6281451" h="2792561" extrusionOk="0">
                <a:moveTo>
                  <a:pt x="6281452" y="400263"/>
                </a:moveTo>
                <a:lnTo>
                  <a:pt x="6281452" y="2792562"/>
                </a:lnTo>
                <a:lnTo>
                  <a:pt x="0" y="2792562"/>
                </a:lnTo>
                <a:lnTo>
                  <a:pt x="0" y="483988"/>
                </a:lnTo>
                <a:lnTo>
                  <a:pt x="791242" y="282439"/>
                </a:lnTo>
                <a:cubicBezTo>
                  <a:pt x="1210532" y="175663"/>
                  <a:pt x="1598390" y="164519"/>
                  <a:pt x="2011966" y="249196"/>
                </a:cubicBezTo>
                <a:cubicBezTo>
                  <a:pt x="2483930" y="345875"/>
                  <a:pt x="2906268" y="335398"/>
                  <a:pt x="3370612" y="215573"/>
                </a:cubicBezTo>
                <a:lnTo>
                  <a:pt x="3811905" y="101654"/>
                </a:lnTo>
                <a:cubicBezTo>
                  <a:pt x="4394168" y="-48650"/>
                  <a:pt x="4932521" y="-32648"/>
                  <a:pt x="5508403" y="152137"/>
                </a:cubicBezTo>
                <a:lnTo>
                  <a:pt x="6281452" y="400263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9;p5">
            <a:extLst>
              <a:ext uri="{FF2B5EF4-FFF2-40B4-BE49-F238E27FC236}">
                <a16:creationId xmlns:a16="http://schemas.microsoft.com/office/drawing/2014/main" id="{B1F78BA8-9B4A-4EBD-8111-211DCB93DF17}"/>
              </a:ext>
            </a:extLst>
          </p:cNvPr>
          <p:cNvSpPr/>
          <p:nvPr/>
        </p:nvSpPr>
        <p:spPr>
          <a:xfrm>
            <a:off x="894916" y="566241"/>
            <a:ext cx="11066865" cy="5543415"/>
          </a:xfrm>
          <a:prstGeom prst="frame">
            <a:avLst>
              <a:gd name="adj1" fmla="val 3598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Google Shape;140;p5">
            <a:extLst>
              <a:ext uri="{FF2B5EF4-FFF2-40B4-BE49-F238E27FC236}">
                <a16:creationId xmlns:a16="http://schemas.microsoft.com/office/drawing/2014/main" id="{2970374B-FB5B-4EA5-A8D6-4D7C92B3A4FB}"/>
              </a:ext>
            </a:extLst>
          </p:cNvPr>
          <p:cNvSpPr/>
          <p:nvPr/>
        </p:nvSpPr>
        <p:spPr>
          <a:xfrm>
            <a:off x="159991" y="5965350"/>
            <a:ext cx="12186015" cy="891678"/>
          </a:xfrm>
          <a:custGeom>
            <a:avLst/>
            <a:gdLst/>
            <a:ahLst/>
            <a:cxnLst/>
            <a:rect l="l" t="t" r="r" b="b"/>
            <a:pathLst>
              <a:path w="6281451" h="2098067" extrusionOk="0">
                <a:moveTo>
                  <a:pt x="6281452" y="93627"/>
                </a:moveTo>
                <a:lnTo>
                  <a:pt x="6281452" y="2098068"/>
                </a:lnTo>
                <a:lnTo>
                  <a:pt x="0" y="2098068"/>
                </a:lnTo>
                <a:lnTo>
                  <a:pt x="0" y="39715"/>
                </a:lnTo>
                <a:cubicBezTo>
                  <a:pt x="471392" y="-34294"/>
                  <a:pt x="931259" y="-4957"/>
                  <a:pt x="1397889" y="128488"/>
                </a:cubicBezTo>
                <a:cubicBezTo>
                  <a:pt x="2046161" y="314035"/>
                  <a:pt x="2642521" y="319369"/>
                  <a:pt x="3284601" y="145443"/>
                </a:cubicBezTo>
                <a:cubicBezTo>
                  <a:pt x="3778758" y="11521"/>
                  <a:pt x="4280535" y="-2480"/>
                  <a:pt x="4786694" y="103342"/>
                </a:cubicBezTo>
                <a:cubicBezTo>
                  <a:pt x="5309045" y="212499"/>
                  <a:pt x="5783961" y="210213"/>
                  <a:pt x="6281452" y="93627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1;p5">
            <a:extLst>
              <a:ext uri="{FF2B5EF4-FFF2-40B4-BE49-F238E27FC236}">
                <a16:creationId xmlns:a16="http://schemas.microsoft.com/office/drawing/2014/main" id="{3F3EDF16-33D5-4DF6-9E19-71696BDE9F24}"/>
              </a:ext>
            </a:extLst>
          </p:cNvPr>
          <p:cNvSpPr/>
          <p:nvPr/>
        </p:nvSpPr>
        <p:spPr>
          <a:xfrm>
            <a:off x="159991" y="6175997"/>
            <a:ext cx="12186015" cy="679478"/>
          </a:xfrm>
          <a:custGeom>
            <a:avLst/>
            <a:gdLst/>
            <a:ahLst/>
            <a:cxnLst/>
            <a:rect l="l" t="t" r="r" b="b"/>
            <a:pathLst>
              <a:path w="6281451" h="1598771" extrusionOk="0">
                <a:moveTo>
                  <a:pt x="6281452" y="0"/>
                </a:moveTo>
                <a:lnTo>
                  <a:pt x="6281452" y="1598771"/>
                </a:lnTo>
                <a:lnTo>
                  <a:pt x="0" y="1598771"/>
                </a:lnTo>
                <a:lnTo>
                  <a:pt x="0" y="257461"/>
                </a:lnTo>
                <a:lnTo>
                  <a:pt x="25527" y="265462"/>
                </a:lnTo>
                <a:cubicBezTo>
                  <a:pt x="673418" y="469773"/>
                  <a:pt x="1302544" y="512064"/>
                  <a:pt x="1951292" y="391763"/>
                </a:cubicBezTo>
                <a:cubicBezTo>
                  <a:pt x="2512695" y="287655"/>
                  <a:pt x="3004376" y="287369"/>
                  <a:pt x="3554635" y="390716"/>
                </a:cubicBezTo>
                <a:cubicBezTo>
                  <a:pt x="4254913" y="522256"/>
                  <a:pt x="4928330" y="466344"/>
                  <a:pt x="5642991" y="220027"/>
                </a:cubicBezTo>
                <a:lnTo>
                  <a:pt x="6281452" y="0"/>
                </a:ln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56;p5">
            <a:extLst>
              <a:ext uri="{FF2B5EF4-FFF2-40B4-BE49-F238E27FC236}">
                <a16:creationId xmlns:a16="http://schemas.microsoft.com/office/drawing/2014/main" id="{5122535A-A2F5-4A96-A959-3587B4798FB2}"/>
              </a:ext>
            </a:extLst>
          </p:cNvPr>
          <p:cNvSpPr/>
          <p:nvPr/>
        </p:nvSpPr>
        <p:spPr>
          <a:xfrm>
            <a:off x="159991" y="6463713"/>
            <a:ext cx="12186015" cy="393600"/>
          </a:xfrm>
          <a:custGeom>
            <a:avLst/>
            <a:gdLst/>
            <a:ahLst/>
            <a:cxnLst/>
            <a:rect l="l" t="t" r="r" b="b"/>
            <a:pathLst>
              <a:path w="6281451" h="926118" extrusionOk="0">
                <a:moveTo>
                  <a:pt x="0" y="225079"/>
                </a:moveTo>
                <a:lnTo>
                  <a:pt x="0" y="926119"/>
                </a:lnTo>
                <a:lnTo>
                  <a:pt x="6281452" y="926119"/>
                </a:lnTo>
                <a:lnTo>
                  <a:pt x="6281452" y="272133"/>
                </a:lnTo>
                <a:lnTo>
                  <a:pt x="5490210" y="158785"/>
                </a:lnTo>
                <a:cubicBezTo>
                  <a:pt x="5070920" y="98778"/>
                  <a:pt x="4683062" y="92491"/>
                  <a:pt x="4269486" y="140116"/>
                </a:cubicBezTo>
                <a:cubicBezTo>
                  <a:pt x="3797522" y="194504"/>
                  <a:pt x="3375184" y="188598"/>
                  <a:pt x="2910840" y="121162"/>
                </a:cubicBezTo>
                <a:lnTo>
                  <a:pt x="2469547" y="57153"/>
                </a:lnTo>
                <a:cubicBezTo>
                  <a:pt x="1887284" y="-27333"/>
                  <a:pt x="1348931" y="-18380"/>
                  <a:pt x="773049" y="85538"/>
                </a:cubicBezTo>
                <a:lnTo>
                  <a:pt x="0" y="225079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57;p5">
            <a:extLst>
              <a:ext uri="{FF2B5EF4-FFF2-40B4-BE49-F238E27FC236}">
                <a16:creationId xmlns:a16="http://schemas.microsoft.com/office/drawing/2014/main" id="{223C0965-3039-41CF-9C66-7C30FDC36ECE}"/>
              </a:ext>
            </a:extLst>
          </p:cNvPr>
          <p:cNvGrpSpPr/>
          <p:nvPr/>
        </p:nvGrpSpPr>
        <p:grpSpPr>
          <a:xfrm>
            <a:off x="407656" y="5694211"/>
            <a:ext cx="1734707" cy="1138399"/>
            <a:chOff x="975725" y="5557227"/>
            <a:chExt cx="2040352" cy="1338977"/>
          </a:xfrm>
        </p:grpSpPr>
        <p:sp>
          <p:nvSpPr>
            <p:cNvPr id="113" name="Google Shape;158;p5">
              <a:extLst>
                <a:ext uri="{FF2B5EF4-FFF2-40B4-BE49-F238E27FC236}">
                  <a16:creationId xmlns:a16="http://schemas.microsoft.com/office/drawing/2014/main" id="{FDAAB0BC-B49C-4F9C-8E5E-57575BDAC805}"/>
                </a:ext>
              </a:extLst>
            </p:cNvPr>
            <p:cNvSpPr/>
            <p:nvPr/>
          </p:nvSpPr>
          <p:spPr>
            <a:xfrm>
              <a:off x="975725" y="6182246"/>
              <a:ext cx="1228662" cy="290564"/>
            </a:xfrm>
            <a:custGeom>
              <a:avLst/>
              <a:gdLst/>
              <a:ahLst/>
              <a:cxnLst/>
              <a:rect l="l" t="t" r="r" b="b"/>
              <a:pathLst>
                <a:path w="2109291" h="498823" extrusionOk="0">
                  <a:moveTo>
                    <a:pt x="1054646" y="498823"/>
                  </a:moveTo>
                  <a:cubicBezTo>
                    <a:pt x="1635507" y="498823"/>
                    <a:pt x="2109292" y="386772"/>
                    <a:pt x="2109292" y="249412"/>
                  </a:cubicBezTo>
                  <a:cubicBezTo>
                    <a:pt x="2109292" y="112051"/>
                    <a:pt x="1635507" y="0"/>
                    <a:pt x="1054646" y="0"/>
                  </a:cubicBezTo>
                  <a:cubicBezTo>
                    <a:pt x="473785" y="0"/>
                    <a:pt x="0" y="112051"/>
                    <a:pt x="0" y="249412"/>
                  </a:cubicBezTo>
                  <a:cubicBezTo>
                    <a:pt x="0" y="386772"/>
                    <a:pt x="473785" y="498823"/>
                    <a:pt x="1054646" y="498823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" name="Google Shape;159;p5">
              <a:extLst>
                <a:ext uri="{FF2B5EF4-FFF2-40B4-BE49-F238E27FC236}">
                  <a16:creationId xmlns:a16="http://schemas.microsoft.com/office/drawing/2014/main" id="{AD4427A7-9840-4995-AF40-7CFB40D482C9}"/>
                </a:ext>
              </a:extLst>
            </p:cNvPr>
            <p:cNvGrpSpPr/>
            <p:nvPr/>
          </p:nvGrpSpPr>
          <p:grpSpPr>
            <a:xfrm flipH="1">
              <a:off x="1071688" y="5557227"/>
              <a:ext cx="835252" cy="890789"/>
              <a:chOff x="-4259888" y="2290454"/>
              <a:chExt cx="4283344" cy="4568148"/>
            </a:xfrm>
          </p:grpSpPr>
          <p:sp>
            <p:nvSpPr>
              <p:cNvPr id="130" name="Google Shape;160;p5">
                <a:extLst>
                  <a:ext uri="{FF2B5EF4-FFF2-40B4-BE49-F238E27FC236}">
                    <a16:creationId xmlns:a16="http://schemas.microsoft.com/office/drawing/2014/main" id="{6B5EFD92-BB17-495E-AC73-8140798ACF41}"/>
                  </a:ext>
                </a:extLst>
              </p:cNvPr>
              <p:cNvSpPr/>
              <p:nvPr/>
            </p:nvSpPr>
            <p:spPr>
              <a:xfrm>
                <a:off x="-4117892" y="2882105"/>
                <a:ext cx="3976497" cy="3976497"/>
              </a:xfrm>
              <a:custGeom>
                <a:avLst/>
                <a:gdLst/>
                <a:ahLst/>
                <a:cxnLst/>
                <a:rect l="l" t="t" r="r" b="b"/>
                <a:pathLst>
                  <a:path w="1600200" h="1600200" extrusionOk="0">
                    <a:moveTo>
                      <a:pt x="0" y="0"/>
                    </a:moveTo>
                    <a:lnTo>
                      <a:pt x="253270" y="1511522"/>
                    </a:lnTo>
                    <a:lnTo>
                      <a:pt x="258604" y="1511808"/>
                    </a:lnTo>
                    <a:cubicBezTo>
                      <a:pt x="277273" y="1561148"/>
                      <a:pt x="511778" y="1600200"/>
                      <a:pt x="798576" y="1600200"/>
                    </a:cubicBezTo>
                    <a:cubicBezTo>
                      <a:pt x="1085374" y="1600200"/>
                      <a:pt x="1320070" y="1561148"/>
                      <a:pt x="1338834" y="1511808"/>
                    </a:cubicBezTo>
                    <a:lnTo>
                      <a:pt x="1347216" y="1511522"/>
                    </a:lnTo>
                    <a:lnTo>
                      <a:pt x="1600200" y="0"/>
                    </a:lnTo>
                    <a:lnTo>
                      <a:pt x="800100" y="5867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61;p5">
                <a:extLst>
                  <a:ext uri="{FF2B5EF4-FFF2-40B4-BE49-F238E27FC236}">
                    <a16:creationId xmlns:a16="http://schemas.microsoft.com/office/drawing/2014/main" id="{6F944491-0619-4D0B-94AA-F91EB8D70057}"/>
                  </a:ext>
                </a:extLst>
              </p:cNvPr>
              <p:cNvSpPr/>
              <p:nvPr/>
            </p:nvSpPr>
            <p:spPr>
              <a:xfrm>
                <a:off x="-4259888" y="2479783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509683" y="0"/>
                      <a:pt x="210788" y="34385"/>
                      <a:pt x="76200" y="83915"/>
                    </a:cubicBezTo>
                    <a:lnTo>
                      <a:pt x="76200" y="66675"/>
                    </a:lnTo>
                    <a:lnTo>
                      <a:pt x="0" y="66675"/>
                    </a:lnTo>
                    <a:lnTo>
                      <a:pt x="0" y="142875"/>
                    </a:ln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lnTo>
                      <a:pt x="1714500" y="66675"/>
                    </a:lnTo>
                    <a:lnTo>
                      <a:pt x="1638300" y="66675"/>
                    </a:lnTo>
                    <a:lnTo>
                      <a:pt x="1638300" y="83915"/>
                    </a:lnTo>
                    <a:cubicBezTo>
                      <a:pt x="1503712" y="34385"/>
                      <a:pt x="1204722" y="0"/>
                      <a:pt x="857250" y="0"/>
                    </a:cubicBez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62;p5">
                <a:extLst>
                  <a:ext uri="{FF2B5EF4-FFF2-40B4-BE49-F238E27FC236}">
                    <a16:creationId xmlns:a16="http://schemas.microsoft.com/office/drawing/2014/main" id="{D83001DE-34F8-4D42-9F99-7BC6E5C854D8}"/>
                  </a:ext>
                </a:extLst>
              </p:cNvPr>
              <p:cNvSpPr/>
              <p:nvPr/>
            </p:nvSpPr>
            <p:spPr>
              <a:xfrm>
                <a:off x="-4259888" y="2290454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383762" y="0"/>
                      <a:pt x="0" y="64008"/>
                      <a:pt x="0" y="142875"/>
                    </a:cubicBez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cubicBezTo>
                      <a:pt x="1714500" y="64008"/>
                      <a:pt x="1330738" y="0"/>
                      <a:pt x="857250" y="0"/>
                    </a:cubicBezTo>
                    <a:close/>
                    <a:moveTo>
                      <a:pt x="857250" y="28575"/>
                    </a:moveTo>
                    <a:cubicBezTo>
                      <a:pt x="1267587" y="28575"/>
                      <a:pt x="1600200" y="79724"/>
                      <a:pt x="1600200" y="142875"/>
                    </a:cubicBezTo>
                    <a:cubicBezTo>
                      <a:pt x="1600200" y="206026"/>
                      <a:pt x="1267587" y="257175"/>
                      <a:pt x="857250" y="257175"/>
                    </a:cubicBezTo>
                    <a:cubicBezTo>
                      <a:pt x="446913" y="257175"/>
                      <a:pt x="114300" y="206026"/>
                      <a:pt x="114300" y="142875"/>
                    </a:cubicBezTo>
                    <a:cubicBezTo>
                      <a:pt x="114300" y="79724"/>
                      <a:pt x="446913" y="28575"/>
                      <a:pt x="857250" y="28575"/>
                    </a:cubicBez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63;p5">
                <a:extLst>
                  <a:ext uri="{FF2B5EF4-FFF2-40B4-BE49-F238E27FC236}">
                    <a16:creationId xmlns:a16="http://schemas.microsoft.com/office/drawing/2014/main" id="{5D2EB3EA-49E0-4C52-8296-B2AE7E8E24EC}"/>
                  </a:ext>
                </a:extLst>
              </p:cNvPr>
              <p:cNvSpPr/>
              <p:nvPr/>
            </p:nvSpPr>
            <p:spPr>
              <a:xfrm>
                <a:off x="-3722035" y="3185505"/>
                <a:ext cx="3330996" cy="2212255"/>
              </a:xfrm>
              <a:custGeom>
                <a:avLst/>
                <a:gdLst/>
                <a:ahLst/>
                <a:cxnLst/>
                <a:rect l="l" t="t" r="r" b="b"/>
                <a:pathLst>
                  <a:path w="3330996" h="2212255" extrusionOk="0">
                    <a:moveTo>
                      <a:pt x="177084" y="63532"/>
                    </a:moveTo>
                    <a:cubicBezTo>
                      <a:pt x="166021" y="63995"/>
                      <a:pt x="154096" y="66887"/>
                      <a:pt x="141286" y="72892"/>
                    </a:cubicBezTo>
                    <a:cubicBezTo>
                      <a:pt x="38813" y="120934"/>
                      <a:pt x="122592" y="252518"/>
                      <a:pt x="122592" y="252518"/>
                    </a:cubicBezTo>
                    <a:lnTo>
                      <a:pt x="289673" y="176076"/>
                    </a:lnTo>
                    <a:cubicBezTo>
                      <a:pt x="289673" y="176076"/>
                      <a:pt x="254523" y="60293"/>
                      <a:pt x="177084" y="63532"/>
                    </a:cubicBezTo>
                    <a:close/>
                    <a:moveTo>
                      <a:pt x="189329" y="0"/>
                    </a:moveTo>
                    <a:cubicBezTo>
                      <a:pt x="293934" y="0"/>
                      <a:pt x="378657" y="84726"/>
                      <a:pt x="378657" y="189329"/>
                    </a:cubicBezTo>
                    <a:lnTo>
                      <a:pt x="373085" y="216947"/>
                    </a:lnTo>
                    <a:lnTo>
                      <a:pt x="397885" y="248723"/>
                    </a:lnTo>
                    <a:cubicBezTo>
                      <a:pt x="566135" y="462596"/>
                      <a:pt x="1277966" y="1340089"/>
                      <a:pt x="1899199" y="1692121"/>
                    </a:cubicBezTo>
                    <a:cubicBezTo>
                      <a:pt x="2609180" y="2094443"/>
                      <a:pt x="3330996" y="1952447"/>
                      <a:pt x="3330996" y="1952447"/>
                    </a:cubicBezTo>
                    <a:cubicBezTo>
                      <a:pt x="3330996" y="1952447"/>
                      <a:pt x="2798272" y="2520904"/>
                      <a:pt x="1721705" y="1976113"/>
                    </a:cubicBezTo>
                    <a:cubicBezTo>
                      <a:pt x="712421" y="1465372"/>
                      <a:pt x="253928" y="497855"/>
                      <a:pt x="200560" y="378910"/>
                    </a:cubicBezTo>
                    <a:lnTo>
                      <a:pt x="199977" y="377585"/>
                    </a:lnTo>
                    <a:lnTo>
                      <a:pt x="189329" y="378657"/>
                    </a:lnTo>
                    <a:cubicBezTo>
                      <a:pt x="84726" y="378657"/>
                      <a:pt x="0" y="293931"/>
                      <a:pt x="0" y="189329"/>
                    </a:cubicBezTo>
                    <a:cubicBezTo>
                      <a:pt x="0" y="84726"/>
                      <a:pt x="84726" y="0"/>
                      <a:pt x="189329" y="0"/>
                    </a:cubicBezTo>
                    <a:close/>
                  </a:path>
                </a:pathLst>
              </a:custGeom>
              <a:solidFill>
                <a:srgbClr val="EEEE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64;p5">
                <a:extLst>
                  <a:ext uri="{FF2B5EF4-FFF2-40B4-BE49-F238E27FC236}">
                    <a16:creationId xmlns:a16="http://schemas.microsoft.com/office/drawing/2014/main" id="{2D5C4B91-F14B-4D0B-883E-6C8E835DEEB6}"/>
                  </a:ext>
                </a:extLst>
              </p:cNvPr>
              <p:cNvSpPr/>
              <p:nvPr/>
            </p:nvSpPr>
            <p:spPr>
              <a:xfrm>
                <a:off x="-695859" y="3147167"/>
                <a:ext cx="719316" cy="2032509"/>
              </a:xfrm>
              <a:custGeom>
                <a:avLst/>
                <a:gdLst/>
                <a:ahLst/>
                <a:cxnLst/>
                <a:rect l="l" t="t" r="r" b="b"/>
                <a:pathLst>
                  <a:path w="289463" h="817911" extrusionOk="0">
                    <a:moveTo>
                      <a:pt x="174784" y="190024"/>
                    </a:moveTo>
                    <a:cubicBezTo>
                      <a:pt x="174784" y="190024"/>
                      <a:pt x="227457" y="296418"/>
                      <a:pt x="184595" y="505968"/>
                    </a:cubicBezTo>
                    <a:cubicBezTo>
                      <a:pt x="142018" y="714089"/>
                      <a:pt x="0" y="817912"/>
                      <a:pt x="0" y="817912"/>
                    </a:cubicBezTo>
                    <a:lnTo>
                      <a:pt x="116110" y="807815"/>
                    </a:lnTo>
                    <a:cubicBezTo>
                      <a:pt x="116110" y="807815"/>
                      <a:pt x="294132" y="634556"/>
                      <a:pt x="289370" y="410718"/>
                    </a:cubicBezTo>
                    <a:cubicBezTo>
                      <a:pt x="284607" y="186880"/>
                      <a:pt x="208407" y="0"/>
                      <a:pt x="208407" y="0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65;p5">
                <a:extLst>
                  <a:ext uri="{FF2B5EF4-FFF2-40B4-BE49-F238E27FC236}">
                    <a16:creationId xmlns:a16="http://schemas.microsoft.com/office/drawing/2014/main" id="{CBC493E6-1C72-4138-B175-31B94F504114}"/>
                  </a:ext>
                </a:extLst>
              </p:cNvPr>
              <p:cNvSpPr/>
              <p:nvPr/>
            </p:nvSpPr>
            <p:spPr>
              <a:xfrm>
                <a:off x="-3975657" y="2361691"/>
                <a:ext cx="3692462" cy="568071"/>
              </a:xfrm>
              <a:custGeom>
                <a:avLst/>
                <a:gdLst/>
                <a:ahLst/>
                <a:cxnLst/>
                <a:rect l="l" t="t" r="r" b="b"/>
                <a:pathLst>
                  <a:path w="1485900" h="228600" extrusionOk="0">
                    <a:moveTo>
                      <a:pt x="0" y="114300"/>
                    </a:moveTo>
                    <a:cubicBezTo>
                      <a:pt x="0" y="177451"/>
                      <a:pt x="332613" y="228600"/>
                      <a:pt x="742950" y="228600"/>
                    </a:cubicBezTo>
                    <a:cubicBezTo>
                      <a:pt x="1153287" y="228600"/>
                      <a:pt x="1485900" y="177451"/>
                      <a:pt x="1485900" y="114300"/>
                    </a:cubicBezTo>
                    <a:cubicBezTo>
                      <a:pt x="1485900" y="51149"/>
                      <a:pt x="1153287" y="0"/>
                      <a:pt x="742950" y="0"/>
                    </a:cubicBezTo>
                    <a:cubicBezTo>
                      <a:pt x="332613" y="0"/>
                      <a:pt x="0" y="51244"/>
                      <a:pt x="0" y="114300"/>
                    </a:cubicBez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5" name="Google Shape;166;p5">
              <a:extLst>
                <a:ext uri="{FF2B5EF4-FFF2-40B4-BE49-F238E27FC236}">
                  <a16:creationId xmlns:a16="http://schemas.microsoft.com/office/drawing/2014/main" id="{8E265BB9-A98D-4FDA-BE15-59F72A9B366C}"/>
                </a:ext>
              </a:extLst>
            </p:cNvPr>
            <p:cNvSpPr/>
            <p:nvPr/>
          </p:nvSpPr>
          <p:spPr>
            <a:xfrm>
              <a:off x="1030321" y="6260169"/>
              <a:ext cx="1985756" cy="636035"/>
            </a:xfrm>
            <a:custGeom>
              <a:avLst/>
              <a:gdLst/>
              <a:ahLst/>
              <a:cxnLst/>
              <a:rect l="l" t="t" r="r" b="b"/>
              <a:pathLst>
                <a:path w="3409023" h="1091906" extrusionOk="0">
                  <a:moveTo>
                    <a:pt x="651596" y="191331"/>
                  </a:moveTo>
                  <a:cubicBezTo>
                    <a:pt x="817348" y="191331"/>
                    <a:pt x="968661" y="210313"/>
                    <a:pt x="1083632" y="241570"/>
                  </a:cubicBezTo>
                  <a:cubicBezTo>
                    <a:pt x="1101478" y="107130"/>
                    <a:pt x="1420111" y="0"/>
                    <a:pt x="1810614" y="0"/>
                  </a:cubicBezTo>
                  <a:cubicBezTo>
                    <a:pt x="2181271" y="0"/>
                    <a:pt x="2487141" y="96477"/>
                    <a:pt x="2532567" y="221291"/>
                  </a:cubicBezTo>
                  <a:lnTo>
                    <a:pt x="2534298" y="221291"/>
                  </a:lnTo>
                  <a:cubicBezTo>
                    <a:pt x="3017384" y="221291"/>
                    <a:pt x="3409023" y="343076"/>
                    <a:pt x="3409023" y="493361"/>
                  </a:cubicBezTo>
                  <a:cubicBezTo>
                    <a:pt x="3409023" y="643647"/>
                    <a:pt x="3017384" y="765432"/>
                    <a:pt x="2534298" y="765432"/>
                  </a:cubicBezTo>
                  <a:cubicBezTo>
                    <a:pt x="2415270" y="765432"/>
                    <a:pt x="2301759" y="758023"/>
                    <a:pt x="2198360" y="744612"/>
                  </a:cubicBezTo>
                  <a:cubicBezTo>
                    <a:pt x="2051157" y="815131"/>
                    <a:pt x="1829109" y="860016"/>
                    <a:pt x="1580725" y="860016"/>
                  </a:cubicBezTo>
                  <a:cubicBezTo>
                    <a:pt x="1176648" y="860016"/>
                    <a:pt x="842386" y="741205"/>
                    <a:pt x="786415" y="586539"/>
                  </a:cubicBezTo>
                  <a:cubicBezTo>
                    <a:pt x="742935" y="589351"/>
                    <a:pt x="697834" y="590812"/>
                    <a:pt x="651596" y="590812"/>
                  </a:cubicBezTo>
                  <a:cubicBezTo>
                    <a:pt x="291701" y="590812"/>
                    <a:pt x="0" y="501365"/>
                    <a:pt x="0" y="391044"/>
                  </a:cubicBezTo>
                  <a:cubicBezTo>
                    <a:pt x="0" y="280778"/>
                    <a:pt x="291701" y="191331"/>
                    <a:pt x="651596" y="191331"/>
                  </a:cubicBezTo>
                  <a:lnTo>
                    <a:pt x="651596" y="191331"/>
                  </a:lnTo>
                  <a:close/>
                  <a:moveTo>
                    <a:pt x="2362922" y="860016"/>
                  </a:moveTo>
                  <a:cubicBezTo>
                    <a:pt x="2211934" y="860016"/>
                    <a:pt x="2089499" y="911932"/>
                    <a:pt x="2089499" y="975961"/>
                  </a:cubicBezTo>
                  <a:cubicBezTo>
                    <a:pt x="2089499" y="1039990"/>
                    <a:pt x="2211934" y="1091906"/>
                    <a:pt x="2362922" y="1091906"/>
                  </a:cubicBezTo>
                  <a:cubicBezTo>
                    <a:pt x="2513910" y="1091906"/>
                    <a:pt x="2636345" y="1039990"/>
                    <a:pt x="2636345" y="975961"/>
                  </a:cubicBezTo>
                  <a:cubicBezTo>
                    <a:pt x="2636345" y="911932"/>
                    <a:pt x="2513910" y="860016"/>
                    <a:pt x="2362922" y="860016"/>
                  </a:cubicBezTo>
                  <a:lnTo>
                    <a:pt x="2362922" y="860016"/>
                  </a:lnTo>
                  <a:close/>
                  <a:moveTo>
                    <a:pt x="612119" y="618500"/>
                  </a:moveTo>
                  <a:cubicBezTo>
                    <a:pt x="503961" y="618500"/>
                    <a:pt x="416245" y="658680"/>
                    <a:pt x="416245" y="708271"/>
                  </a:cubicBezTo>
                  <a:cubicBezTo>
                    <a:pt x="416245" y="757861"/>
                    <a:pt x="503961" y="798042"/>
                    <a:pt x="612119" y="798042"/>
                  </a:cubicBezTo>
                  <a:cubicBezTo>
                    <a:pt x="720276" y="798042"/>
                    <a:pt x="807992" y="757861"/>
                    <a:pt x="807992" y="708271"/>
                  </a:cubicBezTo>
                  <a:cubicBezTo>
                    <a:pt x="807992" y="658680"/>
                    <a:pt x="720330" y="618500"/>
                    <a:pt x="612119" y="618500"/>
                  </a:cubicBez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67;p5">
              <a:extLst>
                <a:ext uri="{FF2B5EF4-FFF2-40B4-BE49-F238E27FC236}">
                  <a16:creationId xmlns:a16="http://schemas.microsoft.com/office/drawing/2014/main" id="{A1B839E5-907A-4482-BF02-57D903967FE7}"/>
                </a:ext>
              </a:extLst>
            </p:cNvPr>
            <p:cNvSpPr/>
            <p:nvPr/>
          </p:nvSpPr>
          <p:spPr>
            <a:xfrm>
              <a:off x="1346500" y="6316554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19" y="296568"/>
                    <a:pt x="1103209" y="229943"/>
                    <a:pt x="1103209" y="148284"/>
                  </a:cubicBezTo>
                  <a:cubicBezTo>
                    <a:pt x="1103209" y="66625"/>
                    <a:pt x="855419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43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68;p5">
              <a:extLst>
                <a:ext uri="{FF2B5EF4-FFF2-40B4-BE49-F238E27FC236}">
                  <a16:creationId xmlns:a16="http://schemas.microsoft.com/office/drawing/2014/main" id="{2E8BC56A-F7F3-4812-B1F5-489745561649}"/>
                </a:ext>
              </a:extLst>
            </p:cNvPr>
            <p:cNvSpPr/>
            <p:nvPr/>
          </p:nvSpPr>
          <p:spPr>
            <a:xfrm>
              <a:off x="1195792" y="6055316"/>
              <a:ext cx="1089775" cy="372089"/>
            </a:xfrm>
            <a:custGeom>
              <a:avLst/>
              <a:gdLst/>
              <a:ahLst/>
              <a:cxnLst/>
              <a:rect l="l" t="t" r="r" b="b"/>
              <a:pathLst>
                <a:path w="1870858" h="638779" extrusionOk="0">
                  <a:moveTo>
                    <a:pt x="1020738" y="486602"/>
                  </a:moveTo>
                  <a:cubicBezTo>
                    <a:pt x="1020738" y="570640"/>
                    <a:pt x="763702" y="638779"/>
                    <a:pt x="446691" y="638779"/>
                  </a:cubicBezTo>
                  <a:cubicBezTo>
                    <a:pt x="266230" y="638779"/>
                    <a:pt x="105237" y="616715"/>
                    <a:pt x="0" y="582159"/>
                  </a:cubicBezTo>
                  <a:cubicBezTo>
                    <a:pt x="91339" y="555714"/>
                    <a:pt x="177974" y="512830"/>
                    <a:pt x="255360" y="454587"/>
                  </a:cubicBezTo>
                  <a:cubicBezTo>
                    <a:pt x="353405" y="380877"/>
                    <a:pt x="476218" y="347943"/>
                    <a:pt x="598004" y="362761"/>
                  </a:cubicBezTo>
                  <a:cubicBezTo>
                    <a:pt x="776410" y="384501"/>
                    <a:pt x="947678" y="285645"/>
                    <a:pt x="1018034" y="120271"/>
                  </a:cubicBezTo>
                  <a:lnTo>
                    <a:pt x="1069247" y="0"/>
                  </a:lnTo>
                  <a:lnTo>
                    <a:pt x="1051942" y="173755"/>
                  </a:lnTo>
                  <a:cubicBezTo>
                    <a:pt x="1046155" y="231566"/>
                    <a:pt x="1065516" y="283698"/>
                    <a:pt x="1107481" y="323824"/>
                  </a:cubicBezTo>
                  <a:cubicBezTo>
                    <a:pt x="1149500" y="363951"/>
                    <a:pt x="1202498" y="380877"/>
                    <a:pt x="1259983" y="372441"/>
                  </a:cubicBezTo>
                  <a:cubicBezTo>
                    <a:pt x="1346455" y="359787"/>
                    <a:pt x="1441472" y="352810"/>
                    <a:pt x="1541139" y="352810"/>
                  </a:cubicBezTo>
                  <a:cubicBezTo>
                    <a:pt x="1659842" y="352810"/>
                    <a:pt x="1771894" y="362707"/>
                    <a:pt x="1870858" y="380283"/>
                  </a:cubicBezTo>
                  <a:lnTo>
                    <a:pt x="1870858" y="598220"/>
                  </a:lnTo>
                  <a:lnTo>
                    <a:pt x="1378416" y="598220"/>
                  </a:lnTo>
                  <a:cubicBezTo>
                    <a:pt x="1378416" y="534948"/>
                    <a:pt x="1230997" y="480977"/>
                    <a:pt x="1023496" y="459670"/>
                  </a:cubicBezTo>
                  <a:lnTo>
                    <a:pt x="1020738" y="48660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69;p5">
              <a:extLst>
                <a:ext uri="{FF2B5EF4-FFF2-40B4-BE49-F238E27FC236}">
                  <a16:creationId xmlns:a16="http://schemas.microsoft.com/office/drawing/2014/main" id="{EC1E53E3-9EC3-49B6-B9CD-99AEFA497D2B}"/>
                </a:ext>
              </a:extLst>
            </p:cNvPr>
            <p:cNvSpPr/>
            <p:nvPr/>
          </p:nvSpPr>
          <p:spPr>
            <a:xfrm>
              <a:off x="2269702" y="6452965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20" y="296568"/>
                    <a:pt x="1103209" y="229943"/>
                    <a:pt x="1103209" y="148284"/>
                  </a:cubicBezTo>
                  <a:cubicBezTo>
                    <a:pt x="1103209" y="66625"/>
                    <a:pt x="855420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97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70;p5">
              <a:extLst>
                <a:ext uri="{FF2B5EF4-FFF2-40B4-BE49-F238E27FC236}">
                  <a16:creationId xmlns:a16="http://schemas.microsoft.com/office/drawing/2014/main" id="{BEEC7784-2A5A-4986-AF0A-FDCED37E17A1}"/>
                </a:ext>
              </a:extLst>
            </p:cNvPr>
            <p:cNvSpPr/>
            <p:nvPr/>
          </p:nvSpPr>
          <p:spPr>
            <a:xfrm>
              <a:off x="2134328" y="6074531"/>
              <a:ext cx="642616" cy="539579"/>
            </a:xfrm>
            <a:custGeom>
              <a:avLst/>
              <a:gdLst/>
              <a:ahLst/>
              <a:cxnLst/>
              <a:rect l="l" t="t" r="r" b="b"/>
              <a:pathLst>
                <a:path w="1103204" h="926316" extrusionOk="0">
                  <a:moveTo>
                    <a:pt x="1037501" y="128762"/>
                  </a:moveTo>
                  <a:cubicBezTo>
                    <a:pt x="1037501" y="57648"/>
                    <a:pt x="819996" y="0"/>
                    <a:pt x="551656" y="0"/>
                  </a:cubicBezTo>
                  <a:cubicBezTo>
                    <a:pt x="283317" y="0"/>
                    <a:pt x="65812" y="57648"/>
                    <a:pt x="65812" y="128762"/>
                  </a:cubicBezTo>
                  <a:lnTo>
                    <a:pt x="160" y="789497"/>
                  </a:lnTo>
                  <a:cubicBezTo>
                    <a:pt x="-7303" y="864667"/>
                    <a:pt x="247030" y="926317"/>
                    <a:pt x="551602" y="926317"/>
                  </a:cubicBezTo>
                  <a:cubicBezTo>
                    <a:pt x="856174" y="926317"/>
                    <a:pt x="1110507" y="864667"/>
                    <a:pt x="1103044" y="789497"/>
                  </a:cubicBezTo>
                  <a:lnTo>
                    <a:pt x="1037501" y="12876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71;p5">
              <a:extLst>
                <a:ext uri="{FF2B5EF4-FFF2-40B4-BE49-F238E27FC236}">
                  <a16:creationId xmlns:a16="http://schemas.microsoft.com/office/drawing/2014/main" id="{094228DD-74DF-4C81-BEF4-5DF64B64BA1B}"/>
                </a:ext>
              </a:extLst>
            </p:cNvPr>
            <p:cNvSpPr/>
            <p:nvPr/>
          </p:nvSpPr>
          <p:spPr>
            <a:xfrm>
              <a:off x="2173571" y="6083383"/>
              <a:ext cx="603273" cy="530664"/>
            </a:xfrm>
            <a:custGeom>
              <a:avLst/>
              <a:gdLst/>
              <a:ahLst/>
              <a:cxnLst/>
              <a:rect l="l" t="t" r="r" b="b"/>
              <a:pathLst>
                <a:path w="1035662" h="911012" extrusionOk="0">
                  <a:moveTo>
                    <a:pt x="969904" y="113512"/>
                  </a:moveTo>
                  <a:cubicBezTo>
                    <a:pt x="969904" y="64408"/>
                    <a:pt x="866127" y="21686"/>
                    <a:pt x="713570" y="0"/>
                  </a:cubicBezTo>
                  <a:lnTo>
                    <a:pt x="103615" y="193602"/>
                  </a:lnTo>
                  <a:cubicBezTo>
                    <a:pt x="162886" y="270989"/>
                    <a:pt x="353568" y="310088"/>
                    <a:pt x="583673" y="304464"/>
                  </a:cubicBezTo>
                  <a:cubicBezTo>
                    <a:pt x="873644" y="297380"/>
                    <a:pt x="888732" y="689451"/>
                    <a:pt x="653759" y="784901"/>
                  </a:cubicBezTo>
                  <a:cubicBezTo>
                    <a:pt x="448206" y="868398"/>
                    <a:pt x="209610" y="881215"/>
                    <a:pt x="0" y="841088"/>
                  </a:cubicBezTo>
                  <a:cubicBezTo>
                    <a:pt x="94422" y="882729"/>
                    <a:pt x="277695" y="911012"/>
                    <a:pt x="484060" y="911012"/>
                  </a:cubicBezTo>
                  <a:cubicBezTo>
                    <a:pt x="788632" y="911012"/>
                    <a:pt x="1042965" y="849363"/>
                    <a:pt x="1035502" y="774193"/>
                  </a:cubicBezTo>
                  <a:lnTo>
                    <a:pt x="969904" y="113512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72;p5">
              <a:extLst>
                <a:ext uri="{FF2B5EF4-FFF2-40B4-BE49-F238E27FC236}">
                  <a16:creationId xmlns:a16="http://schemas.microsoft.com/office/drawing/2014/main" id="{526FF432-09E9-4DFF-BCF8-D344F8111A13}"/>
                </a:ext>
              </a:extLst>
            </p:cNvPr>
            <p:cNvSpPr/>
            <p:nvPr/>
          </p:nvSpPr>
          <p:spPr>
            <a:xfrm>
              <a:off x="2172535" y="6074531"/>
              <a:ext cx="566009" cy="150007"/>
            </a:xfrm>
            <a:custGeom>
              <a:avLst/>
              <a:gdLst/>
              <a:ahLst/>
              <a:cxnLst/>
              <a:rect l="l" t="t" r="r" b="b"/>
              <a:pathLst>
                <a:path w="971689" h="257523" extrusionOk="0">
                  <a:moveTo>
                    <a:pt x="971689" y="128762"/>
                  </a:moveTo>
                  <a:cubicBezTo>
                    <a:pt x="971689" y="57648"/>
                    <a:pt x="754184" y="0"/>
                    <a:pt x="485844" y="0"/>
                  </a:cubicBezTo>
                  <a:cubicBezTo>
                    <a:pt x="217505" y="0"/>
                    <a:pt x="0" y="57648"/>
                    <a:pt x="0" y="128762"/>
                  </a:cubicBezTo>
                  <a:cubicBezTo>
                    <a:pt x="0" y="199875"/>
                    <a:pt x="217505" y="257524"/>
                    <a:pt x="485844" y="257524"/>
                  </a:cubicBezTo>
                  <a:cubicBezTo>
                    <a:pt x="754184" y="257524"/>
                    <a:pt x="971689" y="199875"/>
                    <a:pt x="971689" y="128762"/>
                  </a:cubicBezTo>
                  <a:close/>
                </a:path>
              </a:pathLst>
            </a:custGeom>
            <a:solidFill>
              <a:srgbClr val="FEE7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73;p5">
              <a:extLst>
                <a:ext uri="{FF2B5EF4-FFF2-40B4-BE49-F238E27FC236}">
                  <a16:creationId xmlns:a16="http://schemas.microsoft.com/office/drawing/2014/main" id="{F9FA884C-73A6-4822-B296-8847C8EDE5C1}"/>
                </a:ext>
              </a:extLst>
            </p:cNvPr>
            <p:cNvSpPr/>
            <p:nvPr/>
          </p:nvSpPr>
          <p:spPr>
            <a:xfrm>
              <a:off x="1694797" y="6616219"/>
              <a:ext cx="575270" cy="58591"/>
            </a:xfrm>
            <a:custGeom>
              <a:avLst/>
              <a:gdLst/>
              <a:ahLst/>
              <a:cxnLst/>
              <a:rect l="l" t="t" r="r" b="b"/>
              <a:pathLst>
                <a:path w="987588" h="100586" extrusionOk="0">
                  <a:moveTo>
                    <a:pt x="493794" y="100587"/>
                  </a:moveTo>
                  <a:cubicBezTo>
                    <a:pt x="765757" y="100587"/>
                    <a:pt x="987588" y="77982"/>
                    <a:pt x="987588" y="50293"/>
                  </a:cubicBezTo>
                  <a:cubicBezTo>
                    <a:pt x="987588" y="22605"/>
                    <a:pt x="765757" y="0"/>
                    <a:pt x="493794" y="0"/>
                  </a:cubicBezTo>
                  <a:cubicBezTo>
                    <a:pt x="221832" y="0"/>
                    <a:pt x="0" y="22605"/>
                    <a:pt x="0" y="50293"/>
                  </a:cubicBezTo>
                  <a:cubicBezTo>
                    <a:pt x="0" y="77982"/>
                    <a:pt x="221832" y="100587"/>
                    <a:pt x="493794" y="100587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" name="Google Shape;174;p5">
              <a:extLst>
                <a:ext uri="{FF2B5EF4-FFF2-40B4-BE49-F238E27FC236}">
                  <a16:creationId xmlns:a16="http://schemas.microsoft.com/office/drawing/2014/main" id="{B970EC3D-E82C-4B37-A9BD-7753BFA43945}"/>
                </a:ext>
              </a:extLst>
            </p:cNvPr>
            <p:cNvGrpSpPr/>
            <p:nvPr/>
          </p:nvGrpSpPr>
          <p:grpSpPr>
            <a:xfrm rot="-568258">
              <a:off x="1768426" y="6089716"/>
              <a:ext cx="479762" cy="573137"/>
              <a:chOff x="12650622" y="-224128"/>
              <a:chExt cx="1467358" cy="1752944"/>
            </a:xfrm>
          </p:grpSpPr>
          <p:sp>
            <p:nvSpPr>
              <p:cNvPr id="124" name="Google Shape;175;p5">
                <a:extLst>
                  <a:ext uri="{FF2B5EF4-FFF2-40B4-BE49-F238E27FC236}">
                    <a16:creationId xmlns:a16="http://schemas.microsoft.com/office/drawing/2014/main" id="{B21A09B2-DF24-409D-8F1D-6D29CBC4812A}"/>
                  </a:ext>
                </a:extLst>
              </p:cNvPr>
              <p:cNvSpPr/>
              <p:nvPr/>
            </p:nvSpPr>
            <p:spPr>
              <a:xfrm>
                <a:off x="13571194" y="819966"/>
                <a:ext cx="332853" cy="431863"/>
              </a:xfrm>
              <a:custGeom>
                <a:avLst/>
                <a:gdLst/>
                <a:ahLst/>
                <a:cxnLst/>
                <a:rect l="l" t="t" r="r" b="b"/>
                <a:pathLst>
                  <a:path w="323945" h="431863" extrusionOk="0">
                    <a:moveTo>
                      <a:pt x="0" y="431863"/>
                    </a:moveTo>
                    <a:lnTo>
                      <a:pt x="323945" y="0"/>
                    </a:lnTo>
                    <a:cubicBezTo>
                      <a:pt x="320135" y="102870"/>
                      <a:pt x="283940" y="194215"/>
                      <a:pt x="235172" y="278606"/>
                    </a:cubicBez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76;p5">
                <a:extLst>
                  <a:ext uri="{FF2B5EF4-FFF2-40B4-BE49-F238E27FC236}">
                    <a16:creationId xmlns:a16="http://schemas.microsoft.com/office/drawing/2014/main" id="{3833E999-3DF8-4D43-A4A7-34807007FDBC}"/>
                  </a:ext>
                </a:extLst>
              </p:cNvPr>
              <p:cNvSpPr/>
              <p:nvPr/>
            </p:nvSpPr>
            <p:spPr>
              <a:xfrm>
                <a:off x="13532073" y="-140916"/>
                <a:ext cx="585906" cy="902398"/>
              </a:xfrm>
              <a:custGeom>
                <a:avLst/>
                <a:gdLst/>
                <a:ahLst/>
                <a:cxnLst/>
                <a:rect l="l" t="t" r="r" b="b"/>
                <a:pathLst>
                  <a:path w="570225" h="902398" extrusionOk="0">
                    <a:moveTo>
                      <a:pt x="561308" y="0"/>
                    </a:moveTo>
                    <a:cubicBezTo>
                      <a:pt x="587121" y="101537"/>
                      <a:pt x="554164" y="183452"/>
                      <a:pt x="497586" y="281464"/>
                    </a:cubicBezTo>
                    <a:lnTo>
                      <a:pt x="139065" y="902399"/>
                    </a:lnTo>
                    <a:lnTo>
                      <a:pt x="0" y="757904"/>
                    </a:lnTo>
                    <a:lnTo>
                      <a:pt x="11716" y="736759"/>
                    </a:lnTo>
                    <a:lnTo>
                      <a:pt x="561308" y="0"/>
                    </a:ln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77;p5">
                <a:extLst>
                  <a:ext uri="{FF2B5EF4-FFF2-40B4-BE49-F238E27FC236}">
                    <a16:creationId xmlns:a16="http://schemas.microsoft.com/office/drawing/2014/main" id="{5A2E28C7-9C84-440F-AFB2-35D2EE973AD5}"/>
                  </a:ext>
                </a:extLst>
              </p:cNvPr>
              <p:cNvSpPr/>
              <p:nvPr/>
            </p:nvSpPr>
            <p:spPr>
              <a:xfrm>
                <a:off x="12650622" y="496021"/>
                <a:ext cx="1254098" cy="1032795"/>
              </a:xfrm>
              <a:custGeom>
                <a:avLst/>
                <a:gdLst/>
                <a:ahLst/>
                <a:cxnLst/>
                <a:rect l="l" t="t" r="r" b="b"/>
                <a:pathLst>
                  <a:path w="1220533" h="1032795" extrusionOk="0">
                    <a:moveTo>
                      <a:pt x="0" y="887254"/>
                    </a:moveTo>
                    <a:lnTo>
                      <a:pt x="525780" y="0"/>
                    </a:lnTo>
                    <a:lnTo>
                      <a:pt x="1220533" y="323945"/>
                    </a:lnTo>
                    <a:lnTo>
                      <a:pt x="816864" y="1032795"/>
                    </a:lnTo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78;p5">
                <a:extLst>
                  <a:ext uri="{FF2B5EF4-FFF2-40B4-BE49-F238E27FC236}">
                    <a16:creationId xmlns:a16="http://schemas.microsoft.com/office/drawing/2014/main" id="{441F5634-3041-4C39-B5B6-540D3DDB0F54}"/>
                  </a:ext>
                </a:extLst>
              </p:cNvPr>
              <p:cNvSpPr/>
              <p:nvPr/>
            </p:nvSpPr>
            <p:spPr>
              <a:xfrm>
                <a:off x="12786560" y="647373"/>
                <a:ext cx="948550" cy="804291"/>
              </a:xfrm>
              <a:custGeom>
                <a:avLst/>
                <a:gdLst/>
                <a:ahLst/>
                <a:cxnLst/>
                <a:rect l="l" t="t" r="r" b="b"/>
                <a:pathLst>
                  <a:path w="923163" h="804291" extrusionOk="0">
                    <a:moveTo>
                      <a:pt x="0" y="747331"/>
                    </a:moveTo>
                    <a:lnTo>
                      <a:pt x="440150" y="0"/>
                    </a:lnTo>
                    <a:lnTo>
                      <a:pt x="923163" y="225171"/>
                    </a:lnTo>
                    <a:lnTo>
                      <a:pt x="592074" y="804291"/>
                    </a:ln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79;p5">
                <a:extLst>
                  <a:ext uri="{FF2B5EF4-FFF2-40B4-BE49-F238E27FC236}">
                    <a16:creationId xmlns:a16="http://schemas.microsoft.com/office/drawing/2014/main" id="{C9474D01-CC5F-4212-A79F-D91756CC47F6}"/>
                  </a:ext>
                </a:extLst>
              </p:cNvPr>
              <p:cNvSpPr/>
              <p:nvPr/>
            </p:nvSpPr>
            <p:spPr>
              <a:xfrm>
                <a:off x="13238484" y="647373"/>
                <a:ext cx="496295" cy="297262"/>
              </a:xfrm>
              <a:custGeom>
                <a:avLst/>
                <a:gdLst/>
                <a:ahLst/>
                <a:cxnLst/>
                <a:rect l="l" t="t" r="r" b="b"/>
                <a:pathLst>
                  <a:path w="483012" h="297262" extrusionOk="0">
                    <a:moveTo>
                      <a:pt x="0" y="0"/>
                    </a:moveTo>
                    <a:cubicBezTo>
                      <a:pt x="137541" y="277463"/>
                      <a:pt x="295370" y="379571"/>
                      <a:pt x="483013" y="22517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80;p5">
                <a:extLst>
                  <a:ext uri="{FF2B5EF4-FFF2-40B4-BE49-F238E27FC236}">
                    <a16:creationId xmlns:a16="http://schemas.microsoft.com/office/drawing/2014/main" id="{1C6B82FA-02DD-4E58-BFB9-31278F436D81}"/>
                  </a:ext>
                </a:extLst>
              </p:cNvPr>
              <p:cNvSpPr/>
              <p:nvPr/>
            </p:nvSpPr>
            <p:spPr>
              <a:xfrm>
                <a:off x="13399264" y="-224128"/>
                <a:ext cx="713523" cy="979895"/>
              </a:xfrm>
              <a:custGeom>
                <a:avLst/>
                <a:gdLst/>
                <a:ahLst/>
                <a:cxnLst/>
                <a:rect l="l" t="t" r="r" b="b"/>
                <a:pathLst>
                  <a:path w="694426" h="979895" extrusionOk="0">
                    <a:moveTo>
                      <a:pt x="0" y="875025"/>
                    </a:moveTo>
                    <a:lnTo>
                      <a:pt x="425577" y="98737"/>
                    </a:lnTo>
                    <a:cubicBezTo>
                      <a:pt x="527400" y="-86905"/>
                      <a:pt x="780764" y="11393"/>
                      <a:pt x="664559" y="210275"/>
                    </a:cubicBezTo>
                    <a:lnTo>
                      <a:pt x="215170" y="979895"/>
                    </a:lnTo>
                    <a:lnTo>
                      <a:pt x="0" y="875025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" name="Google Shape;181;p5">
            <a:extLst>
              <a:ext uri="{FF2B5EF4-FFF2-40B4-BE49-F238E27FC236}">
                <a16:creationId xmlns:a16="http://schemas.microsoft.com/office/drawing/2014/main" id="{97183473-14FC-44E5-B023-20FA17C263C1}"/>
              </a:ext>
            </a:extLst>
          </p:cNvPr>
          <p:cNvGrpSpPr/>
          <p:nvPr/>
        </p:nvGrpSpPr>
        <p:grpSpPr>
          <a:xfrm>
            <a:off x="-514919" y="0"/>
            <a:ext cx="4138029" cy="6868885"/>
            <a:chOff x="10890" y="0"/>
            <a:chExt cx="4138029" cy="6868885"/>
          </a:xfrm>
        </p:grpSpPr>
        <p:sp>
          <p:nvSpPr>
            <p:cNvPr id="108" name="Google Shape;182;p5">
              <a:extLst>
                <a:ext uri="{FF2B5EF4-FFF2-40B4-BE49-F238E27FC236}">
                  <a16:creationId xmlns:a16="http://schemas.microsoft.com/office/drawing/2014/main" id="{78A29A19-5056-4550-B678-A4DCDDB2D768}"/>
                </a:ext>
              </a:extLst>
            </p:cNvPr>
            <p:cNvSpPr/>
            <p:nvPr/>
          </p:nvSpPr>
          <p:spPr>
            <a:xfrm>
              <a:off x="272839" y="1379068"/>
              <a:ext cx="1686804" cy="5489817"/>
            </a:xfrm>
            <a:custGeom>
              <a:avLst/>
              <a:gdLst/>
              <a:ahLst/>
              <a:cxnLst/>
              <a:rect l="l" t="t" r="r" b="b"/>
              <a:pathLst>
                <a:path w="1686804" h="5489817" extrusionOk="0">
                  <a:moveTo>
                    <a:pt x="1582286" y="0"/>
                  </a:moveTo>
                  <a:lnTo>
                    <a:pt x="1686804" y="49759"/>
                  </a:lnTo>
                  <a:cubicBezTo>
                    <a:pt x="806614" y="1783097"/>
                    <a:pt x="465928" y="3497024"/>
                    <a:pt x="468169" y="5342289"/>
                  </a:cubicBezTo>
                  <a:lnTo>
                    <a:pt x="470780" y="5489817"/>
                  </a:lnTo>
                  <a:lnTo>
                    <a:pt x="0" y="5489817"/>
                  </a:lnTo>
                  <a:lnTo>
                    <a:pt x="16257" y="5160185"/>
                  </a:lnTo>
                  <a:cubicBezTo>
                    <a:pt x="135572" y="3346364"/>
                    <a:pt x="669858" y="1580352"/>
                    <a:pt x="1582286" y="0"/>
                  </a:cubicBezTo>
                  <a:close/>
                </a:path>
              </a:pathLst>
            </a:custGeom>
            <a:solidFill>
              <a:srgbClr val="C55A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83;p5">
              <a:extLst>
                <a:ext uri="{FF2B5EF4-FFF2-40B4-BE49-F238E27FC236}">
                  <a16:creationId xmlns:a16="http://schemas.microsoft.com/office/drawing/2014/main" id="{D9BFCB3A-F3B3-44C1-9B8E-919B991DEDEC}"/>
                </a:ext>
              </a:extLst>
            </p:cNvPr>
            <p:cNvSpPr/>
            <p:nvPr/>
          </p:nvSpPr>
          <p:spPr>
            <a:xfrm>
              <a:off x="1658478" y="1379287"/>
              <a:ext cx="301327" cy="419161"/>
            </a:xfrm>
            <a:custGeom>
              <a:avLst/>
              <a:gdLst/>
              <a:ahLst/>
              <a:cxnLst/>
              <a:rect l="l" t="t" r="r" b="b"/>
              <a:pathLst>
                <a:path w="132016" h="183641" extrusionOk="0">
                  <a:moveTo>
                    <a:pt x="0" y="155353"/>
                  </a:moveTo>
                  <a:cubicBezTo>
                    <a:pt x="27813" y="103156"/>
                    <a:pt x="56579" y="51340"/>
                    <a:pt x="86201" y="0"/>
                  </a:cubicBezTo>
                  <a:lnTo>
                    <a:pt x="132017" y="21812"/>
                  </a:lnTo>
                  <a:cubicBezTo>
                    <a:pt x="104585" y="75819"/>
                    <a:pt x="78391" y="129731"/>
                    <a:pt x="53340" y="183642"/>
                  </a:cubicBezTo>
                  <a:lnTo>
                    <a:pt x="53340" y="183642"/>
                  </a:lnTo>
                  <a:lnTo>
                    <a:pt x="46768" y="169640"/>
                  </a:lnTo>
                  <a:cubicBezTo>
                    <a:pt x="42672" y="160877"/>
                    <a:pt x="34862" y="154400"/>
                    <a:pt x="25527" y="151924"/>
                  </a:cubicBezTo>
                  <a:cubicBezTo>
                    <a:pt x="16859" y="149352"/>
                    <a:pt x="7620" y="150781"/>
                    <a:pt x="0" y="155353"/>
                  </a:cubicBez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84;p5">
              <a:extLst>
                <a:ext uri="{FF2B5EF4-FFF2-40B4-BE49-F238E27FC236}">
                  <a16:creationId xmlns:a16="http://schemas.microsoft.com/office/drawing/2014/main" id="{DC6AF7D7-C929-482B-9AC6-F439A75D6151}"/>
                </a:ext>
              </a:extLst>
            </p:cNvPr>
            <p:cNvSpPr/>
            <p:nvPr/>
          </p:nvSpPr>
          <p:spPr>
            <a:xfrm>
              <a:off x="1070708" y="0"/>
              <a:ext cx="2582156" cy="1362641"/>
            </a:xfrm>
            <a:custGeom>
              <a:avLst/>
              <a:gdLst/>
              <a:ahLst/>
              <a:cxnLst/>
              <a:rect l="l" t="t" r="r" b="b"/>
              <a:pathLst>
                <a:path w="1131284" h="596995" extrusionOk="0">
                  <a:moveTo>
                    <a:pt x="371665" y="596995"/>
                  </a:moveTo>
                  <a:lnTo>
                    <a:pt x="966121" y="477171"/>
                  </a:lnTo>
                  <a:lnTo>
                    <a:pt x="967645" y="398971"/>
                  </a:lnTo>
                  <a:lnTo>
                    <a:pt x="1008793" y="468598"/>
                  </a:lnTo>
                  <a:lnTo>
                    <a:pt x="1131284" y="443929"/>
                  </a:lnTo>
                  <a:cubicBezTo>
                    <a:pt x="1104615" y="163989"/>
                    <a:pt x="894302" y="143034"/>
                    <a:pt x="412337" y="505365"/>
                  </a:cubicBezTo>
                  <a:cubicBezTo>
                    <a:pt x="316992" y="107125"/>
                    <a:pt x="196025" y="-135382"/>
                    <a:pt x="0" y="81121"/>
                  </a:cubicBezTo>
                  <a:lnTo>
                    <a:pt x="71628" y="180467"/>
                  </a:lnTo>
                  <a:lnTo>
                    <a:pt x="155353" y="138652"/>
                  </a:lnTo>
                  <a:lnTo>
                    <a:pt x="96679" y="215233"/>
                  </a:lnTo>
                  <a:lnTo>
                    <a:pt x="371665" y="596995"/>
                  </a:lnTo>
                  <a:close/>
                </a:path>
              </a:pathLst>
            </a:custGeom>
            <a:solidFill>
              <a:srgbClr val="497A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85;p5">
              <a:extLst>
                <a:ext uri="{FF2B5EF4-FFF2-40B4-BE49-F238E27FC236}">
                  <a16:creationId xmlns:a16="http://schemas.microsoft.com/office/drawing/2014/main" id="{DC922FC8-AD0A-4D5F-AAD0-3A86B65BD030}"/>
                </a:ext>
              </a:extLst>
            </p:cNvPr>
            <p:cNvSpPr/>
            <p:nvPr/>
          </p:nvSpPr>
          <p:spPr>
            <a:xfrm>
              <a:off x="10890" y="507556"/>
              <a:ext cx="4138029" cy="2301934"/>
            </a:xfrm>
            <a:custGeom>
              <a:avLst/>
              <a:gdLst/>
              <a:ahLst/>
              <a:cxnLst/>
              <a:rect l="l" t="t" r="r" b="b"/>
              <a:pathLst>
                <a:path w="4138029" h="2301934" extrusionOk="0">
                  <a:moveTo>
                    <a:pt x="383341" y="588"/>
                  </a:moveTo>
                  <a:cubicBezTo>
                    <a:pt x="1036352" y="-13400"/>
                    <a:pt x="1741242" y="221708"/>
                    <a:pt x="1948753" y="752004"/>
                  </a:cubicBezTo>
                  <a:cubicBezTo>
                    <a:pt x="2759248" y="246370"/>
                    <a:pt x="4245513" y="997760"/>
                    <a:pt x="4131869" y="2301934"/>
                  </a:cubicBezTo>
                  <a:lnTo>
                    <a:pt x="3736401" y="2053354"/>
                  </a:lnTo>
                  <a:lnTo>
                    <a:pt x="3747483" y="1740240"/>
                  </a:lnTo>
                  <a:lnTo>
                    <a:pt x="3578866" y="1954270"/>
                  </a:lnTo>
                  <a:lnTo>
                    <a:pt x="2962412" y="1566627"/>
                  </a:lnTo>
                  <a:lnTo>
                    <a:pt x="3099739" y="1150949"/>
                  </a:lnTo>
                  <a:lnTo>
                    <a:pt x="2802053" y="1465585"/>
                  </a:lnTo>
                  <a:lnTo>
                    <a:pt x="2328794" y="1168116"/>
                  </a:lnTo>
                  <a:lnTo>
                    <a:pt x="2443523" y="902586"/>
                  </a:lnTo>
                  <a:lnTo>
                    <a:pt x="2211024" y="1094020"/>
                  </a:lnTo>
                  <a:lnTo>
                    <a:pt x="1896604" y="896285"/>
                  </a:lnTo>
                  <a:lnTo>
                    <a:pt x="1237347" y="859997"/>
                  </a:lnTo>
                  <a:lnTo>
                    <a:pt x="1188674" y="518200"/>
                  </a:lnTo>
                  <a:lnTo>
                    <a:pt x="1141956" y="854782"/>
                  </a:lnTo>
                  <a:lnTo>
                    <a:pt x="497038" y="819146"/>
                  </a:lnTo>
                  <a:lnTo>
                    <a:pt x="508120" y="402602"/>
                  </a:lnTo>
                  <a:lnTo>
                    <a:pt x="394042" y="813498"/>
                  </a:lnTo>
                  <a:lnTo>
                    <a:pt x="0" y="791732"/>
                  </a:lnTo>
                  <a:lnTo>
                    <a:pt x="0" y="41883"/>
                  </a:lnTo>
                  <a:lnTo>
                    <a:pt x="141966" y="17420"/>
                  </a:lnTo>
                  <a:cubicBezTo>
                    <a:pt x="220898" y="7977"/>
                    <a:pt x="301714" y="2337"/>
                    <a:pt x="383341" y="588"/>
                  </a:cubicBezTo>
                  <a:close/>
                </a:path>
              </a:pathLst>
            </a:custGeom>
            <a:solidFill>
              <a:srgbClr val="6097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86;p5">
              <a:extLst>
                <a:ext uri="{FF2B5EF4-FFF2-40B4-BE49-F238E27FC236}">
                  <a16:creationId xmlns:a16="http://schemas.microsoft.com/office/drawing/2014/main" id="{23C91355-6B19-4239-BAC8-F734061BE1CE}"/>
                </a:ext>
              </a:extLst>
            </p:cNvPr>
            <p:cNvSpPr/>
            <p:nvPr/>
          </p:nvSpPr>
          <p:spPr>
            <a:xfrm>
              <a:off x="67480" y="1215354"/>
              <a:ext cx="2595365" cy="1595000"/>
            </a:xfrm>
            <a:custGeom>
              <a:avLst/>
              <a:gdLst/>
              <a:ahLst/>
              <a:cxnLst/>
              <a:rect l="l" t="t" r="r" b="b"/>
              <a:pathLst>
                <a:path w="1137071" h="698795" extrusionOk="0">
                  <a:moveTo>
                    <a:pt x="1087564" y="698796"/>
                  </a:moveTo>
                  <a:cubicBezTo>
                    <a:pt x="1204246" y="348371"/>
                    <a:pt x="1113282" y="132915"/>
                    <a:pt x="829437" y="42714"/>
                  </a:cubicBezTo>
                  <a:cubicBezTo>
                    <a:pt x="503777" y="-28248"/>
                    <a:pt x="190976" y="-55489"/>
                    <a:pt x="0" y="330273"/>
                  </a:cubicBezTo>
                  <a:lnTo>
                    <a:pt x="266414" y="248454"/>
                  </a:lnTo>
                  <a:lnTo>
                    <a:pt x="267843" y="121771"/>
                  </a:lnTo>
                  <a:lnTo>
                    <a:pt x="311848" y="234547"/>
                  </a:lnTo>
                  <a:lnTo>
                    <a:pt x="513493" y="172635"/>
                  </a:lnTo>
                  <a:lnTo>
                    <a:pt x="499776" y="64240"/>
                  </a:lnTo>
                  <a:lnTo>
                    <a:pt x="549021" y="161681"/>
                  </a:lnTo>
                  <a:lnTo>
                    <a:pt x="806577" y="82623"/>
                  </a:lnTo>
                  <a:lnTo>
                    <a:pt x="900113" y="287697"/>
                  </a:lnTo>
                  <a:lnTo>
                    <a:pt x="972502" y="243977"/>
                  </a:lnTo>
                  <a:lnTo>
                    <a:pt x="911352" y="312366"/>
                  </a:lnTo>
                  <a:lnTo>
                    <a:pt x="966978" y="434286"/>
                  </a:lnTo>
                  <a:lnTo>
                    <a:pt x="1074991" y="349419"/>
                  </a:lnTo>
                  <a:lnTo>
                    <a:pt x="997458" y="501057"/>
                  </a:lnTo>
                  <a:lnTo>
                    <a:pt x="1087564" y="698796"/>
                  </a:lnTo>
                  <a:close/>
                </a:path>
              </a:pathLst>
            </a:custGeom>
            <a:solidFill>
              <a:srgbClr val="81B2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329;p10">
            <a:extLst>
              <a:ext uri="{FF2B5EF4-FFF2-40B4-BE49-F238E27FC236}">
                <a16:creationId xmlns:a16="http://schemas.microsoft.com/office/drawing/2014/main" id="{95904172-257C-4265-95BE-ECEC057C6A4A}"/>
              </a:ext>
            </a:extLst>
          </p:cNvPr>
          <p:cNvGrpSpPr/>
          <p:nvPr userDrawn="1"/>
        </p:nvGrpSpPr>
        <p:grpSpPr>
          <a:xfrm flipH="1">
            <a:off x="1502269" y="4210677"/>
            <a:ext cx="1738239" cy="1743417"/>
            <a:chOff x="4067175" y="-2019300"/>
            <a:chExt cx="4220050" cy="4232623"/>
          </a:xfrm>
        </p:grpSpPr>
        <p:sp>
          <p:nvSpPr>
            <p:cNvPr id="95" name="Google Shape;330;p10">
              <a:extLst>
                <a:ext uri="{FF2B5EF4-FFF2-40B4-BE49-F238E27FC236}">
                  <a16:creationId xmlns:a16="http://schemas.microsoft.com/office/drawing/2014/main" id="{D9A1BFF8-F775-483E-8EA7-55C5A8578AAE}"/>
                </a:ext>
              </a:extLst>
            </p:cNvPr>
            <p:cNvSpPr/>
            <p:nvPr/>
          </p:nvSpPr>
          <p:spPr>
            <a:xfrm>
              <a:off x="5501258" y="-2019300"/>
              <a:ext cx="1351883" cy="989266"/>
            </a:xfrm>
            <a:custGeom>
              <a:avLst/>
              <a:gdLst/>
              <a:ahLst/>
              <a:cxnLst/>
              <a:rect l="l" t="t" r="r" b="b"/>
              <a:pathLst>
                <a:path w="1351883" h="989266" extrusionOk="0">
                  <a:moveTo>
                    <a:pt x="675989" y="0"/>
                  </a:moveTo>
                  <a:lnTo>
                    <a:pt x="1013936" y="494633"/>
                  </a:lnTo>
                  <a:lnTo>
                    <a:pt x="1351883" y="989267"/>
                  </a:lnTo>
                  <a:lnTo>
                    <a:pt x="675989" y="989267"/>
                  </a:lnTo>
                  <a:lnTo>
                    <a:pt x="0" y="989267"/>
                  </a:lnTo>
                  <a:lnTo>
                    <a:pt x="337947" y="494633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331;p10">
              <a:extLst>
                <a:ext uri="{FF2B5EF4-FFF2-40B4-BE49-F238E27FC236}">
                  <a16:creationId xmlns:a16="http://schemas.microsoft.com/office/drawing/2014/main" id="{4ECF882E-7145-46FA-8A1B-74CA0A63C86B}"/>
                </a:ext>
              </a:extLst>
            </p:cNvPr>
            <p:cNvSpPr/>
            <p:nvPr/>
          </p:nvSpPr>
          <p:spPr>
            <a:xfrm>
              <a:off x="5602605" y="-819151"/>
              <a:ext cx="1149191" cy="2916745"/>
            </a:xfrm>
            <a:custGeom>
              <a:avLst/>
              <a:gdLst/>
              <a:ahLst/>
              <a:cxnLst/>
              <a:rect l="l" t="t" r="r" b="b"/>
              <a:pathLst>
                <a:path w="1149191" h="2916745" extrusionOk="0">
                  <a:moveTo>
                    <a:pt x="1149191" y="2916746"/>
                  </a:moveTo>
                  <a:lnTo>
                    <a:pt x="1149191" y="0"/>
                  </a:lnTo>
                  <a:lnTo>
                    <a:pt x="0" y="0"/>
                  </a:lnTo>
                  <a:lnTo>
                    <a:pt x="0" y="2916746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332;p10">
              <a:extLst>
                <a:ext uri="{FF2B5EF4-FFF2-40B4-BE49-F238E27FC236}">
                  <a16:creationId xmlns:a16="http://schemas.microsoft.com/office/drawing/2014/main" id="{05B51674-F511-4F1C-AFDF-870244D1A198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333;p10">
              <a:extLst>
                <a:ext uri="{FF2B5EF4-FFF2-40B4-BE49-F238E27FC236}">
                  <a16:creationId xmlns:a16="http://schemas.microsoft.com/office/drawing/2014/main" id="{AEEB1F4C-398B-4B7D-B6EC-D94352A4C630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334;p10">
              <a:extLst>
                <a:ext uri="{FF2B5EF4-FFF2-40B4-BE49-F238E27FC236}">
                  <a16:creationId xmlns:a16="http://schemas.microsoft.com/office/drawing/2014/main" id="{3486D52D-8806-49B0-A090-973E65F53F2E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335;p10">
              <a:extLst>
                <a:ext uri="{FF2B5EF4-FFF2-40B4-BE49-F238E27FC236}">
                  <a16:creationId xmlns:a16="http://schemas.microsoft.com/office/drawing/2014/main" id="{31963093-C2B5-4EF2-954A-76B0C772C47A}"/>
                </a:ext>
              </a:extLst>
            </p:cNvPr>
            <p:cNvSpPr/>
            <p:nvPr/>
          </p:nvSpPr>
          <p:spPr>
            <a:xfrm>
              <a:off x="4203192" y="2529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336;p10">
              <a:extLst>
                <a:ext uri="{FF2B5EF4-FFF2-40B4-BE49-F238E27FC236}">
                  <a16:creationId xmlns:a16="http://schemas.microsoft.com/office/drawing/2014/main" id="{6B6288F1-5DF9-49EA-9FF4-A424ED314645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337;p10">
              <a:extLst>
                <a:ext uri="{FF2B5EF4-FFF2-40B4-BE49-F238E27FC236}">
                  <a16:creationId xmlns:a16="http://schemas.microsoft.com/office/drawing/2014/main" id="{A554839A-3315-4A91-B44D-E1A1D6E67F99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338;p10">
              <a:extLst>
                <a:ext uri="{FF2B5EF4-FFF2-40B4-BE49-F238E27FC236}">
                  <a16:creationId xmlns:a16="http://schemas.microsoft.com/office/drawing/2014/main" id="{9CF5FA59-7AF1-49FD-BBB5-1FB53ECDBBB9}"/>
                </a:ext>
              </a:extLst>
            </p:cNvPr>
            <p:cNvSpPr/>
            <p:nvPr/>
          </p:nvSpPr>
          <p:spPr>
            <a:xfrm>
              <a:off x="7399972" y="2910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339;p10">
              <a:extLst>
                <a:ext uri="{FF2B5EF4-FFF2-40B4-BE49-F238E27FC236}">
                  <a16:creationId xmlns:a16="http://schemas.microsoft.com/office/drawing/2014/main" id="{92FD3FA2-00C3-460D-A3B5-AD1564ED30EE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340;p10">
              <a:extLst>
                <a:ext uri="{FF2B5EF4-FFF2-40B4-BE49-F238E27FC236}">
                  <a16:creationId xmlns:a16="http://schemas.microsoft.com/office/drawing/2014/main" id="{18EC5FE2-CF7B-4455-B13D-7DA04F6F518F}"/>
                </a:ext>
              </a:extLst>
            </p:cNvPr>
            <p:cNvSpPr/>
            <p:nvPr/>
          </p:nvSpPr>
          <p:spPr>
            <a:xfrm>
              <a:off x="4935377" y="520921"/>
              <a:ext cx="2512795" cy="1692402"/>
            </a:xfrm>
            <a:custGeom>
              <a:avLst/>
              <a:gdLst/>
              <a:ahLst/>
              <a:cxnLst/>
              <a:rect l="l" t="t" r="r" b="b"/>
              <a:pathLst>
                <a:path w="2445543" h="1692402" extrusionOk="0">
                  <a:moveTo>
                    <a:pt x="0" y="1692402"/>
                  </a:moveTo>
                  <a:lnTo>
                    <a:pt x="0" y="0"/>
                  </a:lnTo>
                  <a:lnTo>
                    <a:pt x="199454" y="0"/>
                  </a:lnTo>
                  <a:lnTo>
                    <a:pt x="199454" y="125825"/>
                  </a:lnTo>
                  <a:lnTo>
                    <a:pt x="401288" y="125825"/>
                  </a:lnTo>
                  <a:lnTo>
                    <a:pt x="401288" y="0"/>
                  </a:lnTo>
                  <a:lnTo>
                    <a:pt x="660654" y="0"/>
                  </a:lnTo>
                  <a:lnTo>
                    <a:pt x="660654" y="125825"/>
                  </a:lnTo>
                  <a:cubicBezTo>
                    <a:pt x="727901" y="125825"/>
                    <a:pt x="795242" y="125825"/>
                    <a:pt x="862489" y="125825"/>
                  </a:cubicBezTo>
                  <a:lnTo>
                    <a:pt x="862489" y="0"/>
                  </a:lnTo>
                  <a:lnTo>
                    <a:pt x="1121854" y="0"/>
                  </a:lnTo>
                  <a:lnTo>
                    <a:pt x="1121854" y="125825"/>
                  </a:lnTo>
                  <a:cubicBezTo>
                    <a:pt x="1189101" y="125825"/>
                    <a:pt x="1256443" y="125825"/>
                    <a:pt x="1323689" y="125825"/>
                  </a:cubicBezTo>
                  <a:lnTo>
                    <a:pt x="1323689" y="0"/>
                  </a:lnTo>
                  <a:lnTo>
                    <a:pt x="1583055" y="0"/>
                  </a:lnTo>
                  <a:lnTo>
                    <a:pt x="1583055" y="125825"/>
                  </a:lnTo>
                  <a:cubicBezTo>
                    <a:pt x="1650302" y="125825"/>
                    <a:pt x="1717643" y="125825"/>
                    <a:pt x="1784890" y="125825"/>
                  </a:cubicBezTo>
                  <a:lnTo>
                    <a:pt x="1784890" y="0"/>
                  </a:lnTo>
                  <a:lnTo>
                    <a:pt x="2044256" y="0"/>
                  </a:lnTo>
                  <a:lnTo>
                    <a:pt x="2044256" y="125825"/>
                  </a:lnTo>
                  <a:lnTo>
                    <a:pt x="2246090" y="125825"/>
                  </a:lnTo>
                  <a:lnTo>
                    <a:pt x="2246090" y="0"/>
                  </a:lnTo>
                  <a:lnTo>
                    <a:pt x="2445544" y="0"/>
                  </a:lnTo>
                  <a:lnTo>
                    <a:pt x="2445544" y="1692402"/>
                  </a:lnTo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341;p10">
              <a:extLst>
                <a:ext uri="{FF2B5EF4-FFF2-40B4-BE49-F238E27FC236}">
                  <a16:creationId xmlns:a16="http://schemas.microsoft.com/office/drawing/2014/main" id="{D9B772F8-FA3C-4DE8-881C-9BB64A08DA5A}"/>
                </a:ext>
              </a:extLst>
            </p:cNvPr>
            <p:cNvSpPr/>
            <p:nvPr/>
          </p:nvSpPr>
          <p:spPr>
            <a:xfrm>
              <a:off x="5742602" y="982979"/>
              <a:ext cx="897070" cy="1230344"/>
            </a:xfrm>
            <a:custGeom>
              <a:avLst/>
              <a:gdLst/>
              <a:ahLst/>
              <a:cxnLst/>
              <a:rect l="l" t="t" r="r" b="b"/>
              <a:pathLst>
                <a:path w="873061" h="1230344" extrusionOk="0">
                  <a:moveTo>
                    <a:pt x="0" y="1230344"/>
                  </a:moveTo>
                  <a:lnTo>
                    <a:pt x="0" y="436531"/>
                  </a:lnTo>
                  <a:cubicBezTo>
                    <a:pt x="0" y="196405"/>
                    <a:pt x="196405" y="0"/>
                    <a:pt x="436531" y="0"/>
                  </a:cubicBezTo>
                  <a:lnTo>
                    <a:pt x="436531" y="0"/>
                  </a:lnTo>
                  <a:cubicBezTo>
                    <a:pt x="676656" y="0"/>
                    <a:pt x="873062" y="196405"/>
                    <a:pt x="873062" y="436531"/>
                  </a:cubicBezTo>
                  <a:lnTo>
                    <a:pt x="873062" y="1230344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342;p10">
              <a:extLst>
                <a:ext uri="{FF2B5EF4-FFF2-40B4-BE49-F238E27FC236}">
                  <a16:creationId xmlns:a16="http://schemas.microsoft.com/office/drawing/2014/main" id="{C59D041E-1CF5-4AC3-AA7D-450BF28FD222}"/>
                </a:ext>
              </a:extLst>
            </p:cNvPr>
            <p:cNvSpPr/>
            <p:nvPr/>
          </p:nvSpPr>
          <p:spPr>
            <a:xfrm>
              <a:off x="5872770" y="1161477"/>
              <a:ext cx="636738" cy="873251"/>
            </a:xfrm>
            <a:custGeom>
              <a:avLst/>
              <a:gdLst/>
              <a:ahLst/>
              <a:cxnLst/>
              <a:rect l="l" t="t" r="r" b="b"/>
              <a:pathLst>
                <a:path w="619696" h="873251" extrusionOk="0">
                  <a:moveTo>
                    <a:pt x="0" y="873252"/>
                  </a:moveTo>
                  <a:lnTo>
                    <a:pt x="0" y="309848"/>
                  </a:lnTo>
                  <a:cubicBezTo>
                    <a:pt x="0" y="139446"/>
                    <a:pt x="139446" y="0"/>
                    <a:pt x="309848" y="0"/>
                  </a:cubicBezTo>
                  <a:lnTo>
                    <a:pt x="309848" y="0"/>
                  </a:lnTo>
                  <a:cubicBezTo>
                    <a:pt x="480251" y="0"/>
                    <a:pt x="619697" y="139446"/>
                    <a:pt x="619697" y="309848"/>
                  </a:cubicBezTo>
                  <a:lnTo>
                    <a:pt x="619697" y="873252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343;p10">
            <a:extLst>
              <a:ext uri="{FF2B5EF4-FFF2-40B4-BE49-F238E27FC236}">
                <a16:creationId xmlns:a16="http://schemas.microsoft.com/office/drawing/2014/main" id="{2E8AAFB6-B559-41F6-B4C5-F543119D4FC0}"/>
              </a:ext>
            </a:extLst>
          </p:cNvPr>
          <p:cNvGrpSpPr/>
          <p:nvPr userDrawn="1"/>
        </p:nvGrpSpPr>
        <p:grpSpPr>
          <a:xfrm flipH="1">
            <a:off x="283429" y="5930864"/>
            <a:ext cx="647105" cy="773048"/>
            <a:chOff x="12650622" y="-224128"/>
            <a:chExt cx="1467358" cy="1752944"/>
          </a:xfrm>
        </p:grpSpPr>
        <p:sp>
          <p:nvSpPr>
            <p:cNvPr id="89" name="Google Shape;344;p10">
              <a:extLst>
                <a:ext uri="{FF2B5EF4-FFF2-40B4-BE49-F238E27FC236}">
                  <a16:creationId xmlns:a16="http://schemas.microsoft.com/office/drawing/2014/main" id="{4F3F78FA-B9E2-498E-9193-D292252CBAE7}"/>
                </a:ext>
              </a:extLst>
            </p:cNvPr>
            <p:cNvSpPr/>
            <p:nvPr/>
          </p:nvSpPr>
          <p:spPr>
            <a:xfrm>
              <a:off x="13571194" y="819966"/>
              <a:ext cx="332853" cy="431863"/>
            </a:xfrm>
            <a:custGeom>
              <a:avLst/>
              <a:gdLst/>
              <a:ahLst/>
              <a:cxnLst/>
              <a:rect l="l" t="t" r="r" b="b"/>
              <a:pathLst>
                <a:path w="323945" h="431863" extrusionOk="0">
                  <a:moveTo>
                    <a:pt x="0" y="431863"/>
                  </a:moveTo>
                  <a:lnTo>
                    <a:pt x="323945" y="0"/>
                  </a:lnTo>
                  <a:cubicBezTo>
                    <a:pt x="320135" y="102870"/>
                    <a:pt x="283940" y="194215"/>
                    <a:pt x="235172" y="278606"/>
                  </a:cubicBez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345;p10">
              <a:extLst>
                <a:ext uri="{FF2B5EF4-FFF2-40B4-BE49-F238E27FC236}">
                  <a16:creationId xmlns:a16="http://schemas.microsoft.com/office/drawing/2014/main" id="{C7B2F9E9-6929-4E64-A586-70D4E6F62606}"/>
                </a:ext>
              </a:extLst>
            </p:cNvPr>
            <p:cNvSpPr/>
            <p:nvPr/>
          </p:nvSpPr>
          <p:spPr>
            <a:xfrm>
              <a:off x="13532073" y="-140916"/>
              <a:ext cx="585906" cy="902398"/>
            </a:xfrm>
            <a:custGeom>
              <a:avLst/>
              <a:gdLst/>
              <a:ahLst/>
              <a:cxnLst/>
              <a:rect l="l" t="t" r="r" b="b"/>
              <a:pathLst>
                <a:path w="570225" h="902398" extrusionOk="0">
                  <a:moveTo>
                    <a:pt x="561308" y="0"/>
                  </a:moveTo>
                  <a:cubicBezTo>
                    <a:pt x="587121" y="101537"/>
                    <a:pt x="554164" y="183452"/>
                    <a:pt x="497586" y="281464"/>
                  </a:cubicBezTo>
                  <a:lnTo>
                    <a:pt x="139065" y="902399"/>
                  </a:lnTo>
                  <a:lnTo>
                    <a:pt x="0" y="757904"/>
                  </a:lnTo>
                  <a:lnTo>
                    <a:pt x="11716" y="736759"/>
                  </a:lnTo>
                  <a:lnTo>
                    <a:pt x="561308" y="0"/>
                  </a:ln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346;p10">
              <a:extLst>
                <a:ext uri="{FF2B5EF4-FFF2-40B4-BE49-F238E27FC236}">
                  <a16:creationId xmlns:a16="http://schemas.microsoft.com/office/drawing/2014/main" id="{F264E82F-7081-421F-9ECF-0D4EA451BB36}"/>
                </a:ext>
              </a:extLst>
            </p:cNvPr>
            <p:cNvSpPr/>
            <p:nvPr/>
          </p:nvSpPr>
          <p:spPr>
            <a:xfrm>
              <a:off x="12650622" y="496021"/>
              <a:ext cx="1254098" cy="1032795"/>
            </a:xfrm>
            <a:custGeom>
              <a:avLst/>
              <a:gdLst/>
              <a:ahLst/>
              <a:cxnLst/>
              <a:rect l="l" t="t" r="r" b="b"/>
              <a:pathLst>
                <a:path w="1220533" h="1032795" extrusionOk="0">
                  <a:moveTo>
                    <a:pt x="0" y="887254"/>
                  </a:moveTo>
                  <a:lnTo>
                    <a:pt x="525780" y="0"/>
                  </a:lnTo>
                  <a:lnTo>
                    <a:pt x="1220533" y="323945"/>
                  </a:lnTo>
                  <a:lnTo>
                    <a:pt x="816864" y="1032795"/>
                  </a:lnTo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347;p10">
              <a:extLst>
                <a:ext uri="{FF2B5EF4-FFF2-40B4-BE49-F238E27FC236}">
                  <a16:creationId xmlns:a16="http://schemas.microsoft.com/office/drawing/2014/main" id="{C6B733C5-2494-4AFA-8785-B44634A0412C}"/>
                </a:ext>
              </a:extLst>
            </p:cNvPr>
            <p:cNvSpPr/>
            <p:nvPr/>
          </p:nvSpPr>
          <p:spPr>
            <a:xfrm>
              <a:off x="12786560" y="647373"/>
              <a:ext cx="948550" cy="804291"/>
            </a:xfrm>
            <a:custGeom>
              <a:avLst/>
              <a:gdLst/>
              <a:ahLst/>
              <a:cxnLst/>
              <a:rect l="l" t="t" r="r" b="b"/>
              <a:pathLst>
                <a:path w="923163" h="804291" extrusionOk="0">
                  <a:moveTo>
                    <a:pt x="0" y="747331"/>
                  </a:moveTo>
                  <a:lnTo>
                    <a:pt x="440150" y="0"/>
                  </a:lnTo>
                  <a:lnTo>
                    <a:pt x="923163" y="225171"/>
                  </a:lnTo>
                  <a:lnTo>
                    <a:pt x="592074" y="804291"/>
                  </a:ln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348;p10">
              <a:extLst>
                <a:ext uri="{FF2B5EF4-FFF2-40B4-BE49-F238E27FC236}">
                  <a16:creationId xmlns:a16="http://schemas.microsoft.com/office/drawing/2014/main" id="{36A9D5F7-853E-4C7C-ACE2-8EFCA1230F52}"/>
                </a:ext>
              </a:extLst>
            </p:cNvPr>
            <p:cNvSpPr/>
            <p:nvPr/>
          </p:nvSpPr>
          <p:spPr>
            <a:xfrm>
              <a:off x="13238484" y="647373"/>
              <a:ext cx="496295" cy="297262"/>
            </a:xfrm>
            <a:custGeom>
              <a:avLst/>
              <a:gdLst/>
              <a:ahLst/>
              <a:cxnLst/>
              <a:rect l="l" t="t" r="r" b="b"/>
              <a:pathLst>
                <a:path w="483012" h="297262" extrusionOk="0">
                  <a:moveTo>
                    <a:pt x="0" y="0"/>
                  </a:moveTo>
                  <a:cubicBezTo>
                    <a:pt x="137541" y="277463"/>
                    <a:pt x="295370" y="379571"/>
                    <a:pt x="483013" y="225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349;p10">
              <a:extLst>
                <a:ext uri="{FF2B5EF4-FFF2-40B4-BE49-F238E27FC236}">
                  <a16:creationId xmlns:a16="http://schemas.microsoft.com/office/drawing/2014/main" id="{1B4B5DB8-0F23-4C2A-97EE-FDB8BD39131D}"/>
                </a:ext>
              </a:extLst>
            </p:cNvPr>
            <p:cNvSpPr/>
            <p:nvPr/>
          </p:nvSpPr>
          <p:spPr>
            <a:xfrm>
              <a:off x="13399264" y="-224128"/>
              <a:ext cx="713523" cy="979895"/>
            </a:xfrm>
            <a:custGeom>
              <a:avLst/>
              <a:gdLst/>
              <a:ahLst/>
              <a:cxnLst/>
              <a:rect l="l" t="t" r="r" b="b"/>
              <a:pathLst>
                <a:path w="694426" h="979895" extrusionOk="0">
                  <a:moveTo>
                    <a:pt x="0" y="875025"/>
                  </a:moveTo>
                  <a:lnTo>
                    <a:pt x="425577" y="98737"/>
                  </a:lnTo>
                  <a:cubicBezTo>
                    <a:pt x="527400" y="-86905"/>
                    <a:pt x="780764" y="11393"/>
                    <a:pt x="664559" y="210275"/>
                  </a:cubicBezTo>
                  <a:lnTo>
                    <a:pt x="215170" y="979895"/>
                  </a:lnTo>
                  <a:lnTo>
                    <a:pt x="0" y="875025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351;p10">
            <a:extLst>
              <a:ext uri="{FF2B5EF4-FFF2-40B4-BE49-F238E27FC236}">
                <a16:creationId xmlns:a16="http://schemas.microsoft.com/office/drawing/2014/main" id="{581E725F-8AA1-45BD-BA5F-6303F9D92F54}"/>
              </a:ext>
            </a:extLst>
          </p:cNvPr>
          <p:cNvGrpSpPr/>
          <p:nvPr userDrawn="1"/>
        </p:nvGrpSpPr>
        <p:grpSpPr>
          <a:xfrm flipH="1">
            <a:off x="2092592" y="5603187"/>
            <a:ext cx="923998" cy="943211"/>
            <a:chOff x="2148829" y="2424101"/>
            <a:chExt cx="2454481" cy="2453871"/>
          </a:xfrm>
        </p:grpSpPr>
        <p:sp>
          <p:nvSpPr>
            <p:cNvPr id="81" name="Google Shape;352;p10">
              <a:extLst>
                <a:ext uri="{FF2B5EF4-FFF2-40B4-BE49-F238E27FC236}">
                  <a16:creationId xmlns:a16="http://schemas.microsoft.com/office/drawing/2014/main" id="{6B2854EC-C6D9-496B-9FD2-02BD348D9B0B}"/>
                </a:ext>
              </a:extLst>
            </p:cNvPr>
            <p:cNvSpPr/>
            <p:nvPr/>
          </p:nvSpPr>
          <p:spPr>
            <a:xfrm>
              <a:off x="2414700" y="2858833"/>
              <a:ext cx="1640137" cy="2000434"/>
            </a:xfrm>
            <a:custGeom>
              <a:avLst/>
              <a:gdLst/>
              <a:ahLst/>
              <a:cxnLst/>
              <a:rect l="l" t="t" r="r" b="b"/>
              <a:pathLst>
                <a:path w="1640137" h="2000434" extrusionOk="0">
                  <a:moveTo>
                    <a:pt x="1573116" y="1578"/>
                  </a:moveTo>
                  <a:cubicBezTo>
                    <a:pt x="1569401" y="-1280"/>
                    <a:pt x="1567782" y="-232"/>
                    <a:pt x="1566734" y="-137"/>
                  </a:cubicBezTo>
                  <a:cubicBezTo>
                    <a:pt x="1565591" y="-41"/>
                    <a:pt x="1564734" y="54"/>
                    <a:pt x="1563877" y="244"/>
                  </a:cubicBezTo>
                  <a:cubicBezTo>
                    <a:pt x="1562258" y="626"/>
                    <a:pt x="1560543" y="1197"/>
                    <a:pt x="1558448" y="1864"/>
                  </a:cubicBezTo>
                  <a:cubicBezTo>
                    <a:pt x="1554257" y="3197"/>
                    <a:pt x="1548827" y="5197"/>
                    <a:pt x="1542255" y="7769"/>
                  </a:cubicBezTo>
                  <a:cubicBezTo>
                    <a:pt x="1529015" y="12913"/>
                    <a:pt x="1511299" y="20342"/>
                    <a:pt x="1492249" y="28629"/>
                  </a:cubicBezTo>
                  <a:cubicBezTo>
                    <a:pt x="1454149" y="45202"/>
                    <a:pt x="1410524" y="65205"/>
                    <a:pt x="1385283" y="78445"/>
                  </a:cubicBezTo>
                  <a:cubicBezTo>
                    <a:pt x="1037144" y="261420"/>
                    <a:pt x="648810" y="572030"/>
                    <a:pt x="341438" y="913120"/>
                  </a:cubicBezTo>
                  <a:cubicBezTo>
                    <a:pt x="256571" y="993416"/>
                    <a:pt x="105123" y="1184488"/>
                    <a:pt x="81977" y="1263831"/>
                  </a:cubicBezTo>
                  <a:cubicBezTo>
                    <a:pt x="11016" y="1394133"/>
                    <a:pt x="-16225" y="1497289"/>
                    <a:pt x="8921" y="1562725"/>
                  </a:cubicBezTo>
                  <a:cubicBezTo>
                    <a:pt x="17017" y="1583871"/>
                    <a:pt x="41591" y="1611684"/>
                    <a:pt x="96932" y="1668453"/>
                  </a:cubicBezTo>
                  <a:cubicBezTo>
                    <a:pt x="104075" y="1675787"/>
                    <a:pt x="121411" y="1690170"/>
                    <a:pt x="144842" y="1708934"/>
                  </a:cubicBezTo>
                  <a:cubicBezTo>
                    <a:pt x="168274" y="1727698"/>
                    <a:pt x="197134" y="1750559"/>
                    <a:pt x="226472" y="1772657"/>
                  </a:cubicBezTo>
                  <a:cubicBezTo>
                    <a:pt x="320578" y="1843427"/>
                    <a:pt x="342486" y="1857524"/>
                    <a:pt x="405827" y="1888861"/>
                  </a:cubicBezTo>
                  <a:cubicBezTo>
                    <a:pt x="533653" y="1952012"/>
                    <a:pt x="688053" y="1999161"/>
                    <a:pt x="774159" y="2000018"/>
                  </a:cubicBezTo>
                  <a:cubicBezTo>
                    <a:pt x="854264" y="2000875"/>
                    <a:pt x="960468" y="1964109"/>
                    <a:pt x="1041621" y="1908388"/>
                  </a:cubicBezTo>
                  <a:cubicBezTo>
                    <a:pt x="1181162" y="1812471"/>
                    <a:pt x="1319561" y="1636735"/>
                    <a:pt x="1421383" y="1427661"/>
                  </a:cubicBezTo>
                  <a:cubicBezTo>
                    <a:pt x="1598452" y="1064473"/>
                    <a:pt x="1677415" y="590985"/>
                    <a:pt x="1622836" y="218557"/>
                  </a:cubicBezTo>
                  <a:cubicBezTo>
                    <a:pt x="1617217" y="180362"/>
                    <a:pt x="1607406" y="128832"/>
                    <a:pt x="1597976" y="85969"/>
                  </a:cubicBezTo>
                  <a:cubicBezTo>
                    <a:pt x="1593214" y="64538"/>
                    <a:pt x="1588547" y="45202"/>
                    <a:pt x="1584641" y="30820"/>
                  </a:cubicBezTo>
                  <a:cubicBezTo>
                    <a:pt x="1582736" y="23676"/>
                    <a:pt x="1581022" y="17770"/>
                    <a:pt x="1579498" y="13294"/>
                  </a:cubicBezTo>
                  <a:cubicBezTo>
                    <a:pt x="1578736" y="11008"/>
                    <a:pt x="1578069" y="9103"/>
                    <a:pt x="1577307" y="7388"/>
                  </a:cubicBezTo>
                  <a:cubicBezTo>
                    <a:pt x="1576355" y="5578"/>
                    <a:pt x="1576450" y="4054"/>
                    <a:pt x="1573116" y="1578"/>
                  </a:cubicBezTo>
                  <a:lnTo>
                    <a:pt x="1573116" y="1578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353;p10">
              <a:extLst>
                <a:ext uri="{FF2B5EF4-FFF2-40B4-BE49-F238E27FC236}">
                  <a16:creationId xmlns:a16="http://schemas.microsoft.com/office/drawing/2014/main" id="{376FBCC1-8A89-4384-9329-96C34E7F20DF}"/>
                </a:ext>
              </a:extLst>
            </p:cNvPr>
            <p:cNvSpPr/>
            <p:nvPr/>
          </p:nvSpPr>
          <p:spPr>
            <a:xfrm>
              <a:off x="3996225" y="2810413"/>
              <a:ext cx="607085" cy="1076528"/>
            </a:xfrm>
            <a:custGeom>
              <a:avLst/>
              <a:gdLst/>
              <a:ahLst/>
              <a:cxnLst/>
              <a:rect l="l" t="t" r="r" b="b"/>
              <a:pathLst>
                <a:path w="607085" h="1076528" extrusionOk="0">
                  <a:moveTo>
                    <a:pt x="291343" y="24185"/>
                  </a:moveTo>
                  <a:cubicBezTo>
                    <a:pt x="275817" y="13041"/>
                    <a:pt x="260101" y="7421"/>
                    <a:pt x="240098" y="3040"/>
                  </a:cubicBezTo>
                  <a:cubicBezTo>
                    <a:pt x="218667" y="-1627"/>
                    <a:pt x="187520" y="-1246"/>
                    <a:pt x="153040" y="2373"/>
                  </a:cubicBezTo>
                  <a:cubicBezTo>
                    <a:pt x="118750" y="6088"/>
                    <a:pt x="81602" y="13232"/>
                    <a:pt x="50360" y="22852"/>
                  </a:cubicBezTo>
                  <a:cubicBezTo>
                    <a:pt x="50265" y="22852"/>
                    <a:pt x="50075" y="22852"/>
                    <a:pt x="49979" y="22947"/>
                  </a:cubicBezTo>
                  <a:lnTo>
                    <a:pt x="7117" y="35425"/>
                  </a:lnTo>
                  <a:cubicBezTo>
                    <a:pt x="-693" y="37616"/>
                    <a:pt x="-2980" y="49808"/>
                    <a:pt x="3593" y="54666"/>
                  </a:cubicBezTo>
                  <a:lnTo>
                    <a:pt x="103415" y="129151"/>
                  </a:lnTo>
                  <a:cubicBezTo>
                    <a:pt x="103510" y="129246"/>
                    <a:pt x="103510" y="129246"/>
                    <a:pt x="103605" y="129342"/>
                  </a:cubicBezTo>
                  <a:cubicBezTo>
                    <a:pt x="177233" y="186587"/>
                    <a:pt x="212666" y="217448"/>
                    <a:pt x="255815" y="262692"/>
                  </a:cubicBezTo>
                  <a:cubicBezTo>
                    <a:pt x="439552" y="454906"/>
                    <a:pt x="547946" y="677219"/>
                    <a:pt x="569092" y="902105"/>
                  </a:cubicBezTo>
                  <a:cubicBezTo>
                    <a:pt x="570711" y="919440"/>
                    <a:pt x="572521" y="935061"/>
                    <a:pt x="574140" y="946681"/>
                  </a:cubicBezTo>
                  <a:cubicBezTo>
                    <a:pt x="574902" y="952492"/>
                    <a:pt x="575855" y="957255"/>
                    <a:pt x="576521" y="960779"/>
                  </a:cubicBezTo>
                  <a:cubicBezTo>
                    <a:pt x="578331" y="988496"/>
                    <a:pt x="573664" y="1046504"/>
                    <a:pt x="571664" y="1076127"/>
                  </a:cubicBezTo>
                  <a:cubicBezTo>
                    <a:pt x="583665" y="1051362"/>
                    <a:pt x="598714" y="968208"/>
                    <a:pt x="600715" y="962017"/>
                  </a:cubicBezTo>
                  <a:cubicBezTo>
                    <a:pt x="601382" y="958969"/>
                    <a:pt x="601667" y="955350"/>
                    <a:pt x="602239" y="950872"/>
                  </a:cubicBezTo>
                  <a:cubicBezTo>
                    <a:pt x="603191" y="941919"/>
                    <a:pt x="604239" y="929823"/>
                    <a:pt x="605001" y="915916"/>
                  </a:cubicBezTo>
                  <a:cubicBezTo>
                    <a:pt x="606525" y="887912"/>
                    <a:pt x="607096" y="852860"/>
                    <a:pt x="606716" y="823238"/>
                  </a:cubicBezTo>
                  <a:cubicBezTo>
                    <a:pt x="603287" y="565587"/>
                    <a:pt x="515466" y="307935"/>
                    <a:pt x="360399" y="101433"/>
                  </a:cubicBezTo>
                  <a:cubicBezTo>
                    <a:pt x="333539" y="65619"/>
                    <a:pt x="315727" y="44093"/>
                    <a:pt x="298106" y="29424"/>
                  </a:cubicBezTo>
                  <a:cubicBezTo>
                    <a:pt x="295820" y="27519"/>
                    <a:pt x="293534" y="25805"/>
                    <a:pt x="291343" y="24185"/>
                  </a:cubicBezTo>
                  <a:lnTo>
                    <a:pt x="291343" y="24185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354;p10">
              <a:extLst>
                <a:ext uri="{FF2B5EF4-FFF2-40B4-BE49-F238E27FC236}">
                  <a16:creationId xmlns:a16="http://schemas.microsoft.com/office/drawing/2014/main" id="{263AFD13-4350-4B2E-A9EB-9F47CD6961F2}"/>
                </a:ext>
              </a:extLst>
            </p:cNvPr>
            <p:cNvSpPr/>
            <p:nvPr/>
          </p:nvSpPr>
          <p:spPr>
            <a:xfrm>
              <a:off x="2148829" y="2632235"/>
              <a:ext cx="1830416" cy="1792106"/>
            </a:xfrm>
            <a:custGeom>
              <a:avLst/>
              <a:gdLst/>
              <a:ahLst/>
              <a:cxnLst/>
              <a:rect l="l" t="t" r="r" b="b"/>
              <a:pathLst>
                <a:path w="1830416" h="1792106" extrusionOk="0">
                  <a:moveTo>
                    <a:pt x="1827557" y="215507"/>
                  </a:moveTo>
                  <a:cubicBezTo>
                    <a:pt x="1827367" y="215412"/>
                    <a:pt x="1827176" y="215412"/>
                    <a:pt x="1826986" y="215412"/>
                  </a:cubicBezTo>
                  <a:lnTo>
                    <a:pt x="1813079" y="207888"/>
                  </a:lnTo>
                  <a:cubicBezTo>
                    <a:pt x="1805459" y="203792"/>
                    <a:pt x="1776979" y="188647"/>
                    <a:pt x="1750023" y="174074"/>
                  </a:cubicBezTo>
                  <a:cubicBezTo>
                    <a:pt x="1397598" y="-16522"/>
                    <a:pt x="956972" y="-54241"/>
                    <a:pt x="612357" y="77109"/>
                  </a:cubicBezTo>
                  <a:cubicBezTo>
                    <a:pt x="417857" y="151309"/>
                    <a:pt x="245359" y="285516"/>
                    <a:pt x="153443" y="434773"/>
                  </a:cubicBezTo>
                  <a:cubicBezTo>
                    <a:pt x="-12959" y="704902"/>
                    <a:pt x="-46677" y="1077901"/>
                    <a:pt x="64194" y="1412324"/>
                  </a:cubicBezTo>
                  <a:cubicBezTo>
                    <a:pt x="90102" y="1490524"/>
                    <a:pt x="159348" y="1631684"/>
                    <a:pt x="205354" y="1700169"/>
                  </a:cubicBezTo>
                  <a:cubicBezTo>
                    <a:pt x="215165" y="1714838"/>
                    <a:pt x="224880" y="1728649"/>
                    <a:pt x="232405" y="1739127"/>
                  </a:cubicBezTo>
                  <a:cubicBezTo>
                    <a:pt x="236215" y="1744365"/>
                    <a:pt x="239359" y="1748937"/>
                    <a:pt x="241930" y="1752271"/>
                  </a:cubicBezTo>
                  <a:cubicBezTo>
                    <a:pt x="245740" y="1758367"/>
                    <a:pt x="268029" y="1786085"/>
                    <a:pt x="275458" y="1791704"/>
                  </a:cubicBezTo>
                  <a:cubicBezTo>
                    <a:pt x="270029" y="1767320"/>
                    <a:pt x="265743" y="1744175"/>
                    <a:pt x="266505" y="1724649"/>
                  </a:cubicBezTo>
                  <a:cubicBezTo>
                    <a:pt x="268791" y="1658354"/>
                    <a:pt x="301271" y="1570343"/>
                    <a:pt x="360612" y="1470522"/>
                  </a:cubicBezTo>
                  <a:cubicBezTo>
                    <a:pt x="419953" y="1370699"/>
                    <a:pt x="504344" y="1258495"/>
                    <a:pt x="606262" y="1143052"/>
                  </a:cubicBezTo>
                  <a:cubicBezTo>
                    <a:pt x="810096" y="912166"/>
                    <a:pt x="1084226" y="667374"/>
                    <a:pt x="1369023" y="475445"/>
                  </a:cubicBezTo>
                  <a:cubicBezTo>
                    <a:pt x="1515804" y="376575"/>
                    <a:pt x="1677062" y="286659"/>
                    <a:pt x="1788409" y="241701"/>
                  </a:cubicBezTo>
                  <a:lnTo>
                    <a:pt x="1826319" y="226461"/>
                  </a:lnTo>
                  <a:cubicBezTo>
                    <a:pt x="1830796" y="225032"/>
                    <a:pt x="1831557" y="217889"/>
                    <a:pt x="1827557" y="215507"/>
                  </a:cubicBezTo>
                  <a:lnTo>
                    <a:pt x="1827557" y="215507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355;p10">
              <a:extLst>
                <a:ext uri="{FF2B5EF4-FFF2-40B4-BE49-F238E27FC236}">
                  <a16:creationId xmlns:a16="http://schemas.microsoft.com/office/drawing/2014/main" id="{1328A865-02C2-40BA-8C0E-923A1CF20B17}"/>
                </a:ext>
              </a:extLst>
            </p:cNvPr>
            <p:cNvSpPr/>
            <p:nvPr/>
          </p:nvSpPr>
          <p:spPr>
            <a:xfrm>
              <a:off x="2332020" y="2424101"/>
              <a:ext cx="1658113" cy="611210"/>
            </a:xfrm>
            <a:custGeom>
              <a:avLst/>
              <a:gdLst/>
              <a:ahLst/>
              <a:cxnLst/>
              <a:rect l="l" t="t" r="r" b="b"/>
              <a:pathLst>
                <a:path w="1658113" h="611210" extrusionOk="0">
                  <a:moveTo>
                    <a:pt x="1436210" y="83694"/>
                  </a:moveTo>
                  <a:cubicBezTo>
                    <a:pt x="1432590" y="81027"/>
                    <a:pt x="1429066" y="78551"/>
                    <a:pt x="1425542" y="76170"/>
                  </a:cubicBezTo>
                  <a:cubicBezTo>
                    <a:pt x="1383441" y="47118"/>
                    <a:pt x="1346294" y="34355"/>
                    <a:pt x="1279333" y="20829"/>
                  </a:cubicBezTo>
                  <a:cubicBezTo>
                    <a:pt x="1082546" y="-19080"/>
                    <a:pt x="851946" y="-2126"/>
                    <a:pt x="651254" y="66645"/>
                  </a:cubicBezTo>
                  <a:cubicBezTo>
                    <a:pt x="502188" y="117794"/>
                    <a:pt x="347026" y="209329"/>
                    <a:pt x="226059" y="317533"/>
                  </a:cubicBezTo>
                  <a:cubicBezTo>
                    <a:pt x="193102" y="346966"/>
                    <a:pt x="148239" y="394495"/>
                    <a:pt x="111473" y="436691"/>
                  </a:cubicBezTo>
                  <a:cubicBezTo>
                    <a:pt x="93089" y="457836"/>
                    <a:pt x="76706" y="477553"/>
                    <a:pt x="64991" y="493174"/>
                  </a:cubicBezTo>
                  <a:cubicBezTo>
                    <a:pt x="59085" y="500985"/>
                    <a:pt x="54323" y="507462"/>
                    <a:pt x="50989" y="512986"/>
                  </a:cubicBezTo>
                  <a:cubicBezTo>
                    <a:pt x="49274" y="515748"/>
                    <a:pt x="47941" y="518416"/>
                    <a:pt x="46893" y="520797"/>
                  </a:cubicBezTo>
                  <a:cubicBezTo>
                    <a:pt x="43655" y="527560"/>
                    <a:pt x="8222" y="579566"/>
                    <a:pt x="-256" y="610808"/>
                  </a:cubicBezTo>
                  <a:cubicBezTo>
                    <a:pt x="3745" y="610998"/>
                    <a:pt x="59085" y="537275"/>
                    <a:pt x="63848" y="534894"/>
                  </a:cubicBezTo>
                  <a:cubicBezTo>
                    <a:pt x="67753" y="532227"/>
                    <a:pt x="71849" y="528417"/>
                    <a:pt x="76230" y="523464"/>
                  </a:cubicBezTo>
                  <a:cubicBezTo>
                    <a:pt x="106901" y="489078"/>
                    <a:pt x="187101" y="422118"/>
                    <a:pt x="236250" y="389828"/>
                  </a:cubicBezTo>
                  <a:cubicBezTo>
                    <a:pt x="384173" y="292768"/>
                    <a:pt x="542003" y="237714"/>
                    <a:pt x="736789" y="215901"/>
                  </a:cubicBezTo>
                  <a:cubicBezTo>
                    <a:pt x="981391" y="188469"/>
                    <a:pt x="1225993" y="226379"/>
                    <a:pt x="1467547" y="329439"/>
                  </a:cubicBezTo>
                  <a:cubicBezTo>
                    <a:pt x="1490026" y="339060"/>
                    <a:pt x="1530888" y="358777"/>
                    <a:pt x="1567560" y="377255"/>
                  </a:cubicBezTo>
                  <a:cubicBezTo>
                    <a:pt x="1585847" y="386494"/>
                    <a:pt x="1603088" y="395543"/>
                    <a:pt x="1616613" y="402877"/>
                  </a:cubicBezTo>
                  <a:cubicBezTo>
                    <a:pt x="1630139" y="410116"/>
                    <a:pt x="1640616" y="416212"/>
                    <a:pt x="1642426" y="417641"/>
                  </a:cubicBezTo>
                  <a:cubicBezTo>
                    <a:pt x="1643283" y="418308"/>
                    <a:pt x="1644331" y="419451"/>
                    <a:pt x="1646903" y="419832"/>
                  </a:cubicBezTo>
                  <a:cubicBezTo>
                    <a:pt x="1649474" y="420213"/>
                    <a:pt x="1653665" y="418593"/>
                    <a:pt x="1655380" y="416403"/>
                  </a:cubicBezTo>
                  <a:cubicBezTo>
                    <a:pt x="1658904" y="412021"/>
                    <a:pt x="1657666" y="410402"/>
                    <a:pt x="1657571" y="408973"/>
                  </a:cubicBezTo>
                  <a:cubicBezTo>
                    <a:pt x="1657380" y="406116"/>
                    <a:pt x="1656713" y="403639"/>
                    <a:pt x="1655761" y="400496"/>
                  </a:cubicBezTo>
                  <a:cubicBezTo>
                    <a:pt x="1653856" y="394019"/>
                    <a:pt x="1650522" y="385161"/>
                    <a:pt x="1646427" y="374588"/>
                  </a:cubicBezTo>
                  <a:cubicBezTo>
                    <a:pt x="1638235" y="353347"/>
                    <a:pt x="1626805" y="325629"/>
                    <a:pt x="1615375" y="301817"/>
                  </a:cubicBezTo>
                  <a:cubicBezTo>
                    <a:pt x="1605755" y="281719"/>
                    <a:pt x="1582228" y="242000"/>
                    <a:pt x="1562035" y="211901"/>
                  </a:cubicBezTo>
                  <a:cubicBezTo>
                    <a:pt x="1530603" y="164847"/>
                    <a:pt x="1516887" y="150084"/>
                    <a:pt x="1470690" y="111412"/>
                  </a:cubicBezTo>
                  <a:cubicBezTo>
                    <a:pt x="1458212" y="100839"/>
                    <a:pt x="1446973" y="91695"/>
                    <a:pt x="1436210" y="83694"/>
                  </a:cubicBezTo>
                  <a:lnTo>
                    <a:pt x="1436210" y="8369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356;p10">
              <a:extLst>
                <a:ext uri="{FF2B5EF4-FFF2-40B4-BE49-F238E27FC236}">
                  <a16:creationId xmlns:a16="http://schemas.microsoft.com/office/drawing/2014/main" id="{0C098CFA-645E-4ED5-8670-04DAC381D0F7}"/>
                </a:ext>
              </a:extLst>
            </p:cNvPr>
            <p:cNvSpPr/>
            <p:nvPr/>
          </p:nvSpPr>
          <p:spPr>
            <a:xfrm>
              <a:off x="3715705" y="2476794"/>
              <a:ext cx="562402" cy="374509"/>
            </a:xfrm>
            <a:custGeom>
              <a:avLst/>
              <a:gdLst/>
              <a:ahLst/>
              <a:cxnLst/>
              <a:rect l="l" t="t" r="r" b="b"/>
              <a:pathLst>
                <a:path w="562402" h="374509" extrusionOk="0">
                  <a:moveTo>
                    <a:pt x="402699" y="202071"/>
                  </a:moveTo>
                  <a:cubicBezTo>
                    <a:pt x="359455" y="169114"/>
                    <a:pt x="313830" y="138063"/>
                    <a:pt x="279445" y="118251"/>
                  </a:cubicBezTo>
                  <a:cubicBezTo>
                    <a:pt x="215342" y="81294"/>
                    <a:pt x="124283" y="38336"/>
                    <a:pt x="75134" y="22239"/>
                  </a:cubicBezTo>
                  <a:cubicBezTo>
                    <a:pt x="75039" y="22239"/>
                    <a:pt x="74943" y="22143"/>
                    <a:pt x="74943" y="22048"/>
                  </a:cubicBezTo>
                  <a:lnTo>
                    <a:pt x="43511" y="11666"/>
                  </a:lnTo>
                  <a:cubicBezTo>
                    <a:pt x="40653" y="10618"/>
                    <a:pt x="1315" y="-2717"/>
                    <a:pt x="-209" y="-50"/>
                  </a:cubicBezTo>
                  <a:cubicBezTo>
                    <a:pt x="-1733" y="2617"/>
                    <a:pt x="34748" y="20905"/>
                    <a:pt x="37129" y="22905"/>
                  </a:cubicBezTo>
                  <a:lnTo>
                    <a:pt x="56084" y="38145"/>
                  </a:lnTo>
                  <a:cubicBezTo>
                    <a:pt x="56179" y="38241"/>
                    <a:pt x="56179" y="38241"/>
                    <a:pt x="56274" y="38336"/>
                  </a:cubicBezTo>
                  <a:cubicBezTo>
                    <a:pt x="135618" y="101868"/>
                    <a:pt x="211056" y="211691"/>
                    <a:pt x="254680" y="328086"/>
                  </a:cubicBezTo>
                  <a:cubicBezTo>
                    <a:pt x="258871" y="339421"/>
                    <a:pt x="262395" y="349803"/>
                    <a:pt x="265443" y="357709"/>
                  </a:cubicBezTo>
                  <a:cubicBezTo>
                    <a:pt x="266967" y="361614"/>
                    <a:pt x="268301" y="364758"/>
                    <a:pt x="269634" y="367425"/>
                  </a:cubicBezTo>
                  <a:cubicBezTo>
                    <a:pt x="270301" y="368758"/>
                    <a:pt x="270873" y="369901"/>
                    <a:pt x="271920" y="371139"/>
                  </a:cubicBezTo>
                  <a:cubicBezTo>
                    <a:pt x="272397" y="371711"/>
                    <a:pt x="273254" y="372378"/>
                    <a:pt x="274397" y="373044"/>
                  </a:cubicBezTo>
                  <a:cubicBezTo>
                    <a:pt x="275540" y="373711"/>
                    <a:pt x="277350" y="374378"/>
                    <a:pt x="279445" y="373997"/>
                  </a:cubicBezTo>
                  <a:cubicBezTo>
                    <a:pt x="281350" y="373616"/>
                    <a:pt x="283160" y="373140"/>
                    <a:pt x="286684" y="372187"/>
                  </a:cubicBezTo>
                  <a:cubicBezTo>
                    <a:pt x="290208" y="371235"/>
                    <a:pt x="294876" y="369806"/>
                    <a:pt x="300400" y="368282"/>
                  </a:cubicBezTo>
                  <a:cubicBezTo>
                    <a:pt x="311449" y="365043"/>
                    <a:pt x="325736" y="360948"/>
                    <a:pt x="339929" y="356852"/>
                  </a:cubicBezTo>
                  <a:cubicBezTo>
                    <a:pt x="399936" y="339421"/>
                    <a:pt x="482232" y="331039"/>
                    <a:pt x="516427" y="337802"/>
                  </a:cubicBezTo>
                  <a:lnTo>
                    <a:pt x="542811" y="342945"/>
                  </a:lnTo>
                  <a:cubicBezTo>
                    <a:pt x="545002" y="343326"/>
                    <a:pt x="560623" y="351613"/>
                    <a:pt x="561957" y="349899"/>
                  </a:cubicBezTo>
                  <a:cubicBezTo>
                    <a:pt x="563861" y="347422"/>
                    <a:pt x="550908" y="334373"/>
                    <a:pt x="548622" y="331992"/>
                  </a:cubicBezTo>
                  <a:lnTo>
                    <a:pt x="512236" y="295511"/>
                  </a:lnTo>
                  <a:cubicBezTo>
                    <a:pt x="486614" y="269412"/>
                    <a:pt x="446037" y="235027"/>
                    <a:pt x="402699" y="202071"/>
                  </a:cubicBezTo>
                  <a:lnTo>
                    <a:pt x="402699" y="202071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357;p10">
              <a:extLst>
                <a:ext uri="{FF2B5EF4-FFF2-40B4-BE49-F238E27FC236}">
                  <a16:creationId xmlns:a16="http://schemas.microsoft.com/office/drawing/2014/main" id="{0BA3A811-FF5D-49EF-8C84-E62F8F94EC2F}"/>
                </a:ext>
              </a:extLst>
            </p:cNvPr>
            <p:cNvSpPr/>
            <p:nvPr/>
          </p:nvSpPr>
          <p:spPr>
            <a:xfrm>
              <a:off x="3257786" y="2855955"/>
              <a:ext cx="1314962" cy="2022017"/>
            </a:xfrm>
            <a:custGeom>
              <a:avLst/>
              <a:gdLst/>
              <a:ahLst/>
              <a:cxnLst/>
              <a:rect l="l" t="t" r="r" b="b"/>
              <a:pathLst>
                <a:path w="1314962" h="2022017" extrusionOk="0">
                  <a:moveTo>
                    <a:pt x="806897" y="49414"/>
                  </a:moveTo>
                  <a:cubicBezTo>
                    <a:pt x="797086" y="41984"/>
                    <a:pt x="788228" y="35222"/>
                    <a:pt x="780322" y="29507"/>
                  </a:cubicBezTo>
                  <a:cubicBezTo>
                    <a:pt x="772416" y="23791"/>
                    <a:pt x="765558" y="19220"/>
                    <a:pt x="760129" y="15886"/>
                  </a:cubicBezTo>
                  <a:cubicBezTo>
                    <a:pt x="757462" y="14171"/>
                    <a:pt x="755271" y="12933"/>
                    <a:pt x="753271" y="11885"/>
                  </a:cubicBezTo>
                  <a:cubicBezTo>
                    <a:pt x="746032" y="9695"/>
                    <a:pt x="737364" y="3027"/>
                    <a:pt x="731554" y="-402"/>
                  </a:cubicBezTo>
                  <a:cubicBezTo>
                    <a:pt x="734888" y="6932"/>
                    <a:pt x="737364" y="13600"/>
                    <a:pt x="736221" y="20934"/>
                  </a:cubicBezTo>
                  <a:cubicBezTo>
                    <a:pt x="736412" y="24649"/>
                    <a:pt x="737364" y="28459"/>
                    <a:pt x="738698" y="33221"/>
                  </a:cubicBezTo>
                  <a:cubicBezTo>
                    <a:pt x="741365" y="42746"/>
                    <a:pt x="745461" y="55700"/>
                    <a:pt x="749461" y="71226"/>
                  </a:cubicBezTo>
                  <a:cubicBezTo>
                    <a:pt x="844521" y="445749"/>
                    <a:pt x="790133" y="947526"/>
                    <a:pt x="609348" y="1358054"/>
                  </a:cubicBezTo>
                  <a:cubicBezTo>
                    <a:pt x="540387" y="1514740"/>
                    <a:pt x="489143" y="1598560"/>
                    <a:pt x="382844" y="1729338"/>
                  </a:cubicBezTo>
                  <a:cubicBezTo>
                    <a:pt x="304453" y="1825731"/>
                    <a:pt x="279021" y="1851163"/>
                    <a:pt x="204631" y="1905360"/>
                  </a:cubicBezTo>
                  <a:cubicBezTo>
                    <a:pt x="166055" y="1933554"/>
                    <a:pt x="79377" y="1976607"/>
                    <a:pt x="44516" y="1985561"/>
                  </a:cubicBezTo>
                  <a:cubicBezTo>
                    <a:pt x="29942" y="1989276"/>
                    <a:pt x="15846" y="1993276"/>
                    <a:pt x="9940" y="1995657"/>
                  </a:cubicBezTo>
                  <a:cubicBezTo>
                    <a:pt x="7940" y="1996419"/>
                    <a:pt x="6321" y="1997276"/>
                    <a:pt x="4606" y="1998324"/>
                  </a:cubicBezTo>
                  <a:cubicBezTo>
                    <a:pt x="2987" y="1999372"/>
                    <a:pt x="510" y="2000800"/>
                    <a:pt x="-156" y="2005278"/>
                  </a:cubicBezTo>
                  <a:cubicBezTo>
                    <a:pt x="-537" y="2007563"/>
                    <a:pt x="224" y="2010135"/>
                    <a:pt x="1367" y="2011659"/>
                  </a:cubicBezTo>
                  <a:cubicBezTo>
                    <a:pt x="2511" y="2013183"/>
                    <a:pt x="3654" y="2013945"/>
                    <a:pt x="4606" y="2014517"/>
                  </a:cubicBezTo>
                  <a:cubicBezTo>
                    <a:pt x="6606" y="2015659"/>
                    <a:pt x="8416" y="2016041"/>
                    <a:pt x="10512" y="2016517"/>
                  </a:cubicBezTo>
                  <a:cubicBezTo>
                    <a:pt x="18989" y="2018422"/>
                    <a:pt x="33372" y="2019470"/>
                    <a:pt x="57470" y="2020517"/>
                  </a:cubicBezTo>
                  <a:cubicBezTo>
                    <a:pt x="506764" y="2039377"/>
                    <a:pt x="931865" y="1814301"/>
                    <a:pt x="1161227" y="1435873"/>
                  </a:cubicBezTo>
                  <a:cubicBezTo>
                    <a:pt x="1307721" y="1194033"/>
                    <a:pt x="1347631" y="971148"/>
                    <a:pt x="1288290" y="723212"/>
                  </a:cubicBezTo>
                  <a:cubicBezTo>
                    <a:pt x="1242094" y="530331"/>
                    <a:pt x="1119412" y="327544"/>
                    <a:pt x="955487" y="172382"/>
                  </a:cubicBezTo>
                  <a:cubicBezTo>
                    <a:pt x="929293" y="147616"/>
                    <a:pt x="881287" y="107516"/>
                    <a:pt x="838139" y="73417"/>
                  </a:cubicBezTo>
                  <a:cubicBezTo>
                    <a:pt x="827280" y="64940"/>
                    <a:pt x="816707" y="56843"/>
                    <a:pt x="806897" y="49414"/>
                  </a:cubicBezTo>
                  <a:lnTo>
                    <a:pt x="806897" y="4941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358;p10">
              <a:extLst>
                <a:ext uri="{FF2B5EF4-FFF2-40B4-BE49-F238E27FC236}">
                  <a16:creationId xmlns:a16="http://schemas.microsoft.com/office/drawing/2014/main" id="{8E0499B2-F059-4233-B1E6-A5BE889DC0D3}"/>
                </a:ext>
              </a:extLst>
            </p:cNvPr>
            <p:cNvSpPr/>
            <p:nvPr/>
          </p:nvSpPr>
          <p:spPr>
            <a:xfrm>
              <a:off x="3788137" y="2684384"/>
              <a:ext cx="411912" cy="359715"/>
            </a:xfrm>
            <a:custGeom>
              <a:avLst/>
              <a:gdLst/>
              <a:ahLst/>
              <a:cxnLst/>
              <a:rect l="l" t="t" r="r" b="b"/>
              <a:pathLst>
                <a:path w="411912" h="359715" extrusionOk="0">
                  <a:moveTo>
                    <a:pt x="395037" y="325570"/>
                  </a:moveTo>
                  <a:cubicBezTo>
                    <a:pt x="350365" y="383482"/>
                    <a:pt x="229302" y="365003"/>
                    <a:pt x="124717" y="284327"/>
                  </a:cubicBezTo>
                  <a:cubicBezTo>
                    <a:pt x="20133" y="203650"/>
                    <a:pt x="-28349" y="91255"/>
                    <a:pt x="16418" y="33343"/>
                  </a:cubicBezTo>
                  <a:cubicBezTo>
                    <a:pt x="61090" y="-24569"/>
                    <a:pt x="182153" y="-6091"/>
                    <a:pt x="286738" y="74586"/>
                  </a:cubicBezTo>
                  <a:cubicBezTo>
                    <a:pt x="391227" y="155263"/>
                    <a:pt x="439709" y="267658"/>
                    <a:pt x="395037" y="3255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359;p10">
              <a:extLst>
                <a:ext uri="{FF2B5EF4-FFF2-40B4-BE49-F238E27FC236}">
                  <a16:creationId xmlns:a16="http://schemas.microsoft.com/office/drawing/2014/main" id="{2E1A4549-E924-43C9-A992-52793F4AD2C5}"/>
                </a:ext>
              </a:extLst>
            </p:cNvPr>
            <p:cNvSpPr/>
            <p:nvPr/>
          </p:nvSpPr>
          <p:spPr>
            <a:xfrm>
              <a:off x="2149175" y="2637166"/>
              <a:ext cx="2004726" cy="2240375"/>
            </a:xfrm>
            <a:custGeom>
              <a:avLst/>
              <a:gdLst/>
              <a:ahLst/>
              <a:cxnLst/>
              <a:rect l="l" t="t" r="r" b="b"/>
              <a:pathLst>
                <a:path w="2004726" h="2240375" extrusionOk="0">
                  <a:moveTo>
                    <a:pt x="536383" y="-402"/>
                  </a:moveTo>
                  <a:cubicBezTo>
                    <a:pt x="212438" y="220388"/>
                    <a:pt x="-256" y="592053"/>
                    <a:pt x="-256" y="1013534"/>
                  </a:cubicBezTo>
                  <a:cubicBezTo>
                    <a:pt x="-256" y="1690857"/>
                    <a:pt x="548861" y="2239973"/>
                    <a:pt x="1226183" y="2239973"/>
                  </a:cubicBezTo>
                  <a:cubicBezTo>
                    <a:pt x="1521744" y="2239973"/>
                    <a:pt x="1792731" y="2135389"/>
                    <a:pt x="2004471" y="1961272"/>
                  </a:cubicBezTo>
                  <a:cubicBezTo>
                    <a:pt x="1808733" y="2093479"/>
                    <a:pt x="1572798" y="2170631"/>
                    <a:pt x="1318767" y="2170631"/>
                  </a:cubicBezTo>
                  <a:cubicBezTo>
                    <a:pt x="641444" y="2170631"/>
                    <a:pt x="92327" y="1621515"/>
                    <a:pt x="92327" y="944193"/>
                  </a:cubicBezTo>
                  <a:cubicBezTo>
                    <a:pt x="92327" y="564240"/>
                    <a:pt x="265016" y="224483"/>
                    <a:pt x="536383" y="-402"/>
                  </a:cubicBezTo>
                  <a:lnTo>
                    <a:pt x="536383" y="-402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76;p8">
            <a:extLst>
              <a:ext uri="{FF2B5EF4-FFF2-40B4-BE49-F238E27FC236}">
                <a16:creationId xmlns:a16="http://schemas.microsoft.com/office/drawing/2014/main" id="{842231E6-8ED7-420A-B8A8-1755A766D869}"/>
              </a:ext>
            </a:extLst>
          </p:cNvPr>
          <p:cNvSpPr/>
          <p:nvPr userDrawn="1"/>
        </p:nvSpPr>
        <p:spPr>
          <a:xfrm>
            <a:off x="9893962" y="163525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77;p8">
            <a:extLst>
              <a:ext uri="{FF2B5EF4-FFF2-40B4-BE49-F238E27FC236}">
                <a16:creationId xmlns:a16="http://schemas.microsoft.com/office/drawing/2014/main" id="{DFEF55CD-6C6A-4DD0-B89F-2B01E5A310F6}"/>
              </a:ext>
            </a:extLst>
          </p:cNvPr>
          <p:cNvSpPr/>
          <p:nvPr userDrawn="1"/>
        </p:nvSpPr>
        <p:spPr>
          <a:xfrm>
            <a:off x="11695719" y="1393560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87;p8">
            <a:extLst>
              <a:ext uri="{FF2B5EF4-FFF2-40B4-BE49-F238E27FC236}">
                <a16:creationId xmlns:a16="http://schemas.microsoft.com/office/drawing/2014/main" id="{02E5511C-84E0-4921-872C-4ECF9BFB35C5}"/>
              </a:ext>
            </a:extLst>
          </p:cNvPr>
          <p:cNvSpPr/>
          <p:nvPr userDrawn="1"/>
        </p:nvSpPr>
        <p:spPr>
          <a:xfrm>
            <a:off x="10199569" y="1572419"/>
            <a:ext cx="926484" cy="4319637"/>
          </a:xfrm>
          <a:custGeom>
            <a:avLst/>
            <a:gdLst/>
            <a:ahLst/>
            <a:cxnLst/>
            <a:rect l="l" t="t" r="r" b="b"/>
            <a:pathLst>
              <a:path w="926484" h="3975969" extrusionOk="0">
                <a:moveTo>
                  <a:pt x="56981" y="0"/>
                </a:moveTo>
                <a:cubicBezTo>
                  <a:pt x="626656" y="986592"/>
                  <a:pt x="926484" y="2105620"/>
                  <a:pt x="926484" y="3244825"/>
                </a:cubicBezTo>
                <a:lnTo>
                  <a:pt x="926484" y="3975969"/>
                </a:lnTo>
                <a:lnTo>
                  <a:pt x="600398" y="3975969"/>
                </a:lnTo>
                <a:lnTo>
                  <a:pt x="625111" y="3760701"/>
                </a:lnTo>
                <a:cubicBezTo>
                  <a:pt x="746577" y="2420088"/>
                  <a:pt x="611984" y="1232210"/>
                  <a:pt x="0" y="27142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 userDrawn="1"/>
        </p:nvSpPr>
        <p:spPr>
          <a:xfrm>
            <a:off x="10199569" y="1572418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9;p8">
            <a:extLst>
              <a:ext uri="{FF2B5EF4-FFF2-40B4-BE49-F238E27FC236}">
                <a16:creationId xmlns:a16="http://schemas.microsoft.com/office/drawing/2014/main" id="{1C2AEB62-E825-4350-A618-740F532659B1}"/>
              </a:ext>
            </a:extLst>
          </p:cNvPr>
          <p:cNvSpPr/>
          <p:nvPr userDrawn="1"/>
        </p:nvSpPr>
        <p:spPr>
          <a:xfrm>
            <a:off x="9275358" y="819134"/>
            <a:ext cx="1410517" cy="744229"/>
          </a:xfrm>
          <a:custGeom>
            <a:avLst/>
            <a:gdLst/>
            <a:ahLst/>
            <a:cxnLst/>
            <a:rect l="l" t="t" r="r" b="b"/>
            <a:pathLst>
              <a:path w="945070" h="498646" extrusionOk="0">
                <a:moveTo>
                  <a:pt x="634460" y="498647"/>
                </a:moveTo>
                <a:lnTo>
                  <a:pt x="137827" y="398539"/>
                </a:lnTo>
                <a:lnTo>
                  <a:pt x="136589" y="333198"/>
                </a:lnTo>
                <a:lnTo>
                  <a:pt x="102299" y="391396"/>
                </a:lnTo>
                <a:lnTo>
                  <a:pt x="0" y="370821"/>
                </a:lnTo>
                <a:cubicBezTo>
                  <a:pt x="22289" y="136983"/>
                  <a:pt x="197929" y="119457"/>
                  <a:pt x="600551" y="422161"/>
                </a:cubicBezTo>
                <a:cubicBezTo>
                  <a:pt x="680276" y="89453"/>
                  <a:pt x="781240" y="-113144"/>
                  <a:pt x="945071" y="67831"/>
                </a:cubicBezTo>
                <a:lnTo>
                  <a:pt x="885253" y="150794"/>
                </a:lnTo>
                <a:lnTo>
                  <a:pt x="815340" y="115837"/>
                </a:lnTo>
                <a:lnTo>
                  <a:pt x="864394" y="179750"/>
                </a:lnTo>
                <a:lnTo>
                  <a:pt x="634460" y="498647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0;p8">
            <a:extLst>
              <a:ext uri="{FF2B5EF4-FFF2-40B4-BE49-F238E27FC236}">
                <a16:creationId xmlns:a16="http://schemas.microsoft.com/office/drawing/2014/main" id="{E8D85359-EC10-4022-BB77-FF7BB69C8AB8}"/>
              </a:ext>
            </a:extLst>
          </p:cNvPr>
          <p:cNvSpPr/>
          <p:nvPr userDrawn="1"/>
        </p:nvSpPr>
        <p:spPr>
          <a:xfrm>
            <a:off x="9003567" y="1096296"/>
            <a:ext cx="2737258" cy="1258070"/>
          </a:xfrm>
          <a:custGeom>
            <a:avLst/>
            <a:gdLst/>
            <a:ahLst/>
            <a:cxnLst/>
            <a:rect l="l" t="t" r="r" b="b"/>
            <a:pathLst>
              <a:path w="1834009" h="842928" extrusionOk="0">
                <a:moveTo>
                  <a:pt x="2257" y="842929"/>
                </a:moveTo>
                <a:cubicBezTo>
                  <a:pt x="-39367" y="365345"/>
                  <a:pt x="504891" y="90263"/>
                  <a:pt x="801595" y="275334"/>
                </a:cubicBezTo>
                <a:cubicBezTo>
                  <a:pt x="953519" y="-113000"/>
                  <a:pt x="1834010" y="-68995"/>
                  <a:pt x="1834010" y="272381"/>
                </a:cubicBezTo>
                <a:lnTo>
                  <a:pt x="1610744" y="284668"/>
                </a:lnTo>
                <a:lnTo>
                  <a:pt x="1587407" y="147413"/>
                </a:lnTo>
                <a:lnTo>
                  <a:pt x="1579787" y="286383"/>
                </a:lnTo>
                <a:lnTo>
                  <a:pt x="1370904" y="297908"/>
                </a:lnTo>
                <a:lnTo>
                  <a:pt x="1329089" y="147508"/>
                </a:lnTo>
                <a:lnTo>
                  <a:pt x="1333090" y="300004"/>
                </a:lnTo>
                <a:lnTo>
                  <a:pt x="1096965" y="313053"/>
                </a:lnTo>
                <a:lnTo>
                  <a:pt x="1079820" y="189799"/>
                </a:lnTo>
                <a:lnTo>
                  <a:pt x="1062008" y="314958"/>
                </a:lnTo>
                <a:lnTo>
                  <a:pt x="820645" y="328293"/>
                </a:lnTo>
                <a:lnTo>
                  <a:pt x="705487" y="400683"/>
                </a:lnTo>
                <a:lnTo>
                  <a:pt x="620334" y="330579"/>
                </a:lnTo>
                <a:lnTo>
                  <a:pt x="662339" y="427829"/>
                </a:lnTo>
                <a:lnTo>
                  <a:pt x="489080" y="536795"/>
                </a:lnTo>
                <a:lnTo>
                  <a:pt x="380114" y="421543"/>
                </a:lnTo>
                <a:lnTo>
                  <a:pt x="430406" y="573752"/>
                </a:lnTo>
                <a:lnTo>
                  <a:pt x="204663" y="715675"/>
                </a:lnTo>
                <a:lnTo>
                  <a:pt x="142846" y="637284"/>
                </a:lnTo>
                <a:lnTo>
                  <a:pt x="146846" y="751965"/>
                </a:lnTo>
                <a:lnTo>
                  <a:pt x="2257" y="842929"/>
                </a:ln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291;p8">
            <a:extLst>
              <a:ext uri="{FF2B5EF4-FFF2-40B4-BE49-F238E27FC236}">
                <a16:creationId xmlns:a16="http://schemas.microsoft.com/office/drawing/2014/main" id="{F6C0F711-2DC7-497C-B658-3D7C18AE4F1B}"/>
              </a:ext>
            </a:extLst>
          </p:cNvPr>
          <p:cNvSpPr/>
          <p:nvPr userDrawn="1"/>
        </p:nvSpPr>
        <p:spPr>
          <a:xfrm>
            <a:off x="9816169" y="1482919"/>
            <a:ext cx="1417642" cy="871278"/>
          </a:xfrm>
          <a:custGeom>
            <a:avLst/>
            <a:gdLst/>
            <a:ahLst/>
            <a:cxnLst/>
            <a:rect l="l" t="t" r="r" b="b"/>
            <a:pathLst>
              <a:path w="949844" h="583771" extrusionOk="0">
                <a:moveTo>
                  <a:pt x="41350" y="583772"/>
                </a:moveTo>
                <a:cubicBezTo>
                  <a:pt x="-56090" y="291069"/>
                  <a:pt x="19824" y="111046"/>
                  <a:pt x="256996" y="35703"/>
                </a:cubicBezTo>
                <a:cubicBezTo>
                  <a:pt x="529030" y="-23637"/>
                  <a:pt x="790301" y="-46307"/>
                  <a:pt x="949845" y="275924"/>
                </a:cubicBezTo>
                <a:lnTo>
                  <a:pt x="727341" y="207630"/>
                </a:lnTo>
                <a:lnTo>
                  <a:pt x="726198" y="101807"/>
                </a:lnTo>
                <a:lnTo>
                  <a:pt x="689431" y="196009"/>
                </a:lnTo>
                <a:lnTo>
                  <a:pt x="520934" y="144288"/>
                </a:lnTo>
                <a:lnTo>
                  <a:pt x="532459" y="53706"/>
                </a:lnTo>
                <a:lnTo>
                  <a:pt x="491311" y="135144"/>
                </a:lnTo>
                <a:lnTo>
                  <a:pt x="276237" y="69136"/>
                </a:lnTo>
                <a:lnTo>
                  <a:pt x="198132" y="240396"/>
                </a:lnTo>
                <a:lnTo>
                  <a:pt x="137648" y="203915"/>
                </a:lnTo>
                <a:lnTo>
                  <a:pt x="188702" y="261065"/>
                </a:lnTo>
                <a:lnTo>
                  <a:pt x="142220" y="362887"/>
                </a:lnTo>
                <a:lnTo>
                  <a:pt x="52018" y="291926"/>
                </a:lnTo>
                <a:lnTo>
                  <a:pt x="116788" y="418608"/>
                </a:lnTo>
                <a:lnTo>
                  <a:pt x="41350" y="583772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292;p8">
            <a:extLst>
              <a:ext uri="{FF2B5EF4-FFF2-40B4-BE49-F238E27FC236}">
                <a16:creationId xmlns:a16="http://schemas.microsoft.com/office/drawing/2014/main" id="{31FD747A-F5D2-4B2C-A7C1-8E507A8941BA}"/>
              </a:ext>
            </a:extLst>
          </p:cNvPr>
          <p:cNvSpPr/>
          <p:nvPr userDrawn="1"/>
        </p:nvSpPr>
        <p:spPr>
          <a:xfrm>
            <a:off x="11298731" y="755410"/>
            <a:ext cx="1109224" cy="5079258"/>
          </a:xfrm>
          <a:custGeom>
            <a:avLst/>
            <a:gdLst/>
            <a:ahLst/>
            <a:cxnLst/>
            <a:rect l="l" t="t" r="r" b="b"/>
            <a:pathLst>
              <a:path w="1109224" h="4806554" extrusionOk="0">
                <a:moveTo>
                  <a:pt x="1040873" y="0"/>
                </a:moveTo>
                <a:lnTo>
                  <a:pt x="1109224" y="32540"/>
                </a:lnTo>
                <a:cubicBezTo>
                  <a:pt x="376632" y="1475215"/>
                  <a:pt x="215539" y="2897328"/>
                  <a:pt x="360919" y="4502121"/>
                </a:cubicBezTo>
                <a:lnTo>
                  <a:pt x="395864" y="4806554"/>
                </a:lnTo>
                <a:lnTo>
                  <a:pt x="0" y="4806554"/>
                </a:lnTo>
                <a:lnTo>
                  <a:pt x="0" y="3884551"/>
                </a:lnTo>
                <a:cubicBezTo>
                  <a:pt x="0" y="2520830"/>
                  <a:pt x="358942" y="1181124"/>
                  <a:pt x="1040873" y="0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293;p8">
            <a:extLst>
              <a:ext uri="{FF2B5EF4-FFF2-40B4-BE49-F238E27FC236}">
                <a16:creationId xmlns:a16="http://schemas.microsoft.com/office/drawing/2014/main" id="{8E07BAA9-863B-490F-97C3-3D10CEA00BCA}"/>
              </a:ext>
            </a:extLst>
          </p:cNvPr>
          <p:cNvSpPr/>
          <p:nvPr userDrawn="1"/>
        </p:nvSpPr>
        <p:spPr>
          <a:xfrm>
            <a:off x="12213281" y="731928"/>
            <a:ext cx="197034" cy="274084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295;p8">
            <a:extLst>
              <a:ext uri="{FF2B5EF4-FFF2-40B4-BE49-F238E27FC236}">
                <a16:creationId xmlns:a16="http://schemas.microsoft.com/office/drawing/2014/main" id="{99BFDCAD-3C0D-4C5D-B365-49B4F439938C}"/>
              </a:ext>
            </a:extLst>
          </p:cNvPr>
          <p:cNvSpPr/>
          <p:nvPr userDrawn="1"/>
        </p:nvSpPr>
        <p:spPr>
          <a:xfrm>
            <a:off x="10590531" y="195108"/>
            <a:ext cx="2963456" cy="1278011"/>
          </a:xfrm>
          <a:custGeom>
            <a:avLst/>
            <a:gdLst/>
            <a:ahLst/>
            <a:cxnLst/>
            <a:rect l="l" t="t" r="r" b="b"/>
            <a:pathLst>
              <a:path w="2963456" h="1278011" extrusionOk="0">
                <a:moveTo>
                  <a:pt x="820159" y="385"/>
                </a:moveTo>
                <a:cubicBezTo>
                  <a:pt x="1247201" y="-8763"/>
                  <a:pt x="1708170" y="144988"/>
                  <a:pt x="1843874" y="491780"/>
                </a:cubicBezTo>
                <a:cubicBezTo>
                  <a:pt x="2142015" y="305781"/>
                  <a:pt x="2579984" y="379882"/>
                  <a:pt x="2892915" y="632115"/>
                </a:cubicBezTo>
                <a:lnTo>
                  <a:pt x="2963456" y="696439"/>
                </a:lnTo>
                <a:lnTo>
                  <a:pt x="2963456" y="1210030"/>
                </a:lnTo>
                <a:lnTo>
                  <a:pt x="2909899" y="1278011"/>
                </a:lnTo>
                <a:lnTo>
                  <a:pt x="2506764" y="1024509"/>
                </a:lnTo>
                <a:lnTo>
                  <a:pt x="2596570" y="752673"/>
                </a:lnTo>
                <a:lnTo>
                  <a:pt x="2401896" y="958432"/>
                </a:lnTo>
                <a:lnTo>
                  <a:pt x="2092404" y="763899"/>
                </a:lnTo>
                <a:lnTo>
                  <a:pt x="2167432" y="590254"/>
                </a:lnTo>
                <a:lnTo>
                  <a:pt x="2015387" y="715444"/>
                </a:lnTo>
                <a:lnTo>
                  <a:pt x="1809770" y="586133"/>
                </a:lnTo>
                <a:lnTo>
                  <a:pt x="1378643" y="562402"/>
                </a:lnTo>
                <a:lnTo>
                  <a:pt x="1346813" y="338881"/>
                </a:lnTo>
                <a:lnTo>
                  <a:pt x="1316261" y="558992"/>
                </a:lnTo>
                <a:lnTo>
                  <a:pt x="894512" y="535688"/>
                </a:lnTo>
                <a:lnTo>
                  <a:pt x="901759" y="263285"/>
                </a:lnTo>
                <a:lnTo>
                  <a:pt x="827156" y="531994"/>
                </a:lnTo>
                <a:lnTo>
                  <a:pt x="454148" y="511390"/>
                </a:lnTo>
                <a:lnTo>
                  <a:pt x="440506" y="263285"/>
                </a:lnTo>
                <a:lnTo>
                  <a:pt x="398872" y="508405"/>
                </a:lnTo>
                <a:lnTo>
                  <a:pt x="0" y="486381"/>
                </a:lnTo>
                <a:cubicBezTo>
                  <a:pt x="0" y="181579"/>
                  <a:pt x="393116" y="9533"/>
                  <a:pt x="820159" y="385"/>
                </a:cubicBez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296;p8">
            <a:extLst>
              <a:ext uri="{FF2B5EF4-FFF2-40B4-BE49-F238E27FC236}">
                <a16:creationId xmlns:a16="http://schemas.microsoft.com/office/drawing/2014/main" id="{2E933CF7-A5BF-4A0B-BF93-DBD401326FF6}"/>
              </a:ext>
            </a:extLst>
          </p:cNvPr>
          <p:cNvSpPr/>
          <p:nvPr userDrawn="1"/>
        </p:nvSpPr>
        <p:spPr>
          <a:xfrm>
            <a:off x="11049735" y="648288"/>
            <a:ext cx="1697078" cy="1042952"/>
          </a:xfrm>
          <a:custGeom>
            <a:avLst/>
            <a:gdLst/>
            <a:ahLst/>
            <a:cxnLst/>
            <a:rect l="l" t="t" r="r" b="b"/>
            <a:pathLst>
              <a:path w="1137071" h="698795" extrusionOk="0">
                <a:moveTo>
                  <a:pt x="1087564" y="698796"/>
                </a:moveTo>
                <a:cubicBezTo>
                  <a:pt x="1204246" y="348371"/>
                  <a:pt x="1113282" y="132915"/>
                  <a:pt x="829437" y="42714"/>
                </a:cubicBezTo>
                <a:cubicBezTo>
                  <a:pt x="503777" y="-28248"/>
                  <a:pt x="190976" y="-55489"/>
                  <a:pt x="0" y="330273"/>
                </a:cubicBezTo>
                <a:lnTo>
                  <a:pt x="266414" y="248454"/>
                </a:lnTo>
                <a:lnTo>
                  <a:pt x="267843" y="121771"/>
                </a:lnTo>
                <a:lnTo>
                  <a:pt x="311848" y="234547"/>
                </a:lnTo>
                <a:lnTo>
                  <a:pt x="513493" y="172635"/>
                </a:lnTo>
                <a:lnTo>
                  <a:pt x="499776" y="64240"/>
                </a:lnTo>
                <a:lnTo>
                  <a:pt x="549021" y="161681"/>
                </a:lnTo>
                <a:lnTo>
                  <a:pt x="806577" y="82623"/>
                </a:lnTo>
                <a:lnTo>
                  <a:pt x="900113" y="287697"/>
                </a:lnTo>
                <a:lnTo>
                  <a:pt x="972502" y="243977"/>
                </a:lnTo>
                <a:lnTo>
                  <a:pt x="911352" y="312366"/>
                </a:lnTo>
                <a:lnTo>
                  <a:pt x="966978" y="434286"/>
                </a:lnTo>
                <a:lnTo>
                  <a:pt x="1074991" y="349419"/>
                </a:lnTo>
                <a:lnTo>
                  <a:pt x="997458" y="501057"/>
                </a:lnTo>
                <a:lnTo>
                  <a:pt x="1087564" y="698796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" name="Google Shape;149;p5">
            <a:extLst>
              <a:ext uri="{FF2B5EF4-FFF2-40B4-BE49-F238E27FC236}">
                <a16:creationId xmlns:a16="http://schemas.microsoft.com/office/drawing/2014/main" id="{7422CDC1-4A1A-4EF0-B9C8-CDD03517A785}"/>
              </a:ext>
            </a:extLst>
          </p:cNvPr>
          <p:cNvGrpSpPr/>
          <p:nvPr/>
        </p:nvGrpSpPr>
        <p:grpSpPr>
          <a:xfrm flipH="1">
            <a:off x="11799924" y="5740480"/>
            <a:ext cx="435283" cy="1050406"/>
            <a:chOff x="4028392" y="3097874"/>
            <a:chExt cx="1270158" cy="3065088"/>
          </a:xfrm>
        </p:grpSpPr>
        <p:sp>
          <p:nvSpPr>
            <p:cNvPr id="75" name="Google Shape;150;p5">
              <a:extLst>
                <a:ext uri="{FF2B5EF4-FFF2-40B4-BE49-F238E27FC236}">
                  <a16:creationId xmlns:a16="http://schemas.microsoft.com/office/drawing/2014/main" id="{E489BE1A-38FC-4EE1-A836-106830DD62C5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1;p5">
              <a:extLst>
                <a:ext uri="{FF2B5EF4-FFF2-40B4-BE49-F238E27FC236}">
                  <a16:creationId xmlns:a16="http://schemas.microsoft.com/office/drawing/2014/main" id="{AB5B1566-2AF4-4FDA-982C-C19830E84EDE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152;p5">
              <a:extLst>
                <a:ext uri="{FF2B5EF4-FFF2-40B4-BE49-F238E27FC236}">
                  <a16:creationId xmlns:a16="http://schemas.microsoft.com/office/drawing/2014/main" id="{FE88B982-AACC-4B54-873E-D19CE8A2704B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153;p5">
              <a:extLst>
                <a:ext uri="{FF2B5EF4-FFF2-40B4-BE49-F238E27FC236}">
                  <a16:creationId xmlns:a16="http://schemas.microsoft.com/office/drawing/2014/main" id="{43EA5AEE-5E18-4FA1-83C3-9CCF62811B0B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154;p5">
              <a:extLst>
                <a:ext uri="{FF2B5EF4-FFF2-40B4-BE49-F238E27FC236}">
                  <a16:creationId xmlns:a16="http://schemas.microsoft.com/office/drawing/2014/main" id="{0447224E-829F-432D-A677-7E65811D2498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155;p5">
              <a:extLst>
                <a:ext uri="{FF2B5EF4-FFF2-40B4-BE49-F238E27FC236}">
                  <a16:creationId xmlns:a16="http://schemas.microsoft.com/office/drawing/2014/main" id="{54EF7B1C-6C69-4C87-8328-C0395FEABA62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251;p7">
            <a:extLst>
              <a:ext uri="{FF2B5EF4-FFF2-40B4-BE49-F238E27FC236}">
                <a16:creationId xmlns:a16="http://schemas.microsoft.com/office/drawing/2014/main" id="{48DFC28F-E5D4-47CB-8608-CCD8023F3F76}"/>
              </a:ext>
            </a:extLst>
          </p:cNvPr>
          <p:cNvGrpSpPr/>
          <p:nvPr userDrawn="1"/>
        </p:nvGrpSpPr>
        <p:grpSpPr>
          <a:xfrm>
            <a:off x="8724035" y="4408908"/>
            <a:ext cx="2993503" cy="1873569"/>
            <a:chOff x="6689597" y="4026978"/>
            <a:chExt cx="1992915" cy="994886"/>
          </a:xfrm>
        </p:grpSpPr>
        <p:sp>
          <p:nvSpPr>
            <p:cNvPr id="71" name="Google Shape;252;p7">
              <a:extLst>
                <a:ext uri="{FF2B5EF4-FFF2-40B4-BE49-F238E27FC236}">
                  <a16:creationId xmlns:a16="http://schemas.microsoft.com/office/drawing/2014/main" id="{0708D739-00F8-404B-8FC2-DE9A2059C6D6}"/>
                </a:ext>
              </a:extLst>
            </p:cNvPr>
            <p:cNvSpPr/>
            <p:nvPr/>
          </p:nvSpPr>
          <p:spPr>
            <a:xfrm>
              <a:off x="6689597" y="4056887"/>
              <a:ext cx="1299209" cy="964977"/>
            </a:xfrm>
            <a:custGeom>
              <a:avLst/>
              <a:gdLst/>
              <a:ahLst/>
              <a:cxnLst/>
              <a:rect l="l" t="t" r="r" b="b"/>
              <a:pathLst>
                <a:path w="1299209" h="964977" extrusionOk="0">
                  <a:moveTo>
                    <a:pt x="1236154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647" y="555022"/>
                  </a:lnTo>
                  <a:lnTo>
                    <a:pt x="1299210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253;p7">
              <a:extLst>
                <a:ext uri="{FF2B5EF4-FFF2-40B4-BE49-F238E27FC236}">
                  <a16:creationId xmlns:a16="http://schemas.microsoft.com/office/drawing/2014/main" id="{E1020974-1F1B-402A-A81A-CA8015110448}"/>
                </a:ext>
              </a:extLst>
            </p:cNvPr>
            <p:cNvSpPr/>
            <p:nvPr/>
          </p:nvSpPr>
          <p:spPr>
            <a:xfrm>
              <a:off x="7133748" y="4026978"/>
              <a:ext cx="1470374" cy="709517"/>
            </a:xfrm>
            <a:custGeom>
              <a:avLst/>
              <a:gdLst/>
              <a:ahLst/>
              <a:cxnLst/>
              <a:rect l="l" t="t" r="r" b="b"/>
              <a:pathLst>
                <a:path w="1470374" h="709517" extrusionOk="0">
                  <a:moveTo>
                    <a:pt x="1470374" y="0"/>
                  </a:moveTo>
                  <a:cubicBezTo>
                    <a:pt x="1390269" y="387858"/>
                    <a:pt x="1038415" y="709517"/>
                    <a:pt x="731615" y="709517"/>
                  </a:cubicBezTo>
                  <a:lnTo>
                    <a:pt x="0" y="709517"/>
                  </a:lnTo>
                  <a:cubicBezTo>
                    <a:pt x="365760" y="709517"/>
                    <a:pt x="668464" y="322707"/>
                    <a:pt x="778383" y="6287"/>
                  </a:cubicBezTo>
                  <a:lnTo>
                    <a:pt x="147037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254;p7">
              <a:extLst>
                <a:ext uri="{FF2B5EF4-FFF2-40B4-BE49-F238E27FC236}">
                  <a16:creationId xmlns:a16="http://schemas.microsoft.com/office/drawing/2014/main" id="{B1888C1A-E3AD-4D62-BD78-7B6369EE1FF4}"/>
                </a:ext>
              </a:extLst>
            </p:cNvPr>
            <p:cNvSpPr/>
            <p:nvPr/>
          </p:nvSpPr>
          <p:spPr>
            <a:xfrm>
              <a:off x="6779608" y="4595430"/>
              <a:ext cx="1105185" cy="141065"/>
            </a:xfrm>
            <a:custGeom>
              <a:avLst/>
              <a:gdLst/>
              <a:ahLst/>
              <a:cxnLst/>
              <a:rect l="l" t="t" r="r" b="b"/>
              <a:pathLst>
                <a:path w="1105185" h="141065" extrusionOk="0">
                  <a:moveTo>
                    <a:pt x="0" y="0"/>
                  </a:moveTo>
                  <a:cubicBezTo>
                    <a:pt x="117920" y="88392"/>
                    <a:pt x="249460" y="141065"/>
                    <a:pt x="373571" y="141065"/>
                  </a:cubicBezTo>
                  <a:lnTo>
                    <a:pt x="1105186" y="141065"/>
                  </a:lnTo>
                  <a:cubicBezTo>
                    <a:pt x="966978" y="141065"/>
                    <a:pt x="837724" y="85820"/>
                    <a:pt x="72447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E4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255;p7">
              <a:extLst>
                <a:ext uri="{FF2B5EF4-FFF2-40B4-BE49-F238E27FC236}">
                  <a16:creationId xmlns:a16="http://schemas.microsoft.com/office/drawing/2014/main" id="{6DF137FB-F58C-438F-8023-C32A76CE45D4}"/>
                </a:ext>
              </a:extLst>
            </p:cNvPr>
            <p:cNvSpPr/>
            <p:nvPr/>
          </p:nvSpPr>
          <p:spPr>
            <a:xfrm>
              <a:off x="7383398" y="4056887"/>
              <a:ext cx="1299114" cy="964977"/>
            </a:xfrm>
            <a:custGeom>
              <a:avLst/>
              <a:gdLst/>
              <a:ahLst/>
              <a:cxnLst/>
              <a:rect l="l" t="t" r="r" b="b"/>
              <a:pathLst>
                <a:path w="1299114" h="964977" extrusionOk="0">
                  <a:moveTo>
                    <a:pt x="1236059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552" y="555022"/>
                  </a:lnTo>
                  <a:lnTo>
                    <a:pt x="1299115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187;p5">
            <a:extLst>
              <a:ext uri="{FF2B5EF4-FFF2-40B4-BE49-F238E27FC236}">
                <a16:creationId xmlns:a16="http://schemas.microsoft.com/office/drawing/2014/main" id="{CE326856-B150-4045-98C4-C8D058FA0C0B}"/>
              </a:ext>
            </a:extLst>
          </p:cNvPr>
          <p:cNvGrpSpPr/>
          <p:nvPr/>
        </p:nvGrpSpPr>
        <p:grpSpPr>
          <a:xfrm>
            <a:off x="10461224" y="5703249"/>
            <a:ext cx="778382" cy="1138235"/>
            <a:chOff x="4610438" y="3689854"/>
            <a:chExt cx="2773002" cy="4054987"/>
          </a:xfrm>
        </p:grpSpPr>
        <p:sp>
          <p:nvSpPr>
            <p:cNvPr id="48" name="Google Shape;188;p5">
              <a:extLst>
                <a:ext uri="{FF2B5EF4-FFF2-40B4-BE49-F238E27FC236}">
                  <a16:creationId xmlns:a16="http://schemas.microsoft.com/office/drawing/2014/main" id="{ED555FA7-975E-4793-97A0-5C0B85A37B35}"/>
                </a:ext>
              </a:extLst>
            </p:cNvPr>
            <p:cNvSpPr/>
            <p:nvPr/>
          </p:nvSpPr>
          <p:spPr>
            <a:xfrm>
              <a:off x="4967785" y="5036024"/>
              <a:ext cx="1706100" cy="1282800"/>
            </a:xfrm>
            <a:prstGeom prst="ellipse">
              <a:avLst/>
            </a:prstGeom>
            <a:solidFill>
              <a:srgbClr val="FFE6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" name="Google Shape;189;p5">
              <a:extLst>
                <a:ext uri="{FF2B5EF4-FFF2-40B4-BE49-F238E27FC236}">
                  <a16:creationId xmlns:a16="http://schemas.microsoft.com/office/drawing/2014/main" id="{3161E187-2429-416E-A10D-08B0208DEDD5}"/>
                </a:ext>
              </a:extLst>
            </p:cNvPr>
            <p:cNvGrpSpPr/>
            <p:nvPr/>
          </p:nvGrpSpPr>
          <p:grpSpPr>
            <a:xfrm>
              <a:off x="4610438" y="3689854"/>
              <a:ext cx="2773002" cy="4054987"/>
              <a:chOff x="4768606" y="1356086"/>
              <a:chExt cx="2773002" cy="4054987"/>
            </a:xfrm>
          </p:grpSpPr>
          <p:sp>
            <p:nvSpPr>
              <p:cNvPr id="50" name="Google Shape;190;p5">
                <a:extLst>
                  <a:ext uri="{FF2B5EF4-FFF2-40B4-BE49-F238E27FC236}">
                    <a16:creationId xmlns:a16="http://schemas.microsoft.com/office/drawing/2014/main" id="{BFC3C8B2-35AD-4D6D-AD86-12F53E2821BA}"/>
                  </a:ext>
                </a:extLst>
              </p:cNvPr>
              <p:cNvSpPr/>
              <p:nvPr/>
            </p:nvSpPr>
            <p:spPr>
              <a:xfrm>
                <a:off x="5859665" y="2715567"/>
                <a:ext cx="697953" cy="280492"/>
              </a:xfrm>
              <a:custGeom>
                <a:avLst/>
                <a:gdLst/>
                <a:ahLst/>
                <a:cxnLst/>
                <a:rect l="l" t="t" r="r" b="b"/>
                <a:pathLst>
                  <a:path w="697953" h="280492" extrusionOk="0">
                    <a:moveTo>
                      <a:pt x="123728" y="162813"/>
                    </a:moveTo>
                    <a:cubicBezTo>
                      <a:pt x="123728" y="162813"/>
                      <a:pt x="306370" y="182387"/>
                      <a:pt x="410735" y="195427"/>
                    </a:cubicBezTo>
                    <a:cubicBezTo>
                      <a:pt x="515100" y="208476"/>
                      <a:pt x="671653" y="280228"/>
                      <a:pt x="671653" y="280228"/>
                    </a:cubicBezTo>
                    <a:lnTo>
                      <a:pt x="697742" y="188902"/>
                    </a:lnTo>
                    <a:lnTo>
                      <a:pt x="215044" y="-265"/>
                    </a:lnTo>
                    <a:lnTo>
                      <a:pt x="71540" y="58448"/>
                    </a:lnTo>
                    <a:lnTo>
                      <a:pt x="-212" y="117150"/>
                    </a:lnTo>
                    <a:lnTo>
                      <a:pt x="123728" y="162813"/>
                    </a:lnTo>
                    <a:close/>
                  </a:path>
                </a:pathLst>
              </a:custGeom>
              <a:solidFill>
                <a:srgbClr val="FFEEA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91;p5">
                <a:extLst>
                  <a:ext uri="{FF2B5EF4-FFF2-40B4-BE49-F238E27FC236}">
                    <a16:creationId xmlns:a16="http://schemas.microsoft.com/office/drawing/2014/main" id="{1874D93A-1361-49E2-80EB-92D7AFB8C911}"/>
                  </a:ext>
                </a:extLst>
              </p:cNvPr>
              <p:cNvSpPr/>
              <p:nvPr/>
            </p:nvSpPr>
            <p:spPr>
              <a:xfrm>
                <a:off x="5598775" y="2647811"/>
                <a:ext cx="1128474" cy="400061"/>
              </a:xfrm>
              <a:custGeom>
                <a:avLst/>
                <a:gdLst/>
                <a:ahLst/>
                <a:cxnLst/>
                <a:rect l="l" t="t" r="r" b="b"/>
                <a:pathLst>
                  <a:path w="1128474" h="400061" extrusionOk="0">
                    <a:moveTo>
                      <a:pt x="71531" y="28354"/>
                    </a:moveTo>
                    <a:cubicBezTo>
                      <a:pt x="71531" y="28354"/>
                      <a:pt x="293311" y="15305"/>
                      <a:pt x="345498" y="2265"/>
                    </a:cubicBezTo>
                    <a:cubicBezTo>
                      <a:pt x="397686" y="-10784"/>
                      <a:pt x="632506" y="28354"/>
                      <a:pt x="717307" y="80541"/>
                    </a:cubicBezTo>
                    <a:cubicBezTo>
                      <a:pt x="802108" y="132719"/>
                      <a:pt x="912998" y="106631"/>
                      <a:pt x="997799" y="178382"/>
                    </a:cubicBezTo>
                    <a:cubicBezTo>
                      <a:pt x="1082600" y="250134"/>
                      <a:pt x="1128263" y="354499"/>
                      <a:pt x="1128263" y="354499"/>
                    </a:cubicBezTo>
                    <a:cubicBezTo>
                      <a:pt x="1128263" y="354499"/>
                      <a:pt x="1023897" y="419727"/>
                      <a:pt x="984759" y="393638"/>
                    </a:cubicBezTo>
                    <a:cubicBezTo>
                      <a:pt x="945621" y="367539"/>
                      <a:pt x="906483" y="354499"/>
                      <a:pt x="847780" y="302312"/>
                    </a:cubicBezTo>
                    <a:cubicBezTo>
                      <a:pt x="789078" y="250125"/>
                      <a:pt x="632525" y="171848"/>
                      <a:pt x="495536" y="171848"/>
                    </a:cubicBezTo>
                    <a:cubicBezTo>
                      <a:pt x="358557" y="171848"/>
                      <a:pt x="312894" y="204462"/>
                      <a:pt x="273756" y="204462"/>
                    </a:cubicBezTo>
                    <a:cubicBezTo>
                      <a:pt x="234618" y="204462"/>
                      <a:pt x="188955" y="224036"/>
                      <a:pt x="188955" y="224036"/>
                    </a:cubicBezTo>
                    <a:lnTo>
                      <a:pt x="-212" y="191413"/>
                    </a:lnTo>
                    <a:lnTo>
                      <a:pt x="71540" y="28335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92;p5">
                <a:extLst>
                  <a:ext uri="{FF2B5EF4-FFF2-40B4-BE49-F238E27FC236}">
                    <a16:creationId xmlns:a16="http://schemas.microsoft.com/office/drawing/2014/main" id="{29FA44CF-C3BF-479C-A97F-9B5929D5601E}"/>
                  </a:ext>
                </a:extLst>
              </p:cNvPr>
              <p:cNvSpPr/>
              <p:nvPr/>
            </p:nvSpPr>
            <p:spPr>
              <a:xfrm>
                <a:off x="4920328" y="2650264"/>
                <a:ext cx="2230869" cy="973807"/>
              </a:xfrm>
              <a:custGeom>
                <a:avLst/>
                <a:gdLst/>
                <a:ahLst/>
                <a:cxnLst/>
                <a:rect l="l" t="t" r="r" b="b"/>
                <a:pathLst>
                  <a:path w="2230869" h="973807" extrusionOk="0">
                    <a:moveTo>
                      <a:pt x="-212" y="508532"/>
                    </a:moveTo>
                    <a:cubicBezTo>
                      <a:pt x="-212" y="508532"/>
                      <a:pt x="78065" y="351979"/>
                      <a:pt x="188955" y="306316"/>
                    </a:cubicBezTo>
                    <a:cubicBezTo>
                      <a:pt x="299845" y="260654"/>
                      <a:pt x="554239" y="136714"/>
                      <a:pt x="554239" y="136714"/>
                    </a:cubicBezTo>
                    <a:cubicBezTo>
                      <a:pt x="554239" y="136714"/>
                      <a:pt x="671653" y="51913"/>
                      <a:pt x="697742" y="38873"/>
                    </a:cubicBezTo>
                    <a:cubicBezTo>
                      <a:pt x="723831" y="25824"/>
                      <a:pt x="756445" y="-265"/>
                      <a:pt x="756445" y="-265"/>
                    </a:cubicBezTo>
                    <a:cubicBezTo>
                      <a:pt x="756445" y="-265"/>
                      <a:pt x="762970" y="221516"/>
                      <a:pt x="802108" y="234565"/>
                    </a:cubicBezTo>
                    <a:cubicBezTo>
                      <a:pt x="841246" y="247614"/>
                      <a:pt x="873860" y="188902"/>
                      <a:pt x="965185" y="241089"/>
                    </a:cubicBezTo>
                    <a:cubicBezTo>
                      <a:pt x="1056511" y="293267"/>
                      <a:pt x="1121738" y="280228"/>
                      <a:pt x="1147827" y="280228"/>
                    </a:cubicBezTo>
                    <a:cubicBezTo>
                      <a:pt x="1173926" y="280228"/>
                      <a:pt x="1239153" y="273703"/>
                      <a:pt x="1278291" y="299792"/>
                    </a:cubicBezTo>
                    <a:cubicBezTo>
                      <a:pt x="1317429" y="325891"/>
                      <a:pt x="1382656" y="325891"/>
                      <a:pt x="1480507" y="351979"/>
                    </a:cubicBezTo>
                    <a:cubicBezTo>
                      <a:pt x="1578347" y="378068"/>
                      <a:pt x="1695762" y="397642"/>
                      <a:pt x="1721861" y="391118"/>
                    </a:cubicBezTo>
                    <a:cubicBezTo>
                      <a:pt x="1747959" y="384593"/>
                      <a:pt x="1832751" y="338930"/>
                      <a:pt x="1878414" y="384593"/>
                    </a:cubicBezTo>
                    <a:cubicBezTo>
                      <a:pt x="1924077" y="430256"/>
                      <a:pt x="2139332" y="567235"/>
                      <a:pt x="2139332" y="567235"/>
                    </a:cubicBezTo>
                    <a:lnTo>
                      <a:pt x="2230658" y="671600"/>
                    </a:lnTo>
                    <a:cubicBezTo>
                      <a:pt x="2230658" y="671600"/>
                      <a:pt x="2080629" y="958607"/>
                      <a:pt x="1956690" y="971657"/>
                    </a:cubicBezTo>
                    <a:cubicBezTo>
                      <a:pt x="1832751" y="984706"/>
                      <a:pt x="1428329" y="925994"/>
                      <a:pt x="1343528" y="919469"/>
                    </a:cubicBezTo>
                    <a:cubicBezTo>
                      <a:pt x="1258727" y="912954"/>
                      <a:pt x="919532" y="841202"/>
                      <a:pt x="808642" y="841202"/>
                    </a:cubicBezTo>
                    <a:cubicBezTo>
                      <a:pt x="697752" y="841202"/>
                      <a:pt x="417260" y="815104"/>
                      <a:pt x="365082" y="802064"/>
                    </a:cubicBezTo>
                    <a:cubicBezTo>
                      <a:pt x="312894" y="789015"/>
                      <a:pt x="188964" y="730312"/>
                      <a:pt x="162866" y="665085"/>
                    </a:cubicBezTo>
                    <a:cubicBezTo>
                      <a:pt x="136767" y="599849"/>
                      <a:pt x="97629" y="534621"/>
                      <a:pt x="97629" y="534621"/>
                    </a:cubicBezTo>
                    <a:lnTo>
                      <a:pt x="-212" y="508523"/>
                    </a:lnTo>
                    <a:close/>
                  </a:path>
                </a:pathLst>
              </a:custGeom>
              <a:solidFill>
                <a:srgbClr val="FFEEAA"/>
              </a:solidFill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193;p5">
                <a:extLst>
                  <a:ext uri="{FF2B5EF4-FFF2-40B4-BE49-F238E27FC236}">
                    <a16:creationId xmlns:a16="http://schemas.microsoft.com/office/drawing/2014/main" id="{E3A1326E-5D02-4429-9A70-DE848E757558}"/>
                  </a:ext>
                </a:extLst>
              </p:cNvPr>
              <p:cNvSpPr/>
              <p:nvPr/>
            </p:nvSpPr>
            <p:spPr>
              <a:xfrm>
                <a:off x="4917060" y="3126476"/>
                <a:ext cx="2260217" cy="569572"/>
              </a:xfrm>
              <a:custGeom>
                <a:avLst/>
                <a:gdLst/>
                <a:ahLst/>
                <a:cxnLst/>
                <a:rect l="l" t="t" r="r" b="b"/>
                <a:pathLst>
                  <a:path w="2260217" h="569572" extrusionOk="0">
                    <a:moveTo>
                      <a:pt x="935840" y="338930"/>
                    </a:moveTo>
                    <a:cubicBezTo>
                      <a:pt x="935840" y="338930"/>
                      <a:pt x="720585" y="299792"/>
                      <a:pt x="661872" y="306316"/>
                    </a:cubicBezTo>
                    <a:cubicBezTo>
                      <a:pt x="603170" y="312841"/>
                      <a:pt x="361816" y="280228"/>
                      <a:pt x="316153" y="254129"/>
                    </a:cubicBezTo>
                    <a:cubicBezTo>
                      <a:pt x="270490" y="228040"/>
                      <a:pt x="192214" y="208476"/>
                      <a:pt x="185689" y="162813"/>
                    </a:cubicBezTo>
                    <a:cubicBezTo>
                      <a:pt x="179164" y="117150"/>
                      <a:pt x="140026" y="25834"/>
                      <a:pt x="140026" y="25834"/>
                    </a:cubicBezTo>
                    <a:lnTo>
                      <a:pt x="153075" y="-265"/>
                    </a:lnTo>
                    <a:cubicBezTo>
                      <a:pt x="153075" y="-265"/>
                      <a:pt x="42185" y="25834"/>
                      <a:pt x="16096" y="25834"/>
                    </a:cubicBezTo>
                    <a:cubicBezTo>
                      <a:pt x="-9993" y="25834"/>
                      <a:pt x="3047" y="91061"/>
                      <a:pt x="3047" y="91061"/>
                    </a:cubicBezTo>
                    <a:cubicBezTo>
                      <a:pt x="3047" y="91061"/>
                      <a:pt x="237877" y="410692"/>
                      <a:pt x="498795" y="443305"/>
                    </a:cubicBezTo>
                    <a:cubicBezTo>
                      <a:pt x="759713" y="475919"/>
                      <a:pt x="1222847" y="515057"/>
                      <a:pt x="1431578" y="521582"/>
                    </a:cubicBezTo>
                    <a:cubicBezTo>
                      <a:pt x="1640309" y="528106"/>
                      <a:pt x="1927326" y="599858"/>
                      <a:pt x="2005602" y="554195"/>
                    </a:cubicBezTo>
                    <a:cubicBezTo>
                      <a:pt x="2083879" y="508532"/>
                      <a:pt x="2175204" y="462869"/>
                      <a:pt x="2194769" y="417216"/>
                    </a:cubicBezTo>
                    <a:cubicBezTo>
                      <a:pt x="2214343" y="371553"/>
                      <a:pt x="2240432" y="299801"/>
                      <a:pt x="2240432" y="299801"/>
                    </a:cubicBezTo>
                    <a:lnTo>
                      <a:pt x="2260006" y="175862"/>
                    </a:lnTo>
                    <a:lnTo>
                      <a:pt x="2214343" y="143249"/>
                    </a:lnTo>
                    <a:cubicBezTo>
                      <a:pt x="2214343" y="143249"/>
                      <a:pt x="2136066" y="306326"/>
                      <a:pt x="2096928" y="358504"/>
                    </a:cubicBezTo>
                    <a:cubicBezTo>
                      <a:pt x="2057790" y="410692"/>
                      <a:pt x="1881672" y="469394"/>
                      <a:pt x="1783822" y="456345"/>
                    </a:cubicBezTo>
                    <a:cubicBezTo>
                      <a:pt x="1685981" y="443296"/>
                      <a:pt x="1333737" y="417207"/>
                      <a:pt x="1229372" y="384593"/>
                    </a:cubicBezTo>
                    <a:cubicBezTo>
                      <a:pt x="1125006" y="351979"/>
                      <a:pt x="955404" y="358504"/>
                      <a:pt x="935840" y="338930"/>
                    </a:cubicBezTo>
                    <a:close/>
                  </a:path>
                </a:pathLst>
              </a:custGeom>
              <a:solidFill>
                <a:srgbClr val="D0D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194;p5">
                <a:extLst>
                  <a:ext uri="{FF2B5EF4-FFF2-40B4-BE49-F238E27FC236}">
                    <a16:creationId xmlns:a16="http://schemas.microsoft.com/office/drawing/2014/main" id="{D6B91FB0-EAA6-477E-86BC-45F2E94E0DE5}"/>
                  </a:ext>
                </a:extLst>
              </p:cNvPr>
              <p:cNvSpPr/>
              <p:nvPr/>
            </p:nvSpPr>
            <p:spPr>
              <a:xfrm>
                <a:off x="4768606" y="3145974"/>
                <a:ext cx="2466770" cy="2265099"/>
              </a:xfrm>
              <a:custGeom>
                <a:avLst/>
                <a:gdLst/>
                <a:ahLst/>
                <a:cxnLst/>
                <a:rect l="l" t="t" r="r" b="b"/>
                <a:pathLst>
                  <a:path w="2466770" h="2265099" extrusionOk="0">
                    <a:moveTo>
                      <a:pt x="138461" y="-226"/>
                    </a:moveTo>
                    <a:cubicBezTo>
                      <a:pt x="138461" y="-226"/>
                      <a:pt x="-18092" y="97614"/>
                      <a:pt x="1482" y="749915"/>
                    </a:cubicBezTo>
                    <a:cubicBezTo>
                      <a:pt x="21056" y="1402215"/>
                      <a:pt x="275450" y="1897963"/>
                      <a:pt x="536368" y="2106656"/>
                    </a:cubicBezTo>
                    <a:cubicBezTo>
                      <a:pt x="797286" y="2315387"/>
                      <a:pt x="1358261" y="2321912"/>
                      <a:pt x="1632219" y="2100132"/>
                    </a:cubicBezTo>
                    <a:cubicBezTo>
                      <a:pt x="1906187" y="1878351"/>
                      <a:pt x="2264946" y="1434791"/>
                      <a:pt x="2369311" y="1141249"/>
                    </a:cubicBezTo>
                    <a:cubicBezTo>
                      <a:pt x="2473677" y="847718"/>
                      <a:pt x="2473677" y="508523"/>
                      <a:pt x="2460637" y="378059"/>
                    </a:cubicBezTo>
                    <a:cubicBezTo>
                      <a:pt x="2447588" y="247595"/>
                      <a:pt x="2421499" y="156279"/>
                      <a:pt x="2421499" y="156279"/>
                    </a:cubicBezTo>
                    <a:cubicBezTo>
                      <a:pt x="2421499" y="156279"/>
                      <a:pt x="2323658" y="254120"/>
                      <a:pt x="2317133" y="319356"/>
                    </a:cubicBezTo>
                    <a:cubicBezTo>
                      <a:pt x="2310609" y="384584"/>
                      <a:pt x="2212768" y="462860"/>
                      <a:pt x="2062740" y="482434"/>
                    </a:cubicBezTo>
                    <a:cubicBezTo>
                      <a:pt x="1912711" y="502008"/>
                      <a:pt x="1482191" y="410682"/>
                      <a:pt x="1351736" y="397633"/>
                    </a:cubicBezTo>
                    <a:cubicBezTo>
                      <a:pt x="1221273" y="384593"/>
                      <a:pt x="1038631" y="351979"/>
                      <a:pt x="960354" y="338930"/>
                    </a:cubicBezTo>
                    <a:cubicBezTo>
                      <a:pt x="882078" y="325881"/>
                      <a:pt x="855989" y="358494"/>
                      <a:pt x="738574" y="332406"/>
                    </a:cubicBezTo>
                    <a:cubicBezTo>
                      <a:pt x="621159" y="306316"/>
                      <a:pt x="405904" y="286743"/>
                      <a:pt x="347192" y="208466"/>
                    </a:cubicBezTo>
                    <a:cubicBezTo>
                      <a:pt x="288480" y="130190"/>
                      <a:pt x="262391" y="25824"/>
                      <a:pt x="262391" y="25824"/>
                    </a:cubicBezTo>
                    <a:lnTo>
                      <a:pt x="138451" y="-265"/>
                    </a:lnTo>
                    <a:close/>
                  </a:path>
                </a:pathLst>
              </a:custGeom>
              <a:solidFill>
                <a:srgbClr val="ABC837"/>
              </a:solidFill>
              <a:ln w="9525" cap="flat" cmpd="sng">
                <a:solidFill>
                  <a:srgbClr val="A9C63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95;p5">
                <a:extLst>
                  <a:ext uri="{FF2B5EF4-FFF2-40B4-BE49-F238E27FC236}">
                    <a16:creationId xmlns:a16="http://schemas.microsoft.com/office/drawing/2014/main" id="{A6B93185-4C33-4F8C-B358-5E50ED987C4A}"/>
                  </a:ext>
                </a:extLst>
              </p:cNvPr>
              <p:cNvSpPr/>
              <p:nvPr/>
            </p:nvSpPr>
            <p:spPr>
              <a:xfrm>
                <a:off x="4787597" y="3163404"/>
                <a:ext cx="2428825" cy="2230265"/>
              </a:xfrm>
              <a:custGeom>
                <a:avLst/>
                <a:gdLst/>
                <a:ahLst/>
                <a:cxnLst/>
                <a:rect l="l" t="t" r="r" b="b"/>
                <a:pathLst>
                  <a:path w="2428825" h="2230265" extrusionOk="0">
                    <a:moveTo>
                      <a:pt x="136329" y="-226"/>
                    </a:moveTo>
                    <a:cubicBezTo>
                      <a:pt x="136329" y="-226"/>
                      <a:pt x="-17814" y="96110"/>
                      <a:pt x="1455" y="738371"/>
                    </a:cubicBezTo>
                    <a:cubicBezTo>
                      <a:pt x="20724" y="1380632"/>
                      <a:pt x="271203" y="1868798"/>
                      <a:pt x="528112" y="2074252"/>
                    </a:cubicBezTo>
                    <a:cubicBezTo>
                      <a:pt x="785020" y="2279773"/>
                      <a:pt x="1337365" y="2286202"/>
                      <a:pt x="1607104" y="2067832"/>
                    </a:cubicBezTo>
                    <a:cubicBezTo>
                      <a:pt x="1876852" y="1849462"/>
                      <a:pt x="2230096" y="1412722"/>
                      <a:pt x="2332861" y="1123705"/>
                    </a:cubicBezTo>
                    <a:cubicBezTo>
                      <a:pt x="2435626" y="834687"/>
                      <a:pt x="2435626" y="500712"/>
                      <a:pt x="2422777" y="372258"/>
                    </a:cubicBezTo>
                    <a:cubicBezTo>
                      <a:pt x="2409928" y="243804"/>
                      <a:pt x="2384239" y="153888"/>
                      <a:pt x="2384239" y="153888"/>
                    </a:cubicBezTo>
                    <a:cubicBezTo>
                      <a:pt x="2384239" y="153888"/>
                      <a:pt x="2287903" y="250224"/>
                      <a:pt x="2281474" y="314451"/>
                    </a:cubicBezTo>
                    <a:cubicBezTo>
                      <a:pt x="2275054" y="378678"/>
                      <a:pt x="2178708" y="455745"/>
                      <a:pt x="2030995" y="475014"/>
                    </a:cubicBezTo>
                    <a:cubicBezTo>
                      <a:pt x="1883271" y="494283"/>
                      <a:pt x="1459380" y="404358"/>
                      <a:pt x="1330926" y="391518"/>
                    </a:cubicBezTo>
                    <a:cubicBezTo>
                      <a:pt x="1202472" y="378668"/>
                      <a:pt x="1022640" y="346560"/>
                      <a:pt x="945573" y="333711"/>
                    </a:cubicBezTo>
                    <a:cubicBezTo>
                      <a:pt x="868507" y="320871"/>
                      <a:pt x="842808" y="352980"/>
                      <a:pt x="727203" y="327291"/>
                    </a:cubicBezTo>
                    <a:cubicBezTo>
                      <a:pt x="611598" y="301602"/>
                      <a:pt x="399648" y="282333"/>
                      <a:pt x="341850" y="205256"/>
                    </a:cubicBezTo>
                    <a:cubicBezTo>
                      <a:pt x="284052" y="128190"/>
                      <a:pt x="258364" y="25424"/>
                      <a:pt x="258364" y="25424"/>
                    </a:cubicBezTo>
                    <a:lnTo>
                      <a:pt x="136320" y="-26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96;p5">
                <a:extLst>
                  <a:ext uri="{FF2B5EF4-FFF2-40B4-BE49-F238E27FC236}">
                    <a16:creationId xmlns:a16="http://schemas.microsoft.com/office/drawing/2014/main" id="{9212F188-15B6-4AF4-BDA8-52D905D9300F}"/>
                  </a:ext>
                </a:extLst>
              </p:cNvPr>
              <p:cNvSpPr/>
              <p:nvPr/>
            </p:nvSpPr>
            <p:spPr>
              <a:xfrm rot="-3929096">
                <a:off x="5337741" y="4321859"/>
                <a:ext cx="1495002" cy="419810"/>
              </a:xfrm>
              <a:custGeom>
                <a:avLst/>
                <a:gdLst/>
                <a:ahLst/>
                <a:cxnLst/>
                <a:rect l="l" t="t" r="r" b="b"/>
                <a:pathLst>
                  <a:path w="1494759" h="419742" extrusionOk="0">
                    <a:moveTo>
                      <a:pt x="-173" y="-190"/>
                    </a:moveTo>
                    <a:cubicBezTo>
                      <a:pt x="630728" y="221431"/>
                      <a:pt x="655371" y="227589"/>
                      <a:pt x="872211" y="233738"/>
                    </a:cubicBezTo>
                    <a:cubicBezTo>
                      <a:pt x="1089080" y="239895"/>
                      <a:pt x="1325670" y="166021"/>
                      <a:pt x="1350313" y="141400"/>
                    </a:cubicBezTo>
                    <a:cubicBezTo>
                      <a:pt x="1374957" y="116778"/>
                      <a:pt x="1646050" y="122927"/>
                      <a:pt x="1374957" y="246053"/>
                    </a:cubicBezTo>
                    <a:cubicBezTo>
                      <a:pt x="1103871" y="369179"/>
                      <a:pt x="936282" y="461517"/>
                      <a:pt x="679979" y="399958"/>
                    </a:cubicBezTo>
                    <a:cubicBezTo>
                      <a:pt x="423676" y="338400"/>
                      <a:pt x="300451" y="289148"/>
                      <a:pt x="201877" y="209116"/>
                    </a:cubicBezTo>
                    <a:cubicBezTo>
                      <a:pt x="103295" y="129084"/>
                      <a:pt x="4721" y="5967"/>
                      <a:pt x="-209" y="-190"/>
                    </a:cubicBezTo>
                    <a:close/>
                  </a:path>
                </a:pathLst>
              </a:custGeom>
              <a:solidFill>
                <a:srgbClr val="89A0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197;p5">
                <a:extLst>
                  <a:ext uri="{FF2B5EF4-FFF2-40B4-BE49-F238E27FC236}">
                    <a16:creationId xmlns:a16="http://schemas.microsoft.com/office/drawing/2014/main" id="{4E511001-B8A6-42BE-85E2-B866DE53FA4A}"/>
                  </a:ext>
                </a:extLst>
              </p:cNvPr>
              <p:cNvSpPr/>
              <p:nvPr/>
            </p:nvSpPr>
            <p:spPr>
              <a:xfrm>
                <a:off x="4796716" y="3444265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754" y="1615"/>
                    </a:moveTo>
                    <a:cubicBezTo>
                      <a:pt x="38754" y="1615"/>
                      <a:pt x="-104358" y="569114"/>
                      <a:pt x="158009" y="973546"/>
                    </a:cubicBezTo>
                    <a:cubicBezTo>
                      <a:pt x="420377" y="1377968"/>
                      <a:pt x="527720" y="1541045"/>
                      <a:pt x="563490" y="1560610"/>
                    </a:cubicBezTo>
                    <a:cubicBezTo>
                      <a:pt x="599277" y="1580174"/>
                      <a:pt x="336892" y="1149663"/>
                      <a:pt x="253424" y="875695"/>
                    </a:cubicBezTo>
                    <a:cubicBezTo>
                      <a:pt x="169938" y="601728"/>
                      <a:pt x="146098" y="353859"/>
                      <a:pt x="146098" y="236444"/>
                    </a:cubicBezTo>
                    <a:cubicBezTo>
                      <a:pt x="146098" y="119030"/>
                      <a:pt x="50683" y="-17950"/>
                      <a:pt x="38754" y="1615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198;p5">
                <a:extLst>
                  <a:ext uri="{FF2B5EF4-FFF2-40B4-BE49-F238E27FC236}">
                    <a16:creationId xmlns:a16="http://schemas.microsoft.com/office/drawing/2014/main" id="{7D9B6AEA-857F-4272-8653-F05EB02D9D85}"/>
                  </a:ext>
                </a:extLst>
              </p:cNvPr>
              <p:cNvSpPr/>
              <p:nvPr/>
            </p:nvSpPr>
            <p:spPr>
              <a:xfrm flipH="1">
                <a:off x="6610133" y="3463834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945" y="1617"/>
                    </a:moveTo>
                    <a:cubicBezTo>
                      <a:pt x="38945" y="1617"/>
                      <a:pt x="-104168" y="569116"/>
                      <a:pt x="158200" y="973548"/>
                    </a:cubicBezTo>
                    <a:cubicBezTo>
                      <a:pt x="420567" y="1377970"/>
                      <a:pt x="527911" y="1541048"/>
                      <a:pt x="563680" y="1560612"/>
                    </a:cubicBezTo>
                    <a:cubicBezTo>
                      <a:pt x="599467" y="1580176"/>
                      <a:pt x="337082" y="1149665"/>
                      <a:pt x="253614" y="875697"/>
                    </a:cubicBezTo>
                    <a:cubicBezTo>
                      <a:pt x="170128" y="601730"/>
                      <a:pt x="146288" y="353861"/>
                      <a:pt x="146288" y="236446"/>
                    </a:cubicBezTo>
                    <a:cubicBezTo>
                      <a:pt x="146288" y="119032"/>
                      <a:pt x="50874" y="-17947"/>
                      <a:pt x="38945" y="1617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199;p5">
                <a:extLst>
                  <a:ext uri="{FF2B5EF4-FFF2-40B4-BE49-F238E27FC236}">
                    <a16:creationId xmlns:a16="http://schemas.microsoft.com/office/drawing/2014/main" id="{84E64108-58E7-4F76-9440-2685F327A4B1}"/>
                  </a:ext>
                </a:extLst>
              </p:cNvPr>
              <p:cNvSpPr/>
              <p:nvPr/>
            </p:nvSpPr>
            <p:spPr>
              <a:xfrm>
                <a:off x="5024722" y="2858893"/>
                <a:ext cx="587073" cy="280584"/>
              </a:xfrm>
              <a:custGeom>
                <a:avLst/>
                <a:gdLst/>
                <a:ahLst/>
                <a:cxnLst/>
                <a:rect l="l" t="t" r="r" b="b"/>
                <a:pathLst>
                  <a:path w="587073" h="280584" extrusionOk="0">
                    <a:moveTo>
                      <a:pt x="51985" y="260756"/>
                    </a:moveTo>
                    <a:cubicBezTo>
                      <a:pt x="51985" y="260756"/>
                      <a:pt x="397705" y="175955"/>
                      <a:pt x="489021" y="84638"/>
                    </a:cubicBezTo>
                    <a:cubicBezTo>
                      <a:pt x="580347" y="-6687"/>
                      <a:pt x="586862" y="-163"/>
                      <a:pt x="586862" y="-163"/>
                    </a:cubicBezTo>
                    <a:cubicBezTo>
                      <a:pt x="586862" y="-163"/>
                      <a:pt x="384646" y="143341"/>
                      <a:pt x="234618" y="182479"/>
                    </a:cubicBezTo>
                    <a:cubicBezTo>
                      <a:pt x="84589" y="221618"/>
                      <a:pt x="-212" y="280320"/>
                      <a:pt x="-212" y="280320"/>
                    </a:cubicBezTo>
                    <a:lnTo>
                      <a:pt x="51976" y="260756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200;p5">
                <a:extLst>
                  <a:ext uri="{FF2B5EF4-FFF2-40B4-BE49-F238E27FC236}">
                    <a16:creationId xmlns:a16="http://schemas.microsoft.com/office/drawing/2014/main" id="{1AE7F3AB-367C-40AD-9958-17A72DDA5535}"/>
                  </a:ext>
                </a:extLst>
              </p:cNvPr>
              <p:cNvSpPr/>
              <p:nvPr/>
            </p:nvSpPr>
            <p:spPr>
              <a:xfrm>
                <a:off x="5853188" y="2859052"/>
                <a:ext cx="477117" cy="319135"/>
              </a:xfrm>
              <a:custGeom>
                <a:avLst/>
                <a:gdLst/>
                <a:ahLst/>
                <a:cxnLst/>
                <a:rect l="l" t="t" r="r" b="b"/>
                <a:pathLst>
                  <a:path w="477117" h="319135" extrusionOk="0">
                    <a:moveTo>
                      <a:pt x="475962" y="117150"/>
                    </a:moveTo>
                    <a:cubicBezTo>
                      <a:pt x="443348" y="117150"/>
                      <a:pt x="286796" y="149764"/>
                      <a:pt x="254182" y="228040"/>
                    </a:cubicBezTo>
                    <a:cubicBezTo>
                      <a:pt x="221568" y="306317"/>
                      <a:pt x="182430" y="338930"/>
                      <a:pt x="169381" y="306317"/>
                    </a:cubicBezTo>
                    <a:cubicBezTo>
                      <a:pt x="156341" y="273703"/>
                      <a:pt x="234618" y="241090"/>
                      <a:pt x="195479" y="162813"/>
                    </a:cubicBezTo>
                    <a:cubicBezTo>
                      <a:pt x="156332" y="84537"/>
                      <a:pt x="195479" y="117150"/>
                      <a:pt x="117203" y="91061"/>
                    </a:cubicBezTo>
                    <a:cubicBezTo>
                      <a:pt x="38926" y="64972"/>
                      <a:pt x="-212" y="-265"/>
                      <a:pt x="-212" y="-265"/>
                    </a:cubicBezTo>
                    <a:cubicBezTo>
                      <a:pt x="-212" y="-265"/>
                      <a:pt x="51966" y="51923"/>
                      <a:pt x="208519" y="64972"/>
                    </a:cubicBezTo>
                    <a:cubicBezTo>
                      <a:pt x="365072" y="78012"/>
                      <a:pt x="489011" y="123675"/>
                      <a:pt x="475962" y="117150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201;p5">
                <a:extLst>
                  <a:ext uri="{FF2B5EF4-FFF2-40B4-BE49-F238E27FC236}">
                    <a16:creationId xmlns:a16="http://schemas.microsoft.com/office/drawing/2014/main" id="{1E403777-5672-4048-A7A5-47FF7D534EE6}"/>
                  </a:ext>
                </a:extLst>
              </p:cNvPr>
              <p:cNvSpPr/>
              <p:nvPr/>
            </p:nvSpPr>
            <p:spPr>
              <a:xfrm>
                <a:off x="6520528" y="3094577"/>
                <a:ext cx="224228" cy="239849"/>
              </a:xfrm>
              <a:custGeom>
                <a:avLst/>
                <a:gdLst/>
                <a:ahLst/>
                <a:cxnLst/>
                <a:rect l="l" t="t" r="r" b="b"/>
                <a:pathLst>
                  <a:path w="224228" h="239849" extrusionOk="0">
                    <a:moveTo>
                      <a:pt x="-212" y="-265"/>
                    </a:moveTo>
                    <a:cubicBezTo>
                      <a:pt x="-212" y="-265"/>
                      <a:pt x="-212" y="30682"/>
                      <a:pt x="55843" y="84841"/>
                    </a:cubicBezTo>
                    <a:cubicBezTo>
                      <a:pt x="111907" y="139000"/>
                      <a:pt x="224017" y="239585"/>
                      <a:pt x="224017" y="239585"/>
                    </a:cubicBezTo>
                    <a:cubicBezTo>
                      <a:pt x="224017" y="239585"/>
                      <a:pt x="55843" y="38426"/>
                      <a:pt x="-212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202;p5">
                <a:extLst>
                  <a:ext uri="{FF2B5EF4-FFF2-40B4-BE49-F238E27FC236}">
                    <a16:creationId xmlns:a16="http://schemas.microsoft.com/office/drawing/2014/main" id="{E077740C-F3C1-45A6-B4FE-49023C035B49}"/>
                  </a:ext>
                </a:extLst>
              </p:cNvPr>
              <p:cNvSpPr/>
              <p:nvPr/>
            </p:nvSpPr>
            <p:spPr>
              <a:xfrm>
                <a:off x="6316312" y="3217830"/>
                <a:ext cx="9525" cy="23482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34829" extrusionOk="0">
                    <a:moveTo>
                      <a:pt x="-212" y="-265"/>
                    </a:moveTo>
                    <a:lnTo>
                      <a:pt x="-212" y="234565"/>
                    </a:lnTo>
                  </a:path>
                </a:pathLst>
              </a:custGeom>
              <a:noFill/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203;p5">
                <a:extLst>
                  <a:ext uri="{FF2B5EF4-FFF2-40B4-BE49-F238E27FC236}">
                    <a16:creationId xmlns:a16="http://schemas.microsoft.com/office/drawing/2014/main" id="{761C9EF3-059F-4FF3-A6DA-CAACA3CA3957}"/>
                  </a:ext>
                </a:extLst>
              </p:cNvPr>
              <p:cNvSpPr/>
              <p:nvPr/>
            </p:nvSpPr>
            <p:spPr>
              <a:xfrm>
                <a:off x="5556584" y="3623843"/>
                <a:ext cx="738298" cy="271897"/>
              </a:xfrm>
              <a:custGeom>
                <a:avLst/>
                <a:gdLst/>
                <a:ahLst/>
                <a:cxnLst/>
                <a:rect l="l" t="t" r="r" b="b"/>
                <a:pathLst>
                  <a:path w="738298" h="271897" extrusionOk="0">
                    <a:moveTo>
                      <a:pt x="-208" y="-271"/>
                    </a:moveTo>
                    <a:cubicBezTo>
                      <a:pt x="311409" y="143289"/>
                      <a:pt x="323581" y="147278"/>
                      <a:pt x="430684" y="151261"/>
                    </a:cubicBezTo>
                    <a:cubicBezTo>
                      <a:pt x="537801" y="155250"/>
                      <a:pt x="654658" y="107396"/>
                      <a:pt x="666830" y="91447"/>
                    </a:cubicBezTo>
                    <a:cubicBezTo>
                      <a:pt x="679002" y="75497"/>
                      <a:pt x="812902" y="79481"/>
                      <a:pt x="679002" y="159238"/>
                    </a:cubicBezTo>
                    <a:cubicBezTo>
                      <a:pt x="545106" y="238996"/>
                      <a:pt x="462330" y="298810"/>
                      <a:pt x="335736" y="258934"/>
                    </a:cubicBezTo>
                    <a:cubicBezTo>
                      <a:pt x="209141" y="219058"/>
                      <a:pt x="148278" y="187154"/>
                      <a:pt x="99589" y="135312"/>
                    </a:cubicBezTo>
                    <a:cubicBezTo>
                      <a:pt x="50898" y="83469"/>
                      <a:pt x="2210" y="3717"/>
                      <a:pt x="-226" y="-271"/>
                    </a:cubicBezTo>
                    <a:close/>
                  </a:path>
                </a:pathLst>
              </a:custGeom>
              <a:solidFill>
                <a:srgbClr val="FFFFFF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204;p5">
                <a:extLst>
                  <a:ext uri="{FF2B5EF4-FFF2-40B4-BE49-F238E27FC236}">
                    <a16:creationId xmlns:a16="http://schemas.microsoft.com/office/drawing/2014/main" id="{61F5BDDB-8602-4A2E-B5B7-A5D6E91624F8}"/>
                  </a:ext>
                </a:extLst>
              </p:cNvPr>
              <p:cNvSpPr/>
              <p:nvPr/>
            </p:nvSpPr>
            <p:spPr>
              <a:xfrm>
                <a:off x="5486723" y="2961608"/>
                <a:ext cx="267519" cy="423226"/>
              </a:xfrm>
              <a:custGeom>
                <a:avLst/>
                <a:gdLst/>
                <a:ahLst/>
                <a:cxnLst/>
                <a:rect l="l" t="t" r="r" b="b"/>
                <a:pathLst>
                  <a:path w="267519" h="423226" extrusionOk="0">
                    <a:moveTo>
                      <a:pt x="267307" y="-265"/>
                    </a:moveTo>
                    <a:cubicBezTo>
                      <a:pt x="230407" y="36636"/>
                      <a:pt x="-212" y="396404"/>
                      <a:pt x="-212" y="396404"/>
                    </a:cubicBezTo>
                    <a:cubicBezTo>
                      <a:pt x="-212" y="396404"/>
                      <a:pt x="-212" y="507104"/>
                      <a:pt x="128938" y="276485"/>
                    </a:cubicBezTo>
                    <a:cubicBezTo>
                      <a:pt x="258087" y="45865"/>
                      <a:pt x="267307" y="8965"/>
                      <a:pt x="267307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" name="Google Shape;205;p5">
                <a:extLst>
                  <a:ext uri="{FF2B5EF4-FFF2-40B4-BE49-F238E27FC236}">
                    <a16:creationId xmlns:a16="http://schemas.microsoft.com/office/drawing/2014/main" id="{D61164DA-03E3-4A66-A41B-E08853882621}"/>
                  </a:ext>
                </a:extLst>
              </p:cNvPr>
              <p:cNvGrpSpPr/>
              <p:nvPr/>
            </p:nvGrpSpPr>
            <p:grpSpPr>
              <a:xfrm>
                <a:off x="6306235" y="1356086"/>
                <a:ext cx="1235373" cy="1660293"/>
                <a:chOff x="6306235" y="1356086"/>
                <a:chExt cx="1235373" cy="1660293"/>
              </a:xfrm>
            </p:grpSpPr>
            <p:sp>
              <p:nvSpPr>
                <p:cNvPr id="66" name="Google Shape;206;p5">
                  <a:extLst>
                    <a:ext uri="{FF2B5EF4-FFF2-40B4-BE49-F238E27FC236}">
                      <a16:creationId xmlns:a16="http://schemas.microsoft.com/office/drawing/2014/main" id="{CF72DDE8-8F07-4F7E-BC67-1EA9E2378B3A}"/>
                    </a:ext>
                  </a:extLst>
                </p:cNvPr>
                <p:cNvSpPr/>
                <p:nvPr/>
              </p:nvSpPr>
              <p:spPr>
                <a:xfrm>
                  <a:off x="6371938" y="1404273"/>
                  <a:ext cx="1143381" cy="1612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381" h="1612106" extrusionOk="0">
                      <a:moveTo>
                        <a:pt x="25604" y="1611840"/>
                      </a:moveTo>
                      <a:lnTo>
                        <a:pt x="1142696" y="17260"/>
                      </a:lnTo>
                      <a:lnTo>
                        <a:pt x="1120788" y="-266"/>
                      </a:lnTo>
                      <a:lnTo>
                        <a:pt x="-685" y="1607459"/>
                      </a:lnTo>
                      <a:lnTo>
                        <a:pt x="25604" y="1611840"/>
                      </a:lnTo>
                      <a:close/>
                    </a:path>
                  </a:pathLst>
                </a:custGeom>
                <a:solidFill>
                  <a:srgbClr val="FFE680">
                    <a:alpha val="439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7" name="Google Shape;207;p5">
                  <a:extLst>
                    <a:ext uri="{FF2B5EF4-FFF2-40B4-BE49-F238E27FC236}">
                      <a16:creationId xmlns:a16="http://schemas.microsoft.com/office/drawing/2014/main" id="{B6D2468F-F2DE-4676-BE2D-E7A0A38A7D24}"/>
                    </a:ext>
                  </a:extLst>
                </p:cNvPr>
                <p:cNvGrpSpPr/>
                <p:nvPr/>
              </p:nvGrpSpPr>
              <p:grpSpPr>
                <a:xfrm>
                  <a:off x="6306235" y="1356086"/>
                  <a:ext cx="1235373" cy="1647158"/>
                  <a:chOff x="6306235" y="1356086"/>
                  <a:chExt cx="1235373" cy="1647158"/>
                </a:xfrm>
              </p:grpSpPr>
              <p:sp>
                <p:nvSpPr>
                  <p:cNvPr id="68" name="Google Shape;208;p5">
                    <a:extLst>
                      <a:ext uri="{FF2B5EF4-FFF2-40B4-BE49-F238E27FC236}">
                        <a16:creationId xmlns:a16="http://schemas.microsoft.com/office/drawing/2014/main" id="{1270CC42-C38C-409A-BF88-4D87997E05DC}"/>
                      </a:ext>
                    </a:extLst>
                  </p:cNvPr>
                  <p:cNvSpPr/>
                  <p:nvPr/>
                </p:nvSpPr>
                <p:spPr>
                  <a:xfrm>
                    <a:off x="6306235" y="1356086"/>
                    <a:ext cx="1235373" cy="1647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5373" h="1647158" extrusionOk="0">
                        <a:moveTo>
                          <a:pt x="113215" y="1646883"/>
                        </a:moveTo>
                        <a:lnTo>
                          <a:pt x="1234688" y="74210"/>
                        </a:lnTo>
                        <a:lnTo>
                          <a:pt x="1120789" y="-266"/>
                        </a:lnTo>
                        <a:lnTo>
                          <a:pt x="-685" y="1607459"/>
                        </a:lnTo>
                        <a:lnTo>
                          <a:pt x="113215" y="1646892"/>
                        </a:lnTo>
                        <a:close/>
                      </a:path>
                    </a:pathLst>
                  </a:custGeom>
                  <a:solidFill>
                    <a:srgbClr val="C8AB37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" name="Google Shape;209;p5">
                    <a:extLst>
                      <a:ext uri="{FF2B5EF4-FFF2-40B4-BE49-F238E27FC236}">
                        <a16:creationId xmlns:a16="http://schemas.microsoft.com/office/drawing/2014/main" id="{63A47B16-5718-49C5-808F-E159EFB1A157}"/>
                      </a:ext>
                    </a:extLst>
                  </p:cNvPr>
                  <p:cNvSpPr/>
                  <p:nvPr/>
                </p:nvSpPr>
                <p:spPr>
                  <a:xfrm>
                    <a:off x="6310692" y="1386747"/>
                    <a:ext cx="1143380" cy="1612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3380" h="1612106" extrusionOk="0">
                        <a:moveTo>
                          <a:pt x="25604" y="1611840"/>
                        </a:moveTo>
                        <a:lnTo>
                          <a:pt x="1142695" y="17260"/>
                        </a:lnTo>
                        <a:lnTo>
                          <a:pt x="1120788" y="-266"/>
                        </a:lnTo>
                        <a:lnTo>
                          <a:pt x="-685" y="1607459"/>
                        </a:lnTo>
                        <a:lnTo>
                          <a:pt x="25604" y="1611840"/>
                        </a:lnTo>
                        <a:close/>
                      </a:path>
                    </a:pathLst>
                  </a:custGeom>
                  <a:solidFill>
                    <a:srgbClr val="AC9D93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" name="Google Shape;210;p5">
                    <a:extLst>
                      <a:ext uri="{FF2B5EF4-FFF2-40B4-BE49-F238E27FC236}">
                        <a16:creationId xmlns:a16="http://schemas.microsoft.com/office/drawing/2014/main" id="{106D3D48-2879-4FE7-909B-2E346F4CD4C3}"/>
                      </a:ext>
                    </a:extLst>
                  </p:cNvPr>
                  <p:cNvSpPr/>
                  <p:nvPr/>
                </p:nvSpPr>
                <p:spPr>
                  <a:xfrm>
                    <a:off x="6380702" y="1395510"/>
                    <a:ext cx="1099565" cy="1546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9565" h="1546383" extrusionOk="0">
                        <a:moveTo>
                          <a:pt x="-685" y="1546118"/>
                        </a:moveTo>
                        <a:lnTo>
                          <a:pt x="1076973" y="-266"/>
                        </a:lnTo>
                        <a:lnTo>
                          <a:pt x="1098880" y="8496"/>
                        </a:lnTo>
                        <a:lnTo>
                          <a:pt x="-685" y="154611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38" name="Google Shape;142;p5">
            <a:extLst>
              <a:ext uri="{FF2B5EF4-FFF2-40B4-BE49-F238E27FC236}">
                <a16:creationId xmlns:a16="http://schemas.microsoft.com/office/drawing/2014/main" id="{290960DD-7E97-478B-BEB9-F5E2814D15B5}"/>
              </a:ext>
            </a:extLst>
          </p:cNvPr>
          <p:cNvGrpSpPr/>
          <p:nvPr/>
        </p:nvGrpSpPr>
        <p:grpSpPr>
          <a:xfrm>
            <a:off x="11340399" y="5733982"/>
            <a:ext cx="435283" cy="1050406"/>
            <a:chOff x="4028392" y="3097874"/>
            <a:chExt cx="1270158" cy="3065088"/>
          </a:xfrm>
        </p:grpSpPr>
        <p:sp>
          <p:nvSpPr>
            <p:cNvPr id="42" name="Google Shape;143;p5">
              <a:extLst>
                <a:ext uri="{FF2B5EF4-FFF2-40B4-BE49-F238E27FC236}">
                  <a16:creationId xmlns:a16="http://schemas.microsoft.com/office/drawing/2014/main" id="{644F6681-FC45-493F-895D-453B2FCC1291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;p5">
              <a:extLst>
                <a:ext uri="{FF2B5EF4-FFF2-40B4-BE49-F238E27FC236}">
                  <a16:creationId xmlns:a16="http://schemas.microsoft.com/office/drawing/2014/main" id="{65724720-5E33-4B2B-802E-0FB974BF9267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5;p5">
              <a:extLst>
                <a:ext uri="{FF2B5EF4-FFF2-40B4-BE49-F238E27FC236}">
                  <a16:creationId xmlns:a16="http://schemas.microsoft.com/office/drawing/2014/main" id="{5F33027D-248F-4B4C-9152-C0B5C85C9B3D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6;p5">
              <a:extLst>
                <a:ext uri="{FF2B5EF4-FFF2-40B4-BE49-F238E27FC236}">
                  <a16:creationId xmlns:a16="http://schemas.microsoft.com/office/drawing/2014/main" id="{CD8E6CA8-6B7E-415A-B00A-4DC75B94F4C9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7;p5">
              <a:extLst>
                <a:ext uri="{FF2B5EF4-FFF2-40B4-BE49-F238E27FC236}">
                  <a16:creationId xmlns:a16="http://schemas.microsoft.com/office/drawing/2014/main" id="{C90EC12D-12A6-4D58-A786-4D5B71139361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8;p5">
              <a:extLst>
                <a:ext uri="{FF2B5EF4-FFF2-40B4-BE49-F238E27FC236}">
                  <a16:creationId xmlns:a16="http://schemas.microsoft.com/office/drawing/2014/main" id="{BDAFEA18-795C-4E5B-B96E-D05787B6FCC6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222;p6">
            <a:extLst>
              <a:ext uri="{FF2B5EF4-FFF2-40B4-BE49-F238E27FC236}">
                <a16:creationId xmlns:a16="http://schemas.microsoft.com/office/drawing/2014/main" id="{B87917B5-5A90-4EF6-8F6D-038D5A87AE11}"/>
              </a:ext>
            </a:extLst>
          </p:cNvPr>
          <p:cNvSpPr/>
          <p:nvPr userDrawn="1"/>
        </p:nvSpPr>
        <p:spPr>
          <a:xfrm>
            <a:off x="3127055" y="181958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223;p6">
            <a:extLst>
              <a:ext uri="{FF2B5EF4-FFF2-40B4-BE49-F238E27FC236}">
                <a16:creationId xmlns:a16="http://schemas.microsoft.com/office/drawing/2014/main" id="{77A35F63-CFB1-4DD5-A637-A25BD43586C4}"/>
              </a:ext>
            </a:extLst>
          </p:cNvPr>
          <p:cNvSpPr/>
          <p:nvPr userDrawn="1"/>
        </p:nvSpPr>
        <p:spPr>
          <a:xfrm>
            <a:off x="908795" y="2500792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 userDrawn="1"/>
        </p:nvSpPr>
        <p:spPr>
          <a:xfrm>
            <a:off x="7192734" y="34641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4626132-7375-425A-853C-8625B140384D}"/>
              </a:ext>
            </a:extLst>
          </p:cNvPr>
          <p:cNvGrpSpPr/>
          <p:nvPr/>
        </p:nvGrpSpPr>
        <p:grpSpPr>
          <a:xfrm>
            <a:off x="1025345" y="1196527"/>
            <a:ext cx="10188930" cy="981529"/>
            <a:chOff x="1135108" y="475819"/>
            <a:chExt cx="10174798" cy="1504950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137" name="Rounded Rectangle 13">
              <a:extLst>
                <a:ext uri="{FF2B5EF4-FFF2-40B4-BE49-F238E27FC236}">
                  <a16:creationId xmlns:a16="http://schemas.microsoft.com/office/drawing/2014/main" id="{5B139C47-B781-401E-B292-6C5E60294746}"/>
                </a:ext>
              </a:extLst>
            </p:cNvPr>
            <p:cNvSpPr/>
            <p:nvPr/>
          </p:nvSpPr>
          <p:spPr>
            <a:xfrm>
              <a:off x="1178806" y="475819"/>
              <a:ext cx="10131100" cy="1504950"/>
            </a:xfrm>
            <a:custGeom>
              <a:avLst/>
              <a:gdLst>
                <a:gd name="connsiteX0" fmla="*/ 0 w 10131100"/>
                <a:gd name="connsiteY0" fmla="*/ 250830 h 1504950"/>
                <a:gd name="connsiteX1" fmla="*/ 250830 w 10131100"/>
                <a:gd name="connsiteY1" fmla="*/ 0 h 1504950"/>
                <a:gd name="connsiteX2" fmla="*/ 817268 w 10131100"/>
                <a:gd name="connsiteY2" fmla="*/ 0 h 1504950"/>
                <a:gd name="connsiteX3" fmla="*/ 1480000 w 10131100"/>
                <a:gd name="connsiteY3" fmla="*/ 0 h 1504950"/>
                <a:gd name="connsiteX4" fmla="*/ 1950143 w 10131100"/>
                <a:gd name="connsiteY4" fmla="*/ 0 h 1504950"/>
                <a:gd name="connsiteX5" fmla="*/ 2227697 w 10131100"/>
                <a:gd name="connsiteY5" fmla="*/ 0 h 1504950"/>
                <a:gd name="connsiteX6" fmla="*/ 2505252 w 10131100"/>
                <a:gd name="connsiteY6" fmla="*/ 0 h 1504950"/>
                <a:gd name="connsiteX7" fmla="*/ 2879101 w 10131100"/>
                <a:gd name="connsiteY7" fmla="*/ 0 h 1504950"/>
                <a:gd name="connsiteX8" fmla="*/ 3638127 w 10131100"/>
                <a:gd name="connsiteY8" fmla="*/ 0 h 1504950"/>
                <a:gd name="connsiteX9" fmla="*/ 4011976 w 10131100"/>
                <a:gd name="connsiteY9" fmla="*/ 0 h 1504950"/>
                <a:gd name="connsiteX10" fmla="*/ 4289530 w 10131100"/>
                <a:gd name="connsiteY10" fmla="*/ 0 h 1504950"/>
                <a:gd name="connsiteX11" fmla="*/ 4567085 w 10131100"/>
                <a:gd name="connsiteY11" fmla="*/ 0 h 1504950"/>
                <a:gd name="connsiteX12" fmla="*/ 5133523 w 10131100"/>
                <a:gd name="connsiteY12" fmla="*/ 0 h 1504950"/>
                <a:gd name="connsiteX13" fmla="*/ 5411077 w 10131100"/>
                <a:gd name="connsiteY13" fmla="*/ 0 h 1504950"/>
                <a:gd name="connsiteX14" fmla="*/ 5977515 w 10131100"/>
                <a:gd name="connsiteY14" fmla="*/ 0 h 1504950"/>
                <a:gd name="connsiteX15" fmla="*/ 6640247 w 10131100"/>
                <a:gd name="connsiteY15" fmla="*/ 0 h 1504950"/>
                <a:gd name="connsiteX16" fmla="*/ 7399273 w 10131100"/>
                <a:gd name="connsiteY16" fmla="*/ 0 h 1504950"/>
                <a:gd name="connsiteX17" fmla="*/ 8062005 w 10131100"/>
                <a:gd name="connsiteY17" fmla="*/ 0 h 1504950"/>
                <a:gd name="connsiteX18" fmla="*/ 8435854 w 10131100"/>
                <a:gd name="connsiteY18" fmla="*/ 0 h 1504950"/>
                <a:gd name="connsiteX19" fmla="*/ 9002292 w 10131100"/>
                <a:gd name="connsiteY19" fmla="*/ 0 h 1504950"/>
                <a:gd name="connsiteX20" fmla="*/ 9880270 w 10131100"/>
                <a:gd name="connsiteY20" fmla="*/ 0 h 1504950"/>
                <a:gd name="connsiteX21" fmla="*/ 10131100 w 10131100"/>
                <a:gd name="connsiteY21" fmla="*/ 250830 h 1504950"/>
                <a:gd name="connsiteX22" fmla="*/ 10131100 w 10131100"/>
                <a:gd name="connsiteY22" fmla="*/ 742442 h 1504950"/>
                <a:gd name="connsiteX23" fmla="*/ 10131100 w 10131100"/>
                <a:gd name="connsiteY23" fmla="*/ 1254120 h 1504950"/>
                <a:gd name="connsiteX24" fmla="*/ 9880270 w 10131100"/>
                <a:gd name="connsiteY24" fmla="*/ 1504950 h 1504950"/>
                <a:gd name="connsiteX25" fmla="*/ 9410127 w 10131100"/>
                <a:gd name="connsiteY25" fmla="*/ 1504950 h 1504950"/>
                <a:gd name="connsiteX26" fmla="*/ 8843689 w 10131100"/>
                <a:gd name="connsiteY26" fmla="*/ 1504950 h 1504950"/>
                <a:gd name="connsiteX27" fmla="*/ 8373546 w 10131100"/>
                <a:gd name="connsiteY27" fmla="*/ 1504950 h 1504950"/>
                <a:gd name="connsiteX28" fmla="*/ 7807108 w 10131100"/>
                <a:gd name="connsiteY28" fmla="*/ 1504950 h 1504950"/>
                <a:gd name="connsiteX29" fmla="*/ 7336965 w 10131100"/>
                <a:gd name="connsiteY29" fmla="*/ 1504950 h 1504950"/>
                <a:gd name="connsiteX30" fmla="*/ 6866822 w 10131100"/>
                <a:gd name="connsiteY30" fmla="*/ 1504950 h 1504950"/>
                <a:gd name="connsiteX31" fmla="*/ 6300384 w 10131100"/>
                <a:gd name="connsiteY31" fmla="*/ 1504950 h 1504950"/>
                <a:gd name="connsiteX32" fmla="*/ 6022830 w 10131100"/>
                <a:gd name="connsiteY32" fmla="*/ 1504950 h 1504950"/>
                <a:gd name="connsiteX33" fmla="*/ 5263803 w 10131100"/>
                <a:gd name="connsiteY33" fmla="*/ 1504950 h 1504950"/>
                <a:gd name="connsiteX34" fmla="*/ 4601071 w 10131100"/>
                <a:gd name="connsiteY34" fmla="*/ 1504950 h 1504950"/>
                <a:gd name="connsiteX35" fmla="*/ 3842045 w 10131100"/>
                <a:gd name="connsiteY35" fmla="*/ 1504950 h 1504950"/>
                <a:gd name="connsiteX36" fmla="*/ 3083018 w 10131100"/>
                <a:gd name="connsiteY36" fmla="*/ 1504950 h 1504950"/>
                <a:gd name="connsiteX37" fmla="*/ 2420286 w 10131100"/>
                <a:gd name="connsiteY37" fmla="*/ 1504950 h 1504950"/>
                <a:gd name="connsiteX38" fmla="*/ 2142732 w 10131100"/>
                <a:gd name="connsiteY38" fmla="*/ 1504950 h 1504950"/>
                <a:gd name="connsiteX39" fmla="*/ 1672588 w 10131100"/>
                <a:gd name="connsiteY39" fmla="*/ 1504950 h 1504950"/>
                <a:gd name="connsiteX40" fmla="*/ 1298740 w 10131100"/>
                <a:gd name="connsiteY40" fmla="*/ 1504950 h 1504950"/>
                <a:gd name="connsiteX41" fmla="*/ 250830 w 10131100"/>
                <a:gd name="connsiteY41" fmla="*/ 1504950 h 1504950"/>
                <a:gd name="connsiteX42" fmla="*/ 0 w 10131100"/>
                <a:gd name="connsiteY42" fmla="*/ 1254120 h 1504950"/>
                <a:gd name="connsiteX43" fmla="*/ 0 w 10131100"/>
                <a:gd name="connsiteY43" fmla="*/ 782574 h 1504950"/>
                <a:gd name="connsiteX44" fmla="*/ 0 w 10131100"/>
                <a:gd name="connsiteY44" fmla="*/ 250830 h 150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131100" h="1504950" fill="none" extrusionOk="0">
                  <a:moveTo>
                    <a:pt x="0" y="250830"/>
                  </a:moveTo>
                  <a:cubicBezTo>
                    <a:pt x="2452" y="128033"/>
                    <a:pt x="107654" y="-26643"/>
                    <a:pt x="250830" y="0"/>
                  </a:cubicBezTo>
                  <a:cubicBezTo>
                    <a:pt x="372455" y="-24100"/>
                    <a:pt x="637390" y="23658"/>
                    <a:pt x="817268" y="0"/>
                  </a:cubicBezTo>
                  <a:cubicBezTo>
                    <a:pt x="997146" y="-23658"/>
                    <a:pt x="1323057" y="29557"/>
                    <a:pt x="1480000" y="0"/>
                  </a:cubicBezTo>
                  <a:cubicBezTo>
                    <a:pt x="1636943" y="-29557"/>
                    <a:pt x="1764077" y="53162"/>
                    <a:pt x="1950143" y="0"/>
                  </a:cubicBezTo>
                  <a:cubicBezTo>
                    <a:pt x="2136209" y="-53162"/>
                    <a:pt x="2151005" y="27321"/>
                    <a:pt x="2227697" y="0"/>
                  </a:cubicBezTo>
                  <a:cubicBezTo>
                    <a:pt x="2304389" y="-27321"/>
                    <a:pt x="2403580" y="32383"/>
                    <a:pt x="2505252" y="0"/>
                  </a:cubicBezTo>
                  <a:cubicBezTo>
                    <a:pt x="2606925" y="-32383"/>
                    <a:pt x="2776348" y="15841"/>
                    <a:pt x="2879101" y="0"/>
                  </a:cubicBezTo>
                  <a:cubicBezTo>
                    <a:pt x="2981854" y="-15841"/>
                    <a:pt x="3296810" y="53229"/>
                    <a:pt x="3638127" y="0"/>
                  </a:cubicBezTo>
                  <a:cubicBezTo>
                    <a:pt x="3979444" y="-53229"/>
                    <a:pt x="3916217" y="16254"/>
                    <a:pt x="4011976" y="0"/>
                  </a:cubicBezTo>
                  <a:cubicBezTo>
                    <a:pt x="4107735" y="-16254"/>
                    <a:pt x="4191056" y="6450"/>
                    <a:pt x="4289530" y="0"/>
                  </a:cubicBezTo>
                  <a:cubicBezTo>
                    <a:pt x="4388004" y="-6450"/>
                    <a:pt x="4478155" y="11921"/>
                    <a:pt x="4567085" y="0"/>
                  </a:cubicBezTo>
                  <a:cubicBezTo>
                    <a:pt x="4656015" y="-11921"/>
                    <a:pt x="4973524" y="35667"/>
                    <a:pt x="5133523" y="0"/>
                  </a:cubicBezTo>
                  <a:cubicBezTo>
                    <a:pt x="5293522" y="-35667"/>
                    <a:pt x="5280261" y="17161"/>
                    <a:pt x="5411077" y="0"/>
                  </a:cubicBezTo>
                  <a:cubicBezTo>
                    <a:pt x="5541893" y="-17161"/>
                    <a:pt x="5783659" y="4455"/>
                    <a:pt x="5977515" y="0"/>
                  </a:cubicBezTo>
                  <a:cubicBezTo>
                    <a:pt x="6171371" y="-4455"/>
                    <a:pt x="6429919" y="18199"/>
                    <a:pt x="6640247" y="0"/>
                  </a:cubicBezTo>
                  <a:cubicBezTo>
                    <a:pt x="6850575" y="-18199"/>
                    <a:pt x="7121041" y="23967"/>
                    <a:pt x="7399273" y="0"/>
                  </a:cubicBezTo>
                  <a:cubicBezTo>
                    <a:pt x="7677505" y="-23967"/>
                    <a:pt x="7836727" y="64531"/>
                    <a:pt x="8062005" y="0"/>
                  </a:cubicBezTo>
                  <a:cubicBezTo>
                    <a:pt x="8287283" y="-64531"/>
                    <a:pt x="8280658" y="28404"/>
                    <a:pt x="8435854" y="0"/>
                  </a:cubicBezTo>
                  <a:cubicBezTo>
                    <a:pt x="8591050" y="-28404"/>
                    <a:pt x="8821341" y="23170"/>
                    <a:pt x="9002292" y="0"/>
                  </a:cubicBezTo>
                  <a:cubicBezTo>
                    <a:pt x="9183243" y="-23170"/>
                    <a:pt x="9542011" y="2158"/>
                    <a:pt x="9880270" y="0"/>
                  </a:cubicBezTo>
                  <a:cubicBezTo>
                    <a:pt x="10017652" y="4997"/>
                    <a:pt x="10110190" y="117639"/>
                    <a:pt x="10131100" y="250830"/>
                  </a:cubicBezTo>
                  <a:cubicBezTo>
                    <a:pt x="10186393" y="381931"/>
                    <a:pt x="10123784" y="642984"/>
                    <a:pt x="10131100" y="742442"/>
                  </a:cubicBezTo>
                  <a:cubicBezTo>
                    <a:pt x="10138416" y="841900"/>
                    <a:pt x="10103014" y="1029301"/>
                    <a:pt x="10131100" y="1254120"/>
                  </a:cubicBezTo>
                  <a:cubicBezTo>
                    <a:pt x="10150040" y="1400090"/>
                    <a:pt x="10014613" y="1503223"/>
                    <a:pt x="9880270" y="1504950"/>
                  </a:cubicBezTo>
                  <a:cubicBezTo>
                    <a:pt x="9781080" y="1530065"/>
                    <a:pt x="9564203" y="1503083"/>
                    <a:pt x="9410127" y="1504950"/>
                  </a:cubicBezTo>
                  <a:cubicBezTo>
                    <a:pt x="9256051" y="1506817"/>
                    <a:pt x="9064026" y="1492621"/>
                    <a:pt x="8843689" y="1504950"/>
                  </a:cubicBezTo>
                  <a:cubicBezTo>
                    <a:pt x="8623352" y="1517279"/>
                    <a:pt x="8473129" y="1461901"/>
                    <a:pt x="8373546" y="1504950"/>
                  </a:cubicBezTo>
                  <a:cubicBezTo>
                    <a:pt x="8273963" y="1547999"/>
                    <a:pt x="7942213" y="1461280"/>
                    <a:pt x="7807108" y="1504950"/>
                  </a:cubicBezTo>
                  <a:cubicBezTo>
                    <a:pt x="7672003" y="1548620"/>
                    <a:pt x="7564954" y="1450404"/>
                    <a:pt x="7336965" y="1504950"/>
                  </a:cubicBezTo>
                  <a:cubicBezTo>
                    <a:pt x="7108976" y="1559496"/>
                    <a:pt x="6972070" y="1456822"/>
                    <a:pt x="6866822" y="1504950"/>
                  </a:cubicBezTo>
                  <a:cubicBezTo>
                    <a:pt x="6761574" y="1553078"/>
                    <a:pt x="6480220" y="1443783"/>
                    <a:pt x="6300384" y="1504950"/>
                  </a:cubicBezTo>
                  <a:cubicBezTo>
                    <a:pt x="6120548" y="1566117"/>
                    <a:pt x="6145395" y="1495747"/>
                    <a:pt x="6022830" y="1504950"/>
                  </a:cubicBezTo>
                  <a:cubicBezTo>
                    <a:pt x="5900265" y="1514153"/>
                    <a:pt x="5537810" y="1452045"/>
                    <a:pt x="5263803" y="1504950"/>
                  </a:cubicBezTo>
                  <a:cubicBezTo>
                    <a:pt x="4989796" y="1557855"/>
                    <a:pt x="4879011" y="1455889"/>
                    <a:pt x="4601071" y="1504950"/>
                  </a:cubicBezTo>
                  <a:cubicBezTo>
                    <a:pt x="4323131" y="1554011"/>
                    <a:pt x="4174414" y="1437199"/>
                    <a:pt x="3842045" y="1504950"/>
                  </a:cubicBezTo>
                  <a:cubicBezTo>
                    <a:pt x="3509676" y="1572701"/>
                    <a:pt x="3238796" y="1439640"/>
                    <a:pt x="3083018" y="1504950"/>
                  </a:cubicBezTo>
                  <a:cubicBezTo>
                    <a:pt x="2927240" y="1570260"/>
                    <a:pt x="2586812" y="1472534"/>
                    <a:pt x="2420286" y="1504950"/>
                  </a:cubicBezTo>
                  <a:cubicBezTo>
                    <a:pt x="2253760" y="1537366"/>
                    <a:pt x="2239707" y="1495709"/>
                    <a:pt x="2142732" y="1504950"/>
                  </a:cubicBezTo>
                  <a:cubicBezTo>
                    <a:pt x="2045757" y="1514191"/>
                    <a:pt x="1802405" y="1484727"/>
                    <a:pt x="1672588" y="1504950"/>
                  </a:cubicBezTo>
                  <a:cubicBezTo>
                    <a:pt x="1542771" y="1525173"/>
                    <a:pt x="1419512" y="1494017"/>
                    <a:pt x="1298740" y="1504950"/>
                  </a:cubicBezTo>
                  <a:cubicBezTo>
                    <a:pt x="1177968" y="1515883"/>
                    <a:pt x="757056" y="1435063"/>
                    <a:pt x="250830" y="1504950"/>
                  </a:cubicBezTo>
                  <a:cubicBezTo>
                    <a:pt x="80850" y="1492127"/>
                    <a:pt x="3983" y="1406097"/>
                    <a:pt x="0" y="1254120"/>
                  </a:cubicBezTo>
                  <a:cubicBezTo>
                    <a:pt x="-19265" y="1076876"/>
                    <a:pt x="40470" y="965755"/>
                    <a:pt x="0" y="782574"/>
                  </a:cubicBezTo>
                  <a:cubicBezTo>
                    <a:pt x="-40470" y="599393"/>
                    <a:pt x="45987" y="411120"/>
                    <a:pt x="0" y="250830"/>
                  </a:cubicBezTo>
                  <a:close/>
                </a:path>
                <a:path w="10131100" h="1504950" stroke="0" extrusionOk="0">
                  <a:moveTo>
                    <a:pt x="0" y="250830"/>
                  </a:moveTo>
                  <a:cubicBezTo>
                    <a:pt x="-5857" y="112877"/>
                    <a:pt x="116100" y="-39353"/>
                    <a:pt x="250830" y="0"/>
                  </a:cubicBezTo>
                  <a:cubicBezTo>
                    <a:pt x="436822" y="-6742"/>
                    <a:pt x="713030" y="52408"/>
                    <a:pt x="913562" y="0"/>
                  </a:cubicBezTo>
                  <a:cubicBezTo>
                    <a:pt x="1114094" y="-52408"/>
                    <a:pt x="1362912" y="28833"/>
                    <a:pt x="1480000" y="0"/>
                  </a:cubicBezTo>
                  <a:cubicBezTo>
                    <a:pt x="1597088" y="-28833"/>
                    <a:pt x="1808473" y="24497"/>
                    <a:pt x="2046437" y="0"/>
                  </a:cubicBezTo>
                  <a:cubicBezTo>
                    <a:pt x="2284401" y="-24497"/>
                    <a:pt x="2326981" y="1782"/>
                    <a:pt x="2516581" y="0"/>
                  </a:cubicBezTo>
                  <a:cubicBezTo>
                    <a:pt x="2706181" y="-1782"/>
                    <a:pt x="2993337" y="27825"/>
                    <a:pt x="3179313" y="0"/>
                  </a:cubicBezTo>
                  <a:cubicBezTo>
                    <a:pt x="3365289" y="-27825"/>
                    <a:pt x="3505563" y="40873"/>
                    <a:pt x="3649456" y="0"/>
                  </a:cubicBezTo>
                  <a:cubicBezTo>
                    <a:pt x="3793349" y="-40873"/>
                    <a:pt x="3897168" y="34309"/>
                    <a:pt x="4023305" y="0"/>
                  </a:cubicBezTo>
                  <a:cubicBezTo>
                    <a:pt x="4149442" y="-34309"/>
                    <a:pt x="4238413" y="43413"/>
                    <a:pt x="4397154" y="0"/>
                  </a:cubicBezTo>
                  <a:cubicBezTo>
                    <a:pt x="4555895" y="-43413"/>
                    <a:pt x="4594727" y="1160"/>
                    <a:pt x="4674708" y="0"/>
                  </a:cubicBezTo>
                  <a:cubicBezTo>
                    <a:pt x="4754689" y="-1160"/>
                    <a:pt x="5093280" y="41659"/>
                    <a:pt x="5241146" y="0"/>
                  </a:cubicBezTo>
                  <a:cubicBezTo>
                    <a:pt x="5389012" y="-41659"/>
                    <a:pt x="5696113" y="76444"/>
                    <a:pt x="5903878" y="0"/>
                  </a:cubicBezTo>
                  <a:cubicBezTo>
                    <a:pt x="6111643" y="-76444"/>
                    <a:pt x="6256063" y="24357"/>
                    <a:pt x="6470315" y="0"/>
                  </a:cubicBezTo>
                  <a:cubicBezTo>
                    <a:pt x="6684567" y="-24357"/>
                    <a:pt x="7063572" y="16759"/>
                    <a:pt x="7229342" y="0"/>
                  </a:cubicBezTo>
                  <a:cubicBezTo>
                    <a:pt x="7395112" y="-16759"/>
                    <a:pt x="7756697" y="35903"/>
                    <a:pt x="7892074" y="0"/>
                  </a:cubicBezTo>
                  <a:cubicBezTo>
                    <a:pt x="8027451" y="-35903"/>
                    <a:pt x="8169109" y="932"/>
                    <a:pt x="8265923" y="0"/>
                  </a:cubicBezTo>
                  <a:cubicBezTo>
                    <a:pt x="8362737" y="-932"/>
                    <a:pt x="8425724" y="16871"/>
                    <a:pt x="8543477" y="0"/>
                  </a:cubicBezTo>
                  <a:cubicBezTo>
                    <a:pt x="8661230" y="-16871"/>
                    <a:pt x="8855261" y="27623"/>
                    <a:pt x="9109915" y="0"/>
                  </a:cubicBezTo>
                  <a:cubicBezTo>
                    <a:pt x="9364569" y="-27623"/>
                    <a:pt x="9256758" y="23031"/>
                    <a:pt x="9387469" y="0"/>
                  </a:cubicBezTo>
                  <a:cubicBezTo>
                    <a:pt x="9518180" y="-23031"/>
                    <a:pt x="9724384" y="27768"/>
                    <a:pt x="9880270" y="0"/>
                  </a:cubicBezTo>
                  <a:cubicBezTo>
                    <a:pt x="10045774" y="16441"/>
                    <a:pt x="10163506" y="129932"/>
                    <a:pt x="10131100" y="250830"/>
                  </a:cubicBezTo>
                  <a:cubicBezTo>
                    <a:pt x="10143733" y="474315"/>
                    <a:pt x="10073741" y="572872"/>
                    <a:pt x="10131100" y="762508"/>
                  </a:cubicBezTo>
                  <a:cubicBezTo>
                    <a:pt x="10188459" y="952144"/>
                    <a:pt x="10092945" y="1100245"/>
                    <a:pt x="10131100" y="1254120"/>
                  </a:cubicBezTo>
                  <a:cubicBezTo>
                    <a:pt x="10146444" y="1408823"/>
                    <a:pt x="10000461" y="1531878"/>
                    <a:pt x="9880270" y="1504950"/>
                  </a:cubicBezTo>
                  <a:cubicBezTo>
                    <a:pt x="9676687" y="1549779"/>
                    <a:pt x="9643413" y="1493925"/>
                    <a:pt x="9410127" y="1504950"/>
                  </a:cubicBezTo>
                  <a:cubicBezTo>
                    <a:pt x="9176841" y="1515975"/>
                    <a:pt x="8978315" y="1472577"/>
                    <a:pt x="8843689" y="1504950"/>
                  </a:cubicBezTo>
                  <a:cubicBezTo>
                    <a:pt x="8709063" y="1537323"/>
                    <a:pt x="8358504" y="1439815"/>
                    <a:pt x="8084663" y="1504950"/>
                  </a:cubicBezTo>
                  <a:cubicBezTo>
                    <a:pt x="7810822" y="1570085"/>
                    <a:pt x="7892857" y="1460192"/>
                    <a:pt x="7710814" y="1504950"/>
                  </a:cubicBezTo>
                  <a:cubicBezTo>
                    <a:pt x="7528771" y="1549708"/>
                    <a:pt x="7367685" y="1450158"/>
                    <a:pt x="7240671" y="1504950"/>
                  </a:cubicBezTo>
                  <a:cubicBezTo>
                    <a:pt x="7113657" y="1559742"/>
                    <a:pt x="6678306" y="1490975"/>
                    <a:pt x="6481644" y="1504950"/>
                  </a:cubicBezTo>
                  <a:cubicBezTo>
                    <a:pt x="6284982" y="1518925"/>
                    <a:pt x="6306870" y="1472960"/>
                    <a:pt x="6204090" y="1504950"/>
                  </a:cubicBezTo>
                  <a:cubicBezTo>
                    <a:pt x="6101310" y="1536940"/>
                    <a:pt x="5739309" y="1466307"/>
                    <a:pt x="5445063" y="1504950"/>
                  </a:cubicBezTo>
                  <a:cubicBezTo>
                    <a:pt x="5150817" y="1543593"/>
                    <a:pt x="5277785" y="1503792"/>
                    <a:pt x="5167509" y="1504950"/>
                  </a:cubicBezTo>
                  <a:cubicBezTo>
                    <a:pt x="5057233" y="1506108"/>
                    <a:pt x="4728518" y="1486031"/>
                    <a:pt x="4408482" y="1504950"/>
                  </a:cubicBezTo>
                  <a:cubicBezTo>
                    <a:pt x="4088446" y="1523869"/>
                    <a:pt x="3935034" y="1452222"/>
                    <a:pt x="3745750" y="1504950"/>
                  </a:cubicBezTo>
                  <a:cubicBezTo>
                    <a:pt x="3556466" y="1557678"/>
                    <a:pt x="3332903" y="1466318"/>
                    <a:pt x="3179313" y="1504950"/>
                  </a:cubicBezTo>
                  <a:cubicBezTo>
                    <a:pt x="3025723" y="1543582"/>
                    <a:pt x="2980983" y="1477891"/>
                    <a:pt x="2805464" y="1504950"/>
                  </a:cubicBezTo>
                  <a:cubicBezTo>
                    <a:pt x="2629945" y="1532009"/>
                    <a:pt x="2543822" y="1459089"/>
                    <a:pt x="2335321" y="1504950"/>
                  </a:cubicBezTo>
                  <a:cubicBezTo>
                    <a:pt x="2126820" y="1550811"/>
                    <a:pt x="1957854" y="1499519"/>
                    <a:pt x="1768883" y="1504950"/>
                  </a:cubicBezTo>
                  <a:cubicBezTo>
                    <a:pt x="1579912" y="1510381"/>
                    <a:pt x="1383233" y="1443813"/>
                    <a:pt x="1106151" y="1504950"/>
                  </a:cubicBezTo>
                  <a:cubicBezTo>
                    <a:pt x="829069" y="1566087"/>
                    <a:pt x="467794" y="1478195"/>
                    <a:pt x="250830" y="1504950"/>
                  </a:cubicBezTo>
                  <a:cubicBezTo>
                    <a:pt x="146869" y="1514183"/>
                    <a:pt x="5897" y="1392287"/>
                    <a:pt x="0" y="1254120"/>
                  </a:cubicBezTo>
                  <a:cubicBezTo>
                    <a:pt x="-46252" y="1098517"/>
                    <a:pt x="18960" y="839955"/>
                    <a:pt x="0" y="732409"/>
                  </a:cubicBezTo>
                  <a:cubicBezTo>
                    <a:pt x="-18960" y="624863"/>
                    <a:pt x="5332" y="476214"/>
                    <a:pt x="0" y="250830"/>
                  </a:cubicBezTo>
                  <a:close/>
                </a:path>
              </a:pathLst>
            </a:custGeom>
            <a:solidFill>
              <a:srgbClr val="002060"/>
            </a:solidFill>
            <a:ln w="38100">
              <a:solidFill>
                <a:srgbClr val="FF0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72E6EEF-65D3-415D-90D4-D26F27E71C8E}"/>
                </a:ext>
              </a:extLst>
            </p:cNvPr>
            <p:cNvSpPr txBox="1"/>
            <p:nvPr/>
          </p:nvSpPr>
          <p:spPr>
            <a:xfrm>
              <a:off x="1135108" y="881184"/>
              <a:ext cx="10043515" cy="1085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BF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 m² 50 dm² = …… dm² 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474006" y="2759685"/>
            <a:ext cx="6940531" cy="903888"/>
            <a:chOff x="2534913" y="2749522"/>
            <a:chExt cx="6940531" cy="903888"/>
          </a:xfrm>
        </p:grpSpPr>
        <p:sp>
          <p:nvSpPr>
            <p:cNvPr id="143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2983605" y="2892860"/>
              <a:ext cx="6491839" cy="703012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205</a:t>
              </a:r>
            </a:p>
          </p:txBody>
        </p:sp>
        <p:grpSp>
          <p:nvGrpSpPr>
            <p:cNvPr id="184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34913" y="2749522"/>
              <a:ext cx="809298" cy="903888"/>
              <a:chOff x="3688121" y="2981594"/>
              <a:chExt cx="3319085" cy="3319078"/>
            </a:xfrm>
          </p:grpSpPr>
          <p:sp>
            <p:nvSpPr>
              <p:cNvPr id="185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6" name="Google Shape;768;p25">
                <a:extLst>
                  <a:ext uri="{FF2B5EF4-FFF2-40B4-BE49-F238E27FC236}">
                    <a16:creationId xmlns:a16="http://schemas.microsoft.com/office/drawing/2014/main" id="{2AA904A7-EFE5-45B8-91A2-328624A668DD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187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95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196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188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93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194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sp>
            <p:nvSpPr>
              <p:cNvPr id="189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0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1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2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478247" y="3927464"/>
            <a:ext cx="6973288" cy="914576"/>
            <a:chOff x="2478247" y="3927464"/>
            <a:chExt cx="6973288" cy="914576"/>
          </a:xfrm>
        </p:grpSpPr>
        <p:sp>
          <p:nvSpPr>
            <p:cNvPr id="147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48209" y="4028904"/>
              <a:ext cx="6503326" cy="813136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2 500</a:t>
              </a:r>
            </a:p>
          </p:txBody>
        </p:sp>
        <p:grpSp>
          <p:nvGrpSpPr>
            <p:cNvPr id="197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4"/>
              <a:chExt cx="3319085" cy="3319078"/>
            </a:xfrm>
          </p:grpSpPr>
          <p:sp>
            <p:nvSpPr>
              <p:cNvPr id="198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9" name="Google Shape;768;p25">
                <a:extLst>
                  <a:ext uri="{FF2B5EF4-FFF2-40B4-BE49-F238E27FC236}">
                    <a16:creationId xmlns:a16="http://schemas.microsoft.com/office/drawing/2014/main" id="{56445E16-9670-47C7-BE2C-04979BA64470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200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08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09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01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06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07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sp>
            <p:nvSpPr>
              <p:cNvPr id="202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3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4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5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500562" y="5157035"/>
            <a:ext cx="6937953" cy="908269"/>
            <a:chOff x="2500562" y="5157035"/>
            <a:chExt cx="6937953" cy="908269"/>
          </a:xfrm>
        </p:grpSpPr>
        <p:sp>
          <p:nvSpPr>
            <p:cNvPr id="151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5241664"/>
              <a:ext cx="6460267" cy="82364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250</a:t>
              </a:r>
            </a:p>
          </p:txBody>
        </p:sp>
        <p:grpSp>
          <p:nvGrpSpPr>
            <p:cNvPr id="210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211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2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213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21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22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14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19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20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8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sp>
            <p:nvSpPr>
              <p:cNvPr id="215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6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7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8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8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654" y="5323916"/>
            <a:ext cx="1154344" cy="861550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186" y="2870352"/>
            <a:ext cx="728696" cy="723838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682" y="4016348"/>
            <a:ext cx="728696" cy="723838"/>
          </a:xfrm>
          <a:prstGeom prst="rect">
            <a:avLst/>
          </a:prstGeom>
        </p:spPr>
      </p:pic>
      <p:pic>
        <p:nvPicPr>
          <p:cNvPr id="242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CCE492F-5E0E-423E-BD69-AC93B20A6B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4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79298B8-7B1C-4234-BAEC-6F8595C0E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44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8264472-996E-4807-9C30-54AAB62A9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45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B3B70C2-CEE9-4473-BD5E-96ACB0976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5299688"/>
            <a:ext cx="487363" cy="487363"/>
          </a:xfrm>
          <a:prstGeom prst="rect">
            <a:avLst/>
          </a:prstGeom>
        </p:spPr>
      </p:pic>
      <p:pic>
        <p:nvPicPr>
          <p:cNvPr id="246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367842E-8FEF-4038-9E43-3D621E8EAF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2" y="5983423"/>
            <a:ext cx="487363" cy="487363"/>
          </a:xfrm>
          <a:prstGeom prst="rect">
            <a:avLst/>
          </a:prstGeom>
        </p:spPr>
      </p:pic>
      <p:pic>
        <p:nvPicPr>
          <p:cNvPr id="247" name="图片 4">
            <a:extLst>
              <a:ext uri="{FF2B5EF4-FFF2-40B4-BE49-F238E27FC236}">
                <a16:creationId xmlns:a16="http://schemas.microsoft.com/office/drawing/2014/main" id="{2586AED1-90C7-4F2C-89A4-DF888594B6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272528" y="3776197"/>
            <a:ext cx="2745295" cy="313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83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150" fill="hold"/>
                                        <p:tgtEl>
                                          <p:spTgt spid="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8150" fill="hold"/>
                                        <p:tgtEl>
                                          <p:spTgt spid="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085" fill="hold"/>
                                        <p:tgtEl>
                                          <p:spTgt spid="2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2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3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4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5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;p5">
            <a:extLst>
              <a:ext uri="{FF2B5EF4-FFF2-40B4-BE49-F238E27FC236}">
                <a16:creationId xmlns:a16="http://schemas.microsoft.com/office/drawing/2014/main" id="{BE1AB2F1-7175-4934-A18A-2843C677CD6C}"/>
              </a:ext>
            </a:extLst>
          </p:cNvPr>
          <p:cNvSpPr/>
          <p:nvPr/>
        </p:nvSpPr>
        <p:spPr>
          <a:xfrm>
            <a:off x="159991" y="1534084"/>
            <a:ext cx="12197820" cy="3450373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2;p5">
            <a:extLst>
              <a:ext uri="{FF2B5EF4-FFF2-40B4-BE49-F238E27FC236}">
                <a16:creationId xmlns:a16="http://schemas.microsoft.com/office/drawing/2014/main" id="{B6D4E024-905E-41EA-B520-AF4113AA69CC}"/>
              </a:ext>
            </a:extLst>
          </p:cNvPr>
          <p:cNvSpPr/>
          <p:nvPr/>
        </p:nvSpPr>
        <p:spPr>
          <a:xfrm>
            <a:off x="160197" y="2743831"/>
            <a:ext cx="12197635" cy="2240522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33;p5">
            <a:extLst>
              <a:ext uri="{FF2B5EF4-FFF2-40B4-BE49-F238E27FC236}">
                <a16:creationId xmlns:a16="http://schemas.microsoft.com/office/drawing/2014/main" id="{B969B5FE-ABD5-4158-AB88-B65FB9E24257}"/>
              </a:ext>
            </a:extLst>
          </p:cNvPr>
          <p:cNvSpPr/>
          <p:nvPr/>
        </p:nvSpPr>
        <p:spPr>
          <a:xfrm>
            <a:off x="159991" y="3466531"/>
            <a:ext cx="12194349" cy="3387370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34;p5">
            <a:extLst>
              <a:ext uri="{FF2B5EF4-FFF2-40B4-BE49-F238E27FC236}">
                <a16:creationId xmlns:a16="http://schemas.microsoft.com/office/drawing/2014/main" id="{49CA1922-396C-45A6-AF5D-0DBE9F2C7F23}"/>
              </a:ext>
            </a:extLst>
          </p:cNvPr>
          <p:cNvSpPr/>
          <p:nvPr/>
        </p:nvSpPr>
        <p:spPr>
          <a:xfrm>
            <a:off x="159991" y="4749421"/>
            <a:ext cx="12194349" cy="73791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35;p5">
            <a:extLst>
              <a:ext uri="{FF2B5EF4-FFF2-40B4-BE49-F238E27FC236}">
                <a16:creationId xmlns:a16="http://schemas.microsoft.com/office/drawing/2014/main" id="{BA0ED8AB-F2C5-406A-88E7-3A3899170237}"/>
              </a:ext>
            </a:extLst>
          </p:cNvPr>
          <p:cNvSpPr/>
          <p:nvPr/>
        </p:nvSpPr>
        <p:spPr>
          <a:xfrm>
            <a:off x="159991" y="3799975"/>
            <a:ext cx="12194533" cy="578327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6;p5">
            <a:extLst>
              <a:ext uri="{FF2B5EF4-FFF2-40B4-BE49-F238E27FC236}">
                <a16:creationId xmlns:a16="http://schemas.microsoft.com/office/drawing/2014/main" id="{1A1451DC-D46E-463D-9956-E8C03B88F2EA}"/>
              </a:ext>
            </a:extLst>
          </p:cNvPr>
          <p:cNvSpPr/>
          <p:nvPr/>
        </p:nvSpPr>
        <p:spPr>
          <a:xfrm>
            <a:off x="159991" y="3430248"/>
            <a:ext cx="12194349" cy="199960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7;p5">
            <a:extLst>
              <a:ext uri="{FF2B5EF4-FFF2-40B4-BE49-F238E27FC236}">
                <a16:creationId xmlns:a16="http://schemas.microsoft.com/office/drawing/2014/main" id="{A6F5C1BC-B6C3-4CB0-8F8F-3CF3A5F07F07}"/>
              </a:ext>
            </a:extLst>
          </p:cNvPr>
          <p:cNvSpPr/>
          <p:nvPr/>
        </p:nvSpPr>
        <p:spPr>
          <a:xfrm>
            <a:off x="159991" y="5669997"/>
            <a:ext cx="12186015" cy="1186838"/>
          </a:xfrm>
          <a:custGeom>
            <a:avLst/>
            <a:gdLst/>
            <a:ahLst/>
            <a:cxnLst/>
            <a:rect l="l" t="t" r="r" b="b"/>
            <a:pathLst>
              <a:path w="6281451" h="2792561" extrusionOk="0">
                <a:moveTo>
                  <a:pt x="6281452" y="400263"/>
                </a:moveTo>
                <a:lnTo>
                  <a:pt x="6281452" y="2792562"/>
                </a:lnTo>
                <a:lnTo>
                  <a:pt x="0" y="2792562"/>
                </a:lnTo>
                <a:lnTo>
                  <a:pt x="0" y="483988"/>
                </a:lnTo>
                <a:lnTo>
                  <a:pt x="791242" y="282439"/>
                </a:lnTo>
                <a:cubicBezTo>
                  <a:pt x="1210532" y="175663"/>
                  <a:pt x="1598390" y="164519"/>
                  <a:pt x="2011966" y="249196"/>
                </a:cubicBezTo>
                <a:cubicBezTo>
                  <a:pt x="2483930" y="345875"/>
                  <a:pt x="2906268" y="335398"/>
                  <a:pt x="3370612" y="215573"/>
                </a:cubicBezTo>
                <a:lnTo>
                  <a:pt x="3811905" y="101654"/>
                </a:lnTo>
                <a:cubicBezTo>
                  <a:pt x="4394168" y="-48650"/>
                  <a:pt x="4932521" y="-32648"/>
                  <a:pt x="5508403" y="152137"/>
                </a:cubicBezTo>
                <a:lnTo>
                  <a:pt x="6281452" y="400263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9;p5">
            <a:extLst>
              <a:ext uri="{FF2B5EF4-FFF2-40B4-BE49-F238E27FC236}">
                <a16:creationId xmlns:a16="http://schemas.microsoft.com/office/drawing/2014/main" id="{B1F78BA8-9B4A-4EBD-8111-211DCB93DF17}"/>
              </a:ext>
            </a:extLst>
          </p:cNvPr>
          <p:cNvSpPr/>
          <p:nvPr/>
        </p:nvSpPr>
        <p:spPr>
          <a:xfrm>
            <a:off x="894916" y="566241"/>
            <a:ext cx="11066865" cy="5543415"/>
          </a:xfrm>
          <a:prstGeom prst="frame">
            <a:avLst>
              <a:gd name="adj1" fmla="val 3598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Google Shape;140;p5">
            <a:extLst>
              <a:ext uri="{FF2B5EF4-FFF2-40B4-BE49-F238E27FC236}">
                <a16:creationId xmlns:a16="http://schemas.microsoft.com/office/drawing/2014/main" id="{2970374B-FB5B-4EA5-A8D6-4D7C92B3A4FB}"/>
              </a:ext>
            </a:extLst>
          </p:cNvPr>
          <p:cNvSpPr/>
          <p:nvPr/>
        </p:nvSpPr>
        <p:spPr>
          <a:xfrm>
            <a:off x="159991" y="5965350"/>
            <a:ext cx="12186015" cy="891678"/>
          </a:xfrm>
          <a:custGeom>
            <a:avLst/>
            <a:gdLst/>
            <a:ahLst/>
            <a:cxnLst/>
            <a:rect l="l" t="t" r="r" b="b"/>
            <a:pathLst>
              <a:path w="6281451" h="2098067" extrusionOk="0">
                <a:moveTo>
                  <a:pt x="6281452" y="93627"/>
                </a:moveTo>
                <a:lnTo>
                  <a:pt x="6281452" y="2098068"/>
                </a:lnTo>
                <a:lnTo>
                  <a:pt x="0" y="2098068"/>
                </a:lnTo>
                <a:lnTo>
                  <a:pt x="0" y="39715"/>
                </a:lnTo>
                <a:cubicBezTo>
                  <a:pt x="471392" y="-34294"/>
                  <a:pt x="931259" y="-4957"/>
                  <a:pt x="1397889" y="128488"/>
                </a:cubicBezTo>
                <a:cubicBezTo>
                  <a:pt x="2046161" y="314035"/>
                  <a:pt x="2642521" y="319369"/>
                  <a:pt x="3284601" y="145443"/>
                </a:cubicBezTo>
                <a:cubicBezTo>
                  <a:pt x="3778758" y="11521"/>
                  <a:pt x="4280535" y="-2480"/>
                  <a:pt x="4786694" y="103342"/>
                </a:cubicBezTo>
                <a:cubicBezTo>
                  <a:pt x="5309045" y="212499"/>
                  <a:pt x="5783961" y="210213"/>
                  <a:pt x="6281452" y="93627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1;p5">
            <a:extLst>
              <a:ext uri="{FF2B5EF4-FFF2-40B4-BE49-F238E27FC236}">
                <a16:creationId xmlns:a16="http://schemas.microsoft.com/office/drawing/2014/main" id="{3F3EDF16-33D5-4DF6-9E19-71696BDE9F24}"/>
              </a:ext>
            </a:extLst>
          </p:cNvPr>
          <p:cNvSpPr/>
          <p:nvPr/>
        </p:nvSpPr>
        <p:spPr>
          <a:xfrm>
            <a:off x="159991" y="6175997"/>
            <a:ext cx="12186015" cy="679478"/>
          </a:xfrm>
          <a:custGeom>
            <a:avLst/>
            <a:gdLst/>
            <a:ahLst/>
            <a:cxnLst/>
            <a:rect l="l" t="t" r="r" b="b"/>
            <a:pathLst>
              <a:path w="6281451" h="1598771" extrusionOk="0">
                <a:moveTo>
                  <a:pt x="6281452" y="0"/>
                </a:moveTo>
                <a:lnTo>
                  <a:pt x="6281452" y="1598771"/>
                </a:lnTo>
                <a:lnTo>
                  <a:pt x="0" y="1598771"/>
                </a:lnTo>
                <a:lnTo>
                  <a:pt x="0" y="257461"/>
                </a:lnTo>
                <a:lnTo>
                  <a:pt x="25527" y="265462"/>
                </a:lnTo>
                <a:cubicBezTo>
                  <a:pt x="673418" y="469773"/>
                  <a:pt x="1302544" y="512064"/>
                  <a:pt x="1951292" y="391763"/>
                </a:cubicBezTo>
                <a:cubicBezTo>
                  <a:pt x="2512695" y="287655"/>
                  <a:pt x="3004376" y="287369"/>
                  <a:pt x="3554635" y="390716"/>
                </a:cubicBezTo>
                <a:cubicBezTo>
                  <a:pt x="4254913" y="522256"/>
                  <a:pt x="4928330" y="466344"/>
                  <a:pt x="5642991" y="220027"/>
                </a:cubicBezTo>
                <a:lnTo>
                  <a:pt x="6281452" y="0"/>
                </a:ln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56;p5">
            <a:extLst>
              <a:ext uri="{FF2B5EF4-FFF2-40B4-BE49-F238E27FC236}">
                <a16:creationId xmlns:a16="http://schemas.microsoft.com/office/drawing/2014/main" id="{5122535A-A2F5-4A96-A959-3587B4798FB2}"/>
              </a:ext>
            </a:extLst>
          </p:cNvPr>
          <p:cNvSpPr/>
          <p:nvPr/>
        </p:nvSpPr>
        <p:spPr>
          <a:xfrm>
            <a:off x="159991" y="6463713"/>
            <a:ext cx="12186015" cy="393600"/>
          </a:xfrm>
          <a:custGeom>
            <a:avLst/>
            <a:gdLst/>
            <a:ahLst/>
            <a:cxnLst/>
            <a:rect l="l" t="t" r="r" b="b"/>
            <a:pathLst>
              <a:path w="6281451" h="926118" extrusionOk="0">
                <a:moveTo>
                  <a:pt x="0" y="225079"/>
                </a:moveTo>
                <a:lnTo>
                  <a:pt x="0" y="926119"/>
                </a:lnTo>
                <a:lnTo>
                  <a:pt x="6281452" y="926119"/>
                </a:lnTo>
                <a:lnTo>
                  <a:pt x="6281452" y="272133"/>
                </a:lnTo>
                <a:lnTo>
                  <a:pt x="5490210" y="158785"/>
                </a:lnTo>
                <a:cubicBezTo>
                  <a:pt x="5070920" y="98778"/>
                  <a:pt x="4683062" y="92491"/>
                  <a:pt x="4269486" y="140116"/>
                </a:cubicBezTo>
                <a:cubicBezTo>
                  <a:pt x="3797522" y="194504"/>
                  <a:pt x="3375184" y="188598"/>
                  <a:pt x="2910840" y="121162"/>
                </a:cubicBezTo>
                <a:lnTo>
                  <a:pt x="2469547" y="57153"/>
                </a:lnTo>
                <a:cubicBezTo>
                  <a:pt x="1887284" y="-27333"/>
                  <a:pt x="1348931" y="-18380"/>
                  <a:pt x="773049" y="85538"/>
                </a:cubicBezTo>
                <a:lnTo>
                  <a:pt x="0" y="225079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57;p5">
            <a:extLst>
              <a:ext uri="{FF2B5EF4-FFF2-40B4-BE49-F238E27FC236}">
                <a16:creationId xmlns:a16="http://schemas.microsoft.com/office/drawing/2014/main" id="{223C0965-3039-41CF-9C66-7C30FDC36ECE}"/>
              </a:ext>
            </a:extLst>
          </p:cNvPr>
          <p:cNvGrpSpPr/>
          <p:nvPr/>
        </p:nvGrpSpPr>
        <p:grpSpPr>
          <a:xfrm>
            <a:off x="407656" y="5694211"/>
            <a:ext cx="1734707" cy="1138399"/>
            <a:chOff x="975725" y="5557227"/>
            <a:chExt cx="2040352" cy="1338977"/>
          </a:xfrm>
        </p:grpSpPr>
        <p:sp>
          <p:nvSpPr>
            <p:cNvPr id="113" name="Google Shape;158;p5">
              <a:extLst>
                <a:ext uri="{FF2B5EF4-FFF2-40B4-BE49-F238E27FC236}">
                  <a16:creationId xmlns:a16="http://schemas.microsoft.com/office/drawing/2014/main" id="{FDAAB0BC-B49C-4F9C-8E5E-57575BDAC805}"/>
                </a:ext>
              </a:extLst>
            </p:cNvPr>
            <p:cNvSpPr/>
            <p:nvPr/>
          </p:nvSpPr>
          <p:spPr>
            <a:xfrm>
              <a:off x="975725" y="6182246"/>
              <a:ext cx="1228662" cy="290564"/>
            </a:xfrm>
            <a:custGeom>
              <a:avLst/>
              <a:gdLst/>
              <a:ahLst/>
              <a:cxnLst/>
              <a:rect l="l" t="t" r="r" b="b"/>
              <a:pathLst>
                <a:path w="2109291" h="498823" extrusionOk="0">
                  <a:moveTo>
                    <a:pt x="1054646" y="498823"/>
                  </a:moveTo>
                  <a:cubicBezTo>
                    <a:pt x="1635507" y="498823"/>
                    <a:pt x="2109292" y="386772"/>
                    <a:pt x="2109292" y="249412"/>
                  </a:cubicBezTo>
                  <a:cubicBezTo>
                    <a:pt x="2109292" y="112051"/>
                    <a:pt x="1635507" y="0"/>
                    <a:pt x="1054646" y="0"/>
                  </a:cubicBezTo>
                  <a:cubicBezTo>
                    <a:pt x="473785" y="0"/>
                    <a:pt x="0" y="112051"/>
                    <a:pt x="0" y="249412"/>
                  </a:cubicBezTo>
                  <a:cubicBezTo>
                    <a:pt x="0" y="386772"/>
                    <a:pt x="473785" y="498823"/>
                    <a:pt x="1054646" y="498823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" name="Google Shape;159;p5">
              <a:extLst>
                <a:ext uri="{FF2B5EF4-FFF2-40B4-BE49-F238E27FC236}">
                  <a16:creationId xmlns:a16="http://schemas.microsoft.com/office/drawing/2014/main" id="{AD4427A7-9840-4995-AF40-7CFB40D482C9}"/>
                </a:ext>
              </a:extLst>
            </p:cNvPr>
            <p:cNvGrpSpPr/>
            <p:nvPr/>
          </p:nvGrpSpPr>
          <p:grpSpPr>
            <a:xfrm flipH="1">
              <a:off x="1071688" y="5557227"/>
              <a:ext cx="835252" cy="890789"/>
              <a:chOff x="-4259888" y="2290454"/>
              <a:chExt cx="4283344" cy="4568148"/>
            </a:xfrm>
          </p:grpSpPr>
          <p:sp>
            <p:nvSpPr>
              <p:cNvPr id="130" name="Google Shape;160;p5">
                <a:extLst>
                  <a:ext uri="{FF2B5EF4-FFF2-40B4-BE49-F238E27FC236}">
                    <a16:creationId xmlns:a16="http://schemas.microsoft.com/office/drawing/2014/main" id="{6B5EFD92-BB17-495E-AC73-8140798ACF41}"/>
                  </a:ext>
                </a:extLst>
              </p:cNvPr>
              <p:cNvSpPr/>
              <p:nvPr/>
            </p:nvSpPr>
            <p:spPr>
              <a:xfrm>
                <a:off x="-4117892" y="2882105"/>
                <a:ext cx="3976497" cy="3976497"/>
              </a:xfrm>
              <a:custGeom>
                <a:avLst/>
                <a:gdLst/>
                <a:ahLst/>
                <a:cxnLst/>
                <a:rect l="l" t="t" r="r" b="b"/>
                <a:pathLst>
                  <a:path w="1600200" h="1600200" extrusionOk="0">
                    <a:moveTo>
                      <a:pt x="0" y="0"/>
                    </a:moveTo>
                    <a:lnTo>
                      <a:pt x="253270" y="1511522"/>
                    </a:lnTo>
                    <a:lnTo>
                      <a:pt x="258604" y="1511808"/>
                    </a:lnTo>
                    <a:cubicBezTo>
                      <a:pt x="277273" y="1561148"/>
                      <a:pt x="511778" y="1600200"/>
                      <a:pt x="798576" y="1600200"/>
                    </a:cubicBezTo>
                    <a:cubicBezTo>
                      <a:pt x="1085374" y="1600200"/>
                      <a:pt x="1320070" y="1561148"/>
                      <a:pt x="1338834" y="1511808"/>
                    </a:cubicBezTo>
                    <a:lnTo>
                      <a:pt x="1347216" y="1511522"/>
                    </a:lnTo>
                    <a:lnTo>
                      <a:pt x="1600200" y="0"/>
                    </a:lnTo>
                    <a:lnTo>
                      <a:pt x="800100" y="5867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61;p5">
                <a:extLst>
                  <a:ext uri="{FF2B5EF4-FFF2-40B4-BE49-F238E27FC236}">
                    <a16:creationId xmlns:a16="http://schemas.microsoft.com/office/drawing/2014/main" id="{6F944491-0619-4D0B-94AA-F91EB8D70057}"/>
                  </a:ext>
                </a:extLst>
              </p:cNvPr>
              <p:cNvSpPr/>
              <p:nvPr/>
            </p:nvSpPr>
            <p:spPr>
              <a:xfrm>
                <a:off x="-4259888" y="2479783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509683" y="0"/>
                      <a:pt x="210788" y="34385"/>
                      <a:pt x="76200" y="83915"/>
                    </a:cubicBezTo>
                    <a:lnTo>
                      <a:pt x="76200" y="66675"/>
                    </a:lnTo>
                    <a:lnTo>
                      <a:pt x="0" y="66675"/>
                    </a:lnTo>
                    <a:lnTo>
                      <a:pt x="0" y="142875"/>
                    </a:ln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lnTo>
                      <a:pt x="1714500" y="66675"/>
                    </a:lnTo>
                    <a:lnTo>
                      <a:pt x="1638300" y="66675"/>
                    </a:lnTo>
                    <a:lnTo>
                      <a:pt x="1638300" y="83915"/>
                    </a:lnTo>
                    <a:cubicBezTo>
                      <a:pt x="1503712" y="34385"/>
                      <a:pt x="1204722" y="0"/>
                      <a:pt x="857250" y="0"/>
                    </a:cubicBez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62;p5">
                <a:extLst>
                  <a:ext uri="{FF2B5EF4-FFF2-40B4-BE49-F238E27FC236}">
                    <a16:creationId xmlns:a16="http://schemas.microsoft.com/office/drawing/2014/main" id="{D83001DE-34F8-4D42-9F99-7BC6E5C854D8}"/>
                  </a:ext>
                </a:extLst>
              </p:cNvPr>
              <p:cNvSpPr/>
              <p:nvPr/>
            </p:nvSpPr>
            <p:spPr>
              <a:xfrm>
                <a:off x="-4259888" y="2290454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383762" y="0"/>
                      <a:pt x="0" y="64008"/>
                      <a:pt x="0" y="142875"/>
                    </a:cubicBez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cubicBezTo>
                      <a:pt x="1714500" y="64008"/>
                      <a:pt x="1330738" y="0"/>
                      <a:pt x="857250" y="0"/>
                    </a:cubicBezTo>
                    <a:close/>
                    <a:moveTo>
                      <a:pt x="857250" y="28575"/>
                    </a:moveTo>
                    <a:cubicBezTo>
                      <a:pt x="1267587" y="28575"/>
                      <a:pt x="1600200" y="79724"/>
                      <a:pt x="1600200" y="142875"/>
                    </a:cubicBezTo>
                    <a:cubicBezTo>
                      <a:pt x="1600200" y="206026"/>
                      <a:pt x="1267587" y="257175"/>
                      <a:pt x="857250" y="257175"/>
                    </a:cubicBezTo>
                    <a:cubicBezTo>
                      <a:pt x="446913" y="257175"/>
                      <a:pt x="114300" y="206026"/>
                      <a:pt x="114300" y="142875"/>
                    </a:cubicBezTo>
                    <a:cubicBezTo>
                      <a:pt x="114300" y="79724"/>
                      <a:pt x="446913" y="28575"/>
                      <a:pt x="857250" y="28575"/>
                    </a:cubicBez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63;p5">
                <a:extLst>
                  <a:ext uri="{FF2B5EF4-FFF2-40B4-BE49-F238E27FC236}">
                    <a16:creationId xmlns:a16="http://schemas.microsoft.com/office/drawing/2014/main" id="{5D2EB3EA-49E0-4C52-8296-B2AE7E8E24EC}"/>
                  </a:ext>
                </a:extLst>
              </p:cNvPr>
              <p:cNvSpPr/>
              <p:nvPr/>
            </p:nvSpPr>
            <p:spPr>
              <a:xfrm>
                <a:off x="-3722035" y="3185505"/>
                <a:ext cx="3330996" cy="2212255"/>
              </a:xfrm>
              <a:custGeom>
                <a:avLst/>
                <a:gdLst/>
                <a:ahLst/>
                <a:cxnLst/>
                <a:rect l="l" t="t" r="r" b="b"/>
                <a:pathLst>
                  <a:path w="3330996" h="2212255" extrusionOk="0">
                    <a:moveTo>
                      <a:pt x="177084" y="63532"/>
                    </a:moveTo>
                    <a:cubicBezTo>
                      <a:pt x="166021" y="63995"/>
                      <a:pt x="154096" y="66887"/>
                      <a:pt x="141286" y="72892"/>
                    </a:cubicBezTo>
                    <a:cubicBezTo>
                      <a:pt x="38813" y="120934"/>
                      <a:pt x="122592" y="252518"/>
                      <a:pt x="122592" y="252518"/>
                    </a:cubicBezTo>
                    <a:lnTo>
                      <a:pt x="289673" y="176076"/>
                    </a:lnTo>
                    <a:cubicBezTo>
                      <a:pt x="289673" y="176076"/>
                      <a:pt x="254523" y="60293"/>
                      <a:pt x="177084" y="63532"/>
                    </a:cubicBezTo>
                    <a:close/>
                    <a:moveTo>
                      <a:pt x="189329" y="0"/>
                    </a:moveTo>
                    <a:cubicBezTo>
                      <a:pt x="293934" y="0"/>
                      <a:pt x="378657" y="84726"/>
                      <a:pt x="378657" y="189329"/>
                    </a:cubicBezTo>
                    <a:lnTo>
                      <a:pt x="373085" y="216947"/>
                    </a:lnTo>
                    <a:lnTo>
                      <a:pt x="397885" y="248723"/>
                    </a:lnTo>
                    <a:cubicBezTo>
                      <a:pt x="566135" y="462596"/>
                      <a:pt x="1277966" y="1340089"/>
                      <a:pt x="1899199" y="1692121"/>
                    </a:cubicBezTo>
                    <a:cubicBezTo>
                      <a:pt x="2609180" y="2094443"/>
                      <a:pt x="3330996" y="1952447"/>
                      <a:pt x="3330996" y="1952447"/>
                    </a:cubicBezTo>
                    <a:cubicBezTo>
                      <a:pt x="3330996" y="1952447"/>
                      <a:pt x="2798272" y="2520904"/>
                      <a:pt x="1721705" y="1976113"/>
                    </a:cubicBezTo>
                    <a:cubicBezTo>
                      <a:pt x="712421" y="1465372"/>
                      <a:pt x="253928" y="497855"/>
                      <a:pt x="200560" y="378910"/>
                    </a:cubicBezTo>
                    <a:lnTo>
                      <a:pt x="199977" y="377585"/>
                    </a:lnTo>
                    <a:lnTo>
                      <a:pt x="189329" y="378657"/>
                    </a:lnTo>
                    <a:cubicBezTo>
                      <a:pt x="84726" y="378657"/>
                      <a:pt x="0" y="293931"/>
                      <a:pt x="0" y="189329"/>
                    </a:cubicBezTo>
                    <a:cubicBezTo>
                      <a:pt x="0" y="84726"/>
                      <a:pt x="84726" y="0"/>
                      <a:pt x="189329" y="0"/>
                    </a:cubicBezTo>
                    <a:close/>
                  </a:path>
                </a:pathLst>
              </a:custGeom>
              <a:solidFill>
                <a:srgbClr val="EEEE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64;p5">
                <a:extLst>
                  <a:ext uri="{FF2B5EF4-FFF2-40B4-BE49-F238E27FC236}">
                    <a16:creationId xmlns:a16="http://schemas.microsoft.com/office/drawing/2014/main" id="{2D5C4B91-F14B-4D0B-883E-6C8E835DEEB6}"/>
                  </a:ext>
                </a:extLst>
              </p:cNvPr>
              <p:cNvSpPr/>
              <p:nvPr/>
            </p:nvSpPr>
            <p:spPr>
              <a:xfrm>
                <a:off x="-695859" y="3147167"/>
                <a:ext cx="719316" cy="2032509"/>
              </a:xfrm>
              <a:custGeom>
                <a:avLst/>
                <a:gdLst/>
                <a:ahLst/>
                <a:cxnLst/>
                <a:rect l="l" t="t" r="r" b="b"/>
                <a:pathLst>
                  <a:path w="289463" h="817911" extrusionOk="0">
                    <a:moveTo>
                      <a:pt x="174784" y="190024"/>
                    </a:moveTo>
                    <a:cubicBezTo>
                      <a:pt x="174784" y="190024"/>
                      <a:pt x="227457" y="296418"/>
                      <a:pt x="184595" y="505968"/>
                    </a:cubicBezTo>
                    <a:cubicBezTo>
                      <a:pt x="142018" y="714089"/>
                      <a:pt x="0" y="817912"/>
                      <a:pt x="0" y="817912"/>
                    </a:cubicBezTo>
                    <a:lnTo>
                      <a:pt x="116110" y="807815"/>
                    </a:lnTo>
                    <a:cubicBezTo>
                      <a:pt x="116110" y="807815"/>
                      <a:pt x="294132" y="634556"/>
                      <a:pt x="289370" y="410718"/>
                    </a:cubicBezTo>
                    <a:cubicBezTo>
                      <a:pt x="284607" y="186880"/>
                      <a:pt x="208407" y="0"/>
                      <a:pt x="208407" y="0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65;p5">
                <a:extLst>
                  <a:ext uri="{FF2B5EF4-FFF2-40B4-BE49-F238E27FC236}">
                    <a16:creationId xmlns:a16="http://schemas.microsoft.com/office/drawing/2014/main" id="{CBC493E6-1C72-4138-B175-31B94F504114}"/>
                  </a:ext>
                </a:extLst>
              </p:cNvPr>
              <p:cNvSpPr/>
              <p:nvPr/>
            </p:nvSpPr>
            <p:spPr>
              <a:xfrm>
                <a:off x="-3975657" y="2361691"/>
                <a:ext cx="3692462" cy="568071"/>
              </a:xfrm>
              <a:custGeom>
                <a:avLst/>
                <a:gdLst/>
                <a:ahLst/>
                <a:cxnLst/>
                <a:rect l="l" t="t" r="r" b="b"/>
                <a:pathLst>
                  <a:path w="1485900" h="228600" extrusionOk="0">
                    <a:moveTo>
                      <a:pt x="0" y="114300"/>
                    </a:moveTo>
                    <a:cubicBezTo>
                      <a:pt x="0" y="177451"/>
                      <a:pt x="332613" y="228600"/>
                      <a:pt x="742950" y="228600"/>
                    </a:cubicBezTo>
                    <a:cubicBezTo>
                      <a:pt x="1153287" y="228600"/>
                      <a:pt x="1485900" y="177451"/>
                      <a:pt x="1485900" y="114300"/>
                    </a:cubicBezTo>
                    <a:cubicBezTo>
                      <a:pt x="1485900" y="51149"/>
                      <a:pt x="1153287" y="0"/>
                      <a:pt x="742950" y="0"/>
                    </a:cubicBezTo>
                    <a:cubicBezTo>
                      <a:pt x="332613" y="0"/>
                      <a:pt x="0" y="51244"/>
                      <a:pt x="0" y="114300"/>
                    </a:cubicBez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5" name="Google Shape;166;p5">
              <a:extLst>
                <a:ext uri="{FF2B5EF4-FFF2-40B4-BE49-F238E27FC236}">
                  <a16:creationId xmlns:a16="http://schemas.microsoft.com/office/drawing/2014/main" id="{8E265BB9-A98D-4FDA-BE15-59F72A9B366C}"/>
                </a:ext>
              </a:extLst>
            </p:cNvPr>
            <p:cNvSpPr/>
            <p:nvPr/>
          </p:nvSpPr>
          <p:spPr>
            <a:xfrm>
              <a:off x="1030321" y="6260169"/>
              <a:ext cx="1985756" cy="636035"/>
            </a:xfrm>
            <a:custGeom>
              <a:avLst/>
              <a:gdLst/>
              <a:ahLst/>
              <a:cxnLst/>
              <a:rect l="l" t="t" r="r" b="b"/>
              <a:pathLst>
                <a:path w="3409023" h="1091906" extrusionOk="0">
                  <a:moveTo>
                    <a:pt x="651596" y="191331"/>
                  </a:moveTo>
                  <a:cubicBezTo>
                    <a:pt x="817348" y="191331"/>
                    <a:pt x="968661" y="210313"/>
                    <a:pt x="1083632" y="241570"/>
                  </a:cubicBezTo>
                  <a:cubicBezTo>
                    <a:pt x="1101478" y="107130"/>
                    <a:pt x="1420111" y="0"/>
                    <a:pt x="1810614" y="0"/>
                  </a:cubicBezTo>
                  <a:cubicBezTo>
                    <a:pt x="2181271" y="0"/>
                    <a:pt x="2487141" y="96477"/>
                    <a:pt x="2532567" y="221291"/>
                  </a:cubicBezTo>
                  <a:lnTo>
                    <a:pt x="2534298" y="221291"/>
                  </a:lnTo>
                  <a:cubicBezTo>
                    <a:pt x="3017384" y="221291"/>
                    <a:pt x="3409023" y="343076"/>
                    <a:pt x="3409023" y="493361"/>
                  </a:cubicBezTo>
                  <a:cubicBezTo>
                    <a:pt x="3409023" y="643647"/>
                    <a:pt x="3017384" y="765432"/>
                    <a:pt x="2534298" y="765432"/>
                  </a:cubicBezTo>
                  <a:cubicBezTo>
                    <a:pt x="2415270" y="765432"/>
                    <a:pt x="2301759" y="758023"/>
                    <a:pt x="2198360" y="744612"/>
                  </a:cubicBezTo>
                  <a:cubicBezTo>
                    <a:pt x="2051157" y="815131"/>
                    <a:pt x="1829109" y="860016"/>
                    <a:pt x="1580725" y="860016"/>
                  </a:cubicBezTo>
                  <a:cubicBezTo>
                    <a:pt x="1176648" y="860016"/>
                    <a:pt x="842386" y="741205"/>
                    <a:pt x="786415" y="586539"/>
                  </a:cubicBezTo>
                  <a:cubicBezTo>
                    <a:pt x="742935" y="589351"/>
                    <a:pt x="697834" y="590812"/>
                    <a:pt x="651596" y="590812"/>
                  </a:cubicBezTo>
                  <a:cubicBezTo>
                    <a:pt x="291701" y="590812"/>
                    <a:pt x="0" y="501365"/>
                    <a:pt x="0" y="391044"/>
                  </a:cubicBezTo>
                  <a:cubicBezTo>
                    <a:pt x="0" y="280778"/>
                    <a:pt x="291701" y="191331"/>
                    <a:pt x="651596" y="191331"/>
                  </a:cubicBezTo>
                  <a:lnTo>
                    <a:pt x="651596" y="191331"/>
                  </a:lnTo>
                  <a:close/>
                  <a:moveTo>
                    <a:pt x="2362922" y="860016"/>
                  </a:moveTo>
                  <a:cubicBezTo>
                    <a:pt x="2211934" y="860016"/>
                    <a:pt x="2089499" y="911932"/>
                    <a:pt x="2089499" y="975961"/>
                  </a:cubicBezTo>
                  <a:cubicBezTo>
                    <a:pt x="2089499" y="1039990"/>
                    <a:pt x="2211934" y="1091906"/>
                    <a:pt x="2362922" y="1091906"/>
                  </a:cubicBezTo>
                  <a:cubicBezTo>
                    <a:pt x="2513910" y="1091906"/>
                    <a:pt x="2636345" y="1039990"/>
                    <a:pt x="2636345" y="975961"/>
                  </a:cubicBezTo>
                  <a:cubicBezTo>
                    <a:pt x="2636345" y="911932"/>
                    <a:pt x="2513910" y="860016"/>
                    <a:pt x="2362922" y="860016"/>
                  </a:cubicBezTo>
                  <a:lnTo>
                    <a:pt x="2362922" y="860016"/>
                  </a:lnTo>
                  <a:close/>
                  <a:moveTo>
                    <a:pt x="612119" y="618500"/>
                  </a:moveTo>
                  <a:cubicBezTo>
                    <a:pt x="503961" y="618500"/>
                    <a:pt x="416245" y="658680"/>
                    <a:pt x="416245" y="708271"/>
                  </a:cubicBezTo>
                  <a:cubicBezTo>
                    <a:pt x="416245" y="757861"/>
                    <a:pt x="503961" y="798042"/>
                    <a:pt x="612119" y="798042"/>
                  </a:cubicBezTo>
                  <a:cubicBezTo>
                    <a:pt x="720276" y="798042"/>
                    <a:pt x="807992" y="757861"/>
                    <a:pt x="807992" y="708271"/>
                  </a:cubicBezTo>
                  <a:cubicBezTo>
                    <a:pt x="807992" y="658680"/>
                    <a:pt x="720330" y="618500"/>
                    <a:pt x="612119" y="618500"/>
                  </a:cubicBez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67;p5">
              <a:extLst>
                <a:ext uri="{FF2B5EF4-FFF2-40B4-BE49-F238E27FC236}">
                  <a16:creationId xmlns:a16="http://schemas.microsoft.com/office/drawing/2014/main" id="{A1B839E5-907A-4482-BF02-57D903967FE7}"/>
                </a:ext>
              </a:extLst>
            </p:cNvPr>
            <p:cNvSpPr/>
            <p:nvPr/>
          </p:nvSpPr>
          <p:spPr>
            <a:xfrm>
              <a:off x="1346500" y="6316554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19" y="296568"/>
                    <a:pt x="1103209" y="229943"/>
                    <a:pt x="1103209" y="148284"/>
                  </a:cubicBezTo>
                  <a:cubicBezTo>
                    <a:pt x="1103209" y="66625"/>
                    <a:pt x="855419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43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68;p5">
              <a:extLst>
                <a:ext uri="{FF2B5EF4-FFF2-40B4-BE49-F238E27FC236}">
                  <a16:creationId xmlns:a16="http://schemas.microsoft.com/office/drawing/2014/main" id="{2E8BC56A-F7F3-4812-B1F5-489745561649}"/>
                </a:ext>
              </a:extLst>
            </p:cNvPr>
            <p:cNvSpPr/>
            <p:nvPr/>
          </p:nvSpPr>
          <p:spPr>
            <a:xfrm>
              <a:off x="1195792" y="6055316"/>
              <a:ext cx="1089775" cy="372089"/>
            </a:xfrm>
            <a:custGeom>
              <a:avLst/>
              <a:gdLst/>
              <a:ahLst/>
              <a:cxnLst/>
              <a:rect l="l" t="t" r="r" b="b"/>
              <a:pathLst>
                <a:path w="1870858" h="638779" extrusionOk="0">
                  <a:moveTo>
                    <a:pt x="1020738" y="486602"/>
                  </a:moveTo>
                  <a:cubicBezTo>
                    <a:pt x="1020738" y="570640"/>
                    <a:pt x="763702" y="638779"/>
                    <a:pt x="446691" y="638779"/>
                  </a:cubicBezTo>
                  <a:cubicBezTo>
                    <a:pt x="266230" y="638779"/>
                    <a:pt x="105237" y="616715"/>
                    <a:pt x="0" y="582159"/>
                  </a:cubicBezTo>
                  <a:cubicBezTo>
                    <a:pt x="91339" y="555714"/>
                    <a:pt x="177974" y="512830"/>
                    <a:pt x="255360" y="454587"/>
                  </a:cubicBezTo>
                  <a:cubicBezTo>
                    <a:pt x="353405" y="380877"/>
                    <a:pt x="476218" y="347943"/>
                    <a:pt x="598004" y="362761"/>
                  </a:cubicBezTo>
                  <a:cubicBezTo>
                    <a:pt x="776410" y="384501"/>
                    <a:pt x="947678" y="285645"/>
                    <a:pt x="1018034" y="120271"/>
                  </a:cubicBezTo>
                  <a:lnTo>
                    <a:pt x="1069247" y="0"/>
                  </a:lnTo>
                  <a:lnTo>
                    <a:pt x="1051942" y="173755"/>
                  </a:lnTo>
                  <a:cubicBezTo>
                    <a:pt x="1046155" y="231566"/>
                    <a:pt x="1065516" y="283698"/>
                    <a:pt x="1107481" y="323824"/>
                  </a:cubicBezTo>
                  <a:cubicBezTo>
                    <a:pt x="1149500" y="363951"/>
                    <a:pt x="1202498" y="380877"/>
                    <a:pt x="1259983" y="372441"/>
                  </a:cubicBezTo>
                  <a:cubicBezTo>
                    <a:pt x="1346455" y="359787"/>
                    <a:pt x="1441472" y="352810"/>
                    <a:pt x="1541139" y="352810"/>
                  </a:cubicBezTo>
                  <a:cubicBezTo>
                    <a:pt x="1659842" y="352810"/>
                    <a:pt x="1771894" y="362707"/>
                    <a:pt x="1870858" y="380283"/>
                  </a:cubicBezTo>
                  <a:lnTo>
                    <a:pt x="1870858" y="598220"/>
                  </a:lnTo>
                  <a:lnTo>
                    <a:pt x="1378416" y="598220"/>
                  </a:lnTo>
                  <a:cubicBezTo>
                    <a:pt x="1378416" y="534948"/>
                    <a:pt x="1230997" y="480977"/>
                    <a:pt x="1023496" y="459670"/>
                  </a:cubicBezTo>
                  <a:lnTo>
                    <a:pt x="1020738" y="48660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69;p5">
              <a:extLst>
                <a:ext uri="{FF2B5EF4-FFF2-40B4-BE49-F238E27FC236}">
                  <a16:creationId xmlns:a16="http://schemas.microsoft.com/office/drawing/2014/main" id="{EC1E53E3-9EC3-49B6-B9CD-99AEFA497D2B}"/>
                </a:ext>
              </a:extLst>
            </p:cNvPr>
            <p:cNvSpPr/>
            <p:nvPr/>
          </p:nvSpPr>
          <p:spPr>
            <a:xfrm>
              <a:off x="2269702" y="6452965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20" y="296568"/>
                    <a:pt x="1103209" y="229943"/>
                    <a:pt x="1103209" y="148284"/>
                  </a:cubicBezTo>
                  <a:cubicBezTo>
                    <a:pt x="1103209" y="66625"/>
                    <a:pt x="855420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97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70;p5">
              <a:extLst>
                <a:ext uri="{FF2B5EF4-FFF2-40B4-BE49-F238E27FC236}">
                  <a16:creationId xmlns:a16="http://schemas.microsoft.com/office/drawing/2014/main" id="{BEEC7784-2A5A-4986-AF0A-FDCED37E17A1}"/>
                </a:ext>
              </a:extLst>
            </p:cNvPr>
            <p:cNvSpPr/>
            <p:nvPr/>
          </p:nvSpPr>
          <p:spPr>
            <a:xfrm>
              <a:off x="2134328" y="6074531"/>
              <a:ext cx="642616" cy="539579"/>
            </a:xfrm>
            <a:custGeom>
              <a:avLst/>
              <a:gdLst/>
              <a:ahLst/>
              <a:cxnLst/>
              <a:rect l="l" t="t" r="r" b="b"/>
              <a:pathLst>
                <a:path w="1103204" h="926316" extrusionOk="0">
                  <a:moveTo>
                    <a:pt x="1037501" y="128762"/>
                  </a:moveTo>
                  <a:cubicBezTo>
                    <a:pt x="1037501" y="57648"/>
                    <a:pt x="819996" y="0"/>
                    <a:pt x="551656" y="0"/>
                  </a:cubicBezTo>
                  <a:cubicBezTo>
                    <a:pt x="283317" y="0"/>
                    <a:pt x="65812" y="57648"/>
                    <a:pt x="65812" y="128762"/>
                  </a:cubicBezTo>
                  <a:lnTo>
                    <a:pt x="160" y="789497"/>
                  </a:lnTo>
                  <a:cubicBezTo>
                    <a:pt x="-7303" y="864667"/>
                    <a:pt x="247030" y="926317"/>
                    <a:pt x="551602" y="926317"/>
                  </a:cubicBezTo>
                  <a:cubicBezTo>
                    <a:pt x="856174" y="926317"/>
                    <a:pt x="1110507" y="864667"/>
                    <a:pt x="1103044" y="789497"/>
                  </a:cubicBezTo>
                  <a:lnTo>
                    <a:pt x="1037501" y="12876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71;p5">
              <a:extLst>
                <a:ext uri="{FF2B5EF4-FFF2-40B4-BE49-F238E27FC236}">
                  <a16:creationId xmlns:a16="http://schemas.microsoft.com/office/drawing/2014/main" id="{094228DD-74DF-4C81-BEF4-5DF64B64BA1B}"/>
                </a:ext>
              </a:extLst>
            </p:cNvPr>
            <p:cNvSpPr/>
            <p:nvPr/>
          </p:nvSpPr>
          <p:spPr>
            <a:xfrm>
              <a:off x="2173571" y="6083383"/>
              <a:ext cx="603273" cy="530664"/>
            </a:xfrm>
            <a:custGeom>
              <a:avLst/>
              <a:gdLst/>
              <a:ahLst/>
              <a:cxnLst/>
              <a:rect l="l" t="t" r="r" b="b"/>
              <a:pathLst>
                <a:path w="1035662" h="911012" extrusionOk="0">
                  <a:moveTo>
                    <a:pt x="969904" y="113512"/>
                  </a:moveTo>
                  <a:cubicBezTo>
                    <a:pt x="969904" y="64408"/>
                    <a:pt x="866127" y="21686"/>
                    <a:pt x="713570" y="0"/>
                  </a:cubicBezTo>
                  <a:lnTo>
                    <a:pt x="103615" y="193602"/>
                  </a:lnTo>
                  <a:cubicBezTo>
                    <a:pt x="162886" y="270989"/>
                    <a:pt x="353568" y="310088"/>
                    <a:pt x="583673" y="304464"/>
                  </a:cubicBezTo>
                  <a:cubicBezTo>
                    <a:pt x="873644" y="297380"/>
                    <a:pt x="888732" y="689451"/>
                    <a:pt x="653759" y="784901"/>
                  </a:cubicBezTo>
                  <a:cubicBezTo>
                    <a:pt x="448206" y="868398"/>
                    <a:pt x="209610" y="881215"/>
                    <a:pt x="0" y="841088"/>
                  </a:cubicBezTo>
                  <a:cubicBezTo>
                    <a:pt x="94422" y="882729"/>
                    <a:pt x="277695" y="911012"/>
                    <a:pt x="484060" y="911012"/>
                  </a:cubicBezTo>
                  <a:cubicBezTo>
                    <a:pt x="788632" y="911012"/>
                    <a:pt x="1042965" y="849363"/>
                    <a:pt x="1035502" y="774193"/>
                  </a:cubicBezTo>
                  <a:lnTo>
                    <a:pt x="969904" y="113512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72;p5">
              <a:extLst>
                <a:ext uri="{FF2B5EF4-FFF2-40B4-BE49-F238E27FC236}">
                  <a16:creationId xmlns:a16="http://schemas.microsoft.com/office/drawing/2014/main" id="{526FF432-09E9-4DFF-BCF8-D344F8111A13}"/>
                </a:ext>
              </a:extLst>
            </p:cNvPr>
            <p:cNvSpPr/>
            <p:nvPr/>
          </p:nvSpPr>
          <p:spPr>
            <a:xfrm>
              <a:off x="2172535" y="6074531"/>
              <a:ext cx="566009" cy="150007"/>
            </a:xfrm>
            <a:custGeom>
              <a:avLst/>
              <a:gdLst/>
              <a:ahLst/>
              <a:cxnLst/>
              <a:rect l="l" t="t" r="r" b="b"/>
              <a:pathLst>
                <a:path w="971689" h="257523" extrusionOk="0">
                  <a:moveTo>
                    <a:pt x="971689" y="128762"/>
                  </a:moveTo>
                  <a:cubicBezTo>
                    <a:pt x="971689" y="57648"/>
                    <a:pt x="754184" y="0"/>
                    <a:pt x="485844" y="0"/>
                  </a:cubicBezTo>
                  <a:cubicBezTo>
                    <a:pt x="217505" y="0"/>
                    <a:pt x="0" y="57648"/>
                    <a:pt x="0" y="128762"/>
                  </a:cubicBezTo>
                  <a:cubicBezTo>
                    <a:pt x="0" y="199875"/>
                    <a:pt x="217505" y="257524"/>
                    <a:pt x="485844" y="257524"/>
                  </a:cubicBezTo>
                  <a:cubicBezTo>
                    <a:pt x="754184" y="257524"/>
                    <a:pt x="971689" y="199875"/>
                    <a:pt x="971689" y="128762"/>
                  </a:cubicBezTo>
                  <a:close/>
                </a:path>
              </a:pathLst>
            </a:custGeom>
            <a:solidFill>
              <a:srgbClr val="FEE7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73;p5">
              <a:extLst>
                <a:ext uri="{FF2B5EF4-FFF2-40B4-BE49-F238E27FC236}">
                  <a16:creationId xmlns:a16="http://schemas.microsoft.com/office/drawing/2014/main" id="{F9FA884C-73A6-4822-B296-8847C8EDE5C1}"/>
                </a:ext>
              </a:extLst>
            </p:cNvPr>
            <p:cNvSpPr/>
            <p:nvPr/>
          </p:nvSpPr>
          <p:spPr>
            <a:xfrm>
              <a:off x="1694797" y="6616219"/>
              <a:ext cx="575270" cy="58591"/>
            </a:xfrm>
            <a:custGeom>
              <a:avLst/>
              <a:gdLst/>
              <a:ahLst/>
              <a:cxnLst/>
              <a:rect l="l" t="t" r="r" b="b"/>
              <a:pathLst>
                <a:path w="987588" h="100586" extrusionOk="0">
                  <a:moveTo>
                    <a:pt x="493794" y="100587"/>
                  </a:moveTo>
                  <a:cubicBezTo>
                    <a:pt x="765757" y="100587"/>
                    <a:pt x="987588" y="77982"/>
                    <a:pt x="987588" y="50293"/>
                  </a:cubicBezTo>
                  <a:cubicBezTo>
                    <a:pt x="987588" y="22605"/>
                    <a:pt x="765757" y="0"/>
                    <a:pt x="493794" y="0"/>
                  </a:cubicBezTo>
                  <a:cubicBezTo>
                    <a:pt x="221832" y="0"/>
                    <a:pt x="0" y="22605"/>
                    <a:pt x="0" y="50293"/>
                  </a:cubicBezTo>
                  <a:cubicBezTo>
                    <a:pt x="0" y="77982"/>
                    <a:pt x="221832" y="100587"/>
                    <a:pt x="493794" y="100587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" name="Google Shape;174;p5">
              <a:extLst>
                <a:ext uri="{FF2B5EF4-FFF2-40B4-BE49-F238E27FC236}">
                  <a16:creationId xmlns:a16="http://schemas.microsoft.com/office/drawing/2014/main" id="{B970EC3D-E82C-4B37-A9BD-7753BFA43945}"/>
                </a:ext>
              </a:extLst>
            </p:cNvPr>
            <p:cNvGrpSpPr/>
            <p:nvPr/>
          </p:nvGrpSpPr>
          <p:grpSpPr>
            <a:xfrm rot="-568258">
              <a:off x="1768426" y="6089716"/>
              <a:ext cx="479762" cy="573137"/>
              <a:chOff x="12650622" y="-224128"/>
              <a:chExt cx="1467358" cy="1752944"/>
            </a:xfrm>
          </p:grpSpPr>
          <p:sp>
            <p:nvSpPr>
              <p:cNvPr id="124" name="Google Shape;175;p5">
                <a:extLst>
                  <a:ext uri="{FF2B5EF4-FFF2-40B4-BE49-F238E27FC236}">
                    <a16:creationId xmlns:a16="http://schemas.microsoft.com/office/drawing/2014/main" id="{B21A09B2-DF24-409D-8F1D-6D29CBC4812A}"/>
                  </a:ext>
                </a:extLst>
              </p:cNvPr>
              <p:cNvSpPr/>
              <p:nvPr/>
            </p:nvSpPr>
            <p:spPr>
              <a:xfrm>
                <a:off x="13571194" y="819966"/>
                <a:ext cx="332853" cy="431863"/>
              </a:xfrm>
              <a:custGeom>
                <a:avLst/>
                <a:gdLst/>
                <a:ahLst/>
                <a:cxnLst/>
                <a:rect l="l" t="t" r="r" b="b"/>
                <a:pathLst>
                  <a:path w="323945" h="431863" extrusionOk="0">
                    <a:moveTo>
                      <a:pt x="0" y="431863"/>
                    </a:moveTo>
                    <a:lnTo>
                      <a:pt x="323945" y="0"/>
                    </a:lnTo>
                    <a:cubicBezTo>
                      <a:pt x="320135" y="102870"/>
                      <a:pt x="283940" y="194215"/>
                      <a:pt x="235172" y="278606"/>
                    </a:cubicBez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76;p5">
                <a:extLst>
                  <a:ext uri="{FF2B5EF4-FFF2-40B4-BE49-F238E27FC236}">
                    <a16:creationId xmlns:a16="http://schemas.microsoft.com/office/drawing/2014/main" id="{3833E999-3DF8-4D43-A4A7-34807007FDBC}"/>
                  </a:ext>
                </a:extLst>
              </p:cNvPr>
              <p:cNvSpPr/>
              <p:nvPr/>
            </p:nvSpPr>
            <p:spPr>
              <a:xfrm>
                <a:off x="13532073" y="-140916"/>
                <a:ext cx="585906" cy="902398"/>
              </a:xfrm>
              <a:custGeom>
                <a:avLst/>
                <a:gdLst/>
                <a:ahLst/>
                <a:cxnLst/>
                <a:rect l="l" t="t" r="r" b="b"/>
                <a:pathLst>
                  <a:path w="570225" h="902398" extrusionOk="0">
                    <a:moveTo>
                      <a:pt x="561308" y="0"/>
                    </a:moveTo>
                    <a:cubicBezTo>
                      <a:pt x="587121" y="101537"/>
                      <a:pt x="554164" y="183452"/>
                      <a:pt x="497586" y="281464"/>
                    </a:cubicBezTo>
                    <a:lnTo>
                      <a:pt x="139065" y="902399"/>
                    </a:lnTo>
                    <a:lnTo>
                      <a:pt x="0" y="757904"/>
                    </a:lnTo>
                    <a:lnTo>
                      <a:pt x="11716" y="736759"/>
                    </a:lnTo>
                    <a:lnTo>
                      <a:pt x="561308" y="0"/>
                    </a:ln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77;p5">
                <a:extLst>
                  <a:ext uri="{FF2B5EF4-FFF2-40B4-BE49-F238E27FC236}">
                    <a16:creationId xmlns:a16="http://schemas.microsoft.com/office/drawing/2014/main" id="{5A2E28C7-9C84-440F-AFB2-35D2EE973AD5}"/>
                  </a:ext>
                </a:extLst>
              </p:cNvPr>
              <p:cNvSpPr/>
              <p:nvPr/>
            </p:nvSpPr>
            <p:spPr>
              <a:xfrm>
                <a:off x="12650622" y="496021"/>
                <a:ext cx="1254098" cy="1032795"/>
              </a:xfrm>
              <a:custGeom>
                <a:avLst/>
                <a:gdLst/>
                <a:ahLst/>
                <a:cxnLst/>
                <a:rect l="l" t="t" r="r" b="b"/>
                <a:pathLst>
                  <a:path w="1220533" h="1032795" extrusionOk="0">
                    <a:moveTo>
                      <a:pt x="0" y="887254"/>
                    </a:moveTo>
                    <a:lnTo>
                      <a:pt x="525780" y="0"/>
                    </a:lnTo>
                    <a:lnTo>
                      <a:pt x="1220533" y="323945"/>
                    </a:lnTo>
                    <a:lnTo>
                      <a:pt x="816864" y="1032795"/>
                    </a:lnTo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78;p5">
                <a:extLst>
                  <a:ext uri="{FF2B5EF4-FFF2-40B4-BE49-F238E27FC236}">
                    <a16:creationId xmlns:a16="http://schemas.microsoft.com/office/drawing/2014/main" id="{441F5634-3041-4C39-B5B6-540D3DDB0F54}"/>
                  </a:ext>
                </a:extLst>
              </p:cNvPr>
              <p:cNvSpPr/>
              <p:nvPr/>
            </p:nvSpPr>
            <p:spPr>
              <a:xfrm>
                <a:off x="12786560" y="647373"/>
                <a:ext cx="948550" cy="804291"/>
              </a:xfrm>
              <a:custGeom>
                <a:avLst/>
                <a:gdLst/>
                <a:ahLst/>
                <a:cxnLst/>
                <a:rect l="l" t="t" r="r" b="b"/>
                <a:pathLst>
                  <a:path w="923163" h="804291" extrusionOk="0">
                    <a:moveTo>
                      <a:pt x="0" y="747331"/>
                    </a:moveTo>
                    <a:lnTo>
                      <a:pt x="440150" y="0"/>
                    </a:lnTo>
                    <a:lnTo>
                      <a:pt x="923163" y="225171"/>
                    </a:lnTo>
                    <a:lnTo>
                      <a:pt x="592074" y="804291"/>
                    </a:ln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79;p5">
                <a:extLst>
                  <a:ext uri="{FF2B5EF4-FFF2-40B4-BE49-F238E27FC236}">
                    <a16:creationId xmlns:a16="http://schemas.microsoft.com/office/drawing/2014/main" id="{C9474D01-CC5F-4212-A79F-D91756CC47F6}"/>
                  </a:ext>
                </a:extLst>
              </p:cNvPr>
              <p:cNvSpPr/>
              <p:nvPr/>
            </p:nvSpPr>
            <p:spPr>
              <a:xfrm>
                <a:off x="13238484" y="647373"/>
                <a:ext cx="496295" cy="297262"/>
              </a:xfrm>
              <a:custGeom>
                <a:avLst/>
                <a:gdLst/>
                <a:ahLst/>
                <a:cxnLst/>
                <a:rect l="l" t="t" r="r" b="b"/>
                <a:pathLst>
                  <a:path w="483012" h="297262" extrusionOk="0">
                    <a:moveTo>
                      <a:pt x="0" y="0"/>
                    </a:moveTo>
                    <a:cubicBezTo>
                      <a:pt x="137541" y="277463"/>
                      <a:pt x="295370" y="379571"/>
                      <a:pt x="483013" y="22517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80;p5">
                <a:extLst>
                  <a:ext uri="{FF2B5EF4-FFF2-40B4-BE49-F238E27FC236}">
                    <a16:creationId xmlns:a16="http://schemas.microsoft.com/office/drawing/2014/main" id="{1C6B82FA-02DD-4E58-BFB9-31278F436D81}"/>
                  </a:ext>
                </a:extLst>
              </p:cNvPr>
              <p:cNvSpPr/>
              <p:nvPr/>
            </p:nvSpPr>
            <p:spPr>
              <a:xfrm>
                <a:off x="13399264" y="-224128"/>
                <a:ext cx="713523" cy="979895"/>
              </a:xfrm>
              <a:custGeom>
                <a:avLst/>
                <a:gdLst/>
                <a:ahLst/>
                <a:cxnLst/>
                <a:rect l="l" t="t" r="r" b="b"/>
                <a:pathLst>
                  <a:path w="694426" h="979895" extrusionOk="0">
                    <a:moveTo>
                      <a:pt x="0" y="875025"/>
                    </a:moveTo>
                    <a:lnTo>
                      <a:pt x="425577" y="98737"/>
                    </a:lnTo>
                    <a:cubicBezTo>
                      <a:pt x="527400" y="-86905"/>
                      <a:pt x="780764" y="11393"/>
                      <a:pt x="664559" y="210275"/>
                    </a:cubicBezTo>
                    <a:lnTo>
                      <a:pt x="215170" y="979895"/>
                    </a:lnTo>
                    <a:lnTo>
                      <a:pt x="0" y="875025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" name="Google Shape;181;p5">
            <a:extLst>
              <a:ext uri="{FF2B5EF4-FFF2-40B4-BE49-F238E27FC236}">
                <a16:creationId xmlns:a16="http://schemas.microsoft.com/office/drawing/2014/main" id="{97183473-14FC-44E5-B023-20FA17C263C1}"/>
              </a:ext>
            </a:extLst>
          </p:cNvPr>
          <p:cNvGrpSpPr/>
          <p:nvPr/>
        </p:nvGrpSpPr>
        <p:grpSpPr>
          <a:xfrm>
            <a:off x="-514919" y="0"/>
            <a:ext cx="4138029" cy="6868885"/>
            <a:chOff x="10890" y="0"/>
            <a:chExt cx="4138029" cy="6868885"/>
          </a:xfrm>
        </p:grpSpPr>
        <p:sp>
          <p:nvSpPr>
            <p:cNvPr id="108" name="Google Shape;182;p5">
              <a:extLst>
                <a:ext uri="{FF2B5EF4-FFF2-40B4-BE49-F238E27FC236}">
                  <a16:creationId xmlns:a16="http://schemas.microsoft.com/office/drawing/2014/main" id="{78A29A19-5056-4550-B678-A4DCDDB2D768}"/>
                </a:ext>
              </a:extLst>
            </p:cNvPr>
            <p:cNvSpPr/>
            <p:nvPr/>
          </p:nvSpPr>
          <p:spPr>
            <a:xfrm>
              <a:off x="272839" y="1379068"/>
              <a:ext cx="1686804" cy="5489817"/>
            </a:xfrm>
            <a:custGeom>
              <a:avLst/>
              <a:gdLst/>
              <a:ahLst/>
              <a:cxnLst/>
              <a:rect l="l" t="t" r="r" b="b"/>
              <a:pathLst>
                <a:path w="1686804" h="5489817" extrusionOk="0">
                  <a:moveTo>
                    <a:pt x="1582286" y="0"/>
                  </a:moveTo>
                  <a:lnTo>
                    <a:pt x="1686804" y="49759"/>
                  </a:lnTo>
                  <a:cubicBezTo>
                    <a:pt x="806614" y="1783097"/>
                    <a:pt x="465928" y="3497024"/>
                    <a:pt x="468169" y="5342289"/>
                  </a:cubicBezTo>
                  <a:lnTo>
                    <a:pt x="470780" y="5489817"/>
                  </a:lnTo>
                  <a:lnTo>
                    <a:pt x="0" y="5489817"/>
                  </a:lnTo>
                  <a:lnTo>
                    <a:pt x="16257" y="5160185"/>
                  </a:lnTo>
                  <a:cubicBezTo>
                    <a:pt x="135572" y="3346364"/>
                    <a:pt x="669858" y="1580352"/>
                    <a:pt x="1582286" y="0"/>
                  </a:cubicBezTo>
                  <a:close/>
                </a:path>
              </a:pathLst>
            </a:custGeom>
            <a:solidFill>
              <a:srgbClr val="C55A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83;p5">
              <a:extLst>
                <a:ext uri="{FF2B5EF4-FFF2-40B4-BE49-F238E27FC236}">
                  <a16:creationId xmlns:a16="http://schemas.microsoft.com/office/drawing/2014/main" id="{D9BFCB3A-F3B3-44C1-9B8E-919B991DEDEC}"/>
                </a:ext>
              </a:extLst>
            </p:cNvPr>
            <p:cNvSpPr/>
            <p:nvPr/>
          </p:nvSpPr>
          <p:spPr>
            <a:xfrm>
              <a:off x="1658478" y="1379287"/>
              <a:ext cx="301327" cy="419161"/>
            </a:xfrm>
            <a:custGeom>
              <a:avLst/>
              <a:gdLst/>
              <a:ahLst/>
              <a:cxnLst/>
              <a:rect l="l" t="t" r="r" b="b"/>
              <a:pathLst>
                <a:path w="132016" h="183641" extrusionOk="0">
                  <a:moveTo>
                    <a:pt x="0" y="155353"/>
                  </a:moveTo>
                  <a:cubicBezTo>
                    <a:pt x="27813" y="103156"/>
                    <a:pt x="56579" y="51340"/>
                    <a:pt x="86201" y="0"/>
                  </a:cubicBezTo>
                  <a:lnTo>
                    <a:pt x="132017" y="21812"/>
                  </a:lnTo>
                  <a:cubicBezTo>
                    <a:pt x="104585" y="75819"/>
                    <a:pt x="78391" y="129731"/>
                    <a:pt x="53340" y="183642"/>
                  </a:cubicBezTo>
                  <a:lnTo>
                    <a:pt x="53340" y="183642"/>
                  </a:lnTo>
                  <a:lnTo>
                    <a:pt x="46768" y="169640"/>
                  </a:lnTo>
                  <a:cubicBezTo>
                    <a:pt x="42672" y="160877"/>
                    <a:pt x="34862" y="154400"/>
                    <a:pt x="25527" y="151924"/>
                  </a:cubicBezTo>
                  <a:cubicBezTo>
                    <a:pt x="16859" y="149352"/>
                    <a:pt x="7620" y="150781"/>
                    <a:pt x="0" y="155353"/>
                  </a:cubicBez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84;p5">
              <a:extLst>
                <a:ext uri="{FF2B5EF4-FFF2-40B4-BE49-F238E27FC236}">
                  <a16:creationId xmlns:a16="http://schemas.microsoft.com/office/drawing/2014/main" id="{DC6AF7D7-C929-482B-9AC6-F439A75D6151}"/>
                </a:ext>
              </a:extLst>
            </p:cNvPr>
            <p:cNvSpPr/>
            <p:nvPr/>
          </p:nvSpPr>
          <p:spPr>
            <a:xfrm>
              <a:off x="1070708" y="0"/>
              <a:ext cx="2582156" cy="1362641"/>
            </a:xfrm>
            <a:custGeom>
              <a:avLst/>
              <a:gdLst/>
              <a:ahLst/>
              <a:cxnLst/>
              <a:rect l="l" t="t" r="r" b="b"/>
              <a:pathLst>
                <a:path w="1131284" h="596995" extrusionOk="0">
                  <a:moveTo>
                    <a:pt x="371665" y="596995"/>
                  </a:moveTo>
                  <a:lnTo>
                    <a:pt x="966121" y="477171"/>
                  </a:lnTo>
                  <a:lnTo>
                    <a:pt x="967645" y="398971"/>
                  </a:lnTo>
                  <a:lnTo>
                    <a:pt x="1008793" y="468598"/>
                  </a:lnTo>
                  <a:lnTo>
                    <a:pt x="1131284" y="443929"/>
                  </a:lnTo>
                  <a:cubicBezTo>
                    <a:pt x="1104615" y="163989"/>
                    <a:pt x="894302" y="143034"/>
                    <a:pt x="412337" y="505365"/>
                  </a:cubicBezTo>
                  <a:cubicBezTo>
                    <a:pt x="316992" y="107125"/>
                    <a:pt x="196025" y="-135382"/>
                    <a:pt x="0" y="81121"/>
                  </a:cubicBezTo>
                  <a:lnTo>
                    <a:pt x="71628" y="180467"/>
                  </a:lnTo>
                  <a:lnTo>
                    <a:pt x="155353" y="138652"/>
                  </a:lnTo>
                  <a:lnTo>
                    <a:pt x="96679" y="215233"/>
                  </a:lnTo>
                  <a:lnTo>
                    <a:pt x="371665" y="596995"/>
                  </a:lnTo>
                  <a:close/>
                </a:path>
              </a:pathLst>
            </a:custGeom>
            <a:solidFill>
              <a:srgbClr val="497A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85;p5">
              <a:extLst>
                <a:ext uri="{FF2B5EF4-FFF2-40B4-BE49-F238E27FC236}">
                  <a16:creationId xmlns:a16="http://schemas.microsoft.com/office/drawing/2014/main" id="{DC922FC8-AD0A-4D5F-AAD0-3A86B65BD030}"/>
                </a:ext>
              </a:extLst>
            </p:cNvPr>
            <p:cNvSpPr/>
            <p:nvPr/>
          </p:nvSpPr>
          <p:spPr>
            <a:xfrm>
              <a:off x="10890" y="507556"/>
              <a:ext cx="4138029" cy="2301934"/>
            </a:xfrm>
            <a:custGeom>
              <a:avLst/>
              <a:gdLst/>
              <a:ahLst/>
              <a:cxnLst/>
              <a:rect l="l" t="t" r="r" b="b"/>
              <a:pathLst>
                <a:path w="4138029" h="2301934" extrusionOk="0">
                  <a:moveTo>
                    <a:pt x="383341" y="588"/>
                  </a:moveTo>
                  <a:cubicBezTo>
                    <a:pt x="1036352" y="-13400"/>
                    <a:pt x="1741242" y="221708"/>
                    <a:pt x="1948753" y="752004"/>
                  </a:cubicBezTo>
                  <a:cubicBezTo>
                    <a:pt x="2759248" y="246370"/>
                    <a:pt x="4245513" y="997760"/>
                    <a:pt x="4131869" y="2301934"/>
                  </a:cubicBezTo>
                  <a:lnTo>
                    <a:pt x="3736401" y="2053354"/>
                  </a:lnTo>
                  <a:lnTo>
                    <a:pt x="3747483" y="1740240"/>
                  </a:lnTo>
                  <a:lnTo>
                    <a:pt x="3578866" y="1954270"/>
                  </a:lnTo>
                  <a:lnTo>
                    <a:pt x="2962412" y="1566627"/>
                  </a:lnTo>
                  <a:lnTo>
                    <a:pt x="3099739" y="1150949"/>
                  </a:lnTo>
                  <a:lnTo>
                    <a:pt x="2802053" y="1465585"/>
                  </a:lnTo>
                  <a:lnTo>
                    <a:pt x="2328794" y="1168116"/>
                  </a:lnTo>
                  <a:lnTo>
                    <a:pt x="2443523" y="902586"/>
                  </a:lnTo>
                  <a:lnTo>
                    <a:pt x="2211024" y="1094020"/>
                  </a:lnTo>
                  <a:lnTo>
                    <a:pt x="1896604" y="896285"/>
                  </a:lnTo>
                  <a:lnTo>
                    <a:pt x="1237347" y="859997"/>
                  </a:lnTo>
                  <a:lnTo>
                    <a:pt x="1188674" y="518200"/>
                  </a:lnTo>
                  <a:lnTo>
                    <a:pt x="1141956" y="854782"/>
                  </a:lnTo>
                  <a:lnTo>
                    <a:pt x="497038" y="819146"/>
                  </a:lnTo>
                  <a:lnTo>
                    <a:pt x="508120" y="402602"/>
                  </a:lnTo>
                  <a:lnTo>
                    <a:pt x="394042" y="813498"/>
                  </a:lnTo>
                  <a:lnTo>
                    <a:pt x="0" y="791732"/>
                  </a:lnTo>
                  <a:lnTo>
                    <a:pt x="0" y="41883"/>
                  </a:lnTo>
                  <a:lnTo>
                    <a:pt x="141966" y="17420"/>
                  </a:lnTo>
                  <a:cubicBezTo>
                    <a:pt x="220898" y="7977"/>
                    <a:pt x="301714" y="2337"/>
                    <a:pt x="383341" y="588"/>
                  </a:cubicBezTo>
                  <a:close/>
                </a:path>
              </a:pathLst>
            </a:custGeom>
            <a:solidFill>
              <a:srgbClr val="6097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86;p5">
              <a:extLst>
                <a:ext uri="{FF2B5EF4-FFF2-40B4-BE49-F238E27FC236}">
                  <a16:creationId xmlns:a16="http://schemas.microsoft.com/office/drawing/2014/main" id="{23C91355-6B19-4239-BAC8-F734061BE1CE}"/>
                </a:ext>
              </a:extLst>
            </p:cNvPr>
            <p:cNvSpPr/>
            <p:nvPr/>
          </p:nvSpPr>
          <p:spPr>
            <a:xfrm>
              <a:off x="67480" y="1215354"/>
              <a:ext cx="2595365" cy="1595000"/>
            </a:xfrm>
            <a:custGeom>
              <a:avLst/>
              <a:gdLst/>
              <a:ahLst/>
              <a:cxnLst/>
              <a:rect l="l" t="t" r="r" b="b"/>
              <a:pathLst>
                <a:path w="1137071" h="698795" extrusionOk="0">
                  <a:moveTo>
                    <a:pt x="1087564" y="698796"/>
                  </a:moveTo>
                  <a:cubicBezTo>
                    <a:pt x="1204246" y="348371"/>
                    <a:pt x="1113282" y="132915"/>
                    <a:pt x="829437" y="42714"/>
                  </a:cubicBezTo>
                  <a:cubicBezTo>
                    <a:pt x="503777" y="-28248"/>
                    <a:pt x="190976" y="-55489"/>
                    <a:pt x="0" y="330273"/>
                  </a:cubicBezTo>
                  <a:lnTo>
                    <a:pt x="266414" y="248454"/>
                  </a:lnTo>
                  <a:lnTo>
                    <a:pt x="267843" y="121771"/>
                  </a:lnTo>
                  <a:lnTo>
                    <a:pt x="311848" y="234547"/>
                  </a:lnTo>
                  <a:lnTo>
                    <a:pt x="513493" y="172635"/>
                  </a:lnTo>
                  <a:lnTo>
                    <a:pt x="499776" y="64240"/>
                  </a:lnTo>
                  <a:lnTo>
                    <a:pt x="549021" y="161681"/>
                  </a:lnTo>
                  <a:lnTo>
                    <a:pt x="806577" y="82623"/>
                  </a:lnTo>
                  <a:lnTo>
                    <a:pt x="900113" y="287697"/>
                  </a:lnTo>
                  <a:lnTo>
                    <a:pt x="972502" y="243977"/>
                  </a:lnTo>
                  <a:lnTo>
                    <a:pt x="911352" y="312366"/>
                  </a:lnTo>
                  <a:lnTo>
                    <a:pt x="966978" y="434286"/>
                  </a:lnTo>
                  <a:lnTo>
                    <a:pt x="1074991" y="349419"/>
                  </a:lnTo>
                  <a:lnTo>
                    <a:pt x="997458" y="501057"/>
                  </a:lnTo>
                  <a:lnTo>
                    <a:pt x="1087564" y="698796"/>
                  </a:lnTo>
                  <a:close/>
                </a:path>
              </a:pathLst>
            </a:custGeom>
            <a:solidFill>
              <a:srgbClr val="81B2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329;p10">
            <a:extLst>
              <a:ext uri="{FF2B5EF4-FFF2-40B4-BE49-F238E27FC236}">
                <a16:creationId xmlns:a16="http://schemas.microsoft.com/office/drawing/2014/main" id="{95904172-257C-4265-95BE-ECEC057C6A4A}"/>
              </a:ext>
            </a:extLst>
          </p:cNvPr>
          <p:cNvGrpSpPr/>
          <p:nvPr userDrawn="1"/>
        </p:nvGrpSpPr>
        <p:grpSpPr>
          <a:xfrm flipH="1">
            <a:off x="1502269" y="4210677"/>
            <a:ext cx="1738239" cy="1743417"/>
            <a:chOff x="4067175" y="-2019300"/>
            <a:chExt cx="4220050" cy="4232623"/>
          </a:xfrm>
        </p:grpSpPr>
        <p:sp>
          <p:nvSpPr>
            <p:cNvPr id="95" name="Google Shape;330;p10">
              <a:extLst>
                <a:ext uri="{FF2B5EF4-FFF2-40B4-BE49-F238E27FC236}">
                  <a16:creationId xmlns:a16="http://schemas.microsoft.com/office/drawing/2014/main" id="{D9A1BFF8-F775-483E-8EA7-55C5A8578AAE}"/>
                </a:ext>
              </a:extLst>
            </p:cNvPr>
            <p:cNvSpPr/>
            <p:nvPr/>
          </p:nvSpPr>
          <p:spPr>
            <a:xfrm>
              <a:off x="5501258" y="-2019300"/>
              <a:ext cx="1351883" cy="989266"/>
            </a:xfrm>
            <a:custGeom>
              <a:avLst/>
              <a:gdLst/>
              <a:ahLst/>
              <a:cxnLst/>
              <a:rect l="l" t="t" r="r" b="b"/>
              <a:pathLst>
                <a:path w="1351883" h="989266" extrusionOk="0">
                  <a:moveTo>
                    <a:pt x="675989" y="0"/>
                  </a:moveTo>
                  <a:lnTo>
                    <a:pt x="1013936" y="494633"/>
                  </a:lnTo>
                  <a:lnTo>
                    <a:pt x="1351883" y="989267"/>
                  </a:lnTo>
                  <a:lnTo>
                    <a:pt x="675989" y="989267"/>
                  </a:lnTo>
                  <a:lnTo>
                    <a:pt x="0" y="989267"/>
                  </a:lnTo>
                  <a:lnTo>
                    <a:pt x="337947" y="494633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331;p10">
              <a:extLst>
                <a:ext uri="{FF2B5EF4-FFF2-40B4-BE49-F238E27FC236}">
                  <a16:creationId xmlns:a16="http://schemas.microsoft.com/office/drawing/2014/main" id="{4ECF882E-7145-46FA-8A1B-74CA0A63C86B}"/>
                </a:ext>
              </a:extLst>
            </p:cNvPr>
            <p:cNvSpPr/>
            <p:nvPr/>
          </p:nvSpPr>
          <p:spPr>
            <a:xfrm>
              <a:off x="5602605" y="-819151"/>
              <a:ext cx="1149191" cy="2916745"/>
            </a:xfrm>
            <a:custGeom>
              <a:avLst/>
              <a:gdLst/>
              <a:ahLst/>
              <a:cxnLst/>
              <a:rect l="l" t="t" r="r" b="b"/>
              <a:pathLst>
                <a:path w="1149191" h="2916745" extrusionOk="0">
                  <a:moveTo>
                    <a:pt x="1149191" y="2916746"/>
                  </a:moveTo>
                  <a:lnTo>
                    <a:pt x="1149191" y="0"/>
                  </a:lnTo>
                  <a:lnTo>
                    <a:pt x="0" y="0"/>
                  </a:lnTo>
                  <a:lnTo>
                    <a:pt x="0" y="2916746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332;p10">
              <a:extLst>
                <a:ext uri="{FF2B5EF4-FFF2-40B4-BE49-F238E27FC236}">
                  <a16:creationId xmlns:a16="http://schemas.microsoft.com/office/drawing/2014/main" id="{05B51674-F511-4F1C-AFDF-870244D1A198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333;p10">
              <a:extLst>
                <a:ext uri="{FF2B5EF4-FFF2-40B4-BE49-F238E27FC236}">
                  <a16:creationId xmlns:a16="http://schemas.microsoft.com/office/drawing/2014/main" id="{AEEB1F4C-398B-4B7D-B6EC-D94352A4C630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334;p10">
              <a:extLst>
                <a:ext uri="{FF2B5EF4-FFF2-40B4-BE49-F238E27FC236}">
                  <a16:creationId xmlns:a16="http://schemas.microsoft.com/office/drawing/2014/main" id="{3486D52D-8806-49B0-A090-973E65F53F2E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335;p10">
              <a:extLst>
                <a:ext uri="{FF2B5EF4-FFF2-40B4-BE49-F238E27FC236}">
                  <a16:creationId xmlns:a16="http://schemas.microsoft.com/office/drawing/2014/main" id="{31963093-C2B5-4EF2-954A-76B0C772C47A}"/>
                </a:ext>
              </a:extLst>
            </p:cNvPr>
            <p:cNvSpPr/>
            <p:nvPr/>
          </p:nvSpPr>
          <p:spPr>
            <a:xfrm>
              <a:off x="4203192" y="2529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336;p10">
              <a:extLst>
                <a:ext uri="{FF2B5EF4-FFF2-40B4-BE49-F238E27FC236}">
                  <a16:creationId xmlns:a16="http://schemas.microsoft.com/office/drawing/2014/main" id="{6B6288F1-5DF9-49EA-9FF4-A424ED314645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337;p10">
              <a:extLst>
                <a:ext uri="{FF2B5EF4-FFF2-40B4-BE49-F238E27FC236}">
                  <a16:creationId xmlns:a16="http://schemas.microsoft.com/office/drawing/2014/main" id="{A554839A-3315-4A91-B44D-E1A1D6E67F99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338;p10">
              <a:extLst>
                <a:ext uri="{FF2B5EF4-FFF2-40B4-BE49-F238E27FC236}">
                  <a16:creationId xmlns:a16="http://schemas.microsoft.com/office/drawing/2014/main" id="{9CF5FA59-7AF1-49FD-BBB5-1FB53ECDBBB9}"/>
                </a:ext>
              </a:extLst>
            </p:cNvPr>
            <p:cNvSpPr/>
            <p:nvPr/>
          </p:nvSpPr>
          <p:spPr>
            <a:xfrm>
              <a:off x="7399972" y="2910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339;p10">
              <a:extLst>
                <a:ext uri="{FF2B5EF4-FFF2-40B4-BE49-F238E27FC236}">
                  <a16:creationId xmlns:a16="http://schemas.microsoft.com/office/drawing/2014/main" id="{92FD3FA2-00C3-460D-A3B5-AD1564ED30EE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340;p10">
              <a:extLst>
                <a:ext uri="{FF2B5EF4-FFF2-40B4-BE49-F238E27FC236}">
                  <a16:creationId xmlns:a16="http://schemas.microsoft.com/office/drawing/2014/main" id="{18EC5FE2-CF7B-4455-B13D-7DA04F6F518F}"/>
                </a:ext>
              </a:extLst>
            </p:cNvPr>
            <p:cNvSpPr/>
            <p:nvPr/>
          </p:nvSpPr>
          <p:spPr>
            <a:xfrm>
              <a:off x="4935377" y="520921"/>
              <a:ext cx="2512795" cy="1692402"/>
            </a:xfrm>
            <a:custGeom>
              <a:avLst/>
              <a:gdLst/>
              <a:ahLst/>
              <a:cxnLst/>
              <a:rect l="l" t="t" r="r" b="b"/>
              <a:pathLst>
                <a:path w="2445543" h="1692402" extrusionOk="0">
                  <a:moveTo>
                    <a:pt x="0" y="1692402"/>
                  </a:moveTo>
                  <a:lnTo>
                    <a:pt x="0" y="0"/>
                  </a:lnTo>
                  <a:lnTo>
                    <a:pt x="199454" y="0"/>
                  </a:lnTo>
                  <a:lnTo>
                    <a:pt x="199454" y="125825"/>
                  </a:lnTo>
                  <a:lnTo>
                    <a:pt x="401288" y="125825"/>
                  </a:lnTo>
                  <a:lnTo>
                    <a:pt x="401288" y="0"/>
                  </a:lnTo>
                  <a:lnTo>
                    <a:pt x="660654" y="0"/>
                  </a:lnTo>
                  <a:lnTo>
                    <a:pt x="660654" y="125825"/>
                  </a:lnTo>
                  <a:cubicBezTo>
                    <a:pt x="727901" y="125825"/>
                    <a:pt x="795242" y="125825"/>
                    <a:pt x="862489" y="125825"/>
                  </a:cubicBezTo>
                  <a:lnTo>
                    <a:pt x="862489" y="0"/>
                  </a:lnTo>
                  <a:lnTo>
                    <a:pt x="1121854" y="0"/>
                  </a:lnTo>
                  <a:lnTo>
                    <a:pt x="1121854" y="125825"/>
                  </a:lnTo>
                  <a:cubicBezTo>
                    <a:pt x="1189101" y="125825"/>
                    <a:pt x="1256443" y="125825"/>
                    <a:pt x="1323689" y="125825"/>
                  </a:cubicBezTo>
                  <a:lnTo>
                    <a:pt x="1323689" y="0"/>
                  </a:lnTo>
                  <a:lnTo>
                    <a:pt x="1583055" y="0"/>
                  </a:lnTo>
                  <a:lnTo>
                    <a:pt x="1583055" y="125825"/>
                  </a:lnTo>
                  <a:cubicBezTo>
                    <a:pt x="1650302" y="125825"/>
                    <a:pt x="1717643" y="125825"/>
                    <a:pt x="1784890" y="125825"/>
                  </a:cubicBezTo>
                  <a:lnTo>
                    <a:pt x="1784890" y="0"/>
                  </a:lnTo>
                  <a:lnTo>
                    <a:pt x="2044256" y="0"/>
                  </a:lnTo>
                  <a:lnTo>
                    <a:pt x="2044256" y="125825"/>
                  </a:lnTo>
                  <a:lnTo>
                    <a:pt x="2246090" y="125825"/>
                  </a:lnTo>
                  <a:lnTo>
                    <a:pt x="2246090" y="0"/>
                  </a:lnTo>
                  <a:lnTo>
                    <a:pt x="2445544" y="0"/>
                  </a:lnTo>
                  <a:lnTo>
                    <a:pt x="2445544" y="1692402"/>
                  </a:lnTo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341;p10">
              <a:extLst>
                <a:ext uri="{FF2B5EF4-FFF2-40B4-BE49-F238E27FC236}">
                  <a16:creationId xmlns:a16="http://schemas.microsoft.com/office/drawing/2014/main" id="{D9B772F8-FA3C-4DE8-881C-9BB64A08DA5A}"/>
                </a:ext>
              </a:extLst>
            </p:cNvPr>
            <p:cNvSpPr/>
            <p:nvPr/>
          </p:nvSpPr>
          <p:spPr>
            <a:xfrm>
              <a:off x="5742602" y="982979"/>
              <a:ext cx="897070" cy="1230344"/>
            </a:xfrm>
            <a:custGeom>
              <a:avLst/>
              <a:gdLst/>
              <a:ahLst/>
              <a:cxnLst/>
              <a:rect l="l" t="t" r="r" b="b"/>
              <a:pathLst>
                <a:path w="873061" h="1230344" extrusionOk="0">
                  <a:moveTo>
                    <a:pt x="0" y="1230344"/>
                  </a:moveTo>
                  <a:lnTo>
                    <a:pt x="0" y="436531"/>
                  </a:lnTo>
                  <a:cubicBezTo>
                    <a:pt x="0" y="196405"/>
                    <a:pt x="196405" y="0"/>
                    <a:pt x="436531" y="0"/>
                  </a:cubicBezTo>
                  <a:lnTo>
                    <a:pt x="436531" y="0"/>
                  </a:lnTo>
                  <a:cubicBezTo>
                    <a:pt x="676656" y="0"/>
                    <a:pt x="873062" y="196405"/>
                    <a:pt x="873062" y="436531"/>
                  </a:cubicBezTo>
                  <a:lnTo>
                    <a:pt x="873062" y="1230344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342;p10">
              <a:extLst>
                <a:ext uri="{FF2B5EF4-FFF2-40B4-BE49-F238E27FC236}">
                  <a16:creationId xmlns:a16="http://schemas.microsoft.com/office/drawing/2014/main" id="{C59D041E-1CF5-4AC3-AA7D-450BF28FD222}"/>
                </a:ext>
              </a:extLst>
            </p:cNvPr>
            <p:cNvSpPr/>
            <p:nvPr/>
          </p:nvSpPr>
          <p:spPr>
            <a:xfrm>
              <a:off x="5872770" y="1161477"/>
              <a:ext cx="636738" cy="873251"/>
            </a:xfrm>
            <a:custGeom>
              <a:avLst/>
              <a:gdLst/>
              <a:ahLst/>
              <a:cxnLst/>
              <a:rect l="l" t="t" r="r" b="b"/>
              <a:pathLst>
                <a:path w="619696" h="873251" extrusionOk="0">
                  <a:moveTo>
                    <a:pt x="0" y="873252"/>
                  </a:moveTo>
                  <a:lnTo>
                    <a:pt x="0" y="309848"/>
                  </a:lnTo>
                  <a:cubicBezTo>
                    <a:pt x="0" y="139446"/>
                    <a:pt x="139446" y="0"/>
                    <a:pt x="309848" y="0"/>
                  </a:cubicBezTo>
                  <a:lnTo>
                    <a:pt x="309848" y="0"/>
                  </a:lnTo>
                  <a:cubicBezTo>
                    <a:pt x="480251" y="0"/>
                    <a:pt x="619697" y="139446"/>
                    <a:pt x="619697" y="309848"/>
                  </a:cubicBezTo>
                  <a:lnTo>
                    <a:pt x="619697" y="873252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343;p10">
            <a:extLst>
              <a:ext uri="{FF2B5EF4-FFF2-40B4-BE49-F238E27FC236}">
                <a16:creationId xmlns:a16="http://schemas.microsoft.com/office/drawing/2014/main" id="{2E8AAFB6-B559-41F6-B4C5-F543119D4FC0}"/>
              </a:ext>
            </a:extLst>
          </p:cNvPr>
          <p:cNvGrpSpPr/>
          <p:nvPr userDrawn="1"/>
        </p:nvGrpSpPr>
        <p:grpSpPr>
          <a:xfrm flipH="1">
            <a:off x="283429" y="5930864"/>
            <a:ext cx="647105" cy="773048"/>
            <a:chOff x="12650622" y="-224128"/>
            <a:chExt cx="1467358" cy="1752944"/>
          </a:xfrm>
        </p:grpSpPr>
        <p:sp>
          <p:nvSpPr>
            <p:cNvPr id="89" name="Google Shape;344;p10">
              <a:extLst>
                <a:ext uri="{FF2B5EF4-FFF2-40B4-BE49-F238E27FC236}">
                  <a16:creationId xmlns:a16="http://schemas.microsoft.com/office/drawing/2014/main" id="{4F3F78FA-B9E2-498E-9193-D292252CBAE7}"/>
                </a:ext>
              </a:extLst>
            </p:cNvPr>
            <p:cNvSpPr/>
            <p:nvPr/>
          </p:nvSpPr>
          <p:spPr>
            <a:xfrm>
              <a:off x="13571194" y="819966"/>
              <a:ext cx="332853" cy="431863"/>
            </a:xfrm>
            <a:custGeom>
              <a:avLst/>
              <a:gdLst/>
              <a:ahLst/>
              <a:cxnLst/>
              <a:rect l="l" t="t" r="r" b="b"/>
              <a:pathLst>
                <a:path w="323945" h="431863" extrusionOk="0">
                  <a:moveTo>
                    <a:pt x="0" y="431863"/>
                  </a:moveTo>
                  <a:lnTo>
                    <a:pt x="323945" y="0"/>
                  </a:lnTo>
                  <a:cubicBezTo>
                    <a:pt x="320135" y="102870"/>
                    <a:pt x="283940" y="194215"/>
                    <a:pt x="235172" y="278606"/>
                  </a:cubicBez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345;p10">
              <a:extLst>
                <a:ext uri="{FF2B5EF4-FFF2-40B4-BE49-F238E27FC236}">
                  <a16:creationId xmlns:a16="http://schemas.microsoft.com/office/drawing/2014/main" id="{C7B2F9E9-6929-4E64-A586-70D4E6F62606}"/>
                </a:ext>
              </a:extLst>
            </p:cNvPr>
            <p:cNvSpPr/>
            <p:nvPr/>
          </p:nvSpPr>
          <p:spPr>
            <a:xfrm>
              <a:off x="13532073" y="-140916"/>
              <a:ext cx="585906" cy="902398"/>
            </a:xfrm>
            <a:custGeom>
              <a:avLst/>
              <a:gdLst/>
              <a:ahLst/>
              <a:cxnLst/>
              <a:rect l="l" t="t" r="r" b="b"/>
              <a:pathLst>
                <a:path w="570225" h="902398" extrusionOk="0">
                  <a:moveTo>
                    <a:pt x="561308" y="0"/>
                  </a:moveTo>
                  <a:cubicBezTo>
                    <a:pt x="587121" y="101537"/>
                    <a:pt x="554164" y="183452"/>
                    <a:pt x="497586" y="281464"/>
                  </a:cubicBezTo>
                  <a:lnTo>
                    <a:pt x="139065" y="902399"/>
                  </a:lnTo>
                  <a:lnTo>
                    <a:pt x="0" y="757904"/>
                  </a:lnTo>
                  <a:lnTo>
                    <a:pt x="11716" y="736759"/>
                  </a:lnTo>
                  <a:lnTo>
                    <a:pt x="561308" y="0"/>
                  </a:ln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346;p10">
              <a:extLst>
                <a:ext uri="{FF2B5EF4-FFF2-40B4-BE49-F238E27FC236}">
                  <a16:creationId xmlns:a16="http://schemas.microsoft.com/office/drawing/2014/main" id="{F264E82F-7081-421F-9ECF-0D4EA451BB36}"/>
                </a:ext>
              </a:extLst>
            </p:cNvPr>
            <p:cNvSpPr/>
            <p:nvPr/>
          </p:nvSpPr>
          <p:spPr>
            <a:xfrm>
              <a:off x="12650622" y="496021"/>
              <a:ext cx="1254098" cy="1032795"/>
            </a:xfrm>
            <a:custGeom>
              <a:avLst/>
              <a:gdLst/>
              <a:ahLst/>
              <a:cxnLst/>
              <a:rect l="l" t="t" r="r" b="b"/>
              <a:pathLst>
                <a:path w="1220533" h="1032795" extrusionOk="0">
                  <a:moveTo>
                    <a:pt x="0" y="887254"/>
                  </a:moveTo>
                  <a:lnTo>
                    <a:pt x="525780" y="0"/>
                  </a:lnTo>
                  <a:lnTo>
                    <a:pt x="1220533" y="323945"/>
                  </a:lnTo>
                  <a:lnTo>
                    <a:pt x="816864" y="1032795"/>
                  </a:lnTo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347;p10">
              <a:extLst>
                <a:ext uri="{FF2B5EF4-FFF2-40B4-BE49-F238E27FC236}">
                  <a16:creationId xmlns:a16="http://schemas.microsoft.com/office/drawing/2014/main" id="{C6B733C5-2494-4AFA-8785-B44634A0412C}"/>
                </a:ext>
              </a:extLst>
            </p:cNvPr>
            <p:cNvSpPr/>
            <p:nvPr/>
          </p:nvSpPr>
          <p:spPr>
            <a:xfrm>
              <a:off x="12786560" y="647373"/>
              <a:ext cx="948550" cy="804291"/>
            </a:xfrm>
            <a:custGeom>
              <a:avLst/>
              <a:gdLst/>
              <a:ahLst/>
              <a:cxnLst/>
              <a:rect l="l" t="t" r="r" b="b"/>
              <a:pathLst>
                <a:path w="923163" h="804291" extrusionOk="0">
                  <a:moveTo>
                    <a:pt x="0" y="747331"/>
                  </a:moveTo>
                  <a:lnTo>
                    <a:pt x="440150" y="0"/>
                  </a:lnTo>
                  <a:lnTo>
                    <a:pt x="923163" y="225171"/>
                  </a:lnTo>
                  <a:lnTo>
                    <a:pt x="592074" y="804291"/>
                  </a:ln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348;p10">
              <a:extLst>
                <a:ext uri="{FF2B5EF4-FFF2-40B4-BE49-F238E27FC236}">
                  <a16:creationId xmlns:a16="http://schemas.microsoft.com/office/drawing/2014/main" id="{36A9D5F7-853E-4C7C-ACE2-8EFCA1230F52}"/>
                </a:ext>
              </a:extLst>
            </p:cNvPr>
            <p:cNvSpPr/>
            <p:nvPr/>
          </p:nvSpPr>
          <p:spPr>
            <a:xfrm>
              <a:off x="13238484" y="647373"/>
              <a:ext cx="496295" cy="297262"/>
            </a:xfrm>
            <a:custGeom>
              <a:avLst/>
              <a:gdLst/>
              <a:ahLst/>
              <a:cxnLst/>
              <a:rect l="l" t="t" r="r" b="b"/>
              <a:pathLst>
                <a:path w="483012" h="297262" extrusionOk="0">
                  <a:moveTo>
                    <a:pt x="0" y="0"/>
                  </a:moveTo>
                  <a:cubicBezTo>
                    <a:pt x="137541" y="277463"/>
                    <a:pt x="295370" y="379571"/>
                    <a:pt x="483013" y="225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349;p10">
              <a:extLst>
                <a:ext uri="{FF2B5EF4-FFF2-40B4-BE49-F238E27FC236}">
                  <a16:creationId xmlns:a16="http://schemas.microsoft.com/office/drawing/2014/main" id="{1B4B5DB8-0F23-4C2A-97EE-FDB8BD39131D}"/>
                </a:ext>
              </a:extLst>
            </p:cNvPr>
            <p:cNvSpPr/>
            <p:nvPr/>
          </p:nvSpPr>
          <p:spPr>
            <a:xfrm>
              <a:off x="13399264" y="-224128"/>
              <a:ext cx="713523" cy="979895"/>
            </a:xfrm>
            <a:custGeom>
              <a:avLst/>
              <a:gdLst/>
              <a:ahLst/>
              <a:cxnLst/>
              <a:rect l="l" t="t" r="r" b="b"/>
              <a:pathLst>
                <a:path w="694426" h="979895" extrusionOk="0">
                  <a:moveTo>
                    <a:pt x="0" y="875025"/>
                  </a:moveTo>
                  <a:lnTo>
                    <a:pt x="425577" y="98737"/>
                  </a:lnTo>
                  <a:cubicBezTo>
                    <a:pt x="527400" y="-86905"/>
                    <a:pt x="780764" y="11393"/>
                    <a:pt x="664559" y="210275"/>
                  </a:cubicBezTo>
                  <a:lnTo>
                    <a:pt x="215170" y="979895"/>
                  </a:lnTo>
                  <a:lnTo>
                    <a:pt x="0" y="875025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351;p10">
            <a:extLst>
              <a:ext uri="{FF2B5EF4-FFF2-40B4-BE49-F238E27FC236}">
                <a16:creationId xmlns:a16="http://schemas.microsoft.com/office/drawing/2014/main" id="{581E725F-8AA1-45BD-BA5F-6303F9D92F54}"/>
              </a:ext>
            </a:extLst>
          </p:cNvPr>
          <p:cNvGrpSpPr/>
          <p:nvPr userDrawn="1"/>
        </p:nvGrpSpPr>
        <p:grpSpPr>
          <a:xfrm flipH="1">
            <a:off x="2092592" y="5603187"/>
            <a:ext cx="923998" cy="943211"/>
            <a:chOff x="2148829" y="2424101"/>
            <a:chExt cx="2454481" cy="2453871"/>
          </a:xfrm>
        </p:grpSpPr>
        <p:sp>
          <p:nvSpPr>
            <p:cNvPr id="81" name="Google Shape;352;p10">
              <a:extLst>
                <a:ext uri="{FF2B5EF4-FFF2-40B4-BE49-F238E27FC236}">
                  <a16:creationId xmlns:a16="http://schemas.microsoft.com/office/drawing/2014/main" id="{6B2854EC-C6D9-496B-9FD2-02BD348D9B0B}"/>
                </a:ext>
              </a:extLst>
            </p:cNvPr>
            <p:cNvSpPr/>
            <p:nvPr/>
          </p:nvSpPr>
          <p:spPr>
            <a:xfrm>
              <a:off x="2414700" y="2858833"/>
              <a:ext cx="1640137" cy="2000434"/>
            </a:xfrm>
            <a:custGeom>
              <a:avLst/>
              <a:gdLst/>
              <a:ahLst/>
              <a:cxnLst/>
              <a:rect l="l" t="t" r="r" b="b"/>
              <a:pathLst>
                <a:path w="1640137" h="2000434" extrusionOk="0">
                  <a:moveTo>
                    <a:pt x="1573116" y="1578"/>
                  </a:moveTo>
                  <a:cubicBezTo>
                    <a:pt x="1569401" y="-1280"/>
                    <a:pt x="1567782" y="-232"/>
                    <a:pt x="1566734" y="-137"/>
                  </a:cubicBezTo>
                  <a:cubicBezTo>
                    <a:pt x="1565591" y="-41"/>
                    <a:pt x="1564734" y="54"/>
                    <a:pt x="1563877" y="244"/>
                  </a:cubicBezTo>
                  <a:cubicBezTo>
                    <a:pt x="1562258" y="626"/>
                    <a:pt x="1560543" y="1197"/>
                    <a:pt x="1558448" y="1864"/>
                  </a:cubicBezTo>
                  <a:cubicBezTo>
                    <a:pt x="1554257" y="3197"/>
                    <a:pt x="1548827" y="5197"/>
                    <a:pt x="1542255" y="7769"/>
                  </a:cubicBezTo>
                  <a:cubicBezTo>
                    <a:pt x="1529015" y="12913"/>
                    <a:pt x="1511299" y="20342"/>
                    <a:pt x="1492249" y="28629"/>
                  </a:cubicBezTo>
                  <a:cubicBezTo>
                    <a:pt x="1454149" y="45202"/>
                    <a:pt x="1410524" y="65205"/>
                    <a:pt x="1385283" y="78445"/>
                  </a:cubicBezTo>
                  <a:cubicBezTo>
                    <a:pt x="1037144" y="261420"/>
                    <a:pt x="648810" y="572030"/>
                    <a:pt x="341438" y="913120"/>
                  </a:cubicBezTo>
                  <a:cubicBezTo>
                    <a:pt x="256571" y="993416"/>
                    <a:pt x="105123" y="1184488"/>
                    <a:pt x="81977" y="1263831"/>
                  </a:cubicBezTo>
                  <a:cubicBezTo>
                    <a:pt x="11016" y="1394133"/>
                    <a:pt x="-16225" y="1497289"/>
                    <a:pt x="8921" y="1562725"/>
                  </a:cubicBezTo>
                  <a:cubicBezTo>
                    <a:pt x="17017" y="1583871"/>
                    <a:pt x="41591" y="1611684"/>
                    <a:pt x="96932" y="1668453"/>
                  </a:cubicBezTo>
                  <a:cubicBezTo>
                    <a:pt x="104075" y="1675787"/>
                    <a:pt x="121411" y="1690170"/>
                    <a:pt x="144842" y="1708934"/>
                  </a:cubicBezTo>
                  <a:cubicBezTo>
                    <a:pt x="168274" y="1727698"/>
                    <a:pt x="197134" y="1750559"/>
                    <a:pt x="226472" y="1772657"/>
                  </a:cubicBezTo>
                  <a:cubicBezTo>
                    <a:pt x="320578" y="1843427"/>
                    <a:pt x="342486" y="1857524"/>
                    <a:pt x="405827" y="1888861"/>
                  </a:cubicBezTo>
                  <a:cubicBezTo>
                    <a:pt x="533653" y="1952012"/>
                    <a:pt x="688053" y="1999161"/>
                    <a:pt x="774159" y="2000018"/>
                  </a:cubicBezTo>
                  <a:cubicBezTo>
                    <a:pt x="854264" y="2000875"/>
                    <a:pt x="960468" y="1964109"/>
                    <a:pt x="1041621" y="1908388"/>
                  </a:cubicBezTo>
                  <a:cubicBezTo>
                    <a:pt x="1181162" y="1812471"/>
                    <a:pt x="1319561" y="1636735"/>
                    <a:pt x="1421383" y="1427661"/>
                  </a:cubicBezTo>
                  <a:cubicBezTo>
                    <a:pt x="1598452" y="1064473"/>
                    <a:pt x="1677415" y="590985"/>
                    <a:pt x="1622836" y="218557"/>
                  </a:cubicBezTo>
                  <a:cubicBezTo>
                    <a:pt x="1617217" y="180362"/>
                    <a:pt x="1607406" y="128832"/>
                    <a:pt x="1597976" y="85969"/>
                  </a:cubicBezTo>
                  <a:cubicBezTo>
                    <a:pt x="1593214" y="64538"/>
                    <a:pt x="1588547" y="45202"/>
                    <a:pt x="1584641" y="30820"/>
                  </a:cubicBezTo>
                  <a:cubicBezTo>
                    <a:pt x="1582736" y="23676"/>
                    <a:pt x="1581022" y="17770"/>
                    <a:pt x="1579498" y="13294"/>
                  </a:cubicBezTo>
                  <a:cubicBezTo>
                    <a:pt x="1578736" y="11008"/>
                    <a:pt x="1578069" y="9103"/>
                    <a:pt x="1577307" y="7388"/>
                  </a:cubicBezTo>
                  <a:cubicBezTo>
                    <a:pt x="1576355" y="5578"/>
                    <a:pt x="1576450" y="4054"/>
                    <a:pt x="1573116" y="1578"/>
                  </a:cubicBezTo>
                  <a:lnTo>
                    <a:pt x="1573116" y="1578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353;p10">
              <a:extLst>
                <a:ext uri="{FF2B5EF4-FFF2-40B4-BE49-F238E27FC236}">
                  <a16:creationId xmlns:a16="http://schemas.microsoft.com/office/drawing/2014/main" id="{376FBCC1-8A89-4384-9329-96C34E7F20DF}"/>
                </a:ext>
              </a:extLst>
            </p:cNvPr>
            <p:cNvSpPr/>
            <p:nvPr/>
          </p:nvSpPr>
          <p:spPr>
            <a:xfrm>
              <a:off x="3996225" y="2810413"/>
              <a:ext cx="607085" cy="1076528"/>
            </a:xfrm>
            <a:custGeom>
              <a:avLst/>
              <a:gdLst/>
              <a:ahLst/>
              <a:cxnLst/>
              <a:rect l="l" t="t" r="r" b="b"/>
              <a:pathLst>
                <a:path w="607085" h="1076528" extrusionOk="0">
                  <a:moveTo>
                    <a:pt x="291343" y="24185"/>
                  </a:moveTo>
                  <a:cubicBezTo>
                    <a:pt x="275817" y="13041"/>
                    <a:pt x="260101" y="7421"/>
                    <a:pt x="240098" y="3040"/>
                  </a:cubicBezTo>
                  <a:cubicBezTo>
                    <a:pt x="218667" y="-1627"/>
                    <a:pt x="187520" y="-1246"/>
                    <a:pt x="153040" y="2373"/>
                  </a:cubicBezTo>
                  <a:cubicBezTo>
                    <a:pt x="118750" y="6088"/>
                    <a:pt x="81602" y="13232"/>
                    <a:pt x="50360" y="22852"/>
                  </a:cubicBezTo>
                  <a:cubicBezTo>
                    <a:pt x="50265" y="22852"/>
                    <a:pt x="50075" y="22852"/>
                    <a:pt x="49979" y="22947"/>
                  </a:cubicBezTo>
                  <a:lnTo>
                    <a:pt x="7117" y="35425"/>
                  </a:lnTo>
                  <a:cubicBezTo>
                    <a:pt x="-693" y="37616"/>
                    <a:pt x="-2980" y="49808"/>
                    <a:pt x="3593" y="54666"/>
                  </a:cubicBezTo>
                  <a:lnTo>
                    <a:pt x="103415" y="129151"/>
                  </a:lnTo>
                  <a:cubicBezTo>
                    <a:pt x="103510" y="129246"/>
                    <a:pt x="103510" y="129246"/>
                    <a:pt x="103605" y="129342"/>
                  </a:cubicBezTo>
                  <a:cubicBezTo>
                    <a:pt x="177233" y="186587"/>
                    <a:pt x="212666" y="217448"/>
                    <a:pt x="255815" y="262692"/>
                  </a:cubicBezTo>
                  <a:cubicBezTo>
                    <a:pt x="439552" y="454906"/>
                    <a:pt x="547946" y="677219"/>
                    <a:pt x="569092" y="902105"/>
                  </a:cubicBezTo>
                  <a:cubicBezTo>
                    <a:pt x="570711" y="919440"/>
                    <a:pt x="572521" y="935061"/>
                    <a:pt x="574140" y="946681"/>
                  </a:cubicBezTo>
                  <a:cubicBezTo>
                    <a:pt x="574902" y="952492"/>
                    <a:pt x="575855" y="957255"/>
                    <a:pt x="576521" y="960779"/>
                  </a:cubicBezTo>
                  <a:cubicBezTo>
                    <a:pt x="578331" y="988496"/>
                    <a:pt x="573664" y="1046504"/>
                    <a:pt x="571664" y="1076127"/>
                  </a:cubicBezTo>
                  <a:cubicBezTo>
                    <a:pt x="583665" y="1051362"/>
                    <a:pt x="598714" y="968208"/>
                    <a:pt x="600715" y="962017"/>
                  </a:cubicBezTo>
                  <a:cubicBezTo>
                    <a:pt x="601382" y="958969"/>
                    <a:pt x="601667" y="955350"/>
                    <a:pt x="602239" y="950872"/>
                  </a:cubicBezTo>
                  <a:cubicBezTo>
                    <a:pt x="603191" y="941919"/>
                    <a:pt x="604239" y="929823"/>
                    <a:pt x="605001" y="915916"/>
                  </a:cubicBezTo>
                  <a:cubicBezTo>
                    <a:pt x="606525" y="887912"/>
                    <a:pt x="607096" y="852860"/>
                    <a:pt x="606716" y="823238"/>
                  </a:cubicBezTo>
                  <a:cubicBezTo>
                    <a:pt x="603287" y="565587"/>
                    <a:pt x="515466" y="307935"/>
                    <a:pt x="360399" y="101433"/>
                  </a:cubicBezTo>
                  <a:cubicBezTo>
                    <a:pt x="333539" y="65619"/>
                    <a:pt x="315727" y="44093"/>
                    <a:pt x="298106" y="29424"/>
                  </a:cubicBezTo>
                  <a:cubicBezTo>
                    <a:pt x="295820" y="27519"/>
                    <a:pt x="293534" y="25805"/>
                    <a:pt x="291343" y="24185"/>
                  </a:cubicBezTo>
                  <a:lnTo>
                    <a:pt x="291343" y="24185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354;p10">
              <a:extLst>
                <a:ext uri="{FF2B5EF4-FFF2-40B4-BE49-F238E27FC236}">
                  <a16:creationId xmlns:a16="http://schemas.microsoft.com/office/drawing/2014/main" id="{263AFD13-4350-4B2E-A9EB-9F47CD6961F2}"/>
                </a:ext>
              </a:extLst>
            </p:cNvPr>
            <p:cNvSpPr/>
            <p:nvPr/>
          </p:nvSpPr>
          <p:spPr>
            <a:xfrm>
              <a:off x="2148829" y="2632235"/>
              <a:ext cx="1830416" cy="1792106"/>
            </a:xfrm>
            <a:custGeom>
              <a:avLst/>
              <a:gdLst/>
              <a:ahLst/>
              <a:cxnLst/>
              <a:rect l="l" t="t" r="r" b="b"/>
              <a:pathLst>
                <a:path w="1830416" h="1792106" extrusionOk="0">
                  <a:moveTo>
                    <a:pt x="1827557" y="215507"/>
                  </a:moveTo>
                  <a:cubicBezTo>
                    <a:pt x="1827367" y="215412"/>
                    <a:pt x="1827176" y="215412"/>
                    <a:pt x="1826986" y="215412"/>
                  </a:cubicBezTo>
                  <a:lnTo>
                    <a:pt x="1813079" y="207888"/>
                  </a:lnTo>
                  <a:cubicBezTo>
                    <a:pt x="1805459" y="203792"/>
                    <a:pt x="1776979" y="188647"/>
                    <a:pt x="1750023" y="174074"/>
                  </a:cubicBezTo>
                  <a:cubicBezTo>
                    <a:pt x="1397598" y="-16522"/>
                    <a:pt x="956972" y="-54241"/>
                    <a:pt x="612357" y="77109"/>
                  </a:cubicBezTo>
                  <a:cubicBezTo>
                    <a:pt x="417857" y="151309"/>
                    <a:pt x="245359" y="285516"/>
                    <a:pt x="153443" y="434773"/>
                  </a:cubicBezTo>
                  <a:cubicBezTo>
                    <a:pt x="-12959" y="704902"/>
                    <a:pt x="-46677" y="1077901"/>
                    <a:pt x="64194" y="1412324"/>
                  </a:cubicBezTo>
                  <a:cubicBezTo>
                    <a:pt x="90102" y="1490524"/>
                    <a:pt x="159348" y="1631684"/>
                    <a:pt x="205354" y="1700169"/>
                  </a:cubicBezTo>
                  <a:cubicBezTo>
                    <a:pt x="215165" y="1714838"/>
                    <a:pt x="224880" y="1728649"/>
                    <a:pt x="232405" y="1739127"/>
                  </a:cubicBezTo>
                  <a:cubicBezTo>
                    <a:pt x="236215" y="1744365"/>
                    <a:pt x="239359" y="1748937"/>
                    <a:pt x="241930" y="1752271"/>
                  </a:cubicBezTo>
                  <a:cubicBezTo>
                    <a:pt x="245740" y="1758367"/>
                    <a:pt x="268029" y="1786085"/>
                    <a:pt x="275458" y="1791704"/>
                  </a:cubicBezTo>
                  <a:cubicBezTo>
                    <a:pt x="270029" y="1767320"/>
                    <a:pt x="265743" y="1744175"/>
                    <a:pt x="266505" y="1724649"/>
                  </a:cubicBezTo>
                  <a:cubicBezTo>
                    <a:pt x="268791" y="1658354"/>
                    <a:pt x="301271" y="1570343"/>
                    <a:pt x="360612" y="1470522"/>
                  </a:cubicBezTo>
                  <a:cubicBezTo>
                    <a:pt x="419953" y="1370699"/>
                    <a:pt x="504344" y="1258495"/>
                    <a:pt x="606262" y="1143052"/>
                  </a:cubicBezTo>
                  <a:cubicBezTo>
                    <a:pt x="810096" y="912166"/>
                    <a:pt x="1084226" y="667374"/>
                    <a:pt x="1369023" y="475445"/>
                  </a:cubicBezTo>
                  <a:cubicBezTo>
                    <a:pt x="1515804" y="376575"/>
                    <a:pt x="1677062" y="286659"/>
                    <a:pt x="1788409" y="241701"/>
                  </a:cubicBezTo>
                  <a:lnTo>
                    <a:pt x="1826319" y="226461"/>
                  </a:lnTo>
                  <a:cubicBezTo>
                    <a:pt x="1830796" y="225032"/>
                    <a:pt x="1831557" y="217889"/>
                    <a:pt x="1827557" y="215507"/>
                  </a:cubicBezTo>
                  <a:lnTo>
                    <a:pt x="1827557" y="215507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355;p10">
              <a:extLst>
                <a:ext uri="{FF2B5EF4-FFF2-40B4-BE49-F238E27FC236}">
                  <a16:creationId xmlns:a16="http://schemas.microsoft.com/office/drawing/2014/main" id="{1328A865-02C2-40BA-8C0E-923A1CF20B17}"/>
                </a:ext>
              </a:extLst>
            </p:cNvPr>
            <p:cNvSpPr/>
            <p:nvPr/>
          </p:nvSpPr>
          <p:spPr>
            <a:xfrm>
              <a:off x="2332020" y="2424101"/>
              <a:ext cx="1658113" cy="611210"/>
            </a:xfrm>
            <a:custGeom>
              <a:avLst/>
              <a:gdLst/>
              <a:ahLst/>
              <a:cxnLst/>
              <a:rect l="l" t="t" r="r" b="b"/>
              <a:pathLst>
                <a:path w="1658113" h="611210" extrusionOk="0">
                  <a:moveTo>
                    <a:pt x="1436210" y="83694"/>
                  </a:moveTo>
                  <a:cubicBezTo>
                    <a:pt x="1432590" y="81027"/>
                    <a:pt x="1429066" y="78551"/>
                    <a:pt x="1425542" y="76170"/>
                  </a:cubicBezTo>
                  <a:cubicBezTo>
                    <a:pt x="1383441" y="47118"/>
                    <a:pt x="1346294" y="34355"/>
                    <a:pt x="1279333" y="20829"/>
                  </a:cubicBezTo>
                  <a:cubicBezTo>
                    <a:pt x="1082546" y="-19080"/>
                    <a:pt x="851946" y="-2126"/>
                    <a:pt x="651254" y="66645"/>
                  </a:cubicBezTo>
                  <a:cubicBezTo>
                    <a:pt x="502188" y="117794"/>
                    <a:pt x="347026" y="209329"/>
                    <a:pt x="226059" y="317533"/>
                  </a:cubicBezTo>
                  <a:cubicBezTo>
                    <a:pt x="193102" y="346966"/>
                    <a:pt x="148239" y="394495"/>
                    <a:pt x="111473" y="436691"/>
                  </a:cubicBezTo>
                  <a:cubicBezTo>
                    <a:pt x="93089" y="457836"/>
                    <a:pt x="76706" y="477553"/>
                    <a:pt x="64991" y="493174"/>
                  </a:cubicBezTo>
                  <a:cubicBezTo>
                    <a:pt x="59085" y="500985"/>
                    <a:pt x="54323" y="507462"/>
                    <a:pt x="50989" y="512986"/>
                  </a:cubicBezTo>
                  <a:cubicBezTo>
                    <a:pt x="49274" y="515748"/>
                    <a:pt x="47941" y="518416"/>
                    <a:pt x="46893" y="520797"/>
                  </a:cubicBezTo>
                  <a:cubicBezTo>
                    <a:pt x="43655" y="527560"/>
                    <a:pt x="8222" y="579566"/>
                    <a:pt x="-256" y="610808"/>
                  </a:cubicBezTo>
                  <a:cubicBezTo>
                    <a:pt x="3745" y="610998"/>
                    <a:pt x="59085" y="537275"/>
                    <a:pt x="63848" y="534894"/>
                  </a:cubicBezTo>
                  <a:cubicBezTo>
                    <a:pt x="67753" y="532227"/>
                    <a:pt x="71849" y="528417"/>
                    <a:pt x="76230" y="523464"/>
                  </a:cubicBezTo>
                  <a:cubicBezTo>
                    <a:pt x="106901" y="489078"/>
                    <a:pt x="187101" y="422118"/>
                    <a:pt x="236250" y="389828"/>
                  </a:cubicBezTo>
                  <a:cubicBezTo>
                    <a:pt x="384173" y="292768"/>
                    <a:pt x="542003" y="237714"/>
                    <a:pt x="736789" y="215901"/>
                  </a:cubicBezTo>
                  <a:cubicBezTo>
                    <a:pt x="981391" y="188469"/>
                    <a:pt x="1225993" y="226379"/>
                    <a:pt x="1467547" y="329439"/>
                  </a:cubicBezTo>
                  <a:cubicBezTo>
                    <a:pt x="1490026" y="339060"/>
                    <a:pt x="1530888" y="358777"/>
                    <a:pt x="1567560" y="377255"/>
                  </a:cubicBezTo>
                  <a:cubicBezTo>
                    <a:pt x="1585847" y="386494"/>
                    <a:pt x="1603088" y="395543"/>
                    <a:pt x="1616613" y="402877"/>
                  </a:cubicBezTo>
                  <a:cubicBezTo>
                    <a:pt x="1630139" y="410116"/>
                    <a:pt x="1640616" y="416212"/>
                    <a:pt x="1642426" y="417641"/>
                  </a:cubicBezTo>
                  <a:cubicBezTo>
                    <a:pt x="1643283" y="418308"/>
                    <a:pt x="1644331" y="419451"/>
                    <a:pt x="1646903" y="419832"/>
                  </a:cubicBezTo>
                  <a:cubicBezTo>
                    <a:pt x="1649474" y="420213"/>
                    <a:pt x="1653665" y="418593"/>
                    <a:pt x="1655380" y="416403"/>
                  </a:cubicBezTo>
                  <a:cubicBezTo>
                    <a:pt x="1658904" y="412021"/>
                    <a:pt x="1657666" y="410402"/>
                    <a:pt x="1657571" y="408973"/>
                  </a:cubicBezTo>
                  <a:cubicBezTo>
                    <a:pt x="1657380" y="406116"/>
                    <a:pt x="1656713" y="403639"/>
                    <a:pt x="1655761" y="400496"/>
                  </a:cubicBezTo>
                  <a:cubicBezTo>
                    <a:pt x="1653856" y="394019"/>
                    <a:pt x="1650522" y="385161"/>
                    <a:pt x="1646427" y="374588"/>
                  </a:cubicBezTo>
                  <a:cubicBezTo>
                    <a:pt x="1638235" y="353347"/>
                    <a:pt x="1626805" y="325629"/>
                    <a:pt x="1615375" y="301817"/>
                  </a:cubicBezTo>
                  <a:cubicBezTo>
                    <a:pt x="1605755" y="281719"/>
                    <a:pt x="1582228" y="242000"/>
                    <a:pt x="1562035" y="211901"/>
                  </a:cubicBezTo>
                  <a:cubicBezTo>
                    <a:pt x="1530603" y="164847"/>
                    <a:pt x="1516887" y="150084"/>
                    <a:pt x="1470690" y="111412"/>
                  </a:cubicBezTo>
                  <a:cubicBezTo>
                    <a:pt x="1458212" y="100839"/>
                    <a:pt x="1446973" y="91695"/>
                    <a:pt x="1436210" y="83694"/>
                  </a:cubicBezTo>
                  <a:lnTo>
                    <a:pt x="1436210" y="8369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356;p10">
              <a:extLst>
                <a:ext uri="{FF2B5EF4-FFF2-40B4-BE49-F238E27FC236}">
                  <a16:creationId xmlns:a16="http://schemas.microsoft.com/office/drawing/2014/main" id="{0C098CFA-645E-4ED5-8670-04DAC381D0F7}"/>
                </a:ext>
              </a:extLst>
            </p:cNvPr>
            <p:cNvSpPr/>
            <p:nvPr/>
          </p:nvSpPr>
          <p:spPr>
            <a:xfrm>
              <a:off x="3715705" y="2476794"/>
              <a:ext cx="562402" cy="374509"/>
            </a:xfrm>
            <a:custGeom>
              <a:avLst/>
              <a:gdLst/>
              <a:ahLst/>
              <a:cxnLst/>
              <a:rect l="l" t="t" r="r" b="b"/>
              <a:pathLst>
                <a:path w="562402" h="374509" extrusionOk="0">
                  <a:moveTo>
                    <a:pt x="402699" y="202071"/>
                  </a:moveTo>
                  <a:cubicBezTo>
                    <a:pt x="359455" y="169114"/>
                    <a:pt x="313830" y="138063"/>
                    <a:pt x="279445" y="118251"/>
                  </a:cubicBezTo>
                  <a:cubicBezTo>
                    <a:pt x="215342" y="81294"/>
                    <a:pt x="124283" y="38336"/>
                    <a:pt x="75134" y="22239"/>
                  </a:cubicBezTo>
                  <a:cubicBezTo>
                    <a:pt x="75039" y="22239"/>
                    <a:pt x="74943" y="22143"/>
                    <a:pt x="74943" y="22048"/>
                  </a:cubicBezTo>
                  <a:lnTo>
                    <a:pt x="43511" y="11666"/>
                  </a:lnTo>
                  <a:cubicBezTo>
                    <a:pt x="40653" y="10618"/>
                    <a:pt x="1315" y="-2717"/>
                    <a:pt x="-209" y="-50"/>
                  </a:cubicBezTo>
                  <a:cubicBezTo>
                    <a:pt x="-1733" y="2617"/>
                    <a:pt x="34748" y="20905"/>
                    <a:pt x="37129" y="22905"/>
                  </a:cubicBezTo>
                  <a:lnTo>
                    <a:pt x="56084" y="38145"/>
                  </a:lnTo>
                  <a:cubicBezTo>
                    <a:pt x="56179" y="38241"/>
                    <a:pt x="56179" y="38241"/>
                    <a:pt x="56274" y="38336"/>
                  </a:cubicBezTo>
                  <a:cubicBezTo>
                    <a:pt x="135618" y="101868"/>
                    <a:pt x="211056" y="211691"/>
                    <a:pt x="254680" y="328086"/>
                  </a:cubicBezTo>
                  <a:cubicBezTo>
                    <a:pt x="258871" y="339421"/>
                    <a:pt x="262395" y="349803"/>
                    <a:pt x="265443" y="357709"/>
                  </a:cubicBezTo>
                  <a:cubicBezTo>
                    <a:pt x="266967" y="361614"/>
                    <a:pt x="268301" y="364758"/>
                    <a:pt x="269634" y="367425"/>
                  </a:cubicBezTo>
                  <a:cubicBezTo>
                    <a:pt x="270301" y="368758"/>
                    <a:pt x="270873" y="369901"/>
                    <a:pt x="271920" y="371139"/>
                  </a:cubicBezTo>
                  <a:cubicBezTo>
                    <a:pt x="272397" y="371711"/>
                    <a:pt x="273254" y="372378"/>
                    <a:pt x="274397" y="373044"/>
                  </a:cubicBezTo>
                  <a:cubicBezTo>
                    <a:pt x="275540" y="373711"/>
                    <a:pt x="277350" y="374378"/>
                    <a:pt x="279445" y="373997"/>
                  </a:cubicBezTo>
                  <a:cubicBezTo>
                    <a:pt x="281350" y="373616"/>
                    <a:pt x="283160" y="373140"/>
                    <a:pt x="286684" y="372187"/>
                  </a:cubicBezTo>
                  <a:cubicBezTo>
                    <a:pt x="290208" y="371235"/>
                    <a:pt x="294876" y="369806"/>
                    <a:pt x="300400" y="368282"/>
                  </a:cubicBezTo>
                  <a:cubicBezTo>
                    <a:pt x="311449" y="365043"/>
                    <a:pt x="325736" y="360948"/>
                    <a:pt x="339929" y="356852"/>
                  </a:cubicBezTo>
                  <a:cubicBezTo>
                    <a:pt x="399936" y="339421"/>
                    <a:pt x="482232" y="331039"/>
                    <a:pt x="516427" y="337802"/>
                  </a:cubicBezTo>
                  <a:lnTo>
                    <a:pt x="542811" y="342945"/>
                  </a:lnTo>
                  <a:cubicBezTo>
                    <a:pt x="545002" y="343326"/>
                    <a:pt x="560623" y="351613"/>
                    <a:pt x="561957" y="349899"/>
                  </a:cubicBezTo>
                  <a:cubicBezTo>
                    <a:pt x="563861" y="347422"/>
                    <a:pt x="550908" y="334373"/>
                    <a:pt x="548622" y="331992"/>
                  </a:cubicBezTo>
                  <a:lnTo>
                    <a:pt x="512236" y="295511"/>
                  </a:lnTo>
                  <a:cubicBezTo>
                    <a:pt x="486614" y="269412"/>
                    <a:pt x="446037" y="235027"/>
                    <a:pt x="402699" y="202071"/>
                  </a:cubicBezTo>
                  <a:lnTo>
                    <a:pt x="402699" y="202071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357;p10">
              <a:extLst>
                <a:ext uri="{FF2B5EF4-FFF2-40B4-BE49-F238E27FC236}">
                  <a16:creationId xmlns:a16="http://schemas.microsoft.com/office/drawing/2014/main" id="{0BA3A811-FF5D-49EF-8C84-E62F8F94EC2F}"/>
                </a:ext>
              </a:extLst>
            </p:cNvPr>
            <p:cNvSpPr/>
            <p:nvPr/>
          </p:nvSpPr>
          <p:spPr>
            <a:xfrm>
              <a:off x="3257786" y="2855955"/>
              <a:ext cx="1314962" cy="2022017"/>
            </a:xfrm>
            <a:custGeom>
              <a:avLst/>
              <a:gdLst/>
              <a:ahLst/>
              <a:cxnLst/>
              <a:rect l="l" t="t" r="r" b="b"/>
              <a:pathLst>
                <a:path w="1314962" h="2022017" extrusionOk="0">
                  <a:moveTo>
                    <a:pt x="806897" y="49414"/>
                  </a:moveTo>
                  <a:cubicBezTo>
                    <a:pt x="797086" y="41984"/>
                    <a:pt x="788228" y="35222"/>
                    <a:pt x="780322" y="29507"/>
                  </a:cubicBezTo>
                  <a:cubicBezTo>
                    <a:pt x="772416" y="23791"/>
                    <a:pt x="765558" y="19220"/>
                    <a:pt x="760129" y="15886"/>
                  </a:cubicBezTo>
                  <a:cubicBezTo>
                    <a:pt x="757462" y="14171"/>
                    <a:pt x="755271" y="12933"/>
                    <a:pt x="753271" y="11885"/>
                  </a:cubicBezTo>
                  <a:cubicBezTo>
                    <a:pt x="746032" y="9695"/>
                    <a:pt x="737364" y="3027"/>
                    <a:pt x="731554" y="-402"/>
                  </a:cubicBezTo>
                  <a:cubicBezTo>
                    <a:pt x="734888" y="6932"/>
                    <a:pt x="737364" y="13600"/>
                    <a:pt x="736221" y="20934"/>
                  </a:cubicBezTo>
                  <a:cubicBezTo>
                    <a:pt x="736412" y="24649"/>
                    <a:pt x="737364" y="28459"/>
                    <a:pt x="738698" y="33221"/>
                  </a:cubicBezTo>
                  <a:cubicBezTo>
                    <a:pt x="741365" y="42746"/>
                    <a:pt x="745461" y="55700"/>
                    <a:pt x="749461" y="71226"/>
                  </a:cubicBezTo>
                  <a:cubicBezTo>
                    <a:pt x="844521" y="445749"/>
                    <a:pt x="790133" y="947526"/>
                    <a:pt x="609348" y="1358054"/>
                  </a:cubicBezTo>
                  <a:cubicBezTo>
                    <a:pt x="540387" y="1514740"/>
                    <a:pt x="489143" y="1598560"/>
                    <a:pt x="382844" y="1729338"/>
                  </a:cubicBezTo>
                  <a:cubicBezTo>
                    <a:pt x="304453" y="1825731"/>
                    <a:pt x="279021" y="1851163"/>
                    <a:pt x="204631" y="1905360"/>
                  </a:cubicBezTo>
                  <a:cubicBezTo>
                    <a:pt x="166055" y="1933554"/>
                    <a:pt x="79377" y="1976607"/>
                    <a:pt x="44516" y="1985561"/>
                  </a:cubicBezTo>
                  <a:cubicBezTo>
                    <a:pt x="29942" y="1989276"/>
                    <a:pt x="15846" y="1993276"/>
                    <a:pt x="9940" y="1995657"/>
                  </a:cubicBezTo>
                  <a:cubicBezTo>
                    <a:pt x="7940" y="1996419"/>
                    <a:pt x="6321" y="1997276"/>
                    <a:pt x="4606" y="1998324"/>
                  </a:cubicBezTo>
                  <a:cubicBezTo>
                    <a:pt x="2987" y="1999372"/>
                    <a:pt x="510" y="2000800"/>
                    <a:pt x="-156" y="2005278"/>
                  </a:cubicBezTo>
                  <a:cubicBezTo>
                    <a:pt x="-537" y="2007563"/>
                    <a:pt x="224" y="2010135"/>
                    <a:pt x="1367" y="2011659"/>
                  </a:cubicBezTo>
                  <a:cubicBezTo>
                    <a:pt x="2511" y="2013183"/>
                    <a:pt x="3654" y="2013945"/>
                    <a:pt x="4606" y="2014517"/>
                  </a:cubicBezTo>
                  <a:cubicBezTo>
                    <a:pt x="6606" y="2015659"/>
                    <a:pt x="8416" y="2016041"/>
                    <a:pt x="10512" y="2016517"/>
                  </a:cubicBezTo>
                  <a:cubicBezTo>
                    <a:pt x="18989" y="2018422"/>
                    <a:pt x="33372" y="2019470"/>
                    <a:pt x="57470" y="2020517"/>
                  </a:cubicBezTo>
                  <a:cubicBezTo>
                    <a:pt x="506764" y="2039377"/>
                    <a:pt x="931865" y="1814301"/>
                    <a:pt x="1161227" y="1435873"/>
                  </a:cubicBezTo>
                  <a:cubicBezTo>
                    <a:pt x="1307721" y="1194033"/>
                    <a:pt x="1347631" y="971148"/>
                    <a:pt x="1288290" y="723212"/>
                  </a:cubicBezTo>
                  <a:cubicBezTo>
                    <a:pt x="1242094" y="530331"/>
                    <a:pt x="1119412" y="327544"/>
                    <a:pt x="955487" y="172382"/>
                  </a:cubicBezTo>
                  <a:cubicBezTo>
                    <a:pt x="929293" y="147616"/>
                    <a:pt x="881287" y="107516"/>
                    <a:pt x="838139" y="73417"/>
                  </a:cubicBezTo>
                  <a:cubicBezTo>
                    <a:pt x="827280" y="64940"/>
                    <a:pt x="816707" y="56843"/>
                    <a:pt x="806897" y="49414"/>
                  </a:cubicBezTo>
                  <a:lnTo>
                    <a:pt x="806897" y="4941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358;p10">
              <a:extLst>
                <a:ext uri="{FF2B5EF4-FFF2-40B4-BE49-F238E27FC236}">
                  <a16:creationId xmlns:a16="http://schemas.microsoft.com/office/drawing/2014/main" id="{8E0499B2-F059-4233-B1E6-A5BE889DC0D3}"/>
                </a:ext>
              </a:extLst>
            </p:cNvPr>
            <p:cNvSpPr/>
            <p:nvPr/>
          </p:nvSpPr>
          <p:spPr>
            <a:xfrm>
              <a:off x="3788137" y="2684384"/>
              <a:ext cx="411912" cy="359715"/>
            </a:xfrm>
            <a:custGeom>
              <a:avLst/>
              <a:gdLst/>
              <a:ahLst/>
              <a:cxnLst/>
              <a:rect l="l" t="t" r="r" b="b"/>
              <a:pathLst>
                <a:path w="411912" h="359715" extrusionOk="0">
                  <a:moveTo>
                    <a:pt x="395037" y="325570"/>
                  </a:moveTo>
                  <a:cubicBezTo>
                    <a:pt x="350365" y="383482"/>
                    <a:pt x="229302" y="365003"/>
                    <a:pt x="124717" y="284327"/>
                  </a:cubicBezTo>
                  <a:cubicBezTo>
                    <a:pt x="20133" y="203650"/>
                    <a:pt x="-28349" y="91255"/>
                    <a:pt x="16418" y="33343"/>
                  </a:cubicBezTo>
                  <a:cubicBezTo>
                    <a:pt x="61090" y="-24569"/>
                    <a:pt x="182153" y="-6091"/>
                    <a:pt x="286738" y="74586"/>
                  </a:cubicBezTo>
                  <a:cubicBezTo>
                    <a:pt x="391227" y="155263"/>
                    <a:pt x="439709" y="267658"/>
                    <a:pt x="395037" y="3255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359;p10">
              <a:extLst>
                <a:ext uri="{FF2B5EF4-FFF2-40B4-BE49-F238E27FC236}">
                  <a16:creationId xmlns:a16="http://schemas.microsoft.com/office/drawing/2014/main" id="{2E1A4549-E924-43C9-A992-52793F4AD2C5}"/>
                </a:ext>
              </a:extLst>
            </p:cNvPr>
            <p:cNvSpPr/>
            <p:nvPr/>
          </p:nvSpPr>
          <p:spPr>
            <a:xfrm>
              <a:off x="2149175" y="2637166"/>
              <a:ext cx="2004726" cy="2240375"/>
            </a:xfrm>
            <a:custGeom>
              <a:avLst/>
              <a:gdLst/>
              <a:ahLst/>
              <a:cxnLst/>
              <a:rect l="l" t="t" r="r" b="b"/>
              <a:pathLst>
                <a:path w="2004726" h="2240375" extrusionOk="0">
                  <a:moveTo>
                    <a:pt x="536383" y="-402"/>
                  </a:moveTo>
                  <a:cubicBezTo>
                    <a:pt x="212438" y="220388"/>
                    <a:pt x="-256" y="592053"/>
                    <a:pt x="-256" y="1013534"/>
                  </a:cubicBezTo>
                  <a:cubicBezTo>
                    <a:pt x="-256" y="1690857"/>
                    <a:pt x="548861" y="2239973"/>
                    <a:pt x="1226183" y="2239973"/>
                  </a:cubicBezTo>
                  <a:cubicBezTo>
                    <a:pt x="1521744" y="2239973"/>
                    <a:pt x="1792731" y="2135389"/>
                    <a:pt x="2004471" y="1961272"/>
                  </a:cubicBezTo>
                  <a:cubicBezTo>
                    <a:pt x="1808733" y="2093479"/>
                    <a:pt x="1572798" y="2170631"/>
                    <a:pt x="1318767" y="2170631"/>
                  </a:cubicBezTo>
                  <a:cubicBezTo>
                    <a:pt x="641444" y="2170631"/>
                    <a:pt x="92327" y="1621515"/>
                    <a:pt x="92327" y="944193"/>
                  </a:cubicBezTo>
                  <a:cubicBezTo>
                    <a:pt x="92327" y="564240"/>
                    <a:pt x="265016" y="224483"/>
                    <a:pt x="536383" y="-402"/>
                  </a:cubicBezTo>
                  <a:lnTo>
                    <a:pt x="536383" y="-402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76;p8">
            <a:extLst>
              <a:ext uri="{FF2B5EF4-FFF2-40B4-BE49-F238E27FC236}">
                <a16:creationId xmlns:a16="http://schemas.microsoft.com/office/drawing/2014/main" id="{842231E6-8ED7-420A-B8A8-1755A766D869}"/>
              </a:ext>
            </a:extLst>
          </p:cNvPr>
          <p:cNvSpPr/>
          <p:nvPr userDrawn="1"/>
        </p:nvSpPr>
        <p:spPr>
          <a:xfrm>
            <a:off x="9893962" y="163525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77;p8">
            <a:extLst>
              <a:ext uri="{FF2B5EF4-FFF2-40B4-BE49-F238E27FC236}">
                <a16:creationId xmlns:a16="http://schemas.microsoft.com/office/drawing/2014/main" id="{DFEF55CD-6C6A-4DD0-B89F-2B01E5A310F6}"/>
              </a:ext>
            </a:extLst>
          </p:cNvPr>
          <p:cNvSpPr/>
          <p:nvPr userDrawn="1"/>
        </p:nvSpPr>
        <p:spPr>
          <a:xfrm>
            <a:off x="11695719" y="1393560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87;p8">
            <a:extLst>
              <a:ext uri="{FF2B5EF4-FFF2-40B4-BE49-F238E27FC236}">
                <a16:creationId xmlns:a16="http://schemas.microsoft.com/office/drawing/2014/main" id="{02E5511C-84E0-4921-872C-4ECF9BFB35C5}"/>
              </a:ext>
            </a:extLst>
          </p:cNvPr>
          <p:cNvSpPr/>
          <p:nvPr userDrawn="1"/>
        </p:nvSpPr>
        <p:spPr>
          <a:xfrm>
            <a:off x="10199569" y="1572419"/>
            <a:ext cx="926484" cy="4319637"/>
          </a:xfrm>
          <a:custGeom>
            <a:avLst/>
            <a:gdLst/>
            <a:ahLst/>
            <a:cxnLst/>
            <a:rect l="l" t="t" r="r" b="b"/>
            <a:pathLst>
              <a:path w="926484" h="3975969" extrusionOk="0">
                <a:moveTo>
                  <a:pt x="56981" y="0"/>
                </a:moveTo>
                <a:cubicBezTo>
                  <a:pt x="626656" y="986592"/>
                  <a:pt x="926484" y="2105620"/>
                  <a:pt x="926484" y="3244825"/>
                </a:cubicBezTo>
                <a:lnTo>
                  <a:pt x="926484" y="3975969"/>
                </a:lnTo>
                <a:lnTo>
                  <a:pt x="600398" y="3975969"/>
                </a:lnTo>
                <a:lnTo>
                  <a:pt x="625111" y="3760701"/>
                </a:lnTo>
                <a:cubicBezTo>
                  <a:pt x="746577" y="2420088"/>
                  <a:pt x="611984" y="1232210"/>
                  <a:pt x="0" y="27142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 userDrawn="1"/>
        </p:nvSpPr>
        <p:spPr>
          <a:xfrm>
            <a:off x="10199569" y="1572418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9;p8">
            <a:extLst>
              <a:ext uri="{FF2B5EF4-FFF2-40B4-BE49-F238E27FC236}">
                <a16:creationId xmlns:a16="http://schemas.microsoft.com/office/drawing/2014/main" id="{1C2AEB62-E825-4350-A618-740F532659B1}"/>
              </a:ext>
            </a:extLst>
          </p:cNvPr>
          <p:cNvSpPr/>
          <p:nvPr userDrawn="1"/>
        </p:nvSpPr>
        <p:spPr>
          <a:xfrm>
            <a:off x="9275358" y="819134"/>
            <a:ext cx="1410517" cy="744229"/>
          </a:xfrm>
          <a:custGeom>
            <a:avLst/>
            <a:gdLst/>
            <a:ahLst/>
            <a:cxnLst/>
            <a:rect l="l" t="t" r="r" b="b"/>
            <a:pathLst>
              <a:path w="945070" h="498646" extrusionOk="0">
                <a:moveTo>
                  <a:pt x="634460" y="498647"/>
                </a:moveTo>
                <a:lnTo>
                  <a:pt x="137827" y="398539"/>
                </a:lnTo>
                <a:lnTo>
                  <a:pt x="136589" y="333198"/>
                </a:lnTo>
                <a:lnTo>
                  <a:pt x="102299" y="391396"/>
                </a:lnTo>
                <a:lnTo>
                  <a:pt x="0" y="370821"/>
                </a:lnTo>
                <a:cubicBezTo>
                  <a:pt x="22289" y="136983"/>
                  <a:pt x="197929" y="119457"/>
                  <a:pt x="600551" y="422161"/>
                </a:cubicBezTo>
                <a:cubicBezTo>
                  <a:pt x="680276" y="89453"/>
                  <a:pt x="781240" y="-113144"/>
                  <a:pt x="945071" y="67831"/>
                </a:cubicBezTo>
                <a:lnTo>
                  <a:pt x="885253" y="150794"/>
                </a:lnTo>
                <a:lnTo>
                  <a:pt x="815340" y="115837"/>
                </a:lnTo>
                <a:lnTo>
                  <a:pt x="864394" y="179750"/>
                </a:lnTo>
                <a:lnTo>
                  <a:pt x="634460" y="498647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0;p8">
            <a:extLst>
              <a:ext uri="{FF2B5EF4-FFF2-40B4-BE49-F238E27FC236}">
                <a16:creationId xmlns:a16="http://schemas.microsoft.com/office/drawing/2014/main" id="{E8D85359-EC10-4022-BB77-FF7BB69C8AB8}"/>
              </a:ext>
            </a:extLst>
          </p:cNvPr>
          <p:cNvSpPr/>
          <p:nvPr userDrawn="1"/>
        </p:nvSpPr>
        <p:spPr>
          <a:xfrm>
            <a:off x="9003567" y="1096296"/>
            <a:ext cx="2737258" cy="1258070"/>
          </a:xfrm>
          <a:custGeom>
            <a:avLst/>
            <a:gdLst/>
            <a:ahLst/>
            <a:cxnLst/>
            <a:rect l="l" t="t" r="r" b="b"/>
            <a:pathLst>
              <a:path w="1834009" h="842928" extrusionOk="0">
                <a:moveTo>
                  <a:pt x="2257" y="842929"/>
                </a:moveTo>
                <a:cubicBezTo>
                  <a:pt x="-39367" y="365345"/>
                  <a:pt x="504891" y="90263"/>
                  <a:pt x="801595" y="275334"/>
                </a:cubicBezTo>
                <a:cubicBezTo>
                  <a:pt x="953519" y="-113000"/>
                  <a:pt x="1834010" y="-68995"/>
                  <a:pt x="1834010" y="272381"/>
                </a:cubicBezTo>
                <a:lnTo>
                  <a:pt x="1610744" y="284668"/>
                </a:lnTo>
                <a:lnTo>
                  <a:pt x="1587407" y="147413"/>
                </a:lnTo>
                <a:lnTo>
                  <a:pt x="1579787" y="286383"/>
                </a:lnTo>
                <a:lnTo>
                  <a:pt x="1370904" y="297908"/>
                </a:lnTo>
                <a:lnTo>
                  <a:pt x="1329089" y="147508"/>
                </a:lnTo>
                <a:lnTo>
                  <a:pt x="1333090" y="300004"/>
                </a:lnTo>
                <a:lnTo>
                  <a:pt x="1096965" y="313053"/>
                </a:lnTo>
                <a:lnTo>
                  <a:pt x="1079820" y="189799"/>
                </a:lnTo>
                <a:lnTo>
                  <a:pt x="1062008" y="314958"/>
                </a:lnTo>
                <a:lnTo>
                  <a:pt x="820645" y="328293"/>
                </a:lnTo>
                <a:lnTo>
                  <a:pt x="705487" y="400683"/>
                </a:lnTo>
                <a:lnTo>
                  <a:pt x="620334" y="330579"/>
                </a:lnTo>
                <a:lnTo>
                  <a:pt x="662339" y="427829"/>
                </a:lnTo>
                <a:lnTo>
                  <a:pt x="489080" y="536795"/>
                </a:lnTo>
                <a:lnTo>
                  <a:pt x="380114" y="421543"/>
                </a:lnTo>
                <a:lnTo>
                  <a:pt x="430406" y="573752"/>
                </a:lnTo>
                <a:lnTo>
                  <a:pt x="204663" y="715675"/>
                </a:lnTo>
                <a:lnTo>
                  <a:pt x="142846" y="637284"/>
                </a:lnTo>
                <a:lnTo>
                  <a:pt x="146846" y="751965"/>
                </a:lnTo>
                <a:lnTo>
                  <a:pt x="2257" y="842929"/>
                </a:ln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291;p8">
            <a:extLst>
              <a:ext uri="{FF2B5EF4-FFF2-40B4-BE49-F238E27FC236}">
                <a16:creationId xmlns:a16="http://schemas.microsoft.com/office/drawing/2014/main" id="{F6C0F711-2DC7-497C-B658-3D7C18AE4F1B}"/>
              </a:ext>
            </a:extLst>
          </p:cNvPr>
          <p:cNvSpPr/>
          <p:nvPr userDrawn="1"/>
        </p:nvSpPr>
        <p:spPr>
          <a:xfrm>
            <a:off x="9816169" y="1482919"/>
            <a:ext cx="1417642" cy="871278"/>
          </a:xfrm>
          <a:custGeom>
            <a:avLst/>
            <a:gdLst/>
            <a:ahLst/>
            <a:cxnLst/>
            <a:rect l="l" t="t" r="r" b="b"/>
            <a:pathLst>
              <a:path w="949844" h="583771" extrusionOk="0">
                <a:moveTo>
                  <a:pt x="41350" y="583772"/>
                </a:moveTo>
                <a:cubicBezTo>
                  <a:pt x="-56090" y="291069"/>
                  <a:pt x="19824" y="111046"/>
                  <a:pt x="256996" y="35703"/>
                </a:cubicBezTo>
                <a:cubicBezTo>
                  <a:pt x="529030" y="-23637"/>
                  <a:pt x="790301" y="-46307"/>
                  <a:pt x="949845" y="275924"/>
                </a:cubicBezTo>
                <a:lnTo>
                  <a:pt x="727341" y="207630"/>
                </a:lnTo>
                <a:lnTo>
                  <a:pt x="726198" y="101807"/>
                </a:lnTo>
                <a:lnTo>
                  <a:pt x="689431" y="196009"/>
                </a:lnTo>
                <a:lnTo>
                  <a:pt x="520934" y="144288"/>
                </a:lnTo>
                <a:lnTo>
                  <a:pt x="532459" y="53706"/>
                </a:lnTo>
                <a:lnTo>
                  <a:pt x="491311" y="135144"/>
                </a:lnTo>
                <a:lnTo>
                  <a:pt x="276237" y="69136"/>
                </a:lnTo>
                <a:lnTo>
                  <a:pt x="198132" y="240396"/>
                </a:lnTo>
                <a:lnTo>
                  <a:pt x="137648" y="203915"/>
                </a:lnTo>
                <a:lnTo>
                  <a:pt x="188702" y="261065"/>
                </a:lnTo>
                <a:lnTo>
                  <a:pt x="142220" y="362887"/>
                </a:lnTo>
                <a:lnTo>
                  <a:pt x="52018" y="291926"/>
                </a:lnTo>
                <a:lnTo>
                  <a:pt x="116788" y="418608"/>
                </a:lnTo>
                <a:lnTo>
                  <a:pt x="41350" y="583772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292;p8">
            <a:extLst>
              <a:ext uri="{FF2B5EF4-FFF2-40B4-BE49-F238E27FC236}">
                <a16:creationId xmlns:a16="http://schemas.microsoft.com/office/drawing/2014/main" id="{31FD747A-F5D2-4B2C-A7C1-8E507A8941BA}"/>
              </a:ext>
            </a:extLst>
          </p:cNvPr>
          <p:cNvSpPr/>
          <p:nvPr userDrawn="1"/>
        </p:nvSpPr>
        <p:spPr>
          <a:xfrm>
            <a:off x="11298731" y="755410"/>
            <a:ext cx="1109224" cy="5079258"/>
          </a:xfrm>
          <a:custGeom>
            <a:avLst/>
            <a:gdLst/>
            <a:ahLst/>
            <a:cxnLst/>
            <a:rect l="l" t="t" r="r" b="b"/>
            <a:pathLst>
              <a:path w="1109224" h="4806554" extrusionOk="0">
                <a:moveTo>
                  <a:pt x="1040873" y="0"/>
                </a:moveTo>
                <a:lnTo>
                  <a:pt x="1109224" y="32540"/>
                </a:lnTo>
                <a:cubicBezTo>
                  <a:pt x="376632" y="1475215"/>
                  <a:pt x="215539" y="2897328"/>
                  <a:pt x="360919" y="4502121"/>
                </a:cubicBezTo>
                <a:lnTo>
                  <a:pt x="395864" y="4806554"/>
                </a:lnTo>
                <a:lnTo>
                  <a:pt x="0" y="4806554"/>
                </a:lnTo>
                <a:lnTo>
                  <a:pt x="0" y="3884551"/>
                </a:lnTo>
                <a:cubicBezTo>
                  <a:pt x="0" y="2520830"/>
                  <a:pt x="358942" y="1181124"/>
                  <a:pt x="1040873" y="0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293;p8">
            <a:extLst>
              <a:ext uri="{FF2B5EF4-FFF2-40B4-BE49-F238E27FC236}">
                <a16:creationId xmlns:a16="http://schemas.microsoft.com/office/drawing/2014/main" id="{8E07BAA9-863B-490F-97C3-3D10CEA00BCA}"/>
              </a:ext>
            </a:extLst>
          </p:cNvPr>
          <p:cNvSpPr/>
          <p:nvPr userDrawn="1"/>
        </p:nvSpPr>
        <p:spPr>
          <a:xfrm>
            <a:off x="12213281" y="731928"/>
            <a:ext cx="197034" cy="274084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295;p8">
            <a:extLst>
              <a:ext uri="{FF2B5EF4-FFF2-40B4-BE49-F238E27FC236}">
                <a16:creationId xmlns:a16="http://schemas.microsoft.com/office/drawing/2014/main" id="{99BFDCAD-3C0D-4C5D-B365-49B4F439938C}"/>
              </a:ext>
            </a:extLst>
          </p:cNvPr>
          <p:cNvSpPr/>
          <p:nvPr userDrawn="1"/>
        </p:nvSpPr>
        <p:spPr>
          <a:xfrm>
            <a:off x="10590531" y="195108"/>
            <a:ext cx="2963456" cy="1278011"/>
          </a:xfrm>
          <a:custGeom>
            <a:avLst/>
            <a:gdLst/>
            <a:ahLst/>
            <a:cxnLst/>
            <a:rect l="l" t="t" r="r" b="b"/>
            <a:pathLst>
              <a:path w="2963456" h="1278011" extrusionOk="0">
                <a:moveTo>
                  <a:pt x="820159" y="385"/>
                </a:moveTo>
                <a:cubicBezTo>
                  <a:pt x="1247201" y="-8763"/>
                  <a:pt x="1708170" y="144988"/>
                  <a:pt x="1843874" y="491780"/>
                </a:cubicBezTo>
                <a:cubicBezTo>
                  <a:pt x="2142015" y="305781"/>
                  <a:pt x="2579984" y="379882"/>
                  <a:pt x="2892915" y="632115"/>
                </a:cubicBezTo>
                <a:lnTo>
                  <a:pt x="2963456" y="696439"/>
                </a:lnTo>
                <a:lnTo>
                  <a:pt x="2963456" y="1210030"/>
                </a:lnTo>
                <a:lnTo>
                  <a:pt x="2909899" y="1278011"/>
                </a:lnTo>
                <a:lnTo>
                  <a:pt x="2506764" y="1024509"/>
                </a:lnTo>
                <a:lnTo>
                  <a:pt x="2596570" y="752673"/>
                </a:lnTo>
                <a:lnTo>
                  <a:pt x="2401896" y="958432"/>
                </a:lnTo>
                <a:lnTo>
                  <a:pt x="2092404" y="763899"/>
                </a:lnTo>
                <a:lnTo>
                  <a:pt x="2167432" y="590254"/>
                </a:lnTo>
                <a:lnTo>
                  <a:pt x="2015387" y="715444"/>
                </a:lnTo>
                <a:lnTo>
                  <a:pt x="1809770" y="586133"/>
                </a:lnTo>
                <a:lnTo>
                  <a:pt x="1378643" y="562402"/>
                </a:lnTo>
                <a:lnTo>
                  <a:pt x="1346813" y="338881"/>
                </a:lnTo>
                <a:lnTo>
                  <a:pt x="1316261" y="558992"/>
                </a:lnTo>
                <a:lnTo>
                  <a:pt x="894512" y="535688"/>
                </a:lnTo>
                <a:lnTo>
                  <a:pt x="901759" y="263285"/>
                </a:lnTo>
                <a:lnTo>
                  <a:pt x="827156" y="531994"/>
                </a:lnTo>
                <a:lnTo>
                  <a:pt x="454148" y="511390"/>
                </a:lnTo>
                <a:lnTo>
                  <a:pt x="440506" y="263285"/>
                </a:lnTo>
                <a:lnTo>
                  <a:pt x="398872" y="508405"/>
                </a:lnTo>
                <a:lnTo>
                  <a:pt x="0" y="486381"/>
                </a:lnTo>
                <a:cubicBezTo>
                  <a:pt x="0" y="181579"/>
                  <a:pt x="393116" y="9533"/>
                  <a:pt x="820159" y="385"/>
                </a:cubicBez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296;p8">
            <a:extLst>
              <a:ext uri="{FF2B5EF4-FFF2-40B4-BE49-F238E27FC236}">
                <a16:creationId xmlns:a16="http://schemas.microsoft.com/office/drawing/2014/main" id="{2E933CF7-A5BF-4A0B-BF93-DBD401326FF6}"/>
              </a:ext>
            </a:extLst>
          </p:cNvPr>
          <p:cNvSpPr/>
          <p:nvPr userDrawn="1"/>
        </p:nvSpPr>
        <p:spPr>
          <a:xfrm>
            <a:off x="11049735" y="648288"/>
            <a:ext cx="1697078" cy="1042952"/>
          </a:xfrm>
          <a:custGeom>
            <a:avLst/>
            <a:gdLst/>
            <a:ahLst/>
            <a:cxnLst/>
            <a:rect l="l" t="t" r="r" b="b"/>
            <a:pathLst>
              <a:path w="1137071" h="698795" extrusionOk="0">
                <a:moveTo>
                  <a:pt x="1087564" y="698796"/>
                </a:moveTo>
                <a:cubicBezTo>
                  <a:pt x="1204246" y="348371"/>
                  <a:pt x="1113282" y="132915"/>
                  <a:pt x="829437" y="42714"/>
                </a:cubicBezTo>
                <a:cubicBezTo>
                  <a:pt x="503777" y="-28248"/>
                  <a:pt x="190976" y="-55489"/>
                  <a:pt x="0" y="330273"/>
                </a:cubicBezTo>
                <a:lnTo>
                  <a:pt x="266414" y="248454"/>
                </a:lnTo>
                <a:lnTo>
                  <a:pt x="267843" y="121771"/>
                </a:lnTo>
                <a:lnTo>
                  <a:pt x="311848" y="234547"/>
                </a:lnTo>
                <a:lnTo>
                  <a:pt x="513493" y="172635"/>
                </a:lnTo>
                <a:lnTo>
                  <a:pt x="499776" y="64240"/>
                </a:lnTo>
                <a:lnTo>
                  <a:pt x="549021" y="161681"/>
                </a:lnTo>
                <a:lnTo>
                  <a:pt x="806577" y="82623"/>
                </a:lnTo>
                <a:lnTo>
                  <a:pt x="900113" y="287697"/>
                </a:lnTo>
                <a:lnTo>
                  <a:pt x="972502" y="243977"/>
                </a:lnTo>
                <a:lnTo>
                  <a:pt x="911352" y="312366"/>
                </a:lnTo>
                <a:lnTo>
                  <a:pt x="966978" y="434286"/>
                </a:lnTo>
                <a:lnTo>
                  <a:pt x="1074991" y="349419"/>
                </a:lnTo>
                <a:lnTo>
                  <a:pt x="997458" y="501057"/>
                </a:lnTo>
                <a:lnTo>
                  <a:pt x="1087564" y="698796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" name="Google Shape;149;p5">
            <a:extLst>
              <a:ext uri="{FF2B5EF4-FFF2-40B4-BE49-F238E27FC236}">
                <a16:creationId xmlns:a16="http://schemas.microsoft.com/office/drawing/2014/main" id="{7422CDC1-4A1A-4EF0-B9C8-CDD03517A785}"/>
              </a:ext>
            </a:extLst>
          </p:cNvPr>
          <p:cNvGrpSpPr/>
          <p:nvPr/>
        </p:nvGrpSpPr>
        <p:grpSpPr>
          <a:xfrm flipH="1">
            <a:off x="11799924" y="5740480"/>
            <a:ext cx="435283" cy="1050406"/>
            <a:chOff x="4028392" y="3097874"/>
            <a:chExt cx="1270158" cy="3065088"/>
          </a:xfrm>
        </p:grpSpPr>
        <p:sp>
          <p:nvSpPr>
            <p:cNvPr id="75" name="Google Shape;150;p5">
              <a:extLst>
                <a:ext uri="{FF2B5EF4-FFF2-40B4-BE49-F238E27FC236}">
                  <a16:creationId xmlns:a16="http://schemas.microsoft.com/office/drawing/2014/main" id="{E489BE1A-38FC-4EE1-A836-106830DD62C5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1;p5">
              <a:extLst>
                <a:ext uri="{FF2B5EF4-FFF2-40B4-BE49-F238E27FC236}">
                  <a16:creationId xmlns:a16="http://schemas.microsoft.com/office/drawing/2014/main" id="{AB5B1566-2AF4-4FDA-982C-C19830E84EDE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152;p5">
              <a:extLst>
                <a:ext uri="{FF2B5EF4-FFF2-40B4-BE49-F238E27FC236}">
                  <a16:creationId xmlns:a16="http://schemas.microsoft.com/office/drawing/2014/main" id="{FE88B982-AACC-4B54-873E-D19CE8A2704B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153;p5">
              <a:extLst>
                <a:ext uri="{FF2B5EF4-FFF2-40B4-BE49-F238E27FC236}">
                  <a16:creationId xmlns:a16="http://schemas.microsoft.com/office/drawing/2014/main" id="{43EA5AEE-5E18-4FA1-83C3-9CCF62811B0B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154;p5">
              <a:extLst>
                <a:ext uri="{FF2B5EF4-FFF2-40B4-BE49-F238E27FC236}">
                  <a16:creationId xmlns:a16="http://schemas.microsoft.com/office/drawing/2014/main" id="{0447224E-829F-432D-A677-7E65811D2498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155;p5">
              <a:extLst>
                <a:ext uri="{FF2B5EF4-FFF2-40B4-BE49-F238E27FC236}">
                  <a16:creationId xmlns:a16="http://schemas.microsoft.com/office/drawing/2014/main" id="{54EF7B1C-6C69-4C87-8328-C0395FEABA62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251;p7">
            <a:extLst>
              <a:ext uri="{FF2B5EF4-FFF2-40B4-BE49-F238E27FC236}">
                <a16:creationId xmlns:a16="http://schemas.microsoft.com/office/drawing/2014/main" id="{48DFC28F-E5D4-47CB-8608-CCD8023F3F76}"/>
              </a:ext>
            </a:extLst>
          </p:cNvPr>
          <p:cNvGrpSpPr/>
          <p:nvPr userDrawn="1"/>
        </p:nvGrpSpPr>
        <p:grpSpPr>
          <a:xfrm>
            <a:off x="8724035" y="4408908"/>
            <a:ext cx="2993503" cy="1873569"/>
            <a:chOff x="6689597" y="4026978"/>
            <a:chExt cx="1992915" cy="994886"/>
          </a:xfrm>
        </p:grpSpPr>
        <p:sp>
          <p:nvSpPr>
            <p:cNvPr id="71" name="Google Shape;252;p7">
              <a:extLst>
                <a:ext uri="{FF2B5EF4-FFF2-40B4-BE49-F238E27FC236}">
                  <a16:creationId xmlns:a16="http://schemas.microsoft.com/office/drawing/2014/main" id="{0708D739-00F8-404B-8FC2-DE9A2059C6D6}"/>
                </a:ext>
              </a:extLst>
            </p:cNvPr>
            <p:cNvSpPr/>
            <p:nvPr/>
          </p:nvSpPr>
          <p:spPr>
            <a:xfrm>
              <a:off x="6689597" y="4056887"/>
              <a:ext cx="1299209" cy="964977"/>
            </a:xfrm>
            <a:custGeom>
              <a:avLst/>
              <a:gdLst/>
              <a:ahLst/>
              <a:cxnLst/>
              <a:rect l="l" t="t" r="r" b="b"/>
              <a:pathLst>
                <a:path w="1299209" h="964977" extrusionOk="0">
                  <a:moveTo>
                    <a:pt x="1236154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647" y="555022"/>
                  </a:lnTo>
                  <a:lnTo>
                    <a:pt x="1299210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253;p7">
              <a:extLst>
                <a:ext uri="{FF2B5EF4-FFF2-40B4-BE49-F238E27FC236}">
                  <a16:creationId xmlns:a16="http://schemas.microsoft.com/office/drawing/2014/main" id="{E1020974-1F1B-402A-A81A-CA8015110448}"/>
                </a:ext>
              </a:extLst>
            </p:cNvPr>
            <p:cNvSpPr/>
            <p:nvPr/>
          </p:nvSpPr>
          <p:spPr>
            <a:xfrm>
              <a:off x="7133748" y="4026978"/>
              <a:ext cx="1470374" cy="709517"/>
            </a:xfrm>
            <a:custGeom>
              <a:avLst/>
              <a:gdLst/>
              <a:ahLst/>
              <a:cxnLst/>
              <a:rect l="l" t="t" r="r" b="b"/>
              <a:pathLst>
                <a:path w="1470374" h="709517" extrusionOk="0">
                  <a:moveTo>
                    <a:pt x="1470374" y="0"/>
                  </a:moveTo>
                  <a:cubicBezTo>
                    <a:pt x="1390269" y="387858"/>
                    <a:pt x="1038415" y="709517"/>
                    <a:pt x="731615" y="709517"/>
                  </a:cubicBezTo>
                  <a:lnTo>
                    <a:pt x="0" y="709517"/>
                  </a:lnTo>
                  <a:cubicBezTo>
                    <a:pt x="365760" y="709517"/>
                    <a:pt x="668464" y="322707"/>
                    <a:pt x="778383" y="6287"/>
                  </a:cubicBezTo>
                  <a:lnTo>
                    <a:pt x="147037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254;p7">
              <a:extLst>
                <a:ext uri="{FF2B5EF4-FFF2-40B4-BE49-F238E27FC236}">
                  <a16:creationId xmlns:a16="http://schemas.microsoft.com/office/drawing/2014/main" id="{B1888C1A-E3AD-4D62-BD78-7B6369EE1FF4}"/>
                </a:ext>
              </a:extLst>
            </p:cNvPr>
            <p:cNvSpPr/>
            <p:nvPr/>
          </p:nvSpPr>
          <p:spPr>
            <a:xfrm>
              <a:off x="6779608" y="4595430"/>
              <a:ext cx="1105185" cy="141065"/>
            </a:xfrm>
            <a:custGeom>
              <a:avLst/>
              <a:gdLst/>
              <a:ahLst/>
              <a:cxnLst/>
              <a:rect l="l" t="t" r="r" b="b"/>
              <a:pathLst>
                <a:path w="1105185" h="141065" extrusionOk="0">
                  <a:moveTo>
                    <a:pt x="0" y="0"/>
                  </a:moveTo>
                  <a:cubicBezTo>
                    <a:pt x="117920" y="88392"/>
                    <a:pt x="249460" y="141065"/>
                    <a:pt x="373571" y="141065"/>
                  </a:cubicBezTo>
                  <a:lnTo>
                    <a:pt x="1105186" y="141065"/>
                  </a:lnTo>
                  <a:cubicBezTo>
                    <a:pt x="966978" y="141065"/>
                    <a:pt x="837724" y="85820"/>
                    <a:pt x="72447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E4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255;p7">
              <a:extLst>
                <a:ext uri="{FF2B5EF4-FFF2-40B4-BE49-F238E27FC236}">
                  <a16:creationId xmlns:a16="http://schemas.microsoft.com/office/drawing/2014/main" id="{6DF137FB-F58C-438F-8023-C32A76CE45D4}"/>
                </a:ext>
              </a:extLst>
            </p:cNvPr>
            <p:cNvSpPr/>
            <p:nvPr/>
          </p:nvSpPr>
          <p:spPr>
            <a:xfrm>
              <a:off x="7383398" y="4056887"/>
              <a:ext cx="1299114" cy="964977"/>
            </a:xfrm>
            <a:custGeom>
              <a:avLst/>
              <a:gdLst/>
              <a:ahLst/>
              <a:cxnLst/>
              <a:rect l="l" t="t" r="r" b="b"/>
              <a:pathLst>
                <a:path w="1299114" h="964977" extrusionOk="0">
                  <a:moveTo>
                    <a:pt x="1236059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552" y="555022"/>
                  </a:lnTo>
                  <a:lnTo>
                    <a:pt x="1299115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187;p5">
            <a:extLst>
              <a:ext uri="{FF2B5EF4-FFF2-40B4-BE49-F238E27FC236}">
                <a16:creationId xmlns:a16="http://schemas.microsoft.com/office/drawing/2014/main" id="{CE326856-B150-4045-98C4-C8D058FA0C0B}"/>
              </a:ext>
            </a:extLst>
          </p:cNvPr>
          <p:cNvGrpSpPr/>
          <p:nvPr/>
        </p:nvGrpSpPr>
        <p:grpSpPr>
          <a:xfrm>
            <a:off x="10461224" y="5703249"/>
            <a:ext cx="778382" cy="1138235"/>
            <a:chOff x="4610438" y="3689854"/>
            <a:chExt cx="2773002" cy="4054987"/>
          </a:xfrm>
        </p:grpSpPr>
        <p:sp>
          <p:nvSpPr>
            <p:cNvPr id="48" name="Google Shape;188;p5">
              <a:extLst>
                <a:ext uri="{FF2B5EF4-FFF2-40B4-BE49-F238E27FC236}">
                  <a16:creationId xmlns:a16="http://schemas.microsoft.com/office/drawing/2014/main" id="{ED555FA7-975E-4793-97A0-5C0B85A37B35}"/>
                </a:ext>
              </a:extLst>
            </p:cNvPr>
            <p:cNvSpPr/>
            <p:nvPr/>
          </p:nvSpPr>
          <p:spPr>
            <a:xfrm>
              <a:off x="4967785" y="5036024"/>
              <a:ext cx="1706100" cy="1282800"/>
            </a:xfrm>
            <a:prstGeom prst="ellipse">
              <a:avLst/>
            </a:prstGeom>
            <a:solidFill>
              <a:srgbClr val="FFE6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" name="Google Shape;189;p5">
              <a:extLst>
                <a:ext uri="{FF2B5EF4-FFF2-40B4-BE49-F238E27FC236}">
                  <a16:creationId xmlns:a16="http://schemas.microsoft.com/office/drawing/2014/main" id="{3161E187-2429-416E-A10D-08B0208DEDD5}"/>
                </a:ext>
              </a:extLst>
            </p:cNvPr>
            <p:cNvGrpSpPr/>
            <p:nvPr/>
          </p:nvGrpSpPr>
          <p:grpSpPr>
            <a:xfrm>
              <a:off x="4610438" y="3689854"/>
              <a:ext cx="2773002" cy="4054987"/>
              <a:chOff x="4768606" y="1356086"/>
              <a:chExt cx="2773002" cy="4054987"/>
            </a:xfrm>
          </p:grpSpPr>
          <p:sp>
            <p:nvSpPr>
              <p:cNvPr id="50" name="Google Shape;190;p5">
                <a:extLst>
                  <a:ext uri="{FF2B5EF4-FFF2-40B4-BE49-F238E27FC236}">
                    <a16:creationId xmlns:a16="http://schemas.microsoft.com/office/drawing/2014/main" id="{BFC3C8B2-35AD-4D6D-AD86-12F53E2821BA}"/>
                  </a:ext>
                </a:extLst>
              </p:cNvPr>
              <p:cNvSpPr/>
              <p:nvPr/>
            </p:nvSpPr>
            <p:spPr>
              <a:xfrm>
                <a:off x="5859665" y="2715567"/>
                <a:ext cx="697953" cy="280492"/>
              </a:xfrm>
              <a:custGeom>
                <a:avLst/>
                <a:gdLst/>
                <a:ahLst/>
                <a:cxnLst/>
                <a:rect l="l" t="t" r="r" b="b"/>
                <a:pathLst>
                  <a:path w="697953" h="280492" extrusionOk="0">
                    <a:moveTo>
                      <a:pt x="123728" y="162813"/>
                    </a:moveTo>
                    <a:cubicBezTo>
                      <a:pt x="123728" y="162813"/>
                      <a:pt x="306370" y="182387"/>
                      <a:pt x="410735" y="195427"/>
                    </a:cubicBezTo>
                    <a:cubicBezTo>
                      <a:pt x="515100" y="208476"/>
                      <a:pt x="671653" y="280228"/>
                      <a:pt x="671653" y="280228"/>
                    </a:cubicBezTo>
                    <a:lnTo>
                      <a:pt x="697742" y="188902"/>
                    </a:lnTo>
                    <a:lnTo>
                      <a:pt x="215044" y="-265"/>
                    </a:lnTo>
                    <a:lnTo>
                      <a:pt x="71540" y="58448"/>
                    </a:lnTo>
                    <a:lnTo>
                      <a:pt x="-212" y="117150"/>
                    </a:lnTo>
                    <a:lnTo>
                      <a:pt x="123728" y="162813"/>
                    </a:lnTo>
                    <a:close/>
                  </a:path>
                </a:pathLst>
              </a:custGeom>
              <a:solidFill>
                <a:srgbClr val="FFEEA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91;p5">
                <a:extLst>
                  <a:ext uri="{FF2B5EF4-FFF2-40B4-BE49-F238E27FC236}">
                    <a16:creationId xmlns:a16="http://schemas.microsoft.com/office/drawing/2014/main" id="{1874D93A-1361-49E2-80EB-92D7AFB8C911}"/>
                  </a:ext>
                </a:extLst>
              </p:cNvPr>
              <p:cNvSpPr/>
              <p:nvPr/>
            </p:nvSpPr>
            <p:spPr>
              <a:xfrm>
                <a:off x="5598775" y="2647811"/>
                <a:ext cx="1128474" cy="400061"/>
              </a:xfrm>
              <a:custGeom>
                <a:avLst/>
                <a:gdLst/>
                <a:ahLst/>
                <a:cxnLst/>
                <a:rect l="l" t="t" r="r" b="b"/>
                <a:pathLst>
                  <a:path w="1128474" h="400061" extrusionOk="0">
                    <a:moveTo>
                      <a:pt x="71531" y="28354"/>
                    </a:moveTo>
                    <a:cubicBezTo>
                      <a:pt x="71531" y="28354"/>
                      <a:pt x="293311" y="15305"/>
                      <a:pt x="345498" y="2265"/>
                    </a:cubicBezTo>
                    <a:cubicBezTo>
                      <a:pt x="397686" y="-10784"/>
                      <a:pt x="632506" y="28354"/>
                      <a:pt x="717307" y="80541"/>
                    </a:cubicBezTo>
                    <a:cubicBezTo>
                      <a:pt x="802108" y="132719"/>
                      <a:pt x="912998" y="106631"/>
                      <a:pt x="997799" y="178382"/>
                    </a:cubicBezTo>
                    <a:cubicBezTo>
                      <a:pt x="1082600" y="250134"/>
                      <a:pt x="1128263" y="354499"/>
                      <a:pt x="1128263" y="354499"/>
                    </a:cubicBezTo>
                    <a:cubicBezTo>
                      <a:pt x="1128263" y="354499"/>
                      <a:pt x="1023897" y="419727"/>
                      <a:pt x="984759" y="393638"/>
                    </a:cubicBezTo>
                    <a:cubicBezTo>
                      <a:pt x="945621" y="367539"/>
                      <a:pt x="906483" y="354499"/>
                      <a:pt x="847780" y="302312"/>
                    </a:cubicBezTo>
                    <a:cubicBezTo>
                      <a:pt x="789078" y="250125"/>
                      <a:pt x="632525" y="171848"/>
                      <a:pt x="495536" y="171848"/>
                    </a:cubicBezTo>
                    <a:cubicBezTo>
                      <a:pt x="358557" y="171848"/>
                      <a:pt x="312894" y="204462"/>
                      <a:pt x="273756" y="204462"/>
                    </a:cubicBezTo>
                    <a:cubicBezTo>
                      <a:pt x="234618" y="204462"/>
                      <a:pt x="188955" y="224036"/>
                      <a:pt x="188955" y="224036"/>
                    </a:cubicBezTo>
                    <a:lnTo>
                      <a:pt x="-212" y="191413"/>
                    </a:lnTo>
                    <a:lnTo>
                      <a:pt x="71540" y="28335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92;p5">
                <a:extLst>
                  <a:ext uri="{FF2B5EF4-FFF2-40B4-BE49-F238E27FC236}">
                    <a16:creationId xmlns:a16="http://schemas.microsoft.com/office/drawing/2014/main" id="{29FA44CF-C3BF-479C-A97F-9B5929D5601E}"/>
                  </a:ext>
                </a:extLst>
              </p:cNvPr>
              <p:cNvSpPr/>
              <p:nvPr/>
            </p:nvSpPr>
            <p:spPr>
              <a:xfrm>
                <a:off x="4920328" y="2650264"/>
                <a:ext cx="2230869" cy="973807"/>
              </a:xfrm>
              <a:custGeom>
                <a:avLst/>
                <a:gdLst/>
                <a:ahLst/>
                <a:cxnLst/>
                <a:rect l="l" t="t" r="r" b="b"/>
                <a:pathLst>
                  <a:path w="2230869" h="973807" extrusionOk="0">
                    <a:moveTo>
                      <a:pt x="-212" y="508532"/>
                    </a:moveTo>
                    <a:cubicBezTo>
                      <a:pt x="-212" y="508532"/>
                      <a:pt x="78065" y="351979"/>
                      <a:pt x="188955" y="306316"/>
                    </a:cubicBezTo>
                    <a:cubicBezTo>
                      <a:pt x="299845" y="260654"/>
                      <a:pt x="554239" y="136714"/>
                      <a:pt x="554239" y="136714"/>
                    </a:cubicBezTo>
                    <a:cubicBezTo>
                      <a:pt x="554239" y="136714"/>
                      <a:pt x="671653" y="51913"/>
                      <a:pt x="697742" y="38873"/>
                    </a:cubicBezTo>
                    <a:cubicBezTo>
                      <a:pt x="723831" y="25824"/>
                      <a:pt x="756445" y="-265"/>
                      <a:pt x="756445" y="-265"/>
                    </a:cubicBezTo>
                    <a:cubicBezTo>
                      <a:pt x="756445" y="-265"/>
                      <a:pt x="762970" y="221516"/>
                      <a:pt x="802108" y="234565"/>
                    </a:cubicBezTo>
                    <a:cubicBezTo>
                      <a:pt x="841246" y="247614"/>
                      <a:pt x="873860" y="188902"/>
                      <a:pt x="965185" y="241089"/>
                    </a:cubicBezTo>
                    <a:cubicBezTo>
                      <a:pt x="1056511" y="293267"/>
                      <a:pt x="1121738" y="280228"/>
                      <a:pt x="1147827" y="280228"/>
                    </a:cubicBezTo>
                    <a:cubicBezTo>
                      <a:pt x="1173926" y="280228"/>
                      <a:pt x="1239153" y="273703"/>
                      <a:pt x="1278291" y="299792"/>
                    </a:cubicBezTo>
                    <a:cubicBezTo>
                      <a:pt x="1317429" y="325891"/>
                      <a:pt x="1382656" y="325891"/>
                      <a:pt x="1480507" y="351979"/>
                    </a:cubicBezTo>
                    <a:cubicBezTo>
                      <a:pt x="1578347" y="378068"/>
                      <a:pt x="1695762" y="397642"/>
                      <a:pt x="1721861" y="391118"/>
                    </a:cubicBezTo>
                    <a:cubicBezTo>
                      <a:pt x="1747959" y="384593"/>
                      <a:pt x="1832751" y="338930"/>
                      <a:pt x="1878414" y="384593"/>
                    </a:cubicBezTo>
                    <a:cubicBezTo>
                      <a:pt x="1924077" y="430256"/>
                      <a:pt x="2139332" y="567235"/>
                      <a:pt x="2139332" y="567235"/>
                    </a:cubicBezTo>
                    <a:lnTo>
                      <a:pt x="2230658" y="671600"/>
                    </a:lnTo>
                    <a:cubicBezTo>
                      <a:pt x="2230658" y="671600"/>
                      <a:pt x="2080629" y="958607"/>
                      <a:pt x="1956690" y="971657"/>
                    </a:cubicBezTo>
                    <a:cubicBezTo>
                      <a:pt x="1832751" y="984706"/>
                      <a:pt x="1428329" y="925994"/>
                      <a:pt x="1343528" y="919469"/>
                    </a:cubicBezTo>
                    <a:cubicBezTo>
                      <a:pt x="1258727" y="912954"/>
                      <a:pt x="919532" y="841202"/>
                      <a:pt x="808642" y="841202"/>
                    </a:cubicBezTo>
                    <a:cubicBezTo>
                      <a:pt x="697752" y="841202"/>
                      <a:pt x="417260" y="815104"/>
                      <a:pt x="365082" y="802064"/>
                    </a:cubicBezTo>
                    <a:cubicBezTo>
                      <a:pt x="312894" y="789015"/>
                      <a:pt x="188964" y="730312"/>
                      <a:pt x="162866" y="665085"/>
                    </a:cubicBezTo>
                    <a:cubicBezTo>
                      <a:pt x="136767" y="599849"/>
                      <a:pt x="97629" y="534621"/>
                      <a:pt x="97629" y="534621"/>
                    </a:cubicBezTo>
                    <a:lnTo>
                      <a:pt x="-212" y="508523"/>
                    </a:lnTo>
                    <a:close/>
                  </a:path>
                </a:pathLst>
              </a:custGeom>
              <a:solidFill>
                <a:srgbClr val="FFEEAA"/>
              </a:solidFill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193;p5">
                <a:extLst>
                  <a:ext uri="{FF2B5EF4-FFF2-40B4-BE49-F238E27FC236}">
                    <a16:creationId xmlns:a16="http://schemas.microsoft.com/office/drawing/2014/main" id="{E3A1326E-5D02-4429-9A70-DE848E757558}"/>
                  </a:ext>
                </a:extLst>
              </p:cNvPr>
              <p:cNvSpPr/>
              <p:nvPr/>
            </p:nvSpPr>
            <p:spPr>
              <a:xfrm>
                <a:off x="4917060" y="3126476"/>
                <a:ext cx="2260217" cy="569572"/>
              </a:xfrm>
              <a:custGeom>
                <a:avLst/>
                <a:gdLst/>
                <a:ahLst/>
                <a:cxnLst/>
                <a:rect l="l" t="t" r="r" b="b"/>
                <a:pathLst>
                  <a:path w="2260217" h="569572" extrusionOk="0">
                    <a:moveTo>
                      <a:pt x="935840" y="338930"/>
                    </a:moveTo>
                    <a:cubicBezTo>
                      <a:pt x="935840" y="338930"/>
                      <a:pt x="720585" y="299792"/>
                      <a:pt x="661872" y="306316"/>
                    </a:cubicBezTo>
                    <a:cubicBezTo>
                      <a:pt x="603170" y="312841"/>
                      <a:pt x="361816" y="280228"/>
                      <a:pt x="316153" y="254129"/>
                    </a:cubicBezTo>
                    <a:cubicBezTo>
                      <a:pt x="270490" y="228040"/>
                      <a:pt x="192214" y="208476"/>
                      <a:pt x="185689" y="162813"/>
                    </a:cubicBezTo>
                    <a:cubicBezTo>
                      <a:pt x="179164" y="117150"/>
                      <a:pt x="140026" y="25834"/>
                      <a:pt x="140026" y="25834"/>
                    </a:cubicBezTo>
                    <a:lnTo>
                      <a:pt x="153075" y="-265"/>
                    </a:lnTo>
                    <a:cubicBezTo>
                      <a:pt x="153075" y="-265"/>
                      <a:pt x="42185" y="25834"/>
                      <a:pt x="16096" y="25834"/>
                    </a:cubicBezTo>
                    <a:cubicBezTo>
                      <a:pt x="-9993" y="25834"/>
                      <a:pt x="3047" y="91061"/>
                      <a:pt x="3047" y="91061"/>
                    </a:cubicBezTo>
                    <a:cubicBezTo>
                      <a:pt x="3047" y="91061"/>
                      <a:pt x="237877" y="410692"/>
                      <a:pt x="498795" y="443305"/>
                    </a:cubicBezTo>
                    <a:cubicBezTo>
                      <a:pt x="759713" y="475919"/>
                      <a:pt x="1222847" y="515057"/>
                      <a:pt x="1431578" y="521582"/>
                    </a:cubicBezTo>
                    <a:cubicBezTo>
                      <a:pt x="1640309" y="528106"/>
                      <a:pt x="1927326" y="599858"/>
                      <a:pt x="2005602" y="554195"/>
                    </a:cubicBezTo>
                    <a:cubicBezTo>
                      <a:pt x="2083879" y="508532"/>
                      <a:pt x="2175204" y="462869"/>
                      <a:pt x="2194769" y="417216"/>
                    </a:cubicBezTo>
                    <a:cubicBezTo>
                      <a:pt x="2214343" y="371553"/>
                      <a:pt x="2240432" y="299801"/>
                      <a:pt x="2240432" y="299801"/>
                    </a:cubicBezTo>
                    <a:lnTo>
                      <a:pt x="2260006" y="175862"/>
                    </a:lnTo>
                    <a:lnTo>
                      <a:pt x="2214343" y="143249"/>
                    </a:lnTo>
                    <a:cubicBezTo>
                      <a:pt x="2214343" y="143249"/>
                      <a:pt x="2136066" y="306326"/>
                      <a:pt x="2096928" y="358504"/>
                    </a:cubicBezTo>
                    <a:cubicBezTo>
                      <a:pt x="2057790" y="410692"/>
                      <a:pt x="1881672" y="469394"/>
                      <a:pt x="1783822" y="456345"/>
                    </a:cubicBezTo>
                    <a:cubicBezTo>
                      <a:pt x="1685981" y="443296"/>
                      <a:pt x="1333737" y="417207"/>
                      <a:pt x="1229372" y="384593"/>
                    </a:cubicBezTo>
                    <a:cubicBezTo>
                      <a:pt x="1125006" y="351979"/>
                      <a:pt x="955404" y="358504"/>
                      <a:pt x="935840" y="338930"/>
                    </a:cubicBezTo>
                    <a:close/>
                  </a:path>
                </a:pathLst>
              </a:custGeom>
              <a:solidFill>
                <a:srgbClr val="D0D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194;p5">
                <a:extLst>
                  <a:ext uri="{FF2B5EF4-FFF2-40B4-BE49-F238E27FC236}">
                    <a16:creationId xmlns:a16="http://schemas.microsoft.com/office/drawing/2014/main" id="{D6B91FB0-EAA6-477E-86BC-45F2E94E0DE5}"/>
                  </a:ext>
                </a:extLst>
              </p:cNvPr>
              <p:cNvSpPr/>
              <p:nvPr/>
            </p:nvSpPr>
            <p:spPr>
              <a:xfrm>
                <a:off x="4768606" y="3145974"/>
                <a:ext cx="2466770" cy="2265099"/>
              </a:xfrm>
              <a:custGeom>
                <a:avLst/>
                <a:gdLst/>
                <a:ahLst/>
                <a:cxnLst/>
                <a:rect l="l" t="t" r="r" b="b"/>
                <a:pathLst>
                  <a:path w="2466770" h="2265099" extrusionOk="0">
                    <a:moveTo>
                      <a:pt x="138461" y="-226"/>
                    </a:moveTo>
                    <a:cubicBezTo>
                      <a:pt x="138461" y="-226"/>
                      <a:pt x="-18092" y="97614"/>
                      <a:pt x="1482" y="749915"/>
                    </a:cubicBezTo>
                    <a:cubicBezTo>
                      <a:pt x="21056" y="1402215"/>
                      <a:pt x="275450" y="1897963"/>
                      <a:pt x="536368" y="2106656"/>
                    </a:cubicBezTo>
                    <a:cubicBezTo>
                      <a:pt x="797286" y="2315387"/>
                      <a:pt x="1358261" y="2321912"/>
                      <a:pt x="1632219" y="2100132"/>
                    </a:cubicBezTo>
                    <a:cubicBezTo>
                      <a:pt x="1906187" y="1878351"/>
                      <a:pt x="2264946" y="1434791"/>
                      <a:pt x="2369311" y="1141249"/>
                    </a:cubicBezTo>
                    <a:cubicBezTo>
                      <a:pt x="2473677" y="847718"/>
                      <a:pt x="2473677" y="508523"/>
                      <a:pt x="2460637" y="378059"/>
                    </a:cubicBezTo>
                    <a:cubicBezTo>
                      <a:pt x="2447588" y="247595"/>
                      <a:pt x="2421499" y="156279"/>
                      <a:pt x="2421499" y="156279"/>
                    </a:cubicBezTo>
                    <a:cubicBezTo>
                      <a:pt x="2421499" y="156279"/>
                      <a:pt x="2323658" y="254120"/>
                      <a:pt x="2317133" y="319356"/>
                    </a:cubicBezTo>
                    <a:cubicBezTo>
                      <a:pt x="2310609" y="384584"/>
                      <a:pt x="2212768" y="462860"/>
                      <a:pt x="2062740" y="482434"/>
                    </a:cubicBezTo>
                    <a:cubicBezTo>
                      <a:pt x="1912711" y="502008"/>
                      <a:pt x="1482191" y="410682"/>
                      <a:pt x="1351736" y="397633"/>
                    </a:cubicBezTo>
                    <a:cubicBezTo>
                      <a:pt x="1221273" y="384593"/>
                      <a:pt x="1038631" y="351979"/>
                      <a:pt x="960354" y="338930"/>
                    </a:cubicBezTo>
                    <a:cubicBezTo>
                      <a:pt x="882078" y="325881"/>
                      <a:pt x="855989" y="358494"/>
                      <a:pt x="738574" y="332406"/>
                    </a:cubicBezTo>
                    <a:cubicBezTo>
                      <a:pt x="621159" y="306316"/>
                      <a:pt x="405904" y="286743"/>
                      <a:pt x="347192" y="208466"/>
                    </a:cubicBezTo>
                    <a:cubicBezTo>
                      <a:pt x="288480" y="130190"/>
                      <a:pt x="262391" y="25824"/>
                      <a:pt x="262391" y="25824"/>
                    </a:cubicBezTo>
                    <a:lnTo>
                      <a:pt x="138451" y="-265"/>
                    </a:lnTo>
                    <a:close/>
                  </a:path>
                </a:pathLst>
              </a:custGeom>
              <a:solidFill>
                <a:srgbClr val="ABC837"/>
              </a:solidFill>
              <a:ln w="9525" cap="flat" cmpd="sng">
                <a:solidFill>
                  <a:srgbClr val="A9C63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95;p5">
                <a:extLst>
                  <a:ext uri="{FF2B5EF4-FFF2-40B4-BE49-F238E27FC236}">
                    <a16:creationId xmlns:a16="http://schemas.microsoft.com/office/drawing/2014/main" id="{A6B93185-4C33-4F8C-B358-5E50ED987C4A}"/>
                  </a:ext>
                </a:extLst>
              </p:cNvPr>
              <p:cNvSpPr/>
              <p:nvPr/>
            </p:nvSpPr>
            <p:spPr>
              <a:xfrm>
                <a:off x="4787597" y="3163404"/>
                <a:ext cx="2428825" cy="2230265"/>
              </a:xfrm>
              <a:custGeom>
                <a:avLst/>
                <a:gdLst/>
                <a:ahLst/>
                <a:cxnLst/>
                <a:rect l="l" t="t" r="r" b="b"/>
                <a:pathLst>
                  <a:path w="2428825" h="2230265" extrusionOk="0">
                    <a:moveTo>
                      <a:pt x="136329" y="-226"/>
                    </a:moveTo>
                    <a:cubicBezTo>
                      <a:pt x="136329" y="-226"/>
                      <a:pt x="-17814" y="96110"/>
                      <a:pt x="1455" y="738371"/>
                    </a:cubicBezTo>
                    <a:cubicBezTo>
                      <a:pt x="20724" y="1380632"/>
                      <a:pt x="271203" y="1868798"/>
                      <a:pt x="528112" y="2074252"/>
                    </a:cubicBezTo>
                    <a:cubicBezTo>
                      <a:pt x="785020" y="2279773"/>
                      <a:pt x="1337365" y="2286202"/>
                      <a:pt x="1607104" y="2067832"/>
                    </a:cubicBezTo>
                    <a:cubicBezTo>
                      <a:pt x="1876852" y="1849462"/>
                      <a:pt x="2230096" y="1412722"/>
                      <a:pt x="2332861" y="1123705"/>
                    </a:cubicBezTo>
                    <a:cubicBezTo>
                      <a:pt x="2435626" y="834687"/>
                      <a:pt x="2435626" y="500712"/>
                      <a:pt x="2422777" y="372258"/>
                    </a:cubicBezTo>
                    <a:cubicBezTo>
                      <a:pt x="2409928" y="243804"/>
                      <a:pt x="2384239" y="153888"/>
                      <a:pt x="2384239" y="153888"/>
                    </a:cubicBezTo>
                    <a:cubicBezTo>
                      <a:pt x="2384239" y="153888"/>
                      <a:pt x="2287903" y="250224"/>
                      <a:pt x="2281474" y="314451"/>
                    </a:cubicBezTo>
                    <a:cubicBezTo>
                      <a:pt x="2275054" y="378678"/>
                      <a:pt x="2178708" y="455745"/>
                      <a:pt x="2030995" y="475014"/>
                    </a:cubicBezTo>
                    <a:cubicBezTo>
                      <a:pt x="1883271" y="494283"/>
                      <a:pt x="1459380" y="404358"/>
                      <a:pt x="1330926" y="391518"/>
                    </a:cubicBezTo>
                    <a:cubicBezTo>
                      <a:pt x="1202472" y="378668"/>
                      <a:pt x="1022640" y="346560"/>
                      <a:pt x="945573" y="333711"/>
                    </a:cubicBezTo>
                    <a:cubicBezTo>
                      <a:pt x="868507" y="320871"/>
                      <a:pt x="842808" y="352980"/>
                      <a:pt x="727203" y="327291"/>
                    </a:cubicBezTo>
                    <a:cubicBezTo>
                      <a:pt x="611598" y="301602"/>
                      <a:pt x="399648" y="282333"/>
                      <a:pt x="341850" y="205256"/>
                    </a:cubicBezTo>
                    <a:cubicBezTo>
                      <a:pt x="284052" y="128190"/>
                      <a:pt x="258364" y="25424"/>
                      <a:pt x="258364" y="25424"/>
                    </a:cubicBezTo>
                    <a:lnTo>
                      <a:pt x="136320" y="-26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96;p5">
                <a:extLst>
                  <a:ext uri="{FF2B5EF4-FFF2-40B4-BE49-F238E27FC236}">
                    <a16:creationId xmlns:a16="http://schemas.microsoft.com/office/drawing/2014/main" id="{9212F188-15B6-4AF4-BDA8-52D905D9300F}"/>
                  </a:ext>
                </a:extLst>
              </p:cNvPr>
              <p:cNvSpPr/>
              <p:nvPr/>
            </p:nvSpPr>
            <p:spPr>
              <a:xfrm rot="-3929096">
                <a:off x="5337741" y="4321859"/>
                <a:ext cx="1495002" cy="419810"/>
              </a:xfrm>
              <a:custGeom>
                <a:avLst/>
                <a:gdLst/>
                <a:ahLst/>
                <a:cxnLst/>
                <a:rect l="l" t="t" r="r" b="b"/>
                <a:pathLst>
                  <a:path w="1494759" h="419742" extrusionOk="0">
                    <a:moveTo>
                      <a:pt x="-173" y="-190"/>
                    </a:moveTo>
                    <a:cubicBezTo>
                      <a:pt x="630728" y="221431"/>
                      <a:pt x="655371" y="227589"/>
                      <a:pt x="872211" y="233738"/>
                    </a:cubicBezTo>
                    <a:cubicBezTo>
                      <a:pt x="1089080" y="239895"/>
                      <a:pt x="1325670" y="166021"/>
                      <a:pt x="1350313" y="141400"/>
                    </a:cubicBezTo>
                    <a:cubicBezTo>
                      <a:pt x="1374957" y="116778"/>
                      <a:pt x="1646050" y="122927"/>
                      <a:pt x="1374957" y="246053"/>
                    </a:cubicBezTo>
                    <a:cubicBezTo>
                      <a:pt x="1103871" y="369179"/>
                      <a:pt x="936282" y="461517"/>
                      <a:pt x="679979" y="399958"/>
                    </a:cubicBezTo>
                    <a:cubicBezTo>
                      <a:pt x="423676" y="338400"/>
                      <a:pt x="300451" y="289148"/>
                      <a:pt x="201877" y="209116"/>
                    </a:cubicBezTo>
                    <a:cubicBezTo>
                      <a:pt x="103295" y="129084"/>
                      <a:pt x="4721" y="5967"/>
                      <a:pt x="-209" y="-190"/>
                    </a:cubicBezTo>
                    <a:close/>
                  </a:path>
                </a:pathLst>
              </a:custGeom>
              <a:solidFill>
                <a:srgbClr val="89A0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197;p5">
                <a:extLst>
                  <a:ext uri="{FF2B5EF4-FFF2-40B4-BE49-F238E27FC236}">
                    <a16:creationId xmlns:a16="http://schemas.microsoft.com/office/drawing/2014/main" id="{4E511001-B8A6-42BE-85E2-B866DE53FA4A}"/>
                  </a:ext>
                </a:extLst>
              </p:cNvPr>
              <p:cNvSpPr/>
              <p:nvPr/>
            </p:nvSpPr>
            <p:spPr>
              <a:xfrm>
                <a:off x="4796716" y="3444265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754" y="1615"/>
                    </a:moveTo>
                    <a:cubicBezTo>
                      <a:pt x="38754" y="1615"/>
                      <a:pt x="-104358" y="569114"/>
                      <a:pt x="158009" y="973546"/>
                    </a:cubicBezTo>
                    <a:cubicBezTo>
                      <a:pt x="420377" y="1377968"/>
                      <a:pt x="527720" y="1541045"/>
                      <a:pt x="563490" y="1560610"/>
                    </a:cubicBezTo>
                    <a:cubicBezTo>
                      <a:pt x="599277" y="1580174"/>
                      <a:pt x="336892" y="1149663"/>
                      <a:pt x="253424" y="875695"/>
                    </a:cubicBezTo>
                    <a:cubicBezTo>
                      <a:pt x="169938" y="601728"/>
                      <a:pt x="146098" y="353859"/>
                      <a:pt x="146098" y="236444"/>
                    </a:cubicBezTo>
                    <a:cubicBezTo>
                      <a:pt x="146098" y="119030"/>
                      <a:pt x="50683" y="-17950"/>
                      <a:pt x="38754" y="1615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198;p5">
                <a:extLst>
                  <a:ext uri="{FF2B5EF4-FFF2-40B4-BE49-F238E27FC236}">
                    <a16:creationId xmlns:a16="http://schemas.microsoft.com/office/drawing/2014/main" id="{7D9B6AEA-857F-4272-8653-F05EB02D9D85}"/>
                  </a:ext>
                </a:extLst>
              </p:cNvPr>
              <p:cNvSpPr/>
              <p:nvPr/>
            </p:nvSpPr>
            <p:spPr>
              <a:xfrm flipH="1">
                <a:off x="6610133" y="3463834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945" y="1617"/>
                    </a:moveTo>
                    <a:cubicBezTo>
                      <a:pt x="38945" y="1617"/>
                      <a:pt x="-104168" y="569116"/>
                      <a:pt x="158200" y="973548"/>
                    </a:cubicBezTo>
                    <a:cubicBezTo>
                      <a:pt x="420567" y="1377970"/>
                      <a:pt x="527911" y="1541048"/>
                      <a:pt x="563680" y="1560612"/>
                    </a:cubicBezTo>
                    <a:cubicBezTo>
                      <a:pt x="599467" y="1580176"/>
                      <a:pt x="337082" y="1149665"/>
                      <a:pt x="253614" y="875697"/>
                    </a:cubicBezTo>
                    <a:cubicBezTo>
                      <a:pt x="170128" y="601730"/>
                      <a:pt x="146288" y="353861"/>
                      <a:pt x="146288" y="236446"/>
                    </a:cubicBezTo>
                    <a:cubicBezTo>
                      <a:pt x="146288" y="119032"/>
                      <a:pt x="50874" y="-17947"/>
                      <a:pt x="38945" y="1617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199;p5">
                <a:extLst>
                  <a:ext uri="{FF2B5EF4-FFF2-40B4-BE49-F238E27FC236}">
                    <a16:creationId xmlns:a16="http://schemas.microsoft.com/office/drawing/2014/main" id="{84E64108-58E7-4F76-9440-2685F327A4B1}"/>
                  </a:ext>
                </a:extLst>
              </p:cNvPr>
              <p:cNvSpPr/>
              <p:nvPr/>
            </p:nvSpPr>
            <p:spPr>
              <a:xfrm>
                <a:off x="5024722" y="2858893"/>
                <a:ext cx="587073" cy="280584"/>
              </a:xfrm>
              <a:custGeom>
                <a:avLst/>
                <a:gdLst/>
                <a:ahLst/>
                <a:cxnLst/>
                <a:rect l="l" t="t" r="r" b="b"/>
                <a:pathLst>
                  <a:path w="587073" h="280584" extrusionOk="0">
                    <a:moveTo>
                      <a:pt x="51985" y="260756"/>
                    </a:moveTo>
                    <a:cubicBezTo>
                      <a:pt x="51985" y="260756"/>
                      <a:pt x="397705" y="175955"/>
                      <a:pt x="489021" y="84638"/>
                    </a:cubicBezTo>
                    <a:cubicBezTo>
                      <a:pt x="580347" y="-6687"/>
                      <a:pt x="586862" y="-163"/>
                      <a:pt x="586862" y="-163"/>
                    </a:cubicBezTo>
                    <a:cubicBezTo>
                      <a:pt x="586862" y="-163"/>
                      <a:pt x="384646" y="143341"/>
                      <a:pt x="234618" y="182479"/>
                    </a:cubicBezTo>
                    <a:cubicBezTo>
                      <a:pt x="84589" y="221618"/>
                      <a:pt x="-212" y="280320"/>
                      <a:pt x="-212" y="280320"/>
                    </a:cubicBezTo>
                    <a:lnTo>
                      <a:pt x="51976" y="260756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200;p5">
                <a:extLst>
                  <a:ext uri="{FF2B5EF4-FFF2-40B4-BE49-F238E27FC236}">
                    <a16:creationId xmlns:a16="http://schemas.microsoft.com/office/drawing/2014/main" id="{1AE7F3AB-367C-40AD-9958-17A72DDA5535}"/>
                  </a:ext>
                </a:extLst>
              </p:cNvPr>
              <p:cNvSpPr/>
              <p:nvPr/>
            </p:nvSpPr>
            <p:spPr>
              <a:xfrm>
                <a:off x="5853188" y="2859052"/>
                <a:ext cx="477117" cy="319135"/>
              </a:xfrm>
              <a:custGeom>
                <a:avLst/>
                <a:gdLst/>
                <a:ahLst/>
                <a:cxnLst/>
                <a:rect l="l" t="t" r="r" b="b"/>
                <a:pathLst>
                  <a:path w="477117" h="319135" extrusionOk="0">
                    <a:moveTo>
                      <a:pt x="475962" y="117150"/>
                    </a:moveTo>
                    <a:cubicBezTo>
                      <a:pt x="443348" y="117150"/>
                      <a:pt x="286796" y="149764"/>
                      <a:pt x="254182" y="228040"/>
                    </a:cubicBezTo>
                    <a:cubicBezTo>
                      <a:pt x="221568" y="306317"/>
                      <a:pt x="182430" y="338930"/>
                      <a:pt x="169381" y="306317"/>
                    </a:cubicBezTo>
                    <a:cubicBezTo>
                      <a:pt x="156341" y="273703"/>
                      <a:pt x="234618" y="241090"/>
                      <a:pt x="195479" y="162813"/>
                    </a:cubicBezTo>
                    <a:cubicBezTo>
                      <a:pt x="156332" y="84537"/>
                      <a:pt x="195479" y="117150"/>
                      <a:pt x="117203" y="91061"/>
                    </a:cubicBezTo>
                    <a:cubicBezTo>
                      <a:pt x="38926" y="64972"/>
                      <a:pt x="-212" y="-265"/>
                      <a:pt x="-212" y="-265"/>
                    </a:cubicBezTo>
                    <a:cubicBezTo>
                      <a:pt x="-212" y="-265"/>
                      <a:pt x="51966" y="51923"/>
                      <a:pt x="208519" y="64972"/>
                    </a:cubicBezTo>
                    <a:cubicBezTo>
                      <a:pt x="365072" y="78012"/>
                      <a:pt x="489011" y="123675"/>
                      <a:pt x="475962" y="117150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201;p5">
                <a:extLst>
                  <a:ext uri="{FF2B5EF4-FFF2-40B4-BE49-F238E27FC236}">
                    <a16:creationId xmlns:a16="http://schemas.microsoft.com/office/drawing/2014/main" id="{1E403777-5672-4048-A7A5-47FF7D534EE6}"/>
                  </a:ext>
                </a:extLst>
              </p:cNvPr>
              <p:cNvSpPr/>
              <p:nvPr/>
            </p:nvSpPr>
            <p:spPr>
              <a:xfrm>
                <a:off x="6520528" y="3094577"/>
                <a:ext cx="224228" cy="239849"/>
              </a:xfrm>
              <a:custGeom>
                <a:avLst/>
                <a:gdLst/>
                <a:ahLst/>
                <a:cxnLst/>
                <a:rect l="l" t="t" r="r" b="b"/>
                <a:pathLst>
                  <a:path w="224228" h="239849" extrusionOk="0">
                    <a:moveTo>
                      <a:pt x="-212" y="-265"/>
                    </a:moveTo>
                    <a:cubicBezTo>
                      <a:pt x="-212" y="-265"/>
                      <a:pt x="-212" y="30682"/>
                      <a:pt x="55843" y="84841"/>
                    </a:cubicBezTo>
                    <a:cubicBezTo>
                      <a:pt x="111907" y="139000"/>
                      <a:pt x="224017" y="239585"/>
                      <a:pt x="224017" y="239585"/>
                    </a:cubicBezTo>
                    <a:cubicBezTo>
                      <a:pt x="224017" y="239585"/>
                      <a:pt x="55843" y="38426"/>
                      <a:pt x="-212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202;p5">
                <a:extLst>
                  <a:ext uri="{FF2B5EF4-FFF2-40B4-BE49-F238E27FC236}">
                    <a16:creationId xmlns:a16="http://schemas.microsoft.com/office/drawing/2014/main" id="{E077740C-F3C1-45A6-B4FE-49023C035B49}"/>
                  </a:ext>
                </a:extLst>
              </p:cNvPr>
              <p:cNvSpPr/>
              <p:nvPr/>
            </p:nvSpPr>
            <p:spPr>
              <a:xfrm>
                <a:off x="6316312" y="3217830"/>
                <a:ext cx="9525" cy="23482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34829" extrusionOk="0">
                    <a:moveTo>
                      <a:pt x="-212" y="-265"/>
                    </a:moveTo>
                    <a:lnTo>
                      <a:pt x="-212" y="234565"/>
                    </a:lnTo>
                  </a:path>
                </a:pathLst>
              </a:custGeom>
              <a:noFill/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203;p5">
                <a:extLst>
                  <a:ext uri="{FF2B5EF4-FFF2-40B4-BE49-F238E27FC236}">
                    <a16:creationId xmlns:a16="http://schemas.microsoft.com/office/drawing/2014/main" id="{761C9EF3-059F-4FF3-A6DA-CAACA3CA3957}"/>
                  </a:ext>
                </a:extLst>
              </p:cNvPr>
              <p:cNvSpPr/>
              <p:nvPr/>
            </p:nvSpPr>
            <p:spPr>
              <a:xfrm>
                <a:off x="5556584" y="3623843"/>
                <a:ext cx="738298" cy="271897"/>
              </a:xfrm>
              <a:custGeom>
                <a:avLst/>
                <a:gdLst/>
                <a:ahLst/>
                <a:cxnLst/>
                <a:rect l="l" t="t" r="r" b="b"/>
                <a:pathLst>
                  <a:path w="738298" h="271897" extrusionOk="0">
                    <a:moveTo>
                      <a:pt x="-208" y="-271"/>
                    </a:moveTo>
                    <a:cubicBezTo>
                      <a:pt x="311409" y="143289"/>
                      <a:pt x="323581" y="147278"/>
                      <a:pt x="430684" y="151261"/>
                    </a:cubicBezTo>
                    <a:cubicBezTo>
                      <a:pt x="537801" y="155250"/>
                      <a:pt x="654658" y="107396"/>
                      <a:pt x="666830" y="91447"/>
                    </a:cubicBezTo>
                    <a:cubicBezTo>
                      <a:pt x="679002" y="75497"/>
                      <a:pt x="812902" y="79481"/>
                      <a:pt x="679002" y="159238"/>
                    </a:cubicBezTo>
                    <a:cubicBezTo>
                      <a:pt x="545106" y="238996"/>
                      <a:pt x="462330" y="298810"/>
                      <a:pt x="335736" y="258934"/>
                    </a:cubicBezTo>
                    <a:cubicBezTo>
                      <a:pt x="209141" y="219058"/>
                      <a:pt x="148278" y="187154"/>
                      <a:pt x="99589" y="135312"/>
                    </a:cubicBezTo>
                    <a:cubicBezTo>
                      <a:pt x="50898" y="83469"/>
                      <a:pt x="2210" y="3717"/>
                      <a:pt x="-226" y="-271"/>
                    </a:cubicBezTo>
                    <a:close/>
                  </a:path>
                </a:pathLst>
              </a:custGeom>
              <a:solidFill>
                <a:srgbClr val="FFFFFF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204;p5">
                <a:extLst>
                  <a:ext uri="{FF2B5EF4-FFF2-40B4-BE49-F238E27FC236}">
                    <a16:creationId xmlns:a16="http://schemas.microsoft.com/office/drawing/2014/main" id="{61F5BDDB-8602-4A2E-B5B7-A5D6E91624F8}"/>
                  </a:ext>
                </a:extLst>
              </p:cNvPr>
              <p:cNvSpPr/>
              <p:nvPr/>
            </p:nvSpPr>
            <p:spPr>
              <a:xfrm>
                <a:off x="5486723" y="2961608"/>
                <a:ext cx="267519" cy="423226"/>
              </a:xfrm>
              <a:custGeom>
                <a:avLst/>
                <a:gdLst/>
                <a:ahLst/>
                <a:cxnLst/>
                <a:rect l="l" t="t" r="r" b="b"/>
                <a:pathLst>
                  <a:path w="267519" h="423226" extrusionOk="0">
                    <a:moveTo>
                      <a:pt x="267307" y="-265"/>
                    </a:moveTo>
                    <a:cubicBezTo>
                      <a:pt x="230407" y="36636"/>
                      <a:pt x="-212" y="396404"/>
                      <a:pt x="-212" y="396404"/>
                    </a:cubicBezTo>
                    <a:cubicBezTo>
                      <a:pt x="-212" y="396404"/>
                      <a:pt x="-212" y="507104"/>
                      <a:pt x="128938" y="276485"/>
                    </a:cubicBezTo>
                    <a:cubicBezTo>
                      <a:pt x="258087" y="45865"/>
                      <a:pt x="267307" y="8965"/>
                      <a:pt x="267307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" name="Google Shape;205;p5">
                <a:extLst>
                  <a:ext uri="{FF2B5EF4-FFF2-40B4-BE49-F238E27FC236}">
                    <a16:creationId xmlns:a16="http://schemas.microsoft.com/office/drawing/2014/main" id="{D61164DA-03E3-4A66-A41B-E08853882621}"/>
                  </a:ext>
                </a:extLst>
              </p:cNvPr>
              <p:cNvGrpSpPr/>
              <p:nvPr/>
            </p:nvGrpSpPr>
            <p:grpSpPr>
              <a:xfrm>
                <a:off x="6306235" y="1356086"/>
                <a:ext cx="1235373" cy="1660293"/>
                <a:chOff x="6306235" y="1356086"/>
                <a:chExt cx="1235373" cy="1660293"/>
              </a:xfrm>
            </p:grpSpPr>
            <p:sp>
              <p:nvSpPr>
                <p:cNvPr id="66" name="Google Shape;206;p5">
                  <a:extLst>
                    <a:ext uri="{FF2B5EF4-FFF2-40B4-BE49-F238E27FC236}">
                      <a16:creationId xmlns:a16="http://schemas.microsoft.com/office/drawing/2014/main" id="{CF72DDE8-8F07-4F7E-BC67-1EA9E2378B3A}"/>
                    </a:ext>
                  </a:extLst>
                </p:cNvPr>
                <p:cNvSpPr/>
                <p:nvPr/>
              </p:nvSpPr>
              <p:spPr>
                <a:xfrm>
                  <a:off x="6371938" y="1404273"/>
                  <a:ext cx="1143381" cy="1612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381" h="1612106" extrusionOk="0">
                      <a:moveTo>
                        <a:pt x="25604" y="1611840"/>
                      </a:moveTo>
                      <a:lnTo>
                        <a:pt x="1142696" y="17260"/>
                      </a:lnTo>
                      <a:lnTo>
                        <a:pt x="1120788" y="-266"/>
                      </a:lnTo>
                      <a:lnTo>
                        <a:pt x="-685" y="1607459"/>
                      </a:lnTo>
                      <a:lnTo>
                        <a:pt x="25604" y="1611840"/>
                      </a:lnTo>
                      <a:close/>
                    </a:path>
                  </a:pathLst>
                </a:custGeom>
                <a:solidFill>
                  <a:srgbClr val="FFE680">
                    <a:alpha val="439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7" name="Google Shape;207;p5">
                  <a:extLst>
                    <a:ext uri="{FF2B5EF4-FFF2-40B4-BE49-F238E27FC236}">
                      <a16:creationId xmlns:a16="http://schemas.microsoft.com/office/drawing/2014/main" id="{B6D2468F-F2DE-4676-BE2D-E7A0A38A7D24}"/>
                    </a:ext>
                  </a:extLst>
                </p:cNvPr>
                <p:cNvGrpSpPr/>
                <p:nvPr/>
              </p:nvGrpSpPr>
              <p:grpSpPr>
                <a:xfrm>
                  <a:off x="6306235" y="1356086"/>
                  <a:ext cx="1235373" cy="1647158"/>
                  <a:chOff x="6306235" y="1356086"/>
                  <a:chExt cx="1235373" cy="1647158"/>
                </a:xfrm>
              </p:grpSpPr>
              <p:sp>
                <p:nvSpPr>
                  <p:cNvPr id="68" name="Google Shape;208;p5">
                    <a:extLst>
                      <a:ext uri="{FF2B5EF4-FFF2-40B4-BE49-F238E27FC236}">
                        <a16:creationId xmlns:a16="http://schemas.microsoft.com/office/drawing/2014/main" id="{1270CC42-C38C-409A-BF88-4D87997E05DC}"/>
                      </a:ext>
                    </a:extLst>
                  </p:cNvPr>
                  <p:cNvSpPr/>
                  <p:nvPr/>
                </p:nvSpPr>
                <p:spPr>
                  <a:xfrm>
                    <a:off x="6306235" y="1356086"/>
                    <a:ext cx="1235373" cy="1647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5373" h="1647158" extrusionOk="0">
                        <a:moveTo>
                          <a:pt x="113215" y="1646883"/>
                        </a:moveTo>
                        <a:lnTo>
                          <a:pt x="1234688" y="74210"/>
                        </a:lnTo>
                        <a:lnTo>
                          <a:pt x="1120789" y="-266"/>
                        </a:lnTo>
                        <a:lnTo>
                          <a:pt x="-685" y="1607459"/>
                        </a:lnTo>
                        <a:lnTo>
                          <a:pt x="113215" y="1646892"/>
                        </a:lnTo>
                        <a:close/>
                      </a:path>
                    </a:pathLst>
                  </a:custGeom>
                  <a:solidFill>
                    <a:srgbClr val="C8AB37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" name="Google Shape;209;p5">
                    <a:extLst>
                      <a:ext uri="{FF2B5EF4-FFF2-40B4-BE49-F238E27FC236}">
                        <a16:creationId xmlns:a16="http://schemas.microsoft.com/office/drawing/2014/main" id="{63A47B16-5718-49C5-808F-E159EFB1A157}"/>
                      </a:ext>
                    </a:extLst>
                  </p:cNvPr>
                  <p:cNvSpPr/>
                  <p:nvPr/>
                </p:nvSpPr>
                <p:spPr>
                  <a:xfrm>
                    <a:off x="6310692" y="1386747"/>
                    <a:ext cx="1143380" cy="1612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3380" h="1612106" extrusionOk="0">
                        <a:moveTo>
                          <a:pt x="25604" y="1611840"/>
                        </a:moveTo>
                        <a:lnTo>
                          <a:pt x="1142695" y="17260"/>
                        </a:lnTo>
                        <a:lnTo>
                          <a:pt x="1120788" y="-266"/>
                        </a:lnTo>
                        <a:lnTo>
                          <a:pt x="-685" y="1607459"/>
                        </a:lnTo>
                        <a:lnTo>
                          <a:pt x="25604" y="1611840"/>
                        </a:lnTo>
                        <a:close/>
                      </a:path>
                    </a:pathLst>
                  </a:custGeom>
                  <a:solidFill>
                    <a:srgbClr val="AC9D93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" name="Google Shape;210;p5">
                    <a:extLst>
                      <a:ext uri="{FF2B5EF4-FFF2-40B4-BE49-F238E27FC236}">
                        <a16:creationId xmlns:a16="http://schemas.microsoft.com/office/drawing/2014/main" id="{106D3D48-2879-4FE7-909B-2E346F4CD4C3}"/>
                      </a:ext>
                    </a:extLst>
                  </p:cNvPr>
                  <p:cNvSpPr/>
                  <p:nvPr/>
                </p:nvSpPr>
                <p:spPr>
                  <a:xfrm>
                    <a:off x="6380702" y="1395510"/>
                    <a:ext cx="1099565" cy="1546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9565" h="1546383" extrusionOk="0">
                        <a:moveTo>
                          <a:pt x="-685" y="1546118"/>
                        </a:moveTo>
                        <a:lnTo>
                          <a:pt x="1076973" y="-266"/>
                        </a:lnTo>
                        <a:lnTo>
                          <a:pt x="1098880" y="8496"/>
                        </a:lnTo>
                        <a:lnTo>
                          <a:pt x="-685" y="154611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38" name="Google Shape;142;p5">
            <a:extLst>
              <a:ext uri="{FF2B5EF4-FFF2-40B4-BE49-F238E27FC236}">
                <a16:creationId xmlns:a16="http://schemas.microsoft.com/office/drawing/2014/main" id="{290960DD-7E97-478B-BEB9-F5E2814D15B5}"/>
              </a:ext>
            </a:extLst>
          </p:cNvPr>
          <p:cNvGrpSpPr/>
          <p:nvPr/>
        </p:nvGrpSpPr>
        <p:grpSpPr>
          <a:xfrm>
            <a:off x="11340399" y="5733982"/>
            <a:ext cx="435283" cy="1050406"/>
            <a:chOff x="4028392" y="3097874"/>
            <a:chExt cx="1270158" cy="3065088"/>
          </a:xfrm>
        </p:grpSpPr>
        <p:sp>
          <p:nvSpPr>
            <p:cNvPr id="42" name="Google Shape;143;p5">
              <a:extLst>
                <a:ext uri="{FF2B5EF4-FFF2-40B4-BE49-F238E27FC236}">
                  <a16:creationId xmlns:a16="http://schemas.microsoft.com/office/drawing/2014/main" id="{644F6681-FC45-493F-895D-453B2FCC1291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;p5">
              <a:extLst>
                <a:ext uri="{FF2B5EF4-FFF2-40B4-BE49-F238E27FC236}">
                  <a16:creationId xmlns:a16="http://schemas.microsoft.com/office/drawing/2014/main" id="{65724720-5E33-4B2B-802E-0FB974BF9267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5;p5">
              <a:extLst>
                <a:ext uri="{FF2B5EF4-FFF2-40B4-BE49-F238E27FC236}">
                  <a16:creationId xmlns:a16="http://schemas.microsoft.com/office/drawing/2014/main" id="{5F33027D-248F-4B4C-9152-C0B5C85C9B3D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6;p5">
              <a:extLst>
                <a:ext uri="{FF2B5EF4-FFF2-40B4-BE49-F238E27FC236}">
                  <a16:creationId xmlns:a16="http://schemas.microsoft.com/office/drawing/2014/main" id="{CD8E6CA8-6B7E-415A-B00A-4DC75B94F4C9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7;p5">
              <a:extLst>
                <a:ext uri="{FF2B5EF4-FFF2-40B4-BE49-F238E27FC236}">
                  <a16:creationId xmlns:a16="http://schemas.microsoft.com/office/drawing/2014/main" id="{C90EC12D-12A6-4D58-A786-4D5B71139361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8;p5">
              <a:extLst>
                <a:ext uri="{FF2B5EF4-FFF2-40B4-BE49-F238E27FC236}">
                  <a16:creationId xmlns:a16="http://schemas.microsoft.com/office/drawing/2014/main" id="{BDAFEA18-795C-4E5B-B96E-D05787B6FCC6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222;p6">
            <a:extLst>
              <a:ext uri="{FF2B5EF4-FFF2-40B4-BE49-F238E27FC236}">
                <a16:creationId xmlns:a16="http://schemas.microsoft.com/office/drawing/2014/main" id="{B87917B5-5A90-4EF6-8F6D-038D5A87AE11}"/>
              </a:ext>
            </a:extLst>
          </p:cNvPr>
          <p:cNvSpPr/>
          <p:nvPr userDrawn="1"/>
        </p:nvSpPr>
        <p:spPr>
          <a:xfrm>
            <a:off x="3127055" y="181958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223;p6">
            <a:extLst>
              <a:ext uri="{FF2B5EF4-FFF2-40B4-BE49-F238E27FC236}">
                <a16:creationId xmlns:a16="http://schemas.microsoft.com/office/drawing/2014/main" id="{77A35F63-CFB1-4DD5-A637-A25BD43586C4}"/>
              </a:ext>
            </a:extLst>
          </p:cNvPr>
          <p:cNvSpPr/>
          <p:nvPr userDrawn="1"/>
        </p:nvSpPr>
        <p:spPr>
          <a:xfrm>
            <a:off x="908795" y="2500792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 userDrawn="1"/>
        </p:nvSpPr>
        <p:spPr>
          <a:xfrm>
            <a:off x="7192734" y="34641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4626132-7375-425A-853C-8625B140384D}"/>
              </a:ext>
            </a:extLst>
          </p:cNvPr>
          <p:cNvGrpSpPr/>
          <p:nvPr/>
        </p:nvGrpSpPr>
        <p:grpSpPr>
          <a:xfrm>
            <a:off x="925950" y="1195614"/>
            <a:ext cx="10718560" cy="1139396"/>
            <a:chOff x="995305" y="475819"/>
            <a:chExt cx="10703693" cy="1747003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137" name="Rounded Rectangle 13">
              <a:extLst>
                <a:ext uri="{FF2B5EF4-FFF2-40B4-BE49-F238E27FC236}">
                  <a16:creationId xmlns:a16="http://schemas.microsoft.com/office/drawing/2014/main" id="{5B139C47-B781-401E-B292-6C5E60294746}"/>
                </a:ext>
              </a:extLst>
            </p:cNvPr>
            <p:cNvSpPr/>
            <p:nvPr/>
          </p:nvSpPr>
          <p:spPr>
            <a:xfrm>
              <a:off x="995305" y="475819"/>
              <a:ext cx="10703693" cy="1747003"/>
            </a:xfrm>
            <a:custGeom>
              <a:avLst/>
              <a:gdLst>
                <a:gd name="connsiteX0" fmla="*/ 0 w 10703693"/>
                <a:gd name="connsiteY0" fmla="*/ 291173 h 1747003"/>
                <a:gd name="connsiteX1" fmla="*/ 291173 w 10703693"/>
                <a:gd name="connsiteY1" fmla="*/ 0 h 1747003"/>
                <a:gd name="connsiteX2" fmla="*/ 886546 w 10703693"/>
                <a:gd name="connsiteY2" fmla="*/ 0 h 1747003"/>
                <a:gd name="connsiteX3" fmla="*/ 1583133 w 10703693"/>
                <a:gd name="connsiteY3" fmla="*/ 0 h 1747003"/>
                <a:gd name="connsiteX4" fmla="*/ 2077293 w 10703693"/>
                <a:gd name="connsiteY4" fmla="*/ 0 h 1747003"/>
                <a:gd name="connsiteX5" fmla="*/ 2369026 w 10703693"/>
                <a:gd name="connsiteY5" fmla="*/ 0 h 1747003"/>
                <a:gd name="connsiteX6" fmla="*/ 2660759 w 10703693"/>
                <a:gd name="connsiteY6" fmla="*/ 0 h 1747003"/>
                <a:gd name="connsiteX7" fmla="*/ 3053705 w 10703693"/>
                <a:gd name="connsiteY7" fmla="*/ 0 h 1747003"/>
                <a:gd name="connsiteX8" fmla="*/ 3851506 w 10703693"/>
                <a:gd name="connsiteY8" fmla="*/ 0 h 1747003"/>
                <a:gd name="connsiteX9" fmla="*/ 4244452 w 10703693"/>
                <a:gd name="connsiteY9" fmla="*/ 0 h 1747003"/>
                <a:gd name="connsiteX10" fmla="*/ 4536185 w 10703693"/>
                <a:gd name="connsiteY10" fmla="*/ 0 h 1747003"/>
                <a:gd name="connsiteX11" fmla="*/ 4827918 w 10703693"/>
                <a:gd name="connsiteY11" fmla="*/ 0 h 1747003"/>
                <a:gd name="connsiteX12" fmla="*/ 5423291 w 10703693"/>
                <a:gd name="connsiteY12" fmla="*/ 0 h 1747003"/>
                <a:gd name="connsiteX13" fmla="*/ 5715024 w 10703693"/>
                <a:gd name="connsiteY13" fmla="*/ 0 h 1747003"/>
                <a:gd name="connsiteX14" fmla="*/ 6310398 w 10703693"/>
                <a:gd name="connsiteY14" fmla="*/ 0 h 1747003"/>
                <a:gd name="connsiteX15" fmla="*/ 7006984 w 10703693"/>
                <a:gd name="connsiteY15" fmla="*/ 0 h 1747003"/>
                <a:gd name="connsiteX16" fmla="*/ 7804785 w 10703693"/>
                <a:gd name="connsiteY16" fmla="*/ 0 h 1747003"/>
                <a:gd name="connsiteX17" fmla="*/ 8501372 w 10703693"/>
                <a:gd name="connsiteY17" fmla="*/ 0 h 1747003"/>
                <a:gd name="connsiteX18" fmla="*/ 8894318 w 10703693"/>
                <a:gd name="connsiteY18" fmla="*/ 0 h 1747003"/>
                <a:gd name="connsiteX19" fmla="*/ 9489691 w 10703693"/>
                <a:gd name="connsiteY19" fmla="*/ 0 h 1747003"/>
                <a:gd name="connsiteX20" fmla="*/ 10412520 w 10703693"/>
                <a:gd name="connsiteY20" fmla="*/ 0 h 1747003"/>
                <a:gd name="connsiteX21" fmla="*/ 10703693 w 10703693"/>
                <a:gd name="connsiteY21" fmla="*/ 291173 h 1747003"/>
                <a:gd name="connsiteX22" fmla="*/ 10703693 w 10703693"/>
                <a:gd name="connsiteY22" fmla="*/ 861855 h 1747003"/>
                <a:gd name="connsiteX23" fmla="*/ 10703693 w 10703693"/>
                <a:gd name="connsiteY23" fmla="*/ 1455830 h 1747003"/>
                <a:gd name="connsiteX24" fmla="*/ 10412520 w 10703693"/>
                <a:gd name="connsiteY24" fmla="*/ 1747003 h 1747003"/>
                <a:gd name="connsiteX25" fmla="*/ 9918360 w 10703693"/>
                <a:gd name="connsiteY25" fmla="*/ 1747003 h 1747003"/>
                <a:gd name="connsiteX26" fmla="*/ 9322987 w 10703693"/>
                <a:gd name="connsiteY26" fmla="*/ 1747003 h 1747003"/>
                <a:gd name="connsiteX27" fmla="*/ 8828827 w 10703693"/>
                <a:gd name="connsiteY27" fmla="*/ 1747003 h 1747003"/>
                <a:gd name="connsiteX28" fmla="*/ 8233454 w 10703693"/>
                <a:gd name="connsiteY28" fmla="*/ 1747003 h 1747003"/>
                <a:gd name="connsiteX29" fmla="*/ 7739294 w 10703693"/>
                <a:gd name="connsiteY29" fmla="*/ 1747003 h 1747003"/>
                <a:gd name="connsiteX30" fmla="*/ 7245134 w 10703693"/>
                <a:gd name="connsiteY30" fmla="*/ 1747003 h 1747003"/>
                <a:gd name="connsiteX31" fmla="*/ 6649760 w 10703693"/>
                <a:gd name="connsiteY31" fmla="*/ 1747003 h 1747003"/>
                <a:gd name="connsiteX32" fmla="*/ 6358027 w 10703693"/>
                <a:gd name="connsiteY32" fmla="*/ 1747003 h 1747003"/>
                <a:gd name="connsiteX33" fmla="*/ 5560227 w 10703693"/>
                <a:gd name="connsiteY33" fmla="*/ 1747003 h 1747003"/>
                <a:gd name="connsiteX34" fmla="*/ 4863640 w 10703693"/>
                <a:gd name="connsiteY34" fmla="*/ 1747003 h 1747003"/>
                <a:gd name="connsiteX35" fmla="*/ 4065840 w 10703693"/>
                <a:gd name="connsiteY35" fmla="*/ 1747003 h 1747003"/>
                <a:gd name="connsiteX36" fmla="*/ 3268040 w 10703693"/>
                <a:gd name="connsiteY36" fmla="*/ 1747003 h 1747003"/>
                <a:gd name="connsiteX37" fmla="*/ 2571453 w 10703693"/>
                <a:gd name="connsiteY37" fmla="*/ 1747003 h 1747003"/>
                <a:gd name="connsiteX38" fmla="*/ 2279720 w 10703693"/>
                <a:gd name="connsiteY38" fmla="*/ 1747003 h 1747003"/>
                <a:gd name="connsiteX39" fmla="*/ 1785560 w 10703693"/>
                <a:gd name="connsiteY39" fmla="*/ 1747003 h 1747003"/>
                <a:gd name="connsiteX40" fmla="*/ 1392614 w 10703693"/>
                <a:gd name="connsiteY40" fmla="*/ 1747003 h 1747003"/>
                <a:gd name="connsiteX41" fmla="*/ 291173 w 10703693"/>
                <a:gd name="connsiteY41" fmla="*/ 1747003 h 1747003"/>
                <a:gd name="connsiteX42" fmla="*/ 0 w 10703693"/>
                <a:gd name="connsiteY42" fmla="*/ 1455830 h 1747003"/>
                <a:gd name="connsiteX43" fmla="*/ 0 w 10703693"/>
                <a:gd name="connsiteY43" fmla="*/ 908441 h 1747003"/>
                <a:gd name="connsiteX44" fmla="*/ 0 w 10703693"/>
                <a:gd name="connsiteY44" fmla="*/ 291173 h 1747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703693" h="1747003" fill="none" extrusionOk="0">
                  <a:moveTo>
                    <a:pt x="0" y="291173"/>
                  </a:moveTo>
                  <a:cubicBezTo>
                    <a:pt x="3394" y="152145"/>
                    <a:pt x="127742" y="-15029"/>
                    <a:pt x="291173" y="0"/>
                  </a:cubicBezTo>
                  <a:cubicBezTo>
                    <a:pt x="451654" y="-49527"/>
                    <a:pt x="762791" y="64273"/>
                    <a:pt x="886546" y="0"/>
                  </a:cubicBezTo>
                  <a:cubicBezTo>
                    <a:pt x="1010301" y="-64273"/>
                    <a:pt x="1258945" y="72240"/>
                    <a:pt x="1583133" y="0"/>
                  </a:cubicBezTo>
                  <a:cubicBezTo>
                    <a:pt x="1907321" y="-72240"/>
                    <a:pt x="1917155" y="36935"/>
                    <a:pt x="2077293" y="0"/>
                  </a:cubicBezTo>
                  <a:cubicBezTo>
                    <a:pt x="2237431" y="-36935"/>
                    <a:pt x="2265656" y="1784"/>
                    <a:pt x="2369026" y="0"/>
                  </a:cubicBezTo>
                  <a:cubicBezTo>
                    <a:pt x="2472396" y="-1784"/>
                    <a:pt x="2598806" y="25605"/>
                    <a:pt x="2660759" y="0"/>
                  </a:cubicBezTo>
                  <a:cubicBezTo>
                    <a:pt x="2722712" y="-25605"/>
                    <a:pt x="2890287" y="43755"/>
                    <a:pt x="3053705" y="0"/>
                  </a:cubicBezTo>
                  <a:cubicBezTo>
                    <a:pt x="3217123" y="-43755"/>
                    <a:pt x="3509775" y="63647"/>
                    <a:pt x="3851506" y="0"/>
                  </a:cubicBezTo>
                  <a:cubicBezTo>
                    <a:pt x="4193237" y="-63647"/>
                    <a:pt x="4097048" y="2659"/>
                    <a:pt x="4244452" y="0"/>
                  </a:cubicBezTo>
                  <a:cubicBezTo>
                    <a:pt x="4391856" y="-2659"/>
                    <a:pt x="4442785" y="6318"/>
                    <a:pt x="4536185" y="0"/>
                  </a:cubicBezTo>
                  <a:cubicBezTo>
                    <a:pt x="4629585" y="-6318"/>
                    <a:pt x="4705742" y="7455"/>
                    <a:pt x="4827918" y="0"/>
                  </a:cubicBezTo>
                  <a:cubicBezTo>
                    <a:pt x="4950094" y="-7455"/>
                    <a:pt x="5244236" y="27215"/>
                    <a:pt x="5423291" y="0"/>
                  </a:cubicBezTo>
                  <a:cubicBezTo>
                    <a:pt x="5602346" y="-27215"/>
                    <a:pt x="5641188" y="15440"/>
                    <a:pt x="5715024" y="0"/>
                  </a:cubicBezTo>
                  <a:cubicBezTo>
                    <a:pt x="5788860" y="-15440"/>
                    <a:pt x="6140985" y="62563"/>
                    <a:pt x="6310398" y="0"/>
                  </a:cubicBezTo>
                  <a:cubicBezTo>
                    <a:pt x="6479811" y="-62563"/>
                    <a:pt x="6690593" y="12487"/>
                    <a:pt x="7006984" y="0"/>
                  </a:cubicBezTo>
                  <a:cubicBezTo>
                    <a:pt x="7323375" y="-12487"/>
                    <a:pt x="7471976" y="38439"/>
                    <a:pt x="7804785" y="0"/>
                  </a:cubicBezTo>
                  <a:cubicBezTo>
                    <a:pt x="8137594" y="-38439"/>
                    <a:pt x="8257284" y="66971"/>
                    <a:pt x="8501372" y="0"/>
                  </a:cubicBezTo>
                  <a:cubicBezTo>
                    <a:pt x="8745460" y="-66971"/>
                    <a:pt x="8787756" y="42308"/>
                    <a:pt x="8894318" y="0"/>
                  </a:cubicBezTo>
                  <a:cubicBezTo>
                    <a:pt x="9000880" y="-42308"/>
                    <a:pt x="9271977" y="28294"/>
                    <a:pt x="9489691" y="0"/>
                  </a:cubicBezTo>
                  <a:cubicBezTo>
                    <a:pt x="9707405" y="-28294"/>
                    <a:pt x="10132813" y="76262"/>
                    <a:pt x="10412520" y="0"/>
                  </a:cubicBezTo>
                  <a:cubicBezTo>
                    <a:pt x="10571691" y="7135"/>
                    <a:pt x="10699959" y="131317"/>
                    <a:pt x="10703693" y="291173"/>
                  </a:cubicBezTo>
                  <a:cubicBezTo>
                    <a:pt x="10743931" y="551431"/>
                    <a:pt x="10641113" y="617228"/>
                    <a:pt x="10703693" y="861855"/>
                  </a:cubicBezTo>
                  <a:cubicBezTo>
                    <a:pt x="10766273" y="1106482"/>
                    <a:pt x="10680566" y="1225164"/>
                    <a:pt x="10703693" y="1455830"/>
                  </a:cubicBezTo>
                  <a:cubicBezTo>
                    <a:pt x="10711424" y="1619677"/>
                    <a:pt x="10569797" y="1745545"/>
                    <a:pt x="10412520" y="1747003"/>
                  </a:cubicBezTo>
                  <a:cubicBezTo>
                    <a:pt x="10290958" y="1775109"/>
                    <a:pt x="10119206" y="1695671"/>
                    <a:pt x="9918360" y="1747003"/>
                  </a:cubicBezTo>
                  <a:cubicBezTo>
                    <a:pt x="9717514" y="1798335"/>
                    <a:pt x="9529555" y="1690916"/>
                    <a:pt x="9322987" y="1747003"/>
                  </a:cubicBezTo>
                  <a:cubicBezTo>
                    <a:pt x="9116419" y="1803090"/>
                    <a:pt x="8964975" y="1688310"/>
                    <a:pt x="8828827" y="1747003"/>
                  </a:cubicBezTo>
                  <a:cubicBezTo>
                    <a:pt x="8692679" y="1805696"/>
                    <a:pt x="8422938" y="1710163"/>
                    <a:pt x="8233454" y="1747003"/>
                  </a:cubicBezTo>
                  <a:cubicBezTo>
                    <a:pt x="8043970" y="1783843"/>
                    <a:pt x="7904854" y="1708786"/>
                    <a:pt x="7739294" y="1747003"/>
                  </a:cubicBezTo>
                  <a:cubicBezTo>
                    <a:pt x="7573734" y="1785220"/>
                    <a:pt x="7399747" y="1728110"/>
                    <a:pt x="7245134" y="1747003"/>
                  </a:cubicBezTo>
                  <a:cubicBezTo>
                    <a:pt x="7090521" y="1765896"/>
                    <a:pt x="6796353" y="1677771"/>
                    <a:pt x="6649760" y="1747003"/>
                  </a:cubicBezTo>
                  <a:cubicBezTo>
                    <a:pt x="6503167" y="1816235"/>
                    <a:pt x="6431356" y="1744597"/>
                    <a:pt x="6358027" y="1747003"/>
                  </a:cubicBezTo>
                  <a:cubicBezTo>
                    <a:pt x="6284698" y="1749409"/>
                    <a:pt x="5876397" y="1669160"/>
                    <a:pt x="5560227" y="1747003"/>
                  </a:cubicBezTo>
                  <a:cubicBezTo>
                    <a:pt x="5244057" y="1824846"/>
                    <a:pt x="5147616" y="1709386"/>
                    <a:pt x="4863640" y="1747003"/>
                  </a:cubicBezTo>
                  <a:cubicBezTo>
                    <a:pt x="4579664" y="1784620"/>
                    <a:pt x="4425188" y="1700270"/>
                    <a:pt x="4065840" y="1747003"/>
                  </a:cubicBezTo>
                  <a:cubicBezTo>
                    <a:pt x="3706492" y="1793736"/>
                    <a:pt x="3602318" y="1685711"/>
                    <a:pt x="3268040" y="1747003"/>
                  </a:cubicBezTo>
                  <a:cubicBezTo>
                    <a:pt x="2933762" y="1808295"/>
                    <a:pt x="2779497" y="1728767"/>
                    <a:pt x="2571453" y="1747003"/>
                  </a:cubicBezTo>
                  <a:cubicBezTo>
                    <a:pt x="2363409" y="1765239"/>
                    <a:pt x="2420553" y="1733137"/>
                    <a:pt x="2279720" y="1747003"/>
                  </a:cubicBezTo>
                  <a:cubicBezTo>
                    <a:pt x="2138887" y="1760869"/>
                    <a:pt x="1951568" y="1740639"/>
                    <a:pt x="1785560" y="1747003"/>
                  </a:cubicBezTo>
                  <a:cubicBezTo>
                    <a:pt x="1619552" y="1753367"/>
                    <a:pt x="1577700" y="1712655"/>
                    <a:pt x="1392614" y="1747003"/>
                  </a:cubicBezTo>
                  <a:cubicBezTo>
                    <a:pt x="1207528" y="1781351"/>
                    <a:pt x="668320" y="1623769"/>
                    <a:pt x="291173" y="1747003"/>
                  </a:cubicBezTo>
                  <a:cubicBezTo>
                    <a:pt x="85992" y="1728912"/>
                    <a:pt x="8254" y="1644507"/>
                    <a:pt x="0" y="1455830"/>
                  </a:cubicBezTo>
                  <a:cubicBezTo>
                    <a:pt x="-38560" y="1291249"/>
                    <a:pt x="15286" y="1137488"/>
                    <a:pt x="0" y="908441"/>
                  </a:cubicBezTo>
                  <a:cubicBezTo>
                    <a:pt x="-15286" y="679394"/>
                    <a:pt x="31017" y="533589"/>
                    <a:pt x="0" y="291173"/>
                  </a:cubicBezTo>
                  <a:close/>
                </a:path>
                <a:path w="10703693" h="1747003" stroke="0" extrusionOk="0">
                  <a:moveTo>
                    <a:pt x="0" y="291173"/>
                  </a:moveTo>
                  <a:cubicBezTo>
                    <a:pt x="-16396" y="131978"/>
                    <a:pt x="131897" y="-15880"/>
                    <a:pt x="291173" y="0"/>
                  </a:cubicBezTo>
                  <a:cubicBezTo>
                    <a:pt x="470262" y="-702"/>
                    <a:pt x="729709" y="75008"/>
                    <a:pt x="987760" y="0"/>
                  </a:cubicBezTo>
                  <a:cubicBezTo>
                    <a:pt x="1245811" y="-75008"/>
                    <a:pt x="1437464" y="22745"/>
                    <a:pt x="1583133" y="0"/>
                  </a:cubicBezTo>
                  <a:cubicBezTo>
                    <a:pt x="1728802" y="-22745"/>
                    <a:pt x="1987022" y="66146"/>
                    <a:pt x="2178507" y="0"/>
                  </a:cubicBezTo>
                  <a:cubicBezTo>
                    <a:pt x="2369992" y="-66146"/>
                    <a:pt x="2544979" y="52531"/>
                    <a:pt x="2672666" y="0"/>
                  </a:cubicBezTo>
                  <a:cubicBezTo>
                    <a:pt x="2800353" y="-52531"/>
                    <a:pt x="3185840" y="76362"/>
                    <a:pt x="3369253" y="0"/>
                  </a:cubicBezTo>
                  <a:cubicBezTo>
                    <a:pt x="3552666" y="-76362"/>
                    <a:pt x="3735764" y="10450"/>
                    <a:pt x="3863413" y="0"/>
                  </a:cubicBezTo>
                  <a:cubicBezTo>
                    <a:pt x="3991062" y="-10450"/>
                    <a:pt x="4081433" y="8160"/>
                    <a:pt x="4256360" y="0"/>
                  </a:cubicBezTo>
                  <a:cubicBezTo>
                    <a:pt x="4431287" y="-8160"/>
                    <a:pt x="4523543" y="40246"/>
                    <a:pt x="4649306" y="0"/>
                  </a:cubicBezTo>
                  <a:cubicBezTo>
                    <a:pt x="4775069" y="-40246"/>
                    <a:pt x="4848726" y="16732"/>
                    <a:pt x="4941039" y="0"/>
                  </a:cubicBezTo>
                  <a:cubicBezTo>
                    <a:pt x="5033352" y="-16732"/>
                    <a:pt x="5302091" y="40778"/>
                    <a:pt x="5536412" y="0"/>
                  </a:cubicBezTo>
                  <a:cubicBezTo>
                    <a:pt x="5770733" y="-40778"/>
                    <a:pt x="5994483" y="33174"/>
                    <a:pt x="6232999" y="0"/>
                  </a:cubicBezTo>
                  <a:cubicBezTo>
                    <a:pt x="6471515" y="-33174"/>
                    <a:pt x="6652150" y="28385"/>
                    <a:pt x="6828372" y="0"/>
                  </a:cubicBezTo>
                  <a:cubicBezTo>
                    <a:pt x="7004594" y="-28385"/>
                    <a:pt x="7441701" y="78697"/>
                    <a:pt x="7626173" y="0"/>
                  </a:cubicBezTo>
                  <a:cubicBezTo>
                    <a:pt x="7810645" y="-78697"/>
                    <a:pt x="8042250" y="49175"/>
                    <a:pt x="8322760" y="0"/>
                  </a:cubicBezTo>
                  <a:cubicBezTo>
                    <a:pt x="8603270" y="-49175"/>
                    <a:pt x="8521081" y="13359"/>
                    <a:pt x="8715706" y="0"/>
                  </a:cubicBezTo>
                  <a:cubicBezTo>
                    <a:pt x="8910331" y="-13359"/>
                    <a:pt x="8917336" y="693"/>
                    <a:pt x="9007439" y="0"/>
                  </a:cubicBezTo>
                  <a:cubicBezTo>
                    <a:pt x="9097542" y="-693"/>
                    <a:pt x="9461819" y="41812"/>
                    <a:pt x="9602812" y="0"/>
                  </a:cubicBezTo>
                  <a:cubicBezTo>
                    <a:pt x="9743805" y="-41812"/>
                    <a:pt x="9789015" y="2636"/>
                    <a:pt x="9894545" y="0"/>
                  </a:cubicBezTo>
                  <a:cubicBezTo>
                    <a:pt x="10000075" y="-2636"/>
                    <a:pt x="10219947" y="2419"/>
                    <a:pt x="10412520" y="0"/>
                  </a:cubicBezTo>
                  <a:cubicBezTo>
                    <a:pt x="10593925" y="12553"/>
                    <a:pt x="10732014" y="145772"/>
                    <a:pt x="10703693" y="291173"/>
                  </a:cubicBezTo>
                  <a:cubicBezTo>
                    <a:pt x="10751598" y="493547"/>
                    <a:pt x="10639375" y="733699"/>
                    <a:pt x="10703693" y="885148"/>
                  </a:cubicBezTo>
                  <a:cubicBezTo>
                    <a:pt x="10768011" y="1036598"/>
                    <a:pt x="10684103" y="1187498"/>
                    <a:pt x="10703693" y="1455830"/>
                  </a:cubicBezTo>
                  <a:cubicBezTo>
                    <a:pt x="10732035" y="1646514"/>
                    <a:pt x="10566383" y="1757204"/>
                    <a:pt x="10412520" y="1747003"/>
                  </a:cubicBezTo>
                  <a:cubicBezTo>
                    <a:pt x="10185493" y="1772544"/>
                    <a:pt x="10040488" y="1740512"/>
                    <a:pt x="9918360" y="1747003"/>
                  </a:cubicBezTo>
                  <a:cubicBezTo>
                    <a:pt x="9796232" y="1753494"/>
                    <a:pt x="9598828" y="1687391"/>
                    <a:pt x="9322987" y="1747003"/>
                  </a:cubicBezTo>
                  <a:cubicBezTo>
                    <a:pt x="9047146" y="1806615"/>
                    <a:pt x="8698350" y="1723818"/>
                    <a:pt x="8525186" y="1747003"/>
                  </a:cubicBezTo>
                  <a:cubicBezTo>
                    <a:pt x="8352022" y="1770188"/>
                    <a:pt x="8255580" y="1733389"/>
                    <a:pt x="8132240" y="1747003"/>
                  </a:cubicBezTo>
                  <a:cubicBezTo>
                    <a:pt x="8008900" y="1760617"/>
                    <a:pt x="7814130" y="1723977"/>
                    <a:pt x="7638080" y="1747003"/>
                  </a:cubicBezTo>
                  <a:cubicBezTo>
                    <a:pt x="7462030" y="1770029"/>
                    <a:pt x="7080024" y="1668673"/>
                    <a:pt x="6840280" y="1747003"/>
                  </a:cubicBezTo>
                  <a:cubicBezTo>
                    <a:pt x="6600536" y="1825333"/>
                    <a:pt x="6653485" y="1716008"/>
                    <a:pt x="6548547" y="1747003"/>
                  </a:cubicBezTo>
                  <a:cubicBezTo>
                    <a:pt x="6443609" y="1777998"/>
                    <a:pt x="6023874" y="1745955"/>
                    <a:pt x="5750747" y="1747003"/>
                  </a:cubicBezTo>
                  <a:cubicBezTo>
                    <a:pt x="5477620" y="1748051"/>
                    <a:pt x="5573753" y="1724159"/>
                    <a:pt x="5459014" y="1747003"/>
                  </a:cubicBezTo>
                  <a:cubicBezTo>
                    <a:pt x="5344275" y="1769847"/>
                    <a:pt x="4833574" y="1731654"/>
                    <a:pt x="4661213" y="1747003"/>
                  </a:cubicBezTo>
                  <a:cubicBezTo>
                    <a:pt x="4488852" y="1762352"/>
                    <a:pt x="4114693" y="1726763"/>
                    <a:pt x="3964627" y="1747003"/>
                  </a:cubicBezTo>
                  <a:cubicBezTo>
                    <a:pt x="3814561" y="1767243"/>
                    <a:pt x="3617603" y="1710997"/>
                    <a:pt x="3369253" y="1747003"/>
                  </a:cubicBezTo>
                  <a:cubicBezTo>
                    <a:pt x="3120903" y="1783009"/>
                    <a:pt x="3169326" y="1743836"/>
                    <a:pt x="2976307" y="1747003"/>
                  </a:cubicBezTo>
                  <a:cubicBezTo>
                    <a:pt x="2783288" y="1750170"/>
                    <a:pt x="2703729" y="1703772"/>
                    <a:pt x="2482147" y="1747003"/>
                  </a:cubicBezTo>
                  <a:cubicBezTo>
                    <a:pt x="2260565" y="1790234"/>
                    <a:pt x="2132814" y="1734234"/>
                    <a:pt x="1886774" y="1747003"/>
                  </a:cubicBezTo>
                  <a:cubicBezTo>
                    <a:pt x="1640734" y="1759772"/>
                    <a:pt x="1342828" y="1717061"/>
                    <a:pt x="1190187" y="1747003"/>
                  </a:cubicBezTo>
                  <a:cubicBezTo>
                    <a:pt x="1037546" y="1776945"/>
                    <a:pt x="654155" y="1699034"/>
                    <a:pt x="291173" y="1747003"/>
                  </a:cubicBezTo>
                  <a:cubicBezTo>
                    <a:pt x="145847" y="1751139"/>
                    <a:pt x="41797" y="1614064"/>
                    <a:pt x="0" y="1455830"/>
                  </a:cubicBezTo>
                  <a:cubicBezTo>
                    <a:pt x="-37285" y="1181153"/>
                    <a:pt x="71651" y="1123377"/>
                    <a:pt x="0" y="850208"/>
                  </a:cubicBezTo>
                  <a:cubicBezTo>
                    <a:pt x="-71651" y="577039"/>
                    <a:pt x="65214" y="434758"/>
                    <a:pt x="0" y="291173"/>
                  </a:cubicBez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rgbClr val="FF0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72E6EEF-65D3-415D-90D4-D26F27E71C8E}"/>
                </a:ext>
              </a:extLst>
            </p:cNvPr>
            <p:cNvSpPr txBox="1"/>
            <p:nvPr/>
          </p:nvSpPr>
          <p:spPr>
            <a:xfrm>
              <a:off x="1228088" y="679991"/>
              <a:ext cx="10430647" cy="127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BF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 m² 20 dm² = …… dm² </a:t>
              </a:r>
              <a:endPara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474005" y="2621596"/>
            <a:ext cx="7329533" cy="1056860"/>
            <a:chOff x="2534913" y="2611433"/>
            <a:chExt cx="6992398" cy="1056860"/>
          </a:xfrm>
        </p:grpSpPr>
        <p:sp>
          <p:nvSpPr>
            <p:cNvPr id="143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3035472" y="2611433"/>
              <a:ext cx="6491839" cy="105686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602</a:t>
              </a:r>
            </a:p>
          </p:txBody>
        </p:sp>
        <p:grpSp>
          <p:nvGrpSpPr>
            <p:cNvPr id="184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34913" y="2749522"/>
              <a:ext cx="809298" cy="903888"/>
              <a:chOff x="3688124" y="2981594"/>
              <a:chExt cx="3319086" cy="3319078"/>
            </a:xfrm>
          </p:grpSpPr>
          <p:sp>
            <p:nvSpPr>
              <p:cNvPr id="185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688124" y="2981594"/>
                <a:ext cx="3319086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86" name="Google Shape;768;p25">
                <a:extLst>
                  <a:ext uri="{FF2B5EF4-FFF2-40B4-BE49-F238E27FC236}">
                    <a16:creationId xmlns:a16="http://schemas.microsoft.com/office/drawing/2014/main" id="{2AA904A7-EFE5-45B8-91A2-328624A668DD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187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95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196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188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93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194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sp>
            <p:nvSpPr>
              <p:cNvPr id="189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0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1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2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478246" y="3927464"/>
            <a:ext cx="7287743" cy="914576"/>
            <a:chOff x="2478247" y="3927464"/>
            <a:chExt cx="6973288" cy="914576"/>
          </a:xfrm>
        </p:grpSpPr>
        <p:sp>
          <p:nvSpPr>
            <p:cNvPr id="147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48209" y="3945686"/>
              <a:ext cx="6503326" cy="896354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620</a:t>
              </a:r>
            </a:p>
          </p:txBody>
        </p:sp>
        <p:grpSp>
          <p:nvGrpSpPr>
            <p:cNvPr id="197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4"/>
              <a:chExt cx="3319085" cy="3319078"/>
            </a:xfrm>
          </p:grpSpPr>
          <p:sp>
            <p:nvSpPr>
              <p:cNvPr id="198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99" name="Google Shape;768;p25">
                <a:extLst>
                  <a:ext uri="{FF2B5EF4-FFF2-40B4-BE49-F238E27FC236}">
                    <a16:creationId xmlns:a16="http://schemas.microsoft.com/office/drawing/2014/main" id="{56445E16-9670-47C7-BE2C-04979BA64470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200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08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09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01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06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07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sp>
            <p:nvSpPr>
              <p:cNvPr id="202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3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4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5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500562" y="5157035"/>
            <a:ext cx="7262120" cy="908269"/>
            <a:chOff x="2500562" y="5157035"/>
            <a:chExt cx="6937953" cy="908269"/>
          </a:xfrm>
        </p:grpSpPr>
        <p:sp>
          <p:nvSpPr>
            <p:cNvPr id="151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5241664"/>
              <a:ext cx="6460267" cy="82364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6 200</a:t>
              </a:r>
            </a:p>
          </p:txBody>
        </p:sp>
        <p:grpSp>
          <p:nvGrpSpPr>
            <p:cNvPr id="210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211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2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grpSp>
            <p:nvGrpSpPr>
              <p:cNvPr id="213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21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22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14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19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  <p:sp>
              <p:nvSpPr>
                <p:cNvPr id="220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15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  <a:sym typeface="Arial"/>
                  </a:endParaRPr>
                </a:p>
              </p:txBody>
            </p:sp>
          </p:grpSp>
          <p:sp>
            <p:nvSpPr>
              <p:cNvPr id="215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6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7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18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15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364" y="3906958"/>
            <a:ext cx="1154344" cy="861550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657" y="2741301"/>
            <a:ext cx="728696" cy="723838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167" y="5299554"/>
            <a:ext cx="728696" cy="723838"/>
          </a:xfrm>
          <a:prstGeom prst="rect">
            <a:avLst/>
          </a:prstGeom>
        </p:spPr>
      </p:pic>
      <p:pic>
        <p:nvPicPr>
          <p:cNvPr id="181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A883DAF-D6AD-47BB-9BAA-8732B15707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182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87C38DC-1335-4E25-BF1E-0BD9BD3776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18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38D3C70E-B7AD-4F47-B9AE-652894117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2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DB33C5B-7C2E-446A-B0A8-0DDA801162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5299688"/>
            <a:ext cx="487363" cy="487363"/>
          </a:xfrm>
          <a:prstGeom prst="rect">
            <a:avLst/>
          </a:prstGeom>
        </p:spPr>
      </p:pic>
      <p:pic>
        <p:nvPicPr>
          <p:cNvPr id="224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D550BA0-E4EA-4BDF-975E-C4A8A4DB88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2" y="5983423"/>
            <a:ext cx="487363" cy="487363"/>
          </a:xfrm>
          <a:prstGeom prst="rect">
            <a:avLst/>
          </a:prstGeom>
        </p:spPr>
      </p:pic>
      <p:pic>
        <p:nvPicPr>
          <p:cNvPr id="225" name="图片 4">
            <a:extLst>
              <a:ext uri="{FF2B5EF4-FFF2-40B4-BE49-F238E27FC236}">
                <a16:creationId xmlns:a16="http://schemas.microsoft.com/office/drawing/2014/main" id="{50DA5E61-DB60-468B-B2CD-66253CBD34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197433" y="3862081"/>
            <a:ext cx="2670199" cy="305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18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150" fill="hold"/>
                                        <p:tgtEl>
                                          <p:spTgt spid="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8085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50" fill="hold"/>
                                        <p:tgtEl>
                                          <p:spTgt spid="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2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3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3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37">
            <a:extLst>
              <a:ext uri="{FF2B5EF4-FFF2-40B4-BE49-F238E27FC236}">
                <a16:creationId xmlns:a16="http://schemas.microsoft.com/office/drawing/2014/main" id="{B7E4331B-0C42-43EF-B59B-7086AD212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9" y="-112526"/>
            <a:ext cx="8711808" cy="1785066"/>
          </a:xfrm>
          <a:prstGeom prst="rect">
            <a:avLst/>
          </a:prstGeom>
        </p:spPr>
      </p:pic>
      <p:sp>
        <p:nvSpPr>
          <p:cNvPr id="19" name="矩形: 圆角 13">
            <a:extLst>
              <a:ext uri="{FF2B5EF4-FFF2-40B4-BE49-F238E27FC236}">
                <a16:creationId xmlns:a16="http://schemas.microsoft.com/office/drawing/2014/main" id="{0748FFC4-4A88-4F3F-A42E-4A4426AA700A}"/>
              </a:ext>
            </a:extLst>
          </p:cNvPr>
          <p:cNvSpPr/>
          <p:nvPr/>
        </p:nvSpPr>
        <p:spPr>
          <a:xfrm>
            <a:off x="2812533" y="757114"/>
            <a:ext cx="7091916" cy="681505"/>
          </a:xfrm>
          <a:prstGeom prst="roundRect">
            <a:avLst>
              <a:gd name="adj" fmla="val 50000"/>
            </a:avLst>
          </a:prstGeom>
          <a:solidFill>
            <a:srgbClr val="FFC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….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20" name="矩形: 圆角 14">
            <a:extLst>
              <a:ext uri="{FF2B5EF4-FFF2-40B4-BE49-F238E27FC236}">
                <a16:creationId xmlns:a16="http://schemas.microsoft.com/office/drawing/2014/main" id="{66CDA486-D099-43F5-A8BB-73148979C074}"/>
              </a:ext>
            </a:extLst>
          </p:cNvPr>
          <p:cNvSpPr/>
          <p:nvPr/>
        </p:nvSpPr>
        <p:spPr>
          <a:xfrm>
            <a:off x="5466080" y="1733625"/>
            <a:ext cx="2054123" cy="53419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TOÁN</a:t>
            </a:r>
            <a:endParaRPr kumimoji="0" lang="zh-CN" altLang="en-US" sz="40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pic>
        <p:nvPicPr>
          <p:cNvPr id="21" name="Picture 20" descr="A close-up of a calculator&#10;&#10;Description automatically generated with medium confidence">
            <a:extLst>
              <a:ext uri="{FF2B5EF4-FFF2-40B4-BE49-F238E27FC236}">
                <a16:creationId xmlns:a16="http://schemas.microsoft.com/office/drawing/2014/main" id="{A6C25CD5-E42C-4DC6-AAAA-DD58B5E2C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43" y="4068277"/>
            <a:ext cx="2152950" cy="2381582"/>
          </a:xfrm>
          <a:prstGeom prst="rect">
            <a:avLst/>
          </a:prstGeom>
        </p:spPr>
      </p:pic>
      <p:pic>
        <p:nvPicPr>
          <p:cNvPr id="22" name="Picture 21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8FF2DB8F-26C4-4E1B-8999-32C4B0BD66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496" y="4490720"/>
            <a:ext cx="2139586" cy="22241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972BDD-1CCD-9BCB-7FEC-82B86DACE3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6935" y="2665406"/>
            <a:ext cx="9693480" cy="16033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F0D96F-0B2E-7C3F-A2C6-239F90FEEF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6782" y="3890349"/>
            <a:ext cx="2133785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65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9" y="-112526"/>
            <a:ext cx="8711808" cy="1785066"/>
          </a:xfrm>
          <a:prstGeom prst="rect">
            <a:avLst/>
          </a:prstGeom>
        </p:spPr>
      </p:pic>
      <p:pic>
        <p:nvPicPr>
          <p:cNvPr id="342" name="图片 3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C503FCB-B251-4126-A1B5-F7F96F70600F}"/>
              </a:ext>
            </a:extLst>
          </p:cNvPr>
          <p:cNvGrpSpPr/>
          <p:nvPr/>
        </p:nvGrpSpPr>
        <p:grpSpPr>
          <a:xfrm>
            <a:off x="1347817" y="733353"/>
            <a:ext cx="9288099" cy="3672809"/>
            <a:chOff x="910" y="3356"/>
            <a:chExt cx="7234" cy="4494"/>
          </a:xfrm>
        </p:grpSpPr>
        <p:pic>
          <p:nvPicPr>
            <p:cNvPr id="14" name="图片 1">
              <a:extLst>
                <a:ext uri="{FF2B5EF4-FFF2-40B4-BE49-F238E27FC236}">
                  <a16:creationId xmlns:a16="http://schemas.microsoft.com/office/drawing/2014/main" id="{F7F339A5-DE89-4F53-AEAD-19F5A4843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r="55763"/>
            <a:stretch>
              <a:fillRect/>
            </a:stretch>
          </p:blipFill>
          <p:spPr>
            <a:xfrm>
              <a:off x="910" y="3356"/>
              <a:ext cx="3665" cy="4495"/>
            </a:xfrm>
            <a:prstGeom prst="rect">
              <a:avLst/>
            </a:prstGeom>
          </p:spPr>
        </p:pic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786774F9-083F-46DB-B6EC-8FDAC238F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r="55763"/>
            <a:stretch>
              <a:fillRect/>
            </a:stretch>
          </p:blipFill>
          <p:spPr>
            <a:xfrm flipH="1">
              <a:off x="4480" y="3356"/>
              <a:ext cx="3665" cy="4495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73373D9-7A05-F7CA-0984-43A2A15940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0189" y="1539909"/>
            <a:ext cx="7248772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37FAE1-BB5D-4A0B-4952-4014C2D2E98E}"/>
              </a:ext>
            </a:extLst>
          </p:cNvPr>
          <p:cNvSpPr/>
          <p:nvPr/>
        </p:nvSpPr>
        <p:spPr>
          <a:xfrm>
            <a:off x="447675" y="238125"/>
            <a:ext cx="11287125" cy="6248400"/>
          </a:xfrm>
          <a:prstGeom prst="roundRect">
            <a:avLst>
              <a:gd name="adj" fmla="val 1438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716A95-16D4-0C7E-E0BB-690AC59C9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8" y="347663"/>
            <a:ext cx="1972954" cy="10239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8398C3-FF77-EB0F-2105-E8700A955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99" y="2000250"/>
            <a:ext cx="11008979" cy="247650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8152F02-CB15-E5D8-0276-1FFAE216633D}"/>
              </a:ext>
            </a:extLst>
          </p:cNvPr>
          <p:cNvSpPr/>
          <p:nvPr/>
        </p:nvSpPr>
        <p:spPr>
          <a:xfrm>
            <a:off x="2857500" y="2066925"/>
            <a:ext cx="742950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4E5775A-D6A9-4B3A-1394-BFF9C8A46E46}"/>
              </a:ext>
            </a:extLst>
          </p:cNvPr>
          <p:cNvSpPr/>
          <p:nvPr/>
        </p:nvSpPr>
        <p:spPr>
          <a:xfrm>
            <a:off x="3105150" y="2895600"/>
            <a:ext cx="819150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1400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7252477-8063-89EC-5284-DEB86C6C2CFB}"/>
              </a:ext>
            </a:extLst>
          </p:cNvPr>
          <p:cNvSpPr/>
          <p:nvPr/>
        </p:nvSpPr>
        <p:spPr>
          <a:xfrm>
            <a:off x="2581275" y="3724275"/>
            <a:ext cx="742950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A6E49C3-772F-1C6D-4966-0A1844A5E54C}"/>
              </a:ext>
            </a:extLst>
          </p:cNvPr>
          <p:cNvSpPr/>
          <p:nvPr/>
        </p:nvSpPr>
        <p:spPr>
          <a:xfrm>
            <a:off x="9505950" y="2066925"/>
            <a:ext cx="742950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7A4FEBE-53D4-CC0B-0410-DC604BBCFF01}"/>
              </a:ext>
            </a:extLst>
          </p:cNvPr>
          <p:cNvSpPr/>
          <p:nvPr/>
        </p:nvSpPr>
        <p:spPr>
          <a:xfrm>
            <a:off x="9858375" y="2886075"/>
            <a:ext cx="742950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98AFD2D-7CBB-99C0-BE5B-A71864F67BE0}"/>
              </a:ext>
            </a:extLst>
          </p:cNvPr>
          <p:cNvSpPr/>
          <p:nvPr/>
        </p:nvSpPr>
        <p:spPr>
          <a:xfrm>
            <a:off x="9525000" y="3714750"/>
            <a:ext cx="742950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28" name="Picture 27" descr="A red wrapped candy on a black background&#10;&#10;Description automatically generated">
            <a:extLst>
              <a:ext uri="{FF2B5EF4-FFF2-40B4-BE49-F238E27FC236}">
                <a16:creationId xmlns:a16="http://schemas.microsoft.com/office/drawing/2014/main" id="{09511F10-8193-CF80-F99C-0D159560E1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0" y="1438275"/>
            <a:ext cx="1619250" cy="1619250"/>
          </a:xfrm>
          <a:prstGeom prst="rect">
            <a:avLst/>
          </a:prstGeom>
        </p:spPr>
      </p:pic>
      <p:pic>
        <p:nvPicPr>
          <p:cNvPr id="29" name="Picture 28" descr="A red wrapped candy on a black background&#10;&#10;Description automatically generated">
            <a:extLst>
              <a:ext uri="{FF2B5EF4-FFF2-40B4-BE49-F238E27FC236}">
                <a16:creationId xmlns:a16="http://schemas.microsoft.com/office/drawing/2014/main" id="{F19868D9-C559-2B5A-0DF2-8F7CE1B8379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25" y="1485900"/>
            <a:ext cx="1619250" cy="1619250"/>
          </a:xfrm>
          <a:prstGeom prst="rect">
            <a:avLst/>
          </a:prstGeom>
        </p:spPr>
      </p:pic>
      <p:pic>
        <p:nvPicPr>
          <p:cNvPr id="30" name="Picture 29" descr="A cartoon lollipop on a stick&#10;&#10;Description automatically generated">
            <a:extLst>
              <a:ext uri="{FF2B5EF4-FFF2-40B4-BE49-F238E27FC236}">
                <a16:creationId xmlns:a16="http://schemas.microsoft.com/office/drawing/2014/main" id="{0BF841A1-BEB4-79FC-5141-EDEEA47A64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78414">
            <a:off x="2712754" y="2682103"/>
            <a:ext cx="1094773" cy="1511594"/>
          </a:xfrm>
          <a:prstGeom prst="rect">
            <a:avLst/>
          </a:prstGeom>
        </p:spPr>
      </p:pic>
      <p:pic>
        <p:nvPicPr>
          <p:cNvPr id="31" name="Picture 30" descr="A cartoon lollipop on a stick&#10;&#10;Description automatically generated">
            <a:extLst>
              <a:ext uri="{FF2B5EF4-FFF2-40B4-BE49-F238E27FC236}">
                <a16:creationId xmlns:a16="http://schemas.microsoft.com/office/drawing/2014/main" id="{45C23B90-F2BC-83DC-4A7B-C8891420C65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69686">
            <a:off x="9465978" y="2663053"/>
            <a:ext cx="1094773" cy="1511594"/>
          </a:xfrm>
          <a:prstGeom prst="rect">
            <a:avLst/>
          </a:prstGeom>
        </p:spPr>
      </p:pic>
      <p:pic>
        <p:nvPicPr>
          <p:cNvPr id="32" name="Picture 31" descr="A green and yellow striped lollipop&#10;&#10;Description automatically generated">
            <a:extLst>
              <a:ext uri="{FF2B5EF4-FFF2-40B4-BE49-F238E27FC236}">
                <a16:creationId xmlns:a16="http://schemas.microsoft.com/office/drawing/2014/main" id="{84900C5D-DDF4-0608-604F-46ED2653F8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25" y="3619500"/>
            <a:ext cx="952500" cy="952500"/>
          </a:xfrm>
          <a:prstGeom prst="rect">
            <a:avLst/>
          </a:prstGeom>
        </p:spPr>
      </p:pic>
      <p:pic>
        <p:nvPicPr>
          <p:cNvPr id="33" name="Picture 32" descr="A green and yellow striped lollipop&#10;&#10;Description automatically generated">
            <a:extLst>
              <a:ext uri="{FF2B5EF4-FFF2-40B4-BE49-F238E27FC236}">
                <a16:creationId xmlns:a16="http://schemas.microsoft.com/office/drawing/2014/main" id="{FEB6EF4E-146B-7AC1-EC72-DFE1CF85ECF9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175" y="3543300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4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37FAE1-BB5D-4A0B-4952-4014C2D2E98E}"/>
              </a:ext>
            </a:extLst>
          </p:cNvPr>
          <p:cNvSpPr/>
          <p:nvPr/>
        </p:nvSpPr>
        <p:spPr>
          <a:xfrm>
            <a:off x="323851" y="238125"/>
            <a:ext cx="11410950" cy="6248400"/>
          </a:xfrm>
          <a:prstGeom prst="roundRect">
            <a:avLst>
              <a:gd name="adj" fmla="val 1438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716A95-16D4-0C7E-E0BB-690AC59C9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8" y="347663"/>
            <a:ext cx="1972954" cy="10239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0B75E9-426B-FB66-0D27-2C67D30B1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49" y="2035046"/>
            <a:ext cx="11325225" cy="164160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E1866F7-6E40-604C-A9CA-AFDBEB3D175D}"/>
              </a:ext>
            </a:extLst>
          </p:cNvPr>
          <p:cNvSpPr/>
          <p:nvPr/>
        </p:nvSpPr>
        <p:spPr>
          <a:xfrm>
            <a:off x="3676650" y="2105025"/>
            <a:ext cx="742950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760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BCD7C53-5ACA-891E-7F4C-D9998D0B4EC9}"/>
              </a:ext>
            </a:extLst>
          </p:cNvPr>
          <p:cNvSpPr/>
          <p:nvPr/>
        </p:nvSpPr>
        <p:spPr>
          <a:xfrm>
            <a:off x="3667125" y="2886075"/>
            <a:ext cx="781050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2908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4BE73AD-531A-B79D-9280-8CC5ABEE8400}"/>
              </a:ext>
            </a:extLst>
          </p:cNvPr>
          <p:cNvSpPr/>
          <p:nvPr/>
        </p:nvSpPr>
        <p:spPr>
          <a:xfrm>
            <a:off x="8239125" y="2181225"/>
            <a:ext cx="657225" cy="62865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60A1E2D-56A7-B695-1F04-FD4BF30AC9B4}"/>
              </a:ext>
            </a:extLst>
          </p:cNvPr>
          <p:cNvSpPr/>
          <p:nvPr/>
        </p:nvSpPr>
        <p:spPr>
          <a:xfrm>
            <a:off x="9829800" y="2105025"/>
            <a:ext cx="704850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E837D22-2B1A-9D53-8231-61E93D8DCD03}"/>
              </a:ext>
            </a:extLst>
          </p:cNvPr>
          <p:cNvSpPr/>
          <p:nvPr/>
        </p:nvSpPr>
        <p:spPr>
          <a:xfrm>
            <a:off x="8524875" y="2905125"/>
            <a:ext cx="657225" cy="62865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68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988DFD6-1FE1-2B62-5610-2954F9433D31}"/>
              </a:ext>
            </a:extLst>
          </p:cNvPr>
          <p:cNvSpPr/>
          <p:nvPr/>
        </p:nvSpPr>
        <p:spPr>
          <a:xfrm>
            <a:off x="10086975" y="2876550"/>
            <a:ext cx="704850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70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60F370-3BFF-FE3B-C89C-F46B088EB0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702" y="1929651"/>
            <a:ext cx="868494" cy="8794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F41E3E-219C-7BE6-1B6C-8D2936CE6F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652" y="2882151"/>
            <a:ext cx="868494" cy="8794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80145FA-B5FC-63A8-7FD3-9A35A13B13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127" y="1967751"/>
            <a:ext cx="868494" cy="8794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565E2A8-6C91-C643-94E0-9160287E81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327" y="1939176"/>
            <a:ext cx="868494" cy="8794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DA8B0C7-423A-B3C0-4437-E949C20C06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E70B9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252" y="2796426"/>
            <a:ext cx="868494" cy="8794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0B1604-52C1-F7DA-C5C3-BD06C154EA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452" y="2767851"/>
            <a:ext cx="868494" cy="87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55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313</Words>
  <Application>Microsoft Office PowerPoint</Application>
  <PresentationFormat>Widescreen</PresentationFormat>
  <Paragraphs>63</Paragraphs>
  <Slides>15</Slides>
  <Notes>12</Notes>
  <HiddenSlides>0</HiddenSlides>
  <MMClips>16</MMClips>
  <ScaleCrop>false</ScaleCrop>
  <HeadingPairs>
    <vt:vector size="6" baseType="variant">
      <vt:variant>
        <vt:lpstr>Fonts Used</vt:lpstr>
      </vt:variant>
      <vt:variant>
        <vt:i4>25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44" baseType="lpstr">
      <vt:lpstr>Aldrich</vt:lpstr>
      <vt:lpstr>Anaheim</vt:lpstr>
      <vt:lpstr>Annie Use Your Telescope</vt:lpstr>
      <vt:lpstr>Barriecito</vt:lpstr>
      <vt:lpstr>Boogaloo</vt:lpstr>
      <vt:lpstr>Dekko</vt:lpstr>
      <vt:lpstr>Delius</vt:lpstr>
      <vt:lpstr>等线</vt:lpstr>
      <vt:lpstr>Exo</vt:lpstr>
      <vt:lpstr>Microsoft YaHei</vt:lpstr>
      <vt:lpstr>RocknRoll One</vt:lpstr>
      <vt:lpstr>#9Slide03 Arima Madurai Black</vt:lpstr>
      <vt:lpstr>#9Slide05 SVNEgregio Script</vt:lpstr>
      <vt:lpstr>#9Slide07 HoneyCream</vt:lpstr>
      <vt:lpstr>Abril Fatface</vt:lpstr>
      <vt:lpstr>Arial</vt:lpstr>
      <vt:lpstr>Barlow Condensed</vt:lpstr>
      <vt:lpstr>Calibri</vt:lpstr>
      <vt:lpstr>Cambria</vt:lpstr>
      <vt:lpstr>Concert One</vt:lpstr>
      <vt:lpstr>Lato</vt:lpstr>
      <vt:lpstr>Nunito Black</vt:lpstr>
      <vt:lpstr>Open Sans</vt:lpstr>
      <vt:lpstr>SVN-Newton</vt:lpstr>
      <vt:lpstr>Times New Roman</vt:lpstr>
      <vt:lpstr>包图主题2</vt:lpstr>
      <vt:lpstr>SlidesMania</vt:lpstr>
      <vt:lpstr>1_SlidesMania</vt:lpstr>
      <vt:lpstr>Math Subject for Middle School - 7th Grade: Ratio, Proportion and Percent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2024-01-19T07:58:50Z</dcterms:created>
  <dcterms:modified xsi:type="dcterms:W3CDTF">2024-01-19T08:31:03Z</dcterms:modified>
</cp:coreProperties>
</file>