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9" r:id="rId4"/>
  </p:sldMasterIdLst>
  <p:notesMasterIdLst>
    <p:notesMasterId r:id="rId22"/>
  </p:notesMasterIdLst>
  <p:sldIdLst>
    <p:sldId id="257" r:id="rId5"/>
    <p:sldId id="258" r:id="rId6"/>
    <p:sldId id="267" r:id="rId7"/>
    <p:sldId id="271" r:id="rId8"/>
    <p:sldId id="273" r:id="rId9"/>
    <p:sldId id="272" r:id="rId10"/>
    <p:sldId id="274" r:id="rId11"/>
    <p:sldId id="275" r:id="rId12"/>
    <p:sldId id="261" r:id="rId13"/>
    <p:sldId id="264" r:id="rId14"/>
    <p:sldId id="320" r:id="rId15"/>
    <p:sldId id="321" r:id="rId16"/>
    <p:sldId id="4411" r:id="rId17"/>
    <p:sldId id="4412" r:id="rId18"/>
    <p:sldId id="293" r:id="rId19"/>
    <p:sldId id="268" r:id="rId20"/>
    <p:sldId id="441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B9AA4-F497-4E89-AC3D-BEF9C98EB0C0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2CD59-21FC-4092-89C4-D7AA52AFF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09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click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khủng</a:t>
            </a:r>
            <a:r>
              <a:rPr lang="en-US" dirty="0"/>
              <a:t> long di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trứng</a:t>
            </a:r>
            <a:endParaRPr lang="en-US" dirty="0"/>
          </a:p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trứng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1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khủng</a:t>
            </a:r>
            <a:r>
              <a:rPr lang="en-US" dirty="0"/>
              <a:t> long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endParaRPr lang="en-US" dirty="0"/>
          </a:p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tục</a:t>
            </a:r>
            <a:r>
              <a:rPr lang="en-US" dirty="0"/>
              <a:t> click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khủng</a:t>
            </a:r>
            <a:r>
              <a:rPr lang="en-US" dirty="0"/>
              <a:t> long di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trứng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2</a:t>
            </a:r>
          </a:p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thúc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slide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4ABAF-B8D1-4924-83F6-F9A298645DA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819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hiện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.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đúng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màu</a:t>
            </a:r>
            <a:r>
              <a:rPr lang="en-US" dirty="0">
                <a:sym typeface="Wingdings" panose="05000000000000000000" pitchFamily="2" charset="2"/>
              </a:rPr>
              <a:t> xanh </a:t>
            </a:r>
            <a:r>
              <a:rPr lang="en-US" dirty="0" err="1">
                <a:sym typeface="Wingdings" panose="05000000000000000000" pitchFamily="2" charset="2"/>
              </a:rPr>
              <a:t>lá</a:t>
            </a:r>
            <a:r>
              <a:rPr lang="en-US" dirty="0">
                <a:sym typeface="Wingdings" panose="05000000000000000000" pitchFamily="2" charset="2"/>
              </a:rPr>
              <a:t>),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sai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màu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đỏ</a:t>
            </a:r>
            <a:r>
              <a:rPr lang="en-US" dirty="0">
                <a:sym typeface="Wingdings" panose="05000000000000000000" pitchFamily="2" charset="2"/>
              </a:rPr>
              <a:t>)</a:t>
            </a:r>
          </a:p>
          <a:p>
            <a:r>
              <a:rPr lang="en-US" dirty="0" err="1">
                <a:sym typeface="Wingdings" panose="05000000000000000000" pitchFamily="2" charset="2"/>
              </a:rPr>
              <a:t>GV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nhấn</a:t>
            </a:r>
            <a:r>
              <a:rPr lang="en-US" dirty="0">
                <a:sym typeface="Wingdings" panose="05000000000000000000" pitchFamily="2" charset="2"/>
              </a:rPr>
              <a:t> quay </a:t>
            </a:r>
            <a:r>
              <a:rPr lang="en-US" dirty="0" err="1">
                <a:sym typeface="Wingdings" panose="05000000000000000000" pitchFamily="2" charset="2"/>
              </a:rPr>
              <a:t>lại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để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về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trang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chủ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4ABAF-B8D1-4924-83F6-F9A298645DA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918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hiện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.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đúng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màu</a:t>
            </a:r>
            <a:r>
              <a:rPr lang="en-US" dirty="0">
                <a:sym typeface="Wingdings" panose="05000000000000000000" pitchFamily="2" charset="2"/>
              </a:rPr>
              <a:t> xanh </a:t>
            </a:r>
            <a:r>
              <a:rPr lang="en-US" dirty="0" err="1">
                <a:sym typeface="Wingdings" panose="05000000000000000000" pitchFamily="2" charset="2"/>
              </a:rPr>
              <a:t>lá</a:t>
            </a:r>
            <a:r>
              <a:rPr lang="en-US" dirty="0">
                <a:sym typeface="Wingdings" panose="05000000000000000000" pitchFamily="2" charset="2"/>
              </a:rPr>
              <a:t>),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sai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màu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đỏ</a:t>
            </a:r>
            <a:r>
              <a:rPr lang="en-US" dirty="0">
                <a:sym typeface="Wingdings" panose="05000000000000000000" pitchFamily="2" charset="2"/>
              </a:rPr>
              <a:t>)</a:t>
            </a:r>
          </a:p>
          <a:p>
            <a:r>
              <a:rPr lang="en-US" dirty="0" err="1">
                <a:sym typeface="Wingdings" panose="05000000000000000000" pitchFamily="2" charset="2"/>
              </a:rPr>
              <a:t>GV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nhấn</a:t>
            </a:r>
            <a:r>
              <a:rPr lang="en-US" dirty="0">
                <a:sym typeface="Wingdings" panose="05000000000000000000" pitchFamily="2" charset="2"/>
              </a:rPr>
              <a:t> quay </a:t>
            </a:r>
            <a:r>
              <a:rPr lang="en-US" dirty="0" err="1">
                <a:sym typeface="Wingdings" panose="05000000000000000000" pitchFamily="2" charset="2"/>
              </a:rPr>
              <a:t>lại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để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về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trang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chủ</a:t>
            </a:r>
            <a:endParaRPr lang="vi-VN" dirty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4ABAF-B8D1-4924-83F6-F9A298645DA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43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hiện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.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đúng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màu</a:t>
            </a:r>
            <a:r>
              <a:rPr lang="en-US" dirty="0">
                <a:sym typeface="Wingdings" panose="05000000000000000000" pitchFamily="2" charset="2"/>
              </a:rPr>
              <a:t> xanh </a:t>
            </a:r>
            <a:r>
              <a:rPr lang="en-US" dirty="0" err="1">
                <a:sym typeface="Wingdings" panose="05000000000000000000" pitchFamily="2" charset="2"/>
              </a:rPr>
              <a:t>lá</a:t>
            </a:r>
            <a:r>
              <a:rPr lang="en-US" dirty="0">
                <a:sym typeface="Wingdings" panose="05000000000000000000" pitchFamily="2" charset="2"/>
              </a:rPr>
              <a:t>), </a:t>
            </a:r>
            <a:r>
              <a:rPr lang="en-US" dirty="0" err="1">
                <a:sym typeface="Wingdings" panose="05000000000000000000" pitchFamily="2" charset="2"/>
              </a:rPr>
              <a:t>đáp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án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sai</a:t>
            </a:r>
            <a:r>
              <a:rPr lang="en-US" dirty="0">
                <a:sym typeface="Wingdings" panose="05000000000000000000" pitchFamily="2" charset="2"/>
              </a:rPr>
              <a:t> (</a:t>
            </a:r>
            <a:r>
              <a:rPr lang="en-US" dirty="0" err="1">
                <a:sym typeface="Wingdings" panose="05000000000000000000" pitchFamily="2" charset="2"/>
              </a:rPr>
              <a:t>màu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đỏ</a:t>
            </a:r>
            <a:r>
              <a:rPr lang="en-US" dirty="0">
                <a:sym typeface="Wingdings" panose="05000000000000000000" pitchFamily="2" charset="2"/>
              </a:rPr>
              <a:t>)</a:t>
            </a:r>
          </a:p>
          <a:p>
            <a:r>
              <a:rPr lang="en-US" dirty="0" err="1">
                <a:sym typeface="Wingdings" panose="05000000000000000000" pitchFamily="2" charset="2"/>
              </a:rPr>
              <a:t>GV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nhấn</a:t>
            </a:r>
            <a:r>
              <a:rPr lang="en-US" dirty="0">
                <a:sym typeface="Wingdings" panose="05000000000000000000" pitchFamily="2" charset="2"/>
              </a:rPr>
              <a:t> quay </a:t>
            </a:r>
            <a:r>
              <a:rPr lang="en-US" dirty="0" err="1">
                <a:sym typeface="Wingdings" panose="05000000000000000000" pitchFamily="2" charset="2"/>
              </a:rPr>
              <a:t>lại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để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về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trang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chủ</a:t>
            </a:r>
            <a:endParaRPr lang="vi-VN" dirty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B4ABAF-B8D1-4924-83F6-F9A298645DA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191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2273E-BD00-451E-882B-DC5A7F0D45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60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AFEA4-F695-F65F-BDE7-88896E8289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661CBD-EFE1-89C9-86D7-D4AA161B6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5CC3-49D7-9DF5-771B-900821F0AA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7815A-A29D-EFA3-6D81-D99AA9E70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88A96-D1BA-26E8-66D8-71E810654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0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04476-E030-F526-172C-7EA0A8986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4FA20-5472-E6CD-DD33-C889B8CCA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EFC98-0D4A-E45C-2773-122E25A848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198EA-E149-4219-8B68-77C967BA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CC3A5-FDC2-74AC-07CD-2783AAB4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1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00B6D-C26B-3091-BC72-406E74CD2E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B70CC-91FF-77A2-EE5B-E35F0F4C2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F6EB4-AF55-531F-4784-BC2D8FB0E6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E4386-1B9F-D552-BA48-A8D9445D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78213-EDE8-E5E3-9E76-3B3326619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36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648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13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68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54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44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673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23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15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461A6-FF76-820A-3F38-CDCABED24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349F0-EAA2-752D-828B-B77832C16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52CBFC-1C23-9547-E6E5-330FDF2CE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87B3C-2A38-3DD6-4714-1EA239AC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2B305E-6C14-61E9-F7B6-E73A98B75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93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156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79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867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FE0D-C0A6-45A8-8B89-928E3B1AA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1FC60E-8BC2-454D-BFAB-A95A90E7E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BB640-690F-449E-8881-7F072703E4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C7E39-018C-47B2-9CDF-B4FB842FF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3B76E-C896-4724-8D6C-91B43A07B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23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03EF5-C8A5-4D25-A898-C720BA46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C14F8-C34C-4148-9F1F-99FA4359C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16843-AB38-4346-B377-23E3DAD2A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E1145-5EE6-421B-9234-92A3513B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4A90B-285C-4A6F-9A4F-84C75D36B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510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0435-4DD1-4010-8DAB-0B79322F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79A77-1C10-43CE-BC33-1B3194576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FFF34-DECB-4AF6-887D-2B4EDE344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71E8D-0860-46A3-8133-E4C0FEC94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B69-DD25-41D0-BA68-79FF95D0F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772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EF411-474D-4F41-8994-574F660B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95C44-5DCA-4E65-A342-F81916815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10C4A0-EF6C-4056-A75E-152AF3E5B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D33B6-7E98-47B6-837F-9BDFF5C25F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912C31-B785-4C37-8248-CF064C2A5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7CA2F-FC7B-4207-96C7-FEFBE67D4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47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4C9BB-1D6E-4385-90B9-A74A8391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03007-ACD1-4179-AA90-11784D06C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BE142D-8386-46FA-9646-230CDD164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8C00EC-F2D9-4F33-BB97-F36870768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AB7D4E-8A95-40EF-A87C-70CEE8F756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7834B2-71AE-4786-9785-1FF507EF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151BB9-6F42-4594-ADA2-84699C7DA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F0F8B7-AED4-4431-A8FC-61B1BBB9F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863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D6E71-3935-488E-ADFD-1FAF05D6A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68F116-4D97-4D40-ACC2-14B86657A0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02657-5759-4477-8A37-CD70B2B4C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BA79B2-E026-43CC-80CD-D115C4B7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9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1360E-7E1C-41D9-ADBA-6A9418F201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23AC4-4D95-475D-9896-03904B80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3B165-4808-42E3-952F-C34C8DBEB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48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59DE7-D199-3609-370E-50E6D986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159F6-51C1-EF2B-5163-23A85F0E06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D4FA4-AFD9-323F-5356-ED2867E3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FB545-9003-7CB3-2A82-5CE003095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243021-AB4A-C90E-B2E0-C506C7EAB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324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3A625-E5C1-43FD-973A-5008E48A0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3DA0A-A6B3-4DBB-AE20-2354E7A4C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D1079-68C3-424B-AEDB-CFB25ED81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96AC48-FD7D-4617-BCA9-289F55329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1F464-7CB9-4B04-8954-CDB7B7CCE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3F4B4-147A-4EF1-982F-8AE8952D0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959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CE3C7-49D0-475B-BCB5-CD9FA54F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611748-A742-4AA0-BFAF-002B995082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99000-A83A-4E5D-BFDA-9104E295D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C3776-2EFB-49FE-AEFF-99FA6A85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40D10-6D8E-43E7-8556-03949576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02389-AB89-4F8A-8A54-89115FD3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840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84C64-7B20-4047-9749-657561C71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54ED8-FAC0-44E7-9E42-6A0DE3AE2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50484-400C-45FD-86E4-542F6D90A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DB841-8C61-45BA-8535-B52665B9A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04753-BA3F-48B4-B498-78D0EB510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298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F67C54-EB6E-4BE0-AE76-3796824F1B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143997-1E45-4C09-9B1D-8F7654FDD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C4E05-1F94-4DAE-991F-4001467A9E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23BD6-34A6-470B-8A07-C60228D57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D830C-FA1D-4766-ABAC-89899C7DF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8676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51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CB1B6-A87D-42DE-8A90-1E27D9F22F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6F068A-0B23-48E8-B380-358C3177B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7DBB1-E811-40F0-A3BF-96C75BF1B7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1B0A1-863F-4D3B-87CA-D7EDD54BE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A071F-C783-42E4-8ED5-B3BA74AF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347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14CAC-8984-421F-BC8B-DF7DB4A1C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57264-46C3-4995-BD31-13541EE36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A58CB-F9FD-4226-9D89-E434B3E6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CDEE3-28FF-47B0-9DE0-DE60F7754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4A1FF-7EFA-4BB6-A5CA-16221A668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67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4C512-6243-4F60-B6C6-20963C24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C8933-8360-4747-BB03-6356EB87A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38F36-5394-4225-AEB6-A4D6CA5CBC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0F3D3-D1BE-4805-B3CF-3412D6B0D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3A2E8F-5190-4756-B7F5-1F5DD5D37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968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0CED5-B591-4640-9C27-016166CBE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06ABF-F672-42D7-8514-253F53641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CA261-45D7-4442-A9D5-547AF76E0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DEE6F-4CDA-4054-9863-9BEC0AFE6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D322D-F8D4-4AB5-A153-CF09B193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718F92-C578-45A6-BF6E-48D7ECF8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1616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C62CC-B3E8-4843-8C15-D99474400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268A9-8F0D-4B6B-84C5-9AAE54696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192EC-7F16-4E1A-844B-EB098789EC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2C4384-4A70-4FF6-B8AF-B4A00B089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7618B-8C27-49A1-9956-B086EEC0F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5A4E5E-8941-4F5F-8825-D50DA753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09AE7B-A322-40DF-855B-86B4B3824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A6E65-4813-4571-B011-69437F88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42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7DD2D-94F0-2383-239E-D15873B1C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83F76-44E6-F242-0FFD-ADB091050F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5248C-9311-5195-D3E4-85825AF26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CE0BE3-A2A0-90DC-7349-8FC52FDF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6372C-F879-B9D6-8721-04AC51DE0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4D3D05-0186-A295-9F73-3252DE0B6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883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EB610-6F52-427C-8EB2-D944C1C55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66375F-3617-4EC0-99A5-495190F8C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D2368F-0912-4264-8BCE-5807C7D67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8AD9E-6F20-4484-B185-684725FD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480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55F191-CC22-4A23-914E-9E8954E4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792CA8-CF5E-406F-9717-62C9BECA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DB91F-CFC6-41E3-9F1D-D454393C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640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DFE56-15F5-4119-B4BC-78AE6220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D8586-2289-47EB-9F81-B5E40DFF6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FF9F7-9DF6-4295-BD32-15B9A515F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822CB-1592-4750-87B3-AB7531C334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10AD5-C446-4E5C-8CE5-151AC702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E3FF2-F42F-4797-BD34-8FE3DB51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029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F636E-0885-4229-978B-37EA38B47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121F6C-708F-4641-932E-3DF2D4114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6E491-3EA4-496F-BB5B-939A39058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2C7E3-7906-45B7-A8EA-6422C144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3C91D-0D48-41BC-AEDA-3CA352FDB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BFF0A-ADDA-411B-9469-2A1938763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6049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8FD99-4EBA-4AE9-B70A-1299BAB22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E2ACC7-2F7A-4651-85E8-7BA0DE3CE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1372C-3999-4768-B645-88F8E690D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65B6C-65A2-488D-9D85-070FDF97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245E1-CCB9-4A43-8F10-714336C10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811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E482F7-7E94-48DE-AE8F-7D405A762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678219-4D58-40AF-98F2-C164EC497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4BB9C-0AD3-4948-8980-1731B62A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AA310-BB5E-48DE-8AE0-1B7D2483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1AC105-C52A-447B-9B94-A5460162A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6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AD58E-07D7-C4EE-7538-21552572F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0C3A9-F176-C0DE-CEF4-3F2C5D181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E24BEA-E195-CB19-C9FF-17B439A45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3E998-ED15-1969-A442-0EE2D2E1EB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C04EE0-4D1C-8728-DB3D-220AAAB055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E4394D-C7F5-C070-9419-8EEA40284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AD85F5-6431-A63F-AFD5-81DBBED30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142F81-5706-123E-3195-BFF92CEF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44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CCC24-BE30-0AF1-4F76-3B5091918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3FC9E1-DA9D-244D-7409-069DAD0B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F8290-B298-A6AE-283A-502A800F1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7D4027-C1BE-CE41-D0E8-DEA8DE1C1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91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8E066A-B12C-FFC2-CF24-8FF557A72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89D5D-5206-7B88-B05D-053D6B113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C1F46-FBFC-7EE3-3AB5-122BD9C0D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65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AC296-9B62-5225-C9FB-840C80528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10F45-1586-44DC-05D8-2CC5369D8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B9714-5743-6BEE-6817-806A1445E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A03AD-FDD3-73B6-5190-38487FE2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D9E5E-AE0E-631A-B4D4-9F53DA087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2ADF6-0587-BC94-A3BE-C6E895B50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64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1BA00-04F2-3278-3400-E5A23E34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EEB525-86BF-D62D-6186-4FD7081BA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21A7BA-9841-A823-5338-4EB7C0F48A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FEC7E-5F43-910A-2811-E38FFA84EE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36E9969-F856-4952-8728-7C2F34316842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C4E07-B57D-37D5-CE0B-CA8D32019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2517A-A6BB-C704-5901-4DFD9ACF5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710BF7-23E6-495A-A093-40BA0CDDC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33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D0F518B9-8D3D-C61B-1E17-2D58FD9EDC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3680" y="165247"/>
            <a:ext cx="1314761" cy="131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494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4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865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9D1FD12-9AC1-E0AF-702B-37AC58E573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288" y="218192"/>
            <a:ext cx="1350586" cy="135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67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3.wdp"/><Relationship Id="rId3" Type="http://schemas.openxmlformats.org/officeDocument/2006/relationships/image" Target="../media/image19.jpeg"/><Relationship Id="rId7" Type="http://schemas.openxmlformats.org/officeDocument/2006/relationships/slide" Target="slide8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slide" Target="slide7.xml"/><Relationship Id="rId11" Type="http://schemas.microsoft.com/office/2007/relationships/hdphoto" Target="../media/hdphoto2.wdp"/><Relationship Id="rId5" Type="http://schemas.openxmlformats.org/officeDocument/2006/relationships/image" Target="../media/image13.png"/><Relationship Id="rId10" Type="http://schemas.openxmlformats.org/officeDocument/2006/relationships/image" Target="../media/image20.png"/><Relationship Id="rId4" Type="http://schemas.openxmlformats.org/officeDocument/2006/relationships/slide" Target="slide6.xml"/><Relationship Id="rId9" Type="http://schemas.microsoft.com/office/2007/relationships/hdphoto" Target="../media/hdphoto1.wdp"/><Relationship Id="rId1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microsoft.com/office/2007/relationships/hdphoto" Target="../media/hdphoto4.wdp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6" Type="http://schemas.microsoft.com/office/2007/relationships/hdphoto" Target="../media/hdphoto4.wdp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microsoft.com/office/2007/relationships/hdphoto" Target="../media/hdphoto4.wdp"/><Relationship Id="rId5" Type="http://schemas.openxmlformats.org/officeDocument/2006/relationships/image" Target="../media/image23.png"/><Relationship Id="rId4" Type="http://schemas.openxmlformats.org/officeDocument/2006/relationships/image" Target="../media/image22.jpe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4008AC-D8A6-3939-1287-D48A6DC953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004" y="-177800"/>
            <a:ext cx="12664038" cy="70358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DE23B38-9C2F-72D8-D79A-91E6AA1FDA46}"/>
              </a:ext>
            </a:extLst>
          </p:cNvPr>
          <p:cNvSpPr txBox="1"/>
          <p:nvPr/>
        </p:nvSpPr>
        <p:spPr>
          <a:xfrm>
            <a:off x="2453148" y="0"/>
            <a:ext cx="7585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Thứ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…….. ,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……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tháng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………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năm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B23DEA-21A6-B378-1F84-EA67DC97D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720" y="1050325"/>
            <a:ext cx="3670110" cy="21093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3FEBC6-F56E-3A7D-160F-D8AE62D28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712" y="1584512"/>
            <a:ext cx="2676376" cy="153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5F07BCF-FDC0-F8EF-3842-083BACA136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5325" y="2346859"/>
            <a:ext cx="8254699" cy="23166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BCCAF0-3096-3AE4-00E7-BA805375E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5971" y="4712541"/>
            <a:ext cx="4639458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147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Nhóm 16">
            <a:extLst>
              <a:ext uri="{FF2B5EF4-FFF2-40B4-BE49-F238E27FC236}">
                <a16:creationId xmlns:a16="http://schemas.microsoft.com/office/drawing/2014/main" id="{45B93546-BEA9-8055-FA5A-CD8E6AE131E3}"/>
              </a:ext>
            </a:extLst>
          </p:cNvPr>
          <p:cNvGrpSpPr/>
          <p:nvPr/>
        </p:nvGrpSpPr>
        <p:grpSpPr>
          <a:xfrm>
            <a:off x="998825" y="252870"/>
            <a:ext cx="9869200" cy="1015663"/>
            <a:chOff x="382137" y="348563"/>
            <a:chExt cx="9869200" cy="1015663"/>
          </a:xfrm>
        </p:grpSpPr>
        <p:grpSp>
          <p:nvGrpSpPr>
            <p:cNvPr id="4" name="Nhóm 8">
              <a:extLst>
                <a:ext uri="{FF2B5EF4-FFF2-40B4-BE49-F238E27FC236}">
                  <a16:creationId xmlns:a16="http://schemas.microsoft.com/office/drawing/2014/main" id="{1EBF9AEA-993C-B3EC-5B5F-87DCD26529FD}"/>
                </a:ext>
              </a:extLst>
            </p:cNvPr>
            <p:cNvGrpSpPr/>
            <p:nvPr/>
          </p:nvGrpSpPr>
          <p:grpSpPr>
            <a:xfrm>
              <a:off x="382137" y="348563"/>
              <a:ext cx="966896" cy="1015663"/>
              <a:chOff x="971613" y="499535"/>
              <a:chExt cx="704966" cy="812003"/>
            </a:xfrm>
          </p:grpSpPr>
          <p:sp>
            <p:nvSpPr>
              <p:cNvPr id="6" name="Oval 22">
                <a:extLst>
                  <a:ext uri="{FF2B5EF4-FFF2-40B4-BE49-F238E27FC236}">
                    <a16:creationId xmlns:a16="http://schemas.microsoft.com/office/drawing/2014/main" id="{646E9AEE-6A06-F9C4-02FA-02722631DDC3}"/>
                  </a:ext>
                </a:extLst>
              </p:cNvPr>
              <p:cNvSpPr/>
              <p:nvPr/>
            </p:nvSpPr>
            <p:spPr>
              <a:xfrm>
                <a:off x="971613" y="556819"/>
                <a:ext cx="704966" cy="70104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23">
                <a:extLst>
                  <a:ext uri="{FF2B5EF4-FFF2-40B4-BE49-F238E27FC236}">
                    <a16:creationId xmlns:a16="http://schemas.microsoft.com/office/drawing/2014/main" id="{D914DD4A-618F-4988-3AE6-31ACD8DFC261}"/>
                  </a:ext>
                </a:extLst>
              </p:cNvPr>
              <p:cNvSpPr txBox="1"/>
              <p:nvPr/>
            </p:nvSpPr>
            <p:spPr>
              <a:xfrm>
                <a:off x="1045820" y="499535"/>
                <a:ext cx="556552" cy="812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  <a:endParaRPr kumimoji="0" lang="vi-VN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6D9C0481-C16D-5F1A-AE91-7EFC3AC4582F}"/>
                </a:ext>
              </a:extLst>
            </p:cNvPr>
            <p:cNvSpPr txBox="1"/>
            <p:nvPr/>
          </p:nvSpPr>
          <p:spPr>
            <a:xfrm>
              <a:off x="1440018" y="417178"/>
              <a:ext cx="881131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rồi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rút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gọn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(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theo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mẫu</a:t>
              </a:r>
              <a:r>
                <a:rPr kumimoji="0" lang="en-US" sz="5000" b="1" i="0" u="none" strike="noStrike" kern="1200" cap="none" spc="0" normalizeH="0" baseline="0" noProof="0" dirty="0">
                  <a:ln>
                    <a:solidFill>
                      <a:srgbClr val="70AD47">
                        <a:lumMod val="50000"/>
                      </a:srgbClr>
                    </a:solidFill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kumimoji="0" lang="vi-VN" sz="5000" b="1" i="0" u="none" strike="noStrike" kern="1200" cap="none" spc="0" normalizeH="0" baseline="0" noProof="0" dirty="0">
                <a:ln>
                  <a:solidFill>
                    <a:srgbClr val="70AD47">
                      <a:lumMod val="50000"/>
                    </a:srgbClr>
                  </a:solidFill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B929C30-96DB-B59F-3097-D66849CCE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462" y="1400175"/>
            <a:ext cx="7553325" cy="1543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198CBC-E36C-5D19-B505-8EC91E1A17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" y="3301503"/>
            <a:ext cx="11239499" cy="111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365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F7ABF-5559-8B72-B276-AF793EE6E80A}"/>
                  </a:ext>
                </a:extLst>
              </p:cNvPr>
              <p:cNvSpPr txBox="1"/>
              <p:nvPr/>
            </p:nvSpPr>
            <p:spPr>
              <a:xfrm>
                <a:off x="1020725" y="563526"/>
                <a:ext cx="3540642" cy="1205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F7ABF-5559-8B72-B276-AF793EE6E8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725" y="563526"/>
                <a:ext cx="3540642" cy="1205715"/>
              </a:xfrm>
              <a:prstGeom prst="rect">
                <a:avLst/>
              </a:prstGeom>
              <a:blipFill>
                <a:blip r:embed="rId3"/>
                <a:stretch>
                  <a:fillRect l="-7745" b="-8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958618-FBA5-5CFD-C13A-0B167E43C8DA}"/>
                  </a:ext>
                </a:extLst>
              </p:cNvPr>
              <p:cNvSpPr txBox="1"/>
              <p:nvPr/>
            </p:nvSpPr>
            <p:spPr>
              <a:xfrm>
                <a:off x="933450" y="1820826"/>
                <a:ext cx="3650955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E958618-FBA5-5CFD-C13A-0B167E43C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450" y="1820826"/>
                <a:ext cx="3650955" cy="1159228"/>
              </a:xfrm>
              <a:prstGeom prst="rect">
                <a:avLst/>
              </a:prstGeom>
              <a:blipFill>
                <a:blip r:embed="rId4"/>
                <a:stretch>
                  <a:fillRect l="-7513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3F6387-446D-7227-2DCD-4801D0F5DC6F}"/>
                  </a:ext>
                </a:extLst>
              </p:cNvPr>
              <p:cNvSpPr txBox="1"/>
              <p:nvPr/>
            </p:nvSpPr>
            <p:spPr>
              <a:xfrm>
                <a:off x="958038" y="3182458"/>
                <a:ext cx="3540642" cy="1202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43F6387-446D-7227-2DCD-4801D0F5D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038" y="3182458"/>
                <a:ext cx="3540642" cy="1202252"/>
              </a:xfrm>
              <a:prstGeom prst="rect">
                <a:avLst/>
              </a:prstGeom>
              <a:blipFill>
                <a:blip r:embed="rId5"/>
                <a:stretch>
                  <a:fillRect l="-7745" b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CD8EC8-B14A-C521-4A8E-1098411B28A2}"/>
                  </a:ext>
                </a:extLst>
              </p:cNvPr>
              <p:cNvSpPr txBox="1"/>
              <p:nvPr/>
            </p:nvSpPr>
            <p:spPr>
              <a:xfrm>
                <a:off x="3293435" y="533221"/>
                <a:ext cx="6097772" cy="12059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kumimoji="0" lang="en-US" sz="4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kumimoji="0" lang="en-US" sz="4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800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800" b="1" dirty="0">
                        <a:solidFill>
                          <a:srgbClr val="FF0000"/>
                        </a:solidFill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CD8EC8-B14A-C521-4A8E-1098411B2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435" y="533221"/>
                <a:ext cx="6097772" cy="1205971"/>
              </a:xfrm>
              <a:prstGeom prst="rect">
                <a:avLst/>
              </a:prstGeom>
              <a:blipFill>
                <a:blip r:embed="rId6"/>
                <a:stretch>
                  <a:fillRect l="-4496" b="-8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B3AF81-A299-D211-9CAB-E6D192DE8827}"/>
                  </a:ext>
                </a:extLst>
              </p:cNvPr>
              <p:cNvSpPr txBox="1"/>
              <p:nvPr/>
            </p:nvSpPr>
            <p:spPr>
              <a:xfrm>
                <a:off x="3359003" y="1833051"/>
                <a:ext cx="6097772" cy="1202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  <m:r>
                      <m:rPr>
                        <m:nor/>
                      </m:rPr>
                      <a:rPr kumimoji="0" lang="en-US" sz="4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kumimoji="0" lang="en-US" sz="4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𝟏𝟓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US" sz="4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kumimoji="0" lang="en-US" sz="4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B3AF81-A299-D211-9CAB-E6D192DE8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003" y="1833051"/>
                <a:ext cx="6097772" cy="1202252"/>
              </a:xfrm>
              <a:prstGeom prst="rect">
                <a:avLst/>
              </a:prstGeom>
              <a:blipFill>
                <a:blip r:embed="rId7"/>
                <a:stretch>
                  <a:fillRect l="-4500" b="-9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2F7713F-23EC-9B33-B7AF-90832A1E46B2}"/>
                  </a:ext>
                </a:extLst>
              </p:cNvPr>
              <p:cNvSpPr txBox="1"/>
              <p:nvPr/>
            </p:nvSpPr>
            <p:spPr>
              <a:xfrm>
                <a:off x="3220116" y="3162785"/>
                <a:ext cx="6097772" cy="1205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kumimoji="0" lang="en-US" sz="4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kumimoji="0" lang="en-US" sz="4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US" sz="4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2F7713F-23EC-9B33-B7AF-90832A1E4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116" y="3162785"/>
                <a:ext cx="6097772" cy="1205715"/>
              </a:xfrm>
              <a:prstGeom prst="rect">
                <a:avLst/>
              </a:prstGeom>
              <a:blipFill>
                <a:blip r:embed="rId8"/>
                <a:stretch>
                  <a:fillRect l="-4496" b="-8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725BE0-0F42-B983-F21B-CFBF45657F48}"/>
                  </a:ext>
                </a:extLst>
              </p:cNvPr>
              <p:cNvSpPr txBox="1"/>
              <p:nvPr/>
            </p:nvSpPr>
            <p:spPr>
              <a:xfrm>
                <a:off x="977088" y="4515958"/>
                <a:ext cx="354064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725BE0-0F42-B983-F21B-CFBF45657F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088" y="4515958"/>
                <a:ext cx="3540642" cy="1159228"/>
              </a:xfrm>
              <a:prstGeom prst="rect">
                <a:avLst/>
              </a:prstGeom>
              <a:blipFill>
                <a:blip r:embed="rId9"/>
                <a:stretch>
                  <a:fillRect l="-7745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3FB4434-05CB-FAD3-EAA0-8E894637FF20}"/>
                  </a:ext>
                </a:extLst>
              </p:cNvPr>
              <p:cNvSpPr txBox="1"/>
              <p:nvPr/>
            </p:nvSpPr>
            <p:spPr>
              <a:xfrm>
                <a:off x="4172616" y="4486760"/>
                <a:ext cx="6097772" cy="1205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𝟐𝟑</m:t>
                        </m:r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  <m:r>
                      <m:rPr>
                        <m:nor/>
                      </m:rPr>
                      <a:rPr kumimoji="0" lang="en-US" sz="4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kumimoji="0" lang="en-US" sz="4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𝟓𝟎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kumimoji="0" lang="en-US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kumimoji="0" lang="en-US" sz="4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3FB4434-05CB-FAD3-EAA0-8E894637FF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616" y="4486760"/>
                <a:ext cx="6097772" cy="1205715"/>
              </a:xfrm>
              <a:prstGeom prst="rect">
                <a:avLst/>
              </a:prstGeom>
              <a:blipFill>
                <a:blip r:embed="rId10"/>
                <a:stretch>
                  <a:fillRect l="-4496" b="-8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15798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Nhóm 16">
            <a:extLst>
              <a:ext uri="{FF2B5EF4-FFF2-40B4-BE49-F238E27FC236}">
                <a16:creationId xmlns:a16="http://schemas.microsoft.com/office/drawing/2014/main" id="{45B93546-BEA9-8055-FA5A-CD8E6AE131E3}"/>
              </a:ext>
            </a:extLst>
          </p:cNvPr>
          <p:cNvGrpSpPr/>
          <p:nvPr/>
        </p:nvGrpSpPr>
        <p:grpSpPr>
          <a:xfrm>
            <a:off x="1365206" y="349449"/>
            <a:ext cx="11190959" cy="1015663"/>
            <a:chOff x="1687063" y="358088"/>
            <a:chExt cx="11190959" cy="1015663"/>
          </a:xfrm>
        </p:grpSpPr>
        <p:grpSp>
          <p:nvGrpSpPr>
            <p:cNvPr id="4" name="Nhóm 8">
              <a:extLst>
                <a:ext uri="{FF2B5EF4-FFF2-40B4-BE49-F238E27FC236}">
                  <a16:creationId xmlns:a16="http://schemas.microsoft.com/office/drawing/2014/main" id="{1EBF9AEA-993C-B3EC-5B5F-87DCD26529FD}"/>
                </a:ext>
              </a:extLst>
            </p:cNvPr>
            <p:cNvGrpSpPr/>
            <p:nvPr/>
          </p:nvGrpSpPr>
          <p:grpSpPr>
            <a:xfrm>
              <a:off x="1687063" y="358088"/>
              <a:ext cx="966896" cy="1015663"/>
              <a:chOff x="1923037" y="507150"/>
              <a:chExt cx="704966" cy="812003"/>
            </a:xfrm>
          </p:grpSpPr>
          <p:sp>
            <p:nvSpPr>
              <p:cNvPr id="6" name="Oval 22">
                <a:extLst>
                  <a:ext uri="{FF2B5EF4-FFF2-40B4-BE49-F238E27FC236}">
                    <a16:creationId xmlns:a16="http://schemas.microsoft.com/office/drawing/2014/main" id="{646E9AEE-6A06-F9C4-02FA-02722631DDC3}"/>
                  </a:ext>
                </a:extLst>
              </p:cNvPr>
              <p:cNvSpPr/>
              <p:nvPr/>
            </p:nvSpPr>
            <p:spPr>
              <a:xfrm>
                <a:off x="1923037" y="564434"/>
                <a:ext cx="704966" cy="70104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23">
                <a:extLst>
                  <a:ext uri="{FF2B5EF4-FFF2-40B4-BE49-F238E27FC236}">
                    <a16:creationId xmlns:a16="http://schemas.microsoft.com/office/drawing/2014/main" id="{D914DD4A-618F-4988-3AE6-31ACD8DFC261}"/>
                  </a:ext>
                </a:extLst>
              </p:cNvPr>
              <p:cNvSpPr txBox="1"/>
              <p:nvPr/>
            </p:nvSpPr>
            <p:spPr>
              <a:xfrm>
                <a:off x="1997245" y="507150"/>
                <a:ext cx="556552" cy="812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3</a:t>
                </a:r>
                <a:endParaRPr kumimoji="0" lang="vi-VN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" name="TextBox 16">
              <a:extLst>
                <a:ext uri="{FF2B5EF4-FFF2-40B4-BE49-F238E27FC236}">
                  <a16:creationId xmlns:a16="http://schemas.microsoft.com/office/drawing/2014/main" id="{6D9C0481-C16D-5F1A-AE91-7EFC3AC4582F}"/>
                </a:ext>
              </a:extLst>
            </p:cNvPr>
            <p:cNvSpPr txBox="1"/>
            <p:nvPr/>
          </p:nvSpPr>
          <p:spPr>
            <a:xfrm>
              <a:off x="2611591" y="560053"/>
              <a:ext cx="10266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/>
              <a:r>
                <a:rPr lang="vi-VN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Chọn cách tính đúng</a:t>
              </a:r>
              <a:endParaRPr kumimoji="0" lang="vi-VN" sz="3600" b="1" i="0" u="none" strike="noStrike" kern="1200" cap="none" spc="0" normalizeH="0" baseline="0" noProof="0" dirty="0">
                <a:ln>
                  <a:solidFill>
                    <a:srgbClr val="70AD47">
                      <a:lumMod val="5000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32D56A0-6254-C05D-0CAD-11AEBB7C5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0" y="2142724"/>
            <a:ext cx="11106150" cy="111994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80EF123-14EA-AF41-06DC-C914C1A07DC8}"/>
              </a:ext>
            </a:extLst>
          </p:cNvPr>
          <p:cNvSpPr/>
          <p:nvPr/>
        </p:nvSpPr>
        <p:spPr>
          <a:xfrm>
            <a:off x="7315200" y="2495550"/>
            <a:ext cx="647700" cy="5143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950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334A6A7-2674-629C-0091-99730C4F6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017948-A75F-4757-AADF-52B6B995E587}"/>
              </a:ext>
            </a:extLst>
          </p:cNvPr>
          <p:cNvSpPr/>
          <p:nvPr/>
        </p:nvSpPr>
        <p:spPr>
          <a:xfrm>
            <a:off x="361507" y="214256"/>
            <a:ext cx="11568223" cy="6388563"/>
          </a:xfrm>
          <a:prstGeom prst="roundRect">
            <a:avLst>
              <a:gd name="adj" fmla="val 15905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Nhóm 16">
            <a:extLst>
              <a:ext uri="{FF2B5EF4-FFF2-40B4-BE49-F238E27FC236}">
                <a16:creationId xmlns:a16="http://schemas.microsoft.com/office/drawing/2014/main" id="{45B93546-BEA9-8055-FA5A-CD8E6AE131E3}"/>
              </a:ext>
            </a:extLst>
          </p:cNvPr>
          <p:cNvGrpSpPr/>
          <p:nvPr/>
        </p:nvGrpSpPr>
        <p:grpSpPr>
          <a:xfrm>
            <a:off x="250781" y="187524"/>
            <a:ext cx="11190959" cy="2236561"/>
            <a:chOff x="1687063" y="358088"/>
            <a:chExt cx="11190959" cy="2236561"/>
          </a:xfrm>
        </p:grpSpPr>
        <p:grpSp>
          <p:nvGrpSpPr>
            <p:cNvPr id="4" name="Nhóm 8">
              <a:extLst>
                <a:ext uri="{FF2B5EF4-FFF2-40B4-BE49-F238E27FC236}">
                  <a16:creationId xmlns:a16="http://schemas.microsoft.com/office/drawing/2014/main" id="{1EBF9AEA-993C-B3EC-5B5F-87DCD26529FD}"/>
                </a:ext>
              </a:extLst>
            </p:cNvPr>
            <p:cNvGrpSpPr/>
            <p:nvPr/>
          </p:nvGrpSpPr>
          <p:grpSpPr>
            <a:xfrm>
              <a:off x="1687063" y="358088"/>
              <a:ext cx="966896" cy="1015663"/>
              <a:chOff x="1923037" y="507150"/>
              <a:chExt cx="704966" cy="812003"/>
            </a:xfrm>
          </p:grpSpPr>
          <p:sp>
            <p:nvSpPr>
              <p:cNvPr id="6" name="Oval 22">
                <a:extLst>
                  <a:ext uri="{FF2B5EF4-FFF2-40B4-BE49-F238E27FC236}">
                    <a16:creationId xmlns:a16="http://schemas.microsoft.com/office/drawing/2014/main" id="{646E9AEE-6A06-F9C4-02FA-02722631DDC3}"/>
                  </a:ext>
                </a:extLst>
              </p:cNvPr>
              <p:cNvSpPr/>
              <p:nvPr/>
            </p:nvSpPr>
            <p:spPr>
              <a:xfrm>
                <a:off x="1923037" y="564434"/>
                <a:ext cx="704966" cy="701040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7" name="TextBox 23">
                <a:extLst>
                  <a:ext uri="{FF2B5EF4-FFF2-40B4-BE49-F238E27FC236}">
                    <a16:creationId xmlns:a16="http://schemas.microsoft.com/office/drawing/2014/main" id="{D914DD4A-618F-4988-3AE6-31ACD8DFC261}"/>
                  </a:ext>
                </a:extLst>
              </p:cNvPr>
              <p:cNvSpPr txBox="1"/>
              <p:nvPr/>
            </p:nvSpPr>
            <p:spPr>
              <a:xfrm>
                <a:off x="1997245" y="507150"/>
                <a:ext cx="556552" cy="812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  <a:endParaRPr kumimoji="0" lang="vi-VN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16">
                  <a:extLst>
                    <a:ext uri="{FF2B5EF4-FFF2-40B4-BE49-F238E27FC236}">
                      <a16:creationId xmlns:a16="http://schemas.microsoft.com/office/drawing/2014/main" id="{6D9C0481-C16D-5F1A-AE91-7EFC3AC4582F}"/>
                    </a:ext>
                  </a:extLst>
                </p:cNvPr>
                <p:cNvSpPr txBox="1"/>
                <p:nvPr/>
              </p:nvSpPr>
              <p:spPr>
                <a:xfrm>
                  <a:off x="2611591" y="560053"/>
                  <a:ext cx="10266431" cy="20345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just"/>
                  <a:r>
                    <a:rPr kumimoji="0" lang="vi-V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Một đội công nhân sửa một đoạn đường, ngày thứ nhất sửa được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kumimoji="0" lang="vi-V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đoạn đường, ngày thứ hai sửa được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kumimoji="0" lang="vi-VN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rPr>
                    <a:t> đoạn đường. Hỏi cả hai ngày đội công nhân sửa được bao nhiêu phân đoạn được đó?</a:t>
                  </a:r>
                  <a:endParaRPr kumimoji="0" lang="vi-VN" sz="2800" b="1" i="0" u="none" strike="noStrike" kern="1200" cap="none" spc="0" normalizeH="0" baseline="0" noProof="0" dirty="0">
                    <a:ln>
                      <a:solidFill>
                        <a:srgbClr val="70AD47">
                          <a:lumMod val="50000"/>
                        </a:srgbClr>
                      </a:solidFill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5" name="TextBox 16">
                  <a:extLst>
                    <a:ext uri="{FF2B5EF4-FFF2-40B4-BE49-F238E27FC236}">
                      <a16:creationId xmlns:a16="http://schemas.microsoft.com/office/drawing/2014/main" id="{6D9C0481-C16D-5F1A-AE91-7EFC3AC458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11591" y="560053"/>
                  <a:ext cx="10266431" cy="2034596"/>
                </a:xfrm>
                <a:prstGeom prst="rect">
                  <a:avLst/>
                </a:prstGeom>
                <a:blipFill>
                  <a:blip r:embed="rId3"/>
                  <a:stretch>
                    <a:fillRect l="-1247" t="-3293" r="-1188" b="-59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131D10B-6BCF-9335-E702-B228A1301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611" y="2000250"/>
            <a:ext cx="6581126" cy="21478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57ACB4-01F6-FC28-8E18-AC16D8B85A9B}"/>
                  </a:ext>
                </a:extLst>
              </p:cNvPr>
              <p:cNvSpPr txBox="1"/>
              <p:nvPr/>
            </p:nvSpPr>
            <p:spPr>
              <a:xfrm>
                <a:off x="1685925" y="4242412"/>
                <a:ext cx="9305925" cy="2242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giải: </a:t>
                </a:r>
                <a:endParaRPr lang="en-US" sz="2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Cả hai ngày đội công nhân sửa được số phần đoạn đường là:</a:t>
                </a:r>
                <a:endParaRPr lang="en-US" sz="2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  <m:r>
                      <a:rPr lang="nl-NL" sz="2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 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  <m:r>
                      <a:rPr lang="nl-NL" sz="2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(đoạn đường)</a:t>
                </a:r>
                <a:endParaRPr lang="en-US" sz="2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Đáp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nl-NL" sz="2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đoạn đường</a:t>
                </a:r>
                <a:endParaRPr lang="en-US" sz="24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57ACB4-01F6-FC28-8E18-AC16D8B85A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5925" y="4242412"/>
                <a:ext cx="9305925" cy="2242089"/>
              </a:xfrm>
              <a:prstGeom prst="rect">
                <a:avLst/>
              </a:prstGeom>
              <a:blipFill>
                <a:blip r:embed="rId5"/>
                <a:stretch>
                  <a:fillRect t="-815" r="-983" b="-1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4672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C7C20F-DA6F-93EA-2758-3FEF3A2AE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684819" cy="70473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E0E901-0767-56AB-9391-FFE382B90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280" y="2217429"/>
            <a:ext cx="5031113" cy="50311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209032-4A67-84ED-F6DF-CE8347807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997" y="-205764"/>
            <a:ext cx="11671353" cy="834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92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cartoon of a child holding a book&#10;&#10;Description automatically generated">
            <a:extLst>
              <a:ext uri="{FF2B5EF4-FFF2-40B4-BE49-F238E27FC236}">
                <a16:creationId xmlns:a16="http://schemas.microsoft.com/office/drawing/2014/main" id="{0409FB88-B514-10A2-419A-864E8F6257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68" y="2189205"/>
            <a:ext cx="3415890" cy="4317104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E88E3F4-420A-FEF3-C4A0-750188810840}"/>
              </a:ext>
            </a:extLst>
          </p:cNvPr>
          <p:cNvSpPr/>
          <p:nvPr/>
        </p:nvSpPr>
        <p:spPr>
          <a:xfrm>
            <a:off x="3261458" y="1171575"/>
            <a:ext cx="8092342" cy="1600200"/>
          </a:xfrm>
          <a:prstGeom prst="roundRect">
            <a:avLst/>
          </a:prstGeom>
          <a:solidFill>
            <a:srgbClr val="CCFFFF"/>
          </a:solidFill>
          <a:ln w="57150">
            <a:solidFill>
              <a:srgbClr val="00206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4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Lấy ba ví dụ về cộng hai phân số có cùng mẫu số, rồi tính kết quả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6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B34711-A326-2CB4-CD92-998616DB8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8650" y="-1054100"/>
            <a:ext cx="13449300" cy="8966200"/>
          </a:xfrm>
          <a:prstGeom prst="rect">
            <a:avLst/>
          </a:prstGeom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8AD03541-5982-07E6-846A-2EC1D98E12E2}"/>
              </a:ext>
            </a:extLst>
          </p:cNvPr>
          <p:cNvSpPr/>
          <p:nvPr/>
        </p:nvSpPr>
        <p:spPr>
          <a:xfrm>
            <a:off x="1651000" y="3367743"/>
            <a:ext cx="9880600" cy="43434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085671C-7995-1C7A-77BE-EA4B948D3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384" y="2619637"/>
            <a:ext cx="10333616" cy="521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117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1D277-1533-CD1D-6AC6-54E13FA74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oiny" panose="02000903060500060000" pitchFamily="2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A68F6D-6B3E-22B5-EF30-B7C77108E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80490" cy="6907776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1C082E-9A88-CDB8-048E-A5A484BCB7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694" y="390832"/>
            <a:ext cx="6828112" cy="169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51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ree, palm, plant, resort&#10;&#10;Description automatically generated">
            <a:extLst>
              <a:ext uri="{FF2B5EF4-FFF2-40B4-BE49-F238E27FC236}">
                <a16:creationId xmlns:a16="http://schemas.microsoft.com/office/drawing/2014/main" id="{CAC90E18-9953-C775-EA49-5A3E69E314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00" b="3068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7" name="Picture 6" descr="A picture containing mollusk&#10;&#10;Description automatically generated">
            <a:extLst>
              <a:ext uri="{FF2B5EF4-FFF2-40B4-BE49-F238E27FC236}">
                <a16:creationId xmlns:a16="http://schemas.microsoft.com/office/drawing/2014/main" id="{2F033444-05DE-8589-7DBF-E2D659E81CF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" t="25742" r="74284" b="23905"/>
          <a:stretch/>
        </p:blipFill>
        <p:spPr>
          <a:xfrm>
            <a:off x="6849490" y="2769005"/>
            <a:ext cx="2483623" cy="3404024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F92C5218-F3BA-641C-81A9-53C46CB3CBA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27" b="95958" l="2018" r="97758">
                        <a14:foregroundMark x1="5093" y1="83064" x2="5093" y2="83064"/>
                        <a14:foregroundMark x1="34465" y1="90420" x2="34465" y2="90420"/>
                        <a14:foregroundMark x1="2018" y1="83872" x2="2018" y2="83872"/>
                        <a14:foregroundMark x1="14350" y1="95958" x2="14350" y2="95958"/>
                        <a14:foregroundMark x1="94363" y1="12652" x2="94363" y2="12652"/>
                        <a14:foregroundMark x1="89398" y1="6103" x2="89398" y2="6103"/>
                        <a14:foregroundMark x1="97758" y1="15562" x2="97758" y2="15562"/>
                        <a14:foregroundMark x1="88405" y1="2627" x2="88405" y2="262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1012">
            <a:off x="1161199" y="2228543"/>
            <a:ext cx="5658809" cy="4484947"/>
          </a:xfrm>
          <a:prstGeom prst="rect">
            <a:avLst/>
          </a:prstGeom>
        </p:spPr>
      </p:pic>
      <p:pic>
        <p:nvPicPr>
          <p:cNvPr id="1026" name="Picture 2" descr="100+ Sự Nhầm Lẫn &amp; ảnh Nhầm Lẫn miễn phí">
            <a:extLst>
              <a:ext uri="{FF2B5EF4-FFF2-40B4-BE49-F238E27FC236}">
                <a16:creationId xmlns:a16="http://schemas.microsoft.com/office/drawing/2014/main" id="{7D6EE1E6-5A38-849C-F2AA-9092B7A8D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0958">
            <a:off x="8685978" y="2950224"/>
            <a:ext cx="373583" cy="55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8A614EE-BCBC-2F24-24E0-0EE2196E23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343" y="-145289"/>
            <a:ext cx="3840813" cy="29385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362A41-03EF-A2C7-C901-AD8E4A9577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1731" y="1991819"/>
            <a:ext cx="888873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6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210E4036-645F-0463-8A98-B26353CF23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" r="2676" b="6235"/>
          <a:stretch/>
        </p:blipFill>
        <p:spPr>
          <a:xfrm>
            <a:off x="0" y="0"/>
            <a:ext cx="12204642" cy="6858000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1E3E545-FDC3-7DD0-D1B7-3DB863B5277E}"/>
              </a:ext>
            </a:extLst>
          </p:cNvPr>
          <p:cNvSpPr/>
          <p:nvPr/>
        </p:nvSpPr>
        <p:spPr>
          <a:xfrm>
            <a:off x="1083468" y="724614"/>
            <a:ext cx="10025063" cy="5371386"/>
          </a:xfrm>
          <a:prstGeom prst="roundRect">
            <a:avLst/>
          </a:prstGeom>
          <a:solidFill>
            <a:srgbClr val="FFFFFF">
              <a:alpha val="89804"/>
            </a:srgbClr>
          </a:solidFill>
          <a:ln w="38100">
            <a:solidFill>
              <a:srgbClr val="00206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lowchart: Terminator 4">
            <a:extLst>
              <a:ext uri="{FF2B5EF4-FFF2-40B4-BE49-F238E27FC236}">
                <a16:creationId xmlns:a16="http://schemas.microsoft.com/office/drawing/2014/main" id="{17E22D25-07EE-60F5-47CD-45D74FDD182C}"/>
              </a:ext>
            </a:extLst>
          </p:cNvPr>
          <p:cNvSpPr/>
          <p:nvPr/>
        </p:nvSpPr>
        <p:spPr>
          <a:xfrm>
            <a:off x="4326731" y="108227"/>
            <a:ext cx="3538538" cy="1232774"/>
          </a:xfrm>
          <a:prstGeom prst="flowChartTerminator">
            <a:avLst/>
          </a:prstGeom>
          <a:solidFill>
            <a:srgbClr val="B0EAE2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Below"/>
              <a:lightRig rig="threePt" dir="t"/>
            </a:scene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Luật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endParaRPr kumimoji="0" lang="vi-VN" sz="6000" b="1" i="0" u="none" strike="noStrike" kern="1200" cap="none" spc="0" normalizeH="0" baseline="0" noProof="0" dirty="0">
              <a:ln w="22225">
                <a:solidFill>
                  <a:srgbClr val="ED7D31">
                    <a:lumMod val="50000"/>
                  </a:srgbClr>
                </a:solidFill>
                <a:prstDash val="solid"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DB9E8BD-64F1-FC0C-3E92-56EB97CE08BE}"/>
              </a:ext>
            </a:extLst>
          </p:cNvPr>
          <p:cNvGrpSpPr/>
          <p:nvPr/>
        </p:nvGrpSpPr>
        <p:grpSpPr>
          <a:xfrm>
            <a:off x="1638300" y="1530458"/>
            <a:ext cx="9048750" cy="3170099"/>
            <a:chOff x="1638300" y="1530458"/>
            <a:chExt cx="9048750" cy="317009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1FC62F-8D39-12E2-CAD5-09ADF79104E3}"/>
                </a:ext>
              </a:extLst>
            </p:cNvPr>
            <p:cNvSpPr txBox="1"/>
            <p:nvPr/>
          </p:nvSpPr>
          <p:spPr>
            <a:xfrm>
              <a:off x="1638300" y="1530458"/>
              <a:ext cx="9048750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Khủng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long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mẹ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đang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tìm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con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khủng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long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mẹ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tìm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thấy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con,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3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hỏi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tương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ứng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với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3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trứng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    .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lời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đúng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khủng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long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mẹ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sẽ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tìm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thấy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khủng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long con.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" name="Picture 5" descr="A picture containing mollusk&#10;&#10;Description automatically generated">
              <a:extLst>
                <a:ext uri="{FF2B5EF4-FFF2-40B4-BE49-F238E27FC236}">
                  <a16:creationId xmlns:a16="http://schemas.microsoft.com/office/drawing/2014/main" id="{CB29E998-BBD0-C0B5-497F-44DB73A614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02" t="25742" r="74284" b="23905"/>
            <a:stretch/>
          </p:blipFill>
          <p:spPr>
            <a:xfrm>
              <a:off x="4216321" y="3327051"/>
              <a:ext cx="574754" cy="787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952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ree, plant, resort, colorful&#10;&#10;Description automatically generated">
            <a:extLst>
              <a:ext uri="{FF2B5EF4-FFF2-40B4-BE49-F238E27FC236}">
                <a16:creationId xmlns:a16="http://schemas.microsoft.com/office/drawing/2014/main" id="{57A14AAE-F26B-DC06-6C8F-29A727CF1A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t="9586" b="135"/>
          <a:stretch/>
        </p:blipFill>
        <p:spPr>
          <a:xfrm>
            <a:off x="-1" y="0"/>
            <a:ext cx="12223819" cy="6858000"/>
          </a:xfrm>
          <a:prstGeom prst="rect">
            <a:avLst/>
          </a:prstGeom>
        </p:spPr>
      </p:pic>
      <p:pic>
        <p:nvPicPr>
          <p:cNvPr id="4" name="Picture 3" descr="A picture containing mollusk&#10;&#10;Description automatically generated">
            <a:hlinkClick r:id="rId4" action="ppaction://hlinksldjump"/>
            <a:extLst>
              <a:ext uri="{FF2B5EF4-FFF2-40B4-BE49-F238E27FC236}">
                <a16:creationId xmlns:a16="http://schemas.microsoft.com/office/drawing/2014/main" id="{6149FA42-F950-6AAF-FB46-34155E4270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" t="25742" r="74284" b="23905"/>
          <a:stretch/>
        </p:blipFill>
        <p:spPr>
          <a:xfrm>
            <a:off x="4528118" y="4718558"/>
            <a:ext cx="1551906" cy="2127023"/>
          </a:xfrm>
          <a:prstGeom prst="rect">
            <a:avLst/>
          </a:prstGeom>
        </p:spPr>
      </p:pic>
      <p:pic>
        <p:nvPicPr>
          <p:cNvPr id="6" name="Picture 5" descr="A picture containing mollusk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806AD43-FE75-0120-643D-286C1E2D33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" t="25742" r="74284" b="23905"/>
          <a:stretch/>
        </p:blipFill>
        <p:spPr>
          <a:xfrm>
            <a:off x="6939703" y="4291100"/>
            <a:ext cx="1494789" cy="2048739"/>
          </a:xfrm>
          <a:prstGeom prst="rect">
            <a:avLst/>
          </a:prstGeom>
        </p:spPr>
      </p:pic>
      <p:pic>
        <p:nvPicPr>
          <p:cNvPr id="7" name="Picture 6" descr="A picture containing mollusk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98EDA50-3171-A1B4-CD40-63A5FBAAC6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2" t="25742" r="74284" b="23905"/>
          <a:stretch/>
        </p:blipFill>
        <p:spPr>
          <a:xfrm>
            <a:off x="9458623" y="4757699"/>
            <a:ext cx="1551906" cy="2127022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E5ECA665-79A8-6EBF-934C-C23D60AF221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627" b="95958" l="2018" r="97758">
                        <a14:foregroundMark x1="5093" y1="83064" x2="5093" y2="83064"/>
                        <a14:foregroundMark x1="34465" y1="90420" x2="34465" y2="90420"/>
                        <a14:foregroundMark x1="2018" y1="83872" x2="2018" y2="83872"/>
                        <a14:foregroundMark x1="14350" y1="95958" x2="14350" y2="95958"/>
                        <a14:foregroundMark x1="94363" y1="12652" x2="94363" y2="12652"/>
                        <a14:foregroundMark x1="89398" y1="6103" x2="89398" y2="6103"/>
                        <a14:foregroundMark x1="97758" y1="15562" x2="97758" y2="15562"/>
                        <a14:foregroundMark x1="88405" y1="2627" x2="88405" y2="2627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1012">
            <a:off x="-150659" y="2980077"/>
            <a:ext cx="4647219" cy="3683201"/>
          </a:xfrm>
          <a:prstGeom prst="rect">
            <a:avLst/>
          </a:prstGeom>
        </p:spPr>
      </p:pic>
      <p:pic>
        <p:nvPicPr>
          <p:cNvPr id="5" name="Picture 4" descr="A group of cupcakes with a frog on top&#10;&#10;Description automatically generated with medium confidence">
            <a:extLst>
              <a:ext uri="{FF2B5EF4-FFF2-40B4-BE49-F238E27FC236}">
                <a16:creationId xmlns:a16="http://schemas.microsoft.com/office/drawing/2014/main" id="{FCCC9326-71EA-B0BF-EFCE-04FCF1C6ED8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660" b="69875" l="46908" r="67793">
                        <a14:foregroundMark x1="57184" y1="19288" x2="57184" y2="19288"/>
                        <a14:foregroundMark x1="55637" y1="25960" x2="55637" y2="25960"/>
                        <a14:foregroundMark x1="46979" y1="48888" x2="46979" y2="48888"/>
                        <a14:foregroundMark x1="58492" y1="16660" x2="58492" y2="16660"/>
                        <a14:foregroundMark x1="54567" y1="24586" x2="55971" y2="31258"/>
                        <a14:foregroundMark x1="56304" y1="68742" x2="56304" y2="68742"/>
                        <a14:foregroundMark x1="56446" y1="26526" x2="56446" y2="26526"/>
                        <a14:foregroundMark x1="55637" y1="24019" x2="57350" y2="30853"/>
                        <a14:foregroundMark x1="57350" y1="30853" x2="57350" y2="30853"/>
                        <a14:foregroundMark x1="54258" y1="26526" x2="54900" y2="30691"/>
                        <a14:foregroundMark x1="52617" y1="69592" x2="52617" y2="69592"/>
                        <a14:foregroundMark x1="67816" y1="43753" x2="67816" y2="43753"/>
                        <a14:foregroundMark x1="57921" y1="69875" x2="57921" y2="69875"/>
                        <a14:foregroundMark x1="65937" y1="48322" x2="65937" y2="4832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951" t="14234" r="29937" b="26743"/>
          <a:stretch/>
        </p:blipFill>
        <p:spPr>
          <a:xfrm>
            <a:off x="4348409" y="4291100"/>
            <a:ext cx="1747591" cy="2416719"/>
          </a:xfrm>
          <a:prstGeom prst="rect">
            <a:avLst/>
          </a:prstGeom>
        </p:spPr>
      </p:pic>
      <p:pic>
        <p:nvPicPr>
          <p:cNvPr id="9" name="Picture 8" descr="A group of cupcakes with a frog on top&#10;&#10;Description automatically generated with medium confidence">
            <a:extLst>
              <a:ext uri="{FF2B5EF4-FFF2-40B4-BE49-F238E27FC236}">
                <a16:creationId xmlns:a16="http://schemas.microsoft.com/office/drawing/2014/main" id="{979BCA02-56A7-DFEC-4FFD-A9D9C13F275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660" b="69875" l="46908" r="67793">
                        <a14:foregroundMark x1="57184" y1="19288" x2="57184" y2="19288"/>
                        <a14:foregroundMark x1="55637" y1="25960" x2="55637" y2="25960"/>
                        <a14:foregroundMark x1="46979" y1="48888" x2="46979" y2="48888"/>
                        <a14:foregroundMark x1="58492" y1="16660" x2="58492" y2="16660"/>
                        <a14:foregroundMark x1="54567" y1="24586" x2="55971" y2="31258"/>
                        <a14:foregroundMark x1="56304" y1="68742" x2="56304" y2="68742"/>
                        <a14:foregroundMark x1="56446" y1="26526" x2="56446" y2="26526"/>
                        <a14:foregroundMark x1="55637" y1="24019" x2="57350" y2="30853"/>
                        <a14:foregroundMark x1="57350" y1="30853" x2="57350" y2="30853"/>
                        <a14:foregroundMark x1="54258" y1="26526" x2="54900" y2="30691"/>
                        <a14:foregroundMark x1="52617" y1="69592" x2="52617" y2="69592"/>
                        <a14:foregroundMark x1="67816" y1="43753" x2="67816" y2="43753"/>
                        <a14:foregroundMark x1="57921" y1="69875" x2="57921" y2="69875"/>
                        <a14:foregroundMark x1="65937" y1="48322" x2="65937" y2="4832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951" t="14234" r="29937" b="26743"/>
          <a:stretch/>
        </p:blipFill>
        <p:spPr>
          <a:xfrm>
            <a:off x="6707831" y="3805876"/>
            <a:ext cx="1747591" cy="2416719"/>
          </a:xfrm>
          <a:prstGeom prst="rect">
            <a:avLst/>
          </a:prstGeom>
        </p:spPr>
      </p:pic>
      <p:pic>
        <p:nvPicPr>
          <p:cNvPr id="10" name="Picture 9" descr="A group of cupcakes with a frog on top&#10;&#10;Description automatically generated with medium confidence">
            <a:extLst>
              <a:ext uri="{FF2B5EF4-FFF2-40B4-BE49-F238E27FC236}">
                <a16:creationId xmlns:a16="http://schemas.microsoft.com/office/drawing/2014/main" id="{A09E2E10-9C3F-F700-2FC7-4DBB64047C6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660" b="69875" l="46908" r="67793">
                        <a14:foregroundMark x1="57184" y1="19288" x2="57184" y2="19288"/>
                        <a14:foregroundMark x1="55637" y1="25960" x2="55637" y2="25960"/>
                        <a14:foregroundMark x1="46979" y1="48888" x2="46979" y2="48888"/>
                        <a14:foregroundMark x1="58492" y1="16660" x2="58492" y2="16660"/>
                        <a14:foregroundMark x1="54567" y1="24586" x2="55971" y2="31258"/>
                        <a14:foregroundMark x1="56304" y1="68742" x2="56304" y2="68742"/>
                        <a14:foregroundMark x1="56446" y1="26526" x2="56446" y2="26526"/>
                        <a14:foregroundMark x1="55637" y1="24019" x2="57350" y2="30853"/>
                        <a14:foregroundMark x1="57350" y1="30853" x2="57350" y2="30853"/>
                        <a14:foregroundMark x1="54258" y1="26526" x2="54900" y2="30691"/>
                        <a14:foregroundMark x1="52617" y1="69592" x2="52617" y2="69592"/>
                        <a14:foregroundMark x1="67816" y1="43753" x2="67816" y2="43753"/>
                        <a14:foregroundMark x1="57921" y1="69875" x2="57921" y2="69875"/>
                        <a14:foregroundMark x1="65937" y1="48322" x2="65937" y2="4832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951" t="14234" r="29937" b="26743"/>
          <a:stretch/>
        </p:blipFill>
        <p:spPr>
          <a:xfrm>
            <a:off x="9262938" y="4348431"/>
            <a:ext cx="1747591" cy="2416719"/>
          </a:xfrm>
          <a:prstGeom prst="rect">
            <a:avLst/>
          </a:prstGeom>
        </p:spPr>
      </p:pic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BA6919A9-4144-C181-D9A5-7840A8FC2EB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6823" b="57963" l="10098" r="37157">
                        <a14:foregroundMark x1="10830" y1="46686" x2="10830" y2="46686"/>
                        <a14:foregroundMark x1="14094" y1="48100" x2="14094" y2="48100"/>
                        <a14:foregroundMark x1="13972" y1="42967" x2="13972" y2="42967"/>
                        <a14:foregroundMark x1="35876" y1="37955" x2="35876" y2="37955"/>
                        <a14:foregroundMark x1="35479" y1="37389" x2="35479" y2="37389"/>
                        <a14:foregroundMark x1="23734" y1="39612" x2="23734" y2="39612"/>
                        <a14:foregroundMark x1="23612" y1="39491" x2="23612" y2="39491"/>
                        <a14:foregroundMark x1="11562" y1="45594" x2="11562" y2="45594"/>
                        <a14:foregroundMark x1="35479" y1="37106" x2="35479" y2="37106"/>
                        <a14:foregroundMark x1="33038" y1="41431" x2="33038" y2="41431"/>
                        <a14:foregroundMark x1="36089" y1="48787" x2="36089" y2="48787"/>
                        <a14:foregroundMark x1="16504" y1="57963" x2="16504" y2="57963"/>
                        <a14:foregroundMark x1="35052" y1="36823" x2="35052" y2="36823"/>
                        <a14:foregroundMark x1="36730" y1="41269" x2="36730" y2="41269"/>
                        <a14:foregroundMark x1="37157" y1="48787" x2="37157" y2="48787"/>
                        <a14:foregroundMark x1="36821" y1="41269" x2="36821" y2="41269"/>
                        <a14:foregroundMark x1="35784" y1="37268" x2="35784" y2="37268"/>
                        <a14:foregroundMark x1="32733" y1="37268" x2="32733" y2="37268"/>
                        <a14:foregroundMark x1="30628" y1="38642" x2="30628" y2="38642"/>
                        <a14:foregroundMark x1="24558" y1="38925" x2="24558" y2="38925"/>
                        <a14:foregroundMark x1="10616" y1="46281" x2="10616" y2="46281"/>
                        <a14:foregroundMark x1="36943" y1="41269" x2="36943" y2="41269"/>
                        <a14:foregroundMark x1="35662" y1="48383" x2="35662" y2="48383"/>
                        <a14:foregroundMark x1="34930" y1="48504" x2="34930" y2="48504"/>
                        <a14:foregroundMark x1="35265" y1="49353" x2="35265" y2="49353"/>
                        <a14:foregroundMark x1="36821" y1="48909" x2="36821" y2="48909"/>
                        <a14:foregroundMark x1="36394" y1="46968" x2="36394" y2="46968"/>
                        <a14:foregroundMark x1="33984" y1="51576" x2="33984" y2="51576"/>
                        <a14:foregroundMark x1="35357" y1="51293" x2="35357" y2="51293"/>
                        <a14:foregroundMark x1="26358" y1="37955" x2="26358" y2="37955"/>
                        <a14:foregroundMark x1="10098" y1="49475" x2="10098" y2="494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54" t="34403" r="60657" b="39620"/>
          <a:stretch/>
        </p:blipFill>
        <p:spPr>
          <a:xfrm>
            <a:off x="75314" y="1367092"/>
            <a:ext cx="2335024" cy="1403961"/>
          </a:xfrm>
          <a:prstGeom prst="rect">
            <a:avLst/>
          </a:prstGeom>
        </p:spPr>
      </p:pic>
      <p:sp>
        <p:nvSpPr>
          <p:cNvPr id="13" name="TextBox 12">
            <a:hlinkClick r:id="rId14" action="ppaction://hlinksldjump"/>
            <a:extLst>
              <a:ext uri="{FF2B5EF4-FFF2-40B4-BE49-F238E27FC236}">
                <a16:creationId xmlns:a16="http://schemas.microsoft.com/office/drawing/2014/main" id="{8750025A-F94C-BCBD-B1E3-F7E18C98CF4F}"/>
              </a:ext>
            </a:extLst>
          </p:cNvPr>
          <p:cNvSpPr txBox="1"/>
          <p:nvPr/>
        </p:nvSpPr>
        <p:spPr>
          <a:xfrm>
            <a:off x="673166" y="1742251"/>
            <a:ext cx="1590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thúc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5961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0.0737 0.0157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5" y="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7 0.01574 L 0.25964 -0.0393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77 -0.03634 L 0.47162 0.0245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86" y="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7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ainting&#10;&#10;Description automatically generated">
            <a:extLst>
              <a:ext uri="{FF2B5EF4-FFF2-40B4-BE49-F238E27FC236}">
                <a16:creationId xmlns:a16="http://schemas.microsoft.com/office/drawing/2014/main" id="{8A98BDD4-48B2-5E10-C765-F621290F2F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" t="7908" r="2083" b="49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6A48FF9-FA7A-CF63-32DA-C7E486766B58}"/>
              </a:ext>
            </a:extLst>
          </p:cNvPr>
          <p:cNvGrpSpPr/>
          <p:nvPr/>
        </p:nvGrpSpPr>
        <p:grpSpPr>
          <a:xfrm>
            <a:off x="6725036" y="5329971"/>
            <a:ext cx="2694802" cy="1500690"/>
            <a:chOff x="6725036" y="5329971"/>
            <a:chExt cx="2694802" cy="1500690"/>
          </a:xfrm>
        </p:grpSpPr>
        <p:pic>
          <p:nvPicPr>
            <p:cNvPr id="1026" name="Picture 2" descr="Vector Hand Drawn Wooden Board Pointing - Wood Signs Cartoon Png,Hanging  Wooden Sign Png - free transparent png images - pngaaa.com">
              <a:extLst>
                <a:ext uri="{FF2B5EF4-FFF2-40B4-BE49-F238E27FC236}">
                  <a16:creationId xmlns:a16="http://schemas.microsoft.com/office/drawing/2014/main" id="{DC290619-3B6C-D877-8739-C4165A4B5F5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624" b="89744" l="8000" r="90889">
                          <a14:foregroundMark x1="8000" y1="27244" x2="8000" y2="27244"/>
                          <a14:foregroundMark x1="52000" y1="6624" x2="52000" y2="6624"/>
                          <a14:foregroundMark x1="90889" y1="20833" x2="90889" y2="20833"/>
                          <a14:foregroundMark x1="8111" y1="24573" x2="8111" y2="24573"/>
                          <a14:foregroundMark x1="10333" y1="22756" x2="10333" y2="22756"/>
                          <a14:foregroundMark x1="8667" y1="24038" x2="8667" y2="24038"/>
                          <a14:backgroundMark x1="93667" y1="26496" x2="93667" y2="26496"/>
                          <a14:backgroundMark x1="93889" y1="28846" x2="93889" y2="28846"/>
                          <a14:backgroundMark x1="93889" y1="32265" x2="93889" y2="322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46452"/>
            <a:stretch/>
          </p:blipFill>
          <p:spPr bwMode="auto">
            <a:xfrm>
              <a:off x="6725036" y="5329971"/>
              <a:ext cx="2694802" cy="1500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hlinkClick r:id="rId7" action="ppaction://hlinksldjump"/>
              <a:extLst>
                <a:ext uri="{FF2B5EF4-FFF2-40B4-BE49-F238E27FC236}">
                  <a16:creationId xmlns:a16="http://schemas.microsoft.com/office/drawing/2014/main" id="{9BE0BD32-75DA-B3F4-60BF-6E181733CF81}"/>
                </a:ext>
              </a:extLst>
            </p:cNvPr>
            <p:cNvSpPr txBox="1"/>
            <p:nvPr/>
          </p:nvSpPr>
          <p:spPr>
            <a:xfrm>
              <a:off x="7410449" y="5670411"/>
              <a:ext cx="18573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Quay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lại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Hình chữ nhật: Góc Tròn 5">
                <a:extLst>
                  <a:ext uri="{FF2B5EF4-FFF2-40B4-BE49-F238E27FC236}">
                    <a16:creationId xmlns:a16="http://schemas.microsoft.com/office/drawing/2014/main" id="{5C043DB4-0417-69C6-EAC4-67C6EB071BD3}"/>
                  </a:ext>
                </a:extLst>
              </p:cNvPr>
              <p:cNvSpPr/>
              <p:nvPr/>
            </p:nvSpPr>
            <p:spPr>
              <a:xfrm>
                <a:off x="3151688" y="753839"/>
                <a:ext cx="6544762" cy="1284511"/>
              </a:xfrm>
              <a:prstGeom prst="roundRect">
                <a:avLst/>
              </a:prstGeom>
              <a:solidFill>
                <a:srgbClr val="FFD9E8"/>
              </a:solidFill>
              <a:ln>
                <a:solidFill>
                  <a:srgbClr val="FF0368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 ?</m:t>
                    </m:r>
                  </m:oMath>
                </a14:m>
                <a:endParaRPr lang="en-US" sz="4400" b="1" kern="0" dirty="0">
                  <a:solidFill>
                    <a:srgbClr val="7030A0"/>
                  </a:solidFill>
                  <a:latin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2" name="Hình chữ nhật: Góc Tròn 5">
                <a:extLst>
                  <a:ext uri="{FF2B5EF4-FFF2-40B4-BE49-F238E27FC236}">
                    <a16:creationId xmlns:a16="http://schemas.microsoft.com/office/drawing/2014/main" id="{5C043DB4-0417-69C6-EAC4-67C6EB071B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688" y="753839"/>
                <a:ext cx="6544762" cy="1284511"/>
              </a:xfrm>
              <a:prstGeom prst="roundRect">
                <a:avLst/>
              </a:prstGeom>
              <a:blipFill>
                <a:blip r:embed="rId8"/>
                <a:stretch>
                  <a:fillRect b="-6132"/>
                </a:stretch>
              </a:blipFill>
              <a:ln>
                <a:solidFill>
                  <a:srgbClr val="FF0368"/>
                </a:solidFill>
                <a:prstDash val="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Hình chữ nhật: Góc Tròn 9">
                <a:extLst>
                  <a:ext uri="{FF2B5EF4-FFF2-40B4-BE49-F238E27FC236}">
                    <a16:creationId xmlns:a16="http://schemas.microsoft.com/office/drawing/2014/main" id="{AB1DFD19-16F6-E078-7950-017C7A049D87}"/>
                  </a:ext>
                </a:extLst>
              </p:cNvPr>
              <p:cNvSpPr/>
              <p:nvPr/>
            </p:nvSpPr>
            <p:spPr>
              <a:xfrm>
                <a:off x="5602223" y="2758287"/>
                <a:ext cx="1760602" cy="1823238"/>
              </a:xfrm>
              <a:prstGeom prst="roundRect">
                <a:avLst/>
              </a:prstGeom>
              <a:solidFill>
                <a:srgbClr val="FFFFBD"/>
              </a:solidFill>
              <a:ln>
                <a:solidFill>
                  <a:srgbClr val="E8B63B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5" name="Hình chữ nhật: Góc Tròn 9">
                <a:extLst>
                  <a:ext uri="{FF2B5EF4-FFF2-40B4-BE49-F238E27FC236}">
                    <a16:creationId xmlns:a16="http://schemas.microsoft.com/office/drawing/2014/main" id="{AB1DFD19-16F6-E078-7950-017C7A049D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223" y="2758287"/>
                <a:ext cx="1760602" cy="182323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E8B63B"/>
                </a:solidFill>
                <a:prstDash val="lg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23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painting&#10;&#10;Description automatically generated">
            <a:extLst>
              <a:ext uri="{FF2B5EF4-FFF2-40B4-BE49-F238E27FC236}">
                <a16:creationId xmlns:a16="http://schemas.microsoft.com/office/drawing/2014/main" id="{2B14290F-D24A-17B5-D493-9511902EFA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" t="7908" r="2083" b="49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4B8DBB7-5F2E-376D-EC17-27BDB3DDB651}"/>
              </a:ext>
            </a:extLst>
          </p:cNvPr>
          <p:cNvGrpSpPr/>
          <p:nvPr/>
        </p:nvGrpSpPr>
        <p:grpSpPr>
          <a:xfrm>
            <a:off x="6725036" y="5329971"/>
            <a:ext cx="2694802" cy="1500690"/>
            <a:chOff x="6725036" y="5329971"/>
            <a:chExt cx="2694802" cy="1500690"/>
          </a:xfrm>
        </p:grpSpPr>
        <p:pic>
          <p:nvPicPr>
            <p:cNvPr id="6" name="Picture 2" descr="Vector Hand Drawn Wooden Board Pointing - Wood Signs Cartoon Png,Hanging  Wooden Sign Png - free transparent png images - pngaaa.com">
              <a:extLst>
                <a:ext uri="{FF2B5EF4-FFF2-40B4-BE49-F238E27FC236}">
                  <a16:creationId xmlns:a16="http://schemas.microsoft.com/office/drawing/2014/main" id="{A1077100-FADA-AC4E-20DA-76199336118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624" b="89744" l="8000" r="90889">
                          <a14:foregroundMark x1="8000" y1="27244" x2="8000" y2="27244"/>
                          <a14:foregroundMark x1="52000" y1="6624" x2="52000" y2="6624"/>
                          <a14:foregroundMark x1="90889" y1="20833" x2="90889" y2="20833"/>
                          <a14:foregroundMark x1="8111" y1="24573" x2="8111" y2="24573"/>
                          <a14:foregroundMark x1="10333" y1="22756" x2="10333" y2="22756"/>
                          <a14:foregroundMark x1="8667" y1="24038" x2="8667" y2="24038"/>
                          <a14:backgroundMark x1="93667" y1="26496" x2="93667" y2="26496"/>
                          <a14:backgroundMark x1="93889" y1="28846" x2="93889" y2="28846"/>
                          <a14:backgroundMark x1="93889" y1="32265" x2="93889" y2="322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46452"/>
            <a:stretch/>
          </p:blipFill>
          <p:spPr bwMode="auto">
            <a:xfrm>
              <a:off x="6725036" y="5329971"/>
              <a:ext cx="2694802" cy="1500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hlinkClick r:id="rId7" action="ppaction://hlinksldjump"/>
              <a:extLst>
                <a:ext uri="{FF2B5EF4-FFF2-40B4-BE49-F238E27FC236}">
                  <a16:creationId xmlns:a16="http://schemas.microsoft.com/office/drawing/2014/main" id="{7F8FD8BA-5E04-8349-21EC-3D6E6A2D1DFD}"/>
                </a:ext>
              </a:extLst>
            </p:cNvPr>
            <p:cNvSpPr txBox="1"/>
            <p:nvPr/>
          </p:nvSpPr>
          <p:spPr>
            <a:xfrm>
              <a:off x="7410449" y="5670411"/>
              <a:ext cx="18573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Quay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lại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ình chữ nhật: Góc Tròn 5">
                <a:extLst>
                  <a:ext uri="{FF2B5EF4-FFF2-40B4-BE49-F238E27FC236}">
                    <a16:creationId xmlns:a16="http://schemas.microsoft.com/office/drawing/2014/main" id="{8222CA34-3F2C-A398-E364-8305EDCA8C8E}"/>
                  </a:ext>
                </a:extLst>
              </p:cNvPr>
              <p:cNvSpPr/>
              <p:nvPr/>
            </p:nvSpPr>
            <p:spPr>
              <a:xfrm>
                <a:off x="3151688" y="753839"/>
                <a:ext cx="6544762" cy="1284511"/>
              </a:xfrm>
              <a:prstGeom prst="roundRect">
                <a:avLst/>
              </a:prstGeom>
              <a:solidFill>
                <a:srgbClr val="FFD9E8"/>
              </a:solidFill>
              <a:ln>
                <a:solidFill>
                  <a:srgbClr val="FF0368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𝟏𝟗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𝟏𝟗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 ?</m:t>
                    </m:r>
                  </m:oMath>
                </a14:m>
                <a:endParaRPr lang="en-US" sz="4400" b="1" kern="0" dirty="0">
                  <a:solidFill>
                    <a:srgbClr val="7030A0"/>
                  </a:solidFill>
                  <a:latin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3" name="Hình chữ nhật: Góc Tròn 5">
                <a:extLst>
                  <a:ext uri="{FF2B5EF4-FFF2-40B4-BE49-F238E27FC236}">
                    <a16:creationId xmlns:a16="http://schemas.microsoft.com/office/drawing/2014/main" id="{8222CA34-3F2C-A398-E364-8305EDCA8C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688" y="753839"/>
                <a:ext cx="6544762" cy="1284511"/>
              </a:xfrm>
              <a:prstGeom prst="roundRect">
                <a:avLst/>
              </a:prstGeom>
              <a:blipFill>
                <a:blip r:embed="rId8"/>
                <a:stretch>
                  <a:fillRect b="-6604"/>
                </a:stretch>
              </a:blipFill>
              <a:ln>
                <a:solidFill>
                  <a:srgbClr val="FF0368"/>
                </a:solidFill>
                <a:prstDash val="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ình chữ nhật: Góc Tròn 9">
                <a:extLst>
                  <a:ext uri="{FF2B5EF4-FFF2-40B4-BE49-F238E27FC236}">
                    <a16:creationId xmlns:a16="http://schemas.microsoft.com/office/drawing/2014/main" id="{2CF31F8A-C98C-CDC3-50CD-90C0B9BF7C67}"/>
                  </a:ext>
                </a:extLst>
              </p:cNvPr>
              <p:cNvSpPr/>
              <p:nvPr/>
            </p:nvSpPr>
            <p:spPr>
              <a:xfrm>
                <a:off x="5602223" y="2758287"/>
                <a:ext cx="1760602" cy="1823238"/>
              </a:xfrm>
              <a:prstGeom prst="roundRect">
                <a:avLst/>
              </a:prstGeom>
              <a:solidFill>
                <a:srgbClr val="FFFFBD"/>
              </a:solidFill>
              <a:ln>
                <a:solidFill>
                  <a:srgbClr val="E8B63B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𝟏𝟗</m:t>
                          </m:r>
                        </m:den>
                      </m:f>
                    </m:oMath>
                  </m:oMathPara>
                </a14:m>
                <a:endParaRPr lang="en-US" sz="3200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5" name="Hình chữ nhật: Góc Tròn 9">
                <a:extLst>
                  <a:ext uri="{FF2B5EF4-FFF2-40B4-BE49-F238E27FC236}">
                    <a16:creationId xmlns:a16="http://schemas.microsoft.com/office/drawing/2014/main" id="{2CF31F8A-C98C-CDC3-50CD-90C0B9BF7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223" y="2758287"/>
                <a:ext cx="1760602" cy="182323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E8B63B"/>
                </a:solidFill>
                <a:prstDash val="lg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72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painting&#10;&#10;Description automatically generated">
            <a:extLst>
              <a:ext uri="{FF2B5EF4-FFF2-40B4-BE49-F238E27FC236}">
                <a16:creationId xmlns:a16="http://schemas.microsoft.com/office/drawing/2014/main" id="{5DD9614F-6587-F410-BE43-4188E28DED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" t="7908" r="2083" b="49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9B3BBA7-2C35-259D-3DCD-9DBE5CA05ED3}"/>
              </a:ext>
            </a:extLst>
          </p:cNvPr>
          <p:cNvGrpSpPr/>
          <p:nvPr/>
        </p:nvGrpSpPr>
        <p:grpSpPr>
          <a:xfrm>
            <a:off x="6725036" y="5329971"/>
            <a:ext cx="2694802" cy="1500690"/>
            <a:chOff x="6725036" y="5329971"/>
            <a:chExt cx="2694802" cy="1500690"/>
          </a:xfrm>
        </p:grpSpPr>
        <p:pic>
          <p:nvPicPr>
            <p:cNvPr id="6" name="Picture 2" descr="Vector Hand Drawn Wooden Board Pointing - Wood Signs Cartoon Png,Hanging  Wooden Sign Png - free transparent png images - pngaaa.com">
              <a:extLst>
                <a:ext uri="{FF2B5EF4-FFF2-40B4-BE49-F238E27FC236}">
                  <a16:creationId xmlns:a16="http://schemas.microsoft.com/office/drawing/2014/main" id="{E33AC78B-E9D0-EF7C-D1EA-5C6038235D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624" b="89744" l="8000" r="90889">
                          <a14:foregroundMark x1="8000" y1="27244" x2="8000" y2="27244"/>
                          <a14:foregroundMark x1="52000" y1="6624" x2="52000" y2="6624"/>
                          <a14:foregroundMark x1="90889" y1="20833" x2="90889" y2="20833"/>
                          <a14:foregroundMark x1="8111" y1="24573" x2="8111" y2="24573"/>
                          <a14:foregroundMark x1="10333" y1="22756" x2="10333" y2="22756"/>
                          <a14:foregroundMark x1="8667" y1="24038" x2="8667" y2="24038"/>
                          <a14:backgroundMark x1="93667" y1="26496" x2="93667" y2="26496"/>
                          <a14:backgroundMark x1="93889" y1="28846" x2="93889" y2="28846"/>
                          <a14:backgroundMark x1="93889" y1="32265" x2="93889" y2="322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" b="46452"/>
            <a:stretch/>
          </p:blipFill>
          <p:spPr bwMode="auto">
            <a:xfrm>
              <a:off x="6725036" y="5329971"/>
              <a:ext cx="2694802" cy="1500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hlinkClick r:id="rId7" action="ppaction://hlinksldjump"/>
              <a:extLst>
                <a:ext uri="{FF2B5EF4-FFF2-40B4-BE49-F238E27FC236}">
                  <a16:creationId xmlns:a16="http://schemas.microsoft.com/office/drawing/2014/main" id="{B008958E-EA80-8CF7-DAC7-F07BC01C7F14}"/>
                </a:ext>
              </a:extLst>
            </p:cNvPr>
            <p:cNvSpPr txBox="1"/>
            <p:nvPr/>
          </p:nvSpPr>
          <p:spPr>
            <a:xfrm>
              <a:off x="7410449" y="5670411"/>
              <a:ext cx="18573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Quay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lại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ình chữ nhật: Góc Tròn 5">
                <a:extLst>
                  <a:ext uri="{FF2B5EF4-FFF2-40B4-BE49-F238E27FC236}">
                    <a16:creationId xmlns:a16="http://schemas.microsoft.com/office/drawing/2014/main" id="{4A3763CA-E8B5-7E28-A3C9-D1F9B1E9DE35}"/>
                  </a:ext>
                </a:extLst>
              </p:cNvPr>
              <p:cNvSpPr/>
              <p:nvPr/>
            </p:nvSpPr>
            <p:spPr>
              <a:xfrm>
                <a:off x="3151688" y="753839"/>
                <a:ext cx="6544762" cy="1284511"/>
              </a:xfrm>
              <a:prstGeom prst="roundRect">
                <a:avLst/>
              </a:prstGeom>
              <a:solidFill>
                <a:srgbClr val="FFD9E8"/>
              </a:solidFill>
              <a:ln>
                <a:solidFill>
                  <a:srgbClr val="FF0368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𝟏𝟕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 ?</m:t>
                    </m:r>
                  </m:oMath>
                </a14:m>
                <a:endParaRPr lang="en-US" sz="4400" b="1" kern="0" dirty="0">
                  <a:solidFill>
                    <a:srgbClr val="7030A0"/>
                  </a:solidFill>
                  <a:latin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3" name="Hình chữ nhật: Góc Tròn 5">
                <a:extLst>
                  <a:ext uri="{FF2B5EF4-FFF2-40B4-BE49-F238E27FC236}">
                    <a16:creationId xmlns:a16="http://schemas.microsoft.com/office/drawing/2014/main" id="{4A3763CA-E8B5-7E28-A3C9-D1F9B1E9DE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688" y="753839"/>
                <a:ext cx="6544762" cy="1284511"/>
              </a:xfrm>
              <a:prstGeom prst="roundRect">
                <a:avLst/>
              </a:prstGeom>
              <a:blipFill>
                <a:blip r:embed="rId8"/>
                <a:stretch>
                  <a:fillRect b="-6132"/>
                </a:stretch>
              </a:blipFill>
              <a:ln>
                <a:solidFill>
                  <a:srgbClr val="FF0368"/>
                </a:solidFill>
                <a:prstDash val="dash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ình chữ nhật: Góc Tròn 9">
                <a:extLst>
                  <a:ext uri="{FF2B5EF4-FFF2-40B4-BE49-F238E27FC236}">
                    <a16:creationId xmlns:a16="http://schemas.microsoft.com/office/drawing/2014/main" id="{683B08C5-C711-064B-120C-B6B99DF99FF7}"/>
                  </a:ext>
                </a:extLst>
              </p:cNvPr>
              <p:cNvSpPr/>
              <p:nvPr/>
            </p:nvSpPr>
            <p:spPr>
              <a:xfrm>
                <a:off x="5602223" y="2758287"/>
                <a:ext cx="1760602" cy="1823238"/>
              </a:xfrm>
              <a:prstGeom prst="roundRect">
                <a:avLst/>
              </a:prstGeom>
              <a:solidFill>
                <a:srgbClr val="FFFFBD"/>
              </a:solidFill>
              <a:ln>
                <a:solidFill>
                  <a:srgbClr val="E8B63B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𝟏𝟗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en-US" sz="3200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5" name="Hình chữ nhật: Góc Tròn 9">
                <a:extLst>
                  <a:ext uri="{FF2B5EF4-FFF2-40B4-BE49-F238E27FC236}">
                    <a16:creationId xmlns:a16="http://schemas.microsoft.com/office/drawing/2014/main" id="{683B08C5-C711-064B-120C-B6B99DF99F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2223" y="2758287"/>
                <a:ext cx="1760602" cy="182323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E8B63B"/>
                </a:solidFill>
                <a:prstDash val="lg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5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C7C20F-DA6F-93EA-2758-3FEF3A2AE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684819" cy="70473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E0E901-0767-56AB-9391-FFE382B90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280" y="2217429"/>
            <a:ext cx="5031113" cy="50311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D85CAC-9EA6-FA6F-B9BE-020343D8F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20" y="1205275"/>
            <a:ext cx="10169009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154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558</Words>
  <Application>Microsoft Office PowerPoint</Application>
  <PresentationFormat>Widescreen</PresentationFormat>
  <Paragraphs>55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等线</vt:lpstr>
      <vt:lpstr>等线 Light</vt:lpstr>
      <vt:lpstr>DFPOP1-W9</vt:lpstr>
      <vt:lpstr>Arial</vt:lpstr>
      <vt:lpstr>Calibri</vt:lpstr>
      <vt:lpstr>Calibri Light</vt:lpstr>
      <vt:lpstr>Cambria</vt:lpstr>
      <vt:lpstr>Cambria Math</vt:lpstr>
      <vt:lpstr>Coiny</vt:lpstr>
      <vt:lpstr>1_Office Theme</vt:lpstr>
      <vt:lpstr>1_Office 主题​​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17</cp:revision>
  <dcterms:created xsi:type="dcterms:W3CDTF">2024-02-03T03:47:49Z</dcterms:created>
  <dcterms:modified xsi:type="dcterms:W3CDTF">2024-02-04T01:30:51Z</dcterms:modified>
</cp:coreProperties>
</file>