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27"/>
  </p:notesMasterIdLst>
  <p:sldIdLst>
    <p:sldId id="258" r:id="rId7"/>
    <p:sldId id="261" r:id="rId8"/>
    <p:sldId id="291" r:id="rId9"/>
    <p:sldId id="292" r:id="rId10"/>
    <p:sldId id="293" r:id="rId11"/>
    <p:sldId id="295" r:id="rId12"/>
    <p:sldId id="296" r:id="rId13"/>
    <p:sldId id="307" r:id="rId14"/>
    <p:sldId id="299" r:id="rId15"/>
    <p:sldId id="2694" r:id="rId16"/>
    <p:sldId id="2695" r:id="rId17"/>
    <p:sldId id="300" r:id="rId18"/>
    <p:sldId id="301" r:id="rId19"/>
    <p:sldId id="294" r:id="rId20"/>
    <p:sldId id="2689" r:id="rId21"/>
    <p:sldId id="2690" r:id="rId22"/>
    <p:sldId id="2691" r:id="rId23"/>
    <p:sldId id="2692" r:id="rId24"/>
    <p:sldId id="2693" r:id="rId25"/>
    <p:sldId id="29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E550B-8758-441B-9690-B802D5BB18A4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1B987-9762-4940-A5E0-41B2A586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31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31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14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149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17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046CE-CC94-461C-8F89-749D2C3B08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432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9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9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35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27" indent="0" algn="ctr">
              <a:buNone/>
              <a:defRPr sz="2000"/>
            </a:lvl2pPr>
            <a:lvl3pPr marL="913878" indent="0" algn="ctr">
              <a:buNone/>
              <a:defRPr sz="1867"/>
            </a:lvl3pPr>
            <a:lvl4pPr marL="1370818" indent="0" algn="ctr">
              <a:buNone/>
              <a:defRPr sz="1600"/>
            </a:lvl4pPr>
            <a:lvl5pPr marL="1827757" indent="0" algn="ctr">
              <a:buNone/>
              <a:defRPr sz="1600"/>
            </a:lvl5pPr>
            <a:lvl6pPr marL="2284710" indent="0" algn="ctr">
              <a:buNone/>
              <a:defRPr sz="1600"/>
            </a:lvl6pPr>
            <a:lvl7pPr marL="2741634" indent="0" algn="ctr">
              <a:buNone/>
              <a:defRPr sz="1600"/>
            </a:lvl7pPr>
            <a:lvl8pPr marL="3198560" indent="0" algn="ctr">
              <a:buNone/>
              <a:defRPr sz="1600"/>
            </a:lvl8pPr>
            <a:lvl9pPr marL="365548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673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521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7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7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411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347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297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23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891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893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97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27" indent="0">
              <a:buNone/>
              <a:defRPr sz="2800"/>
            </a:lvl2pPr>
            <a:lvl3pPr marL="913878" indent="0">
              <a:buNone/>
              <a:defRPr sz="2400"/>
            </a:lvl3pPr>
            <a:lvl4pPr marL="1370818" indent="0">
              <a:buNone/>
              <a:defRPr sz="2000"/>
            </a:lvl4pPr>
            <a:lvl5pPr marL="1827757" indent="0">
              <a:buNone/>
              <a:defRPr sz="2000"/>
            </a:lvl5pPr>
            <a:lvl6pPr marL="2284710" indent="0">
              <a:buNone/>
              <a:defRPr sz="2000"/>
            </a:lvl6pPr>
            <a:lvl7pPr marL="2741634" indent="0">
              <a:buNone/>
              <a:defRPr sz="2000"/>
            </a:lvl7pPr>
            <a:lvl8pPr marL="3198560" indent="0">
              <a:buNone/>
              <a:defRPr sz="2000"/>
            </a:lvl8pPr>
            <a:lvl9pPr marL="365548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479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32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20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75" indent="0" algn="ctr">
              <a:buNone/>
              <a:defRPr sz="2000"/>
            </a:lvl2pPr>
            <a:lvl3pPr marL="913969" indent="0" algn="ctr">
              <a:buNone/>
              <a:defRPr sz="1867"/>
            </a:lvl3pPr>
            <a:lvl4pPr marL="1370954" indent="0" algn="ctr">
              <a:buNone/>
              <a:defRPr sz="1600"/>
            </a:lvl4pPr>
            <a:lvl5pPr marL="1827938" indent="0" algn="ctr">
              <a:buNone/>
              <a:defRPr sz="1600"/>
            </a:lvl5pPr>
            <a:lvl6pPr marL="2284934" indent="0" algn="ctr">
              <a:buNone/>
              <a:defRPr sz="1600"/>
            </a:lvl6pPr>
            <a:lvl7pPr marL="2741906" indent="0" algn="ctr">
              <a:buNone/>
              <a:defRPr sz="1600"/>
            </a:lvl7pPr>
            <a:lvl8pPr marL="3198880" indent="0" algn="ctr">
              <a:buNone/>
              <a:defRPr sz="1600"/>
            </a:lvl8pPr>
            <a:lvl9pPr marL="365585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152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05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7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96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8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03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40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86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48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748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33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75" indent="0">
              <a:buNone/>
              <a:defRPr sz="2800"/>
            </a:lvl2pPr>
            <a:lvl3pPr marL="913969" indent="0">
              <a:buNone/>
              <a:defRPr sz="2400"/>
            </a:lvl3pPr>
            <a:lvl4pPr marL="1370954" indent="0">
              <a:buNone/>
              <a:defRPr sz="2000"/>
            </a:lvl4pPr>
            <a:lvl5pPr marL="1827938" indent="0">
              <a:buNone/>
              <a:defRPr sz="2000"/>
            </a:lvl5pPr>
            <a:lvl6pPr marL="2284934" indent="0">
              <a:buNone/>
              <a:defRPr sz="2000"/>
            </a:lvl6pPr>
            <a:lvl7pPr marL="2741906" indent="0">
              <a:buNone/>
              <a:defRPr sz="2000"/>
            </a:lvl7pPr>
            <a:lvl8pPr marL="3198880" indent="0">
              <a:buNone/>
              <a:defRPr sz="2000"/>
            </a:lvl8pPr>
            <a:lvl9pPr marL="365585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22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0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0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0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14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35" indent="0" algn="ctr">
              <a:buNone/>
              <a:defRPr sz="2000"/>
            </a:lvl2pPr>
            <a:lvl3pPr marL="914082" indent="0" algn="ctr">
              <a:buNone/>
              <a:defRPr sz="1867"/>
            </a:lvl3pPr>
            <a:lvl4pPr marL="1371124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214" indent="0" algn="ctr">
              <a:buNone/>
              <a:defRPr sz="1600"/>
            </a:lvl6pPr>
            <a:lvl7pPr marL="2742246" indent="0" algn="ctr">
              <a:buNone/>
              <a:defRPr sz="1600"/>
            </a:lvl7pPr>
            <a:lvl8pPr marL="3199280" indent="0" algn="ctr">
              <a:buNone/>
              <a:defRPr sz="1600"/>
            </a:lvl8pPr>
            <a:lvl9pPr marL="365631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467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21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5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08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2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2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3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04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653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82" indent="0">
              <a:buNone/>
              <a:defRPr sz="1867" b="1"/>
            </a:lvl3pPr>
            <a:lvl4pPr marL="1371124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214" indent="0">
              <a:buNone/>
              <a:defRPr sz="1600" b="1"/>
            </a:lvl6pPr>
            <a:lvl7pPr marL="2742246" indent="0">
              <a:buNone/>
              <a:defRPr sz="1600" b="1"/>
            </a:lvl7pPr>
            <a:lvl8pPr marL="3199280" indent="0">
              <a:buNone/>
              <a:defRPr sz="1600" b="1"/>
            </a:lvl8pPr>
            <a:lvl9pPr marL="365631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82" indent="0">
              <a:buNone/>
              <a:defRPr sz="1867" b="1"/>
            </a:lvl3pPr>
            <a:lvl4pPr marL="1371124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214" indent="0">
              <a:buNone/>
              <a:defRPr sz="1600" b="1"/>
            </a:lvl6pPr>
            <a:lvl7pPr marL="2742246" indent="0">
              <a:buNone/>
              <a:defRPr sz="1600" b="1"/>
            </a:lvl7pPr>
            <a:lvl8pPr marL="3199280" indent="0">
              <a:buNone/>
              <a:defRPr sz="1600" b="1"/>
            </a:lvl8pPr>
            <a:lvl9pPr marL="365631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948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620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654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042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4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35" indent="0">
              <a:buNone/>
              <a:defRPr sz="1467"/>
            </a:lvl2pPr>
            <a:lvl3pPr marL="914082" indent="0">
              <a:buNone/>
              <a:defRPr sz="1200"/>
            </a:lvl3pPr>
            <a:lvl4pPr marL="1371124" indent="0">
              <a:buNone/>
              <a:defRPr sz="1067"/>
            </a:lvl4pPr>
            <a:lvl5pPr marL="1828165" indent="0">
              <a:buNone/>
              <a:defRPr sz="1067"/>
            </a:lvl5pPr>
            <a:lvl6pPr marL="2285214" indent="0">
              <a:buNone/>
              <a:defRPr sz="1067"/>
            </a:lvl6pPr>
            <a:lvl7pPr marL="2742246" indent="0">
              <a:buNone/>
              <a:defRPr sz="1067"/>
            </a:lvl7pPr>
            <a:lvl8pPr marL="3199280" indent="0">
              <a:buNone/>
              <a:defRPr sz="1067"/>
            </a:lvl8pPr>
            <a:lvl9pPr marL="365631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545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4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82" indent="0">
              <a:buNone/>
              <a:defRPr sz="2400"/>
            </a:lvl3pPr>
            <a:lvl4pPr marL="1371124" indent="0">
              <a:buNone/>
              <a:defRPr sz="2000"/>
            </a:lvl4pPr>
            <a:lvl5pPr marL="1828165" indent="0">
              <a:buNone/>
              <a:defRPr sz="2000"/>
            </a:lvl5pPr>
            <a:lvl6pPr marL="2285214" indent="0">
              <a:buNone/>
              <a:defRPr sz="2000"/>
            </a:lvl6pPr>
            <a:lvl7pPr marL="2742246" indent="0">
              <a:buNone/>
              <a:defRPr sz="2000"/>
            </a:lvl7pPr>
            <a:lvl8pPr marL="3199280" indent="0">
              <a:buNone/>
              <a:defRPr sz="2000"/>
            </a:lvl8pPr>
            <a:lvl9pPr marL="365631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35" indent="0">
              <a:buNone/>
              <a:defRPr sz="1467"/>
            </a:lvl2pPr>
            <a:lvl3pPr marL="914082" indent="0">
              <a:buNone/>
              <a:defRPr sz="1200"/>
            </a:lvl3pPr>
            <a:lvl4pPr marL="1371124" indent="0">
              <a:buNone/>
              <a:defRPr sz="1067"/>
            </a:lvl4pPr>
            <a:lvl5pPr marL="1828165" indent="0">
              <a:buNone/>
              <a:defRPr sz="1067"/>
            </a:lvl5pPr>
            <a:lvl6pPr marL="2285214" indent="0">
              <a:buNone/>
              <a:defRPr sz="1067"/>
            </a:lvl6pPr>
            <a:lvl7pPr marL="2742246" indent="0">
              <a:buNone/>
              <a:defRPr sz="1067"/>
            </a:lvl7pPr>
            <a:lvl8pPr marL="3199280" indent="0">
              <a:buNone/>
              <a:defRPr sz="1067"/>
            </a:lvl8pPr>
            <a:lvl9pPr marL="365631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512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82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43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43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995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7" indent="0" algn="ctr">
              <a:buNone/>
              <a:defRPr sz="2000"/>
            </a:lvl2pPr>
            <a:lvl3pPr marL="914218" indent="0" algn="ctr">
              <a:buNone/>
              <a:defRPr sz="1867"/>
            </a:lvl3pPr>
            <a:lvl4pPr marL="1371328" indent="0" algn="ctr">
              <a:buNone/>
              <a:defRPr sz="1600"/>
            </a:lvl4pPr>
            <a:lvl5pPr marL="1828437" indent="0" algn="ctr">
              <a:buNone/>
              <a:defRPr sz="1600"/>
            </a:lvl5pPr>
            <a:lvl6pPr marL="2285550" indent="0" algn="ctr">
              <a:buNone/>
              <a:defRPr sz="1600"/>
            </a:lvl6pPr>
            <a:lvl7pPr marL="2742654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44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02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3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94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17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867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867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420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43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840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78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7" indent="0">
              <a:buNone/>
              <a:defRPr sz="1467"/>
            </a:lvl2pPr>
            <a:lvl3pPr marL="914218" indent="0">
              <a:buNone/>
              <a:defRPr sz="1200"/>
            </a:lvl3pPr>
            <a:lvl4pPr marL="1371328" indent="0">
              <a:buNone/>
              <a:defRPr sz="1067"/>
            </a:lvl4pPr>
            <a:lvl5pPr marL="1828437" indent="0">
              <a:buNone/>
              <a:defRPr sz="1067"/>
            </a:lvl5pPr>
            <a:lvl6pPr marL="2285550" indent="0">
              <a:buNone/>
              <a:defRPr sz="1067"/>
            </a:lvl6pPr>
            <a:lvl7pPr marL="2742654" indent="0">
              <a:buNone/>
              <a:defRPr sz="1067"/>
            </a:lvl7pPr>
            <a:lvl8pPr marL="3199760" indent="0">
              <a:buNone/>
              <a:defRPr sz="1067"/>
            </a:lvl8pPr>
            <a:lvl9pPr marL="365686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739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8" indent="0">
              <a:buNone/>
              <a:defRPr sz="2400"/>
            </a:lvl3pPr>
            <a:lvl4pPr marL="1371328" indent="0">
              <a:buNone/>
              <a:defRPr sz="2000"/>
            </a:lvl4pPr>
            <a:lvl5pPr marL="1828437" indent="0">
              <a:buNone/>
              <a:defRPr sz="2000"/>
            </a:lvl5pPr>
            <a:lvl6pPr marL="2285550" indent="0">
              <a:buNone/>
              <a:defRPr sz="2000"/>
            </a:lvl6pPr>
            <a:lvl7pPr marL="2742654" indent="0">
              <a:buNone/>
              <a:defRPr sz="2000"/>
            </a:lvl7pPr>
            <a:lvl8pPr marL="3199760" indent="0">
              <a:buNone/>
              <a:defRPr sz="2000"/>
            </a:lvl8pPr>
            <a:lvl9pPr marL="365686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7" indent="0">
              <a:buNone/>
              <a:defRPr sz="1467"/>
            </a:lvl2pPr>
            <a:lvl3pPr marL="914218" indent="0">
              <a:buNone/>
              <a:defRPr sz="1200"/>
            </a:lvl3pPr>
            <a:lvl4pPr marL="1371328" indent="0">
              <a:buNone/>
              <a:defRPr sz="1067"/>
            </a:lvl4pPr>
            <a:lvl5pPr marL="1828437" indent="0">
              <a:buNone/>
              <a:defRPr sz="1067"/>
            </a:lvl5pPr>
            <a:lvl6pPr marL="2285550" indent="0">
              <a:buNone/>
              <a:defRPr sz="1067"/>
            </a:lvl6pPr>
            <a:lvl7pPr marL="2742654" indent="0">
              <a:buNone/>
              <a:defRPr sz="1067"/>
            </a:lvl7pPr>
            <a:lvl8pPr marL="3199760" indent="0">
              <a:buNone/>
              <a:defRPr sz="1067"/>
            </a:lvl8pPr>
            <a:lvl9pPr marL="365686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0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657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3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3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42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33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313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40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5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861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1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810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50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94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20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72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36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3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03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28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80340CC-4DB4-677A-5C09-EA5C0ACEB9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8374" y="218191"/>
            <a:ext cx="1186403" cy="1186403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14A04C8-9137-7946-613E-591966AA16C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59" y="-4332544"/>
            <a:ext cx="1544621" cy="154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8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4027A994-EF63-4F78-85EE-86D414639FF6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47" tIns="34289" rIns="68547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47" tIns="34289" rIns="68547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78"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33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38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77" indent="-228477" algn="l" defTabSz="9138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3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4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8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20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159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098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03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2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71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4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56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48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6CF5074-25DB-440E-A834-DEFCC995FC3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53" tIns="34289" rIns="68553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53" tIns="34289" rIns="68553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69"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69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0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396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8" indent="-228498" algn="l" defTabSz="91396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66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40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415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409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3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378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37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7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969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95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938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93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906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88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85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8B4A38C-F2FF-41C4-A67B-6F2BE48A921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61" tIns="34289" rIns="68561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61" tIns="34289" rIns="68561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082"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082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42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08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5" indent="-228525" algn="l" defTabSz="9140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57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06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40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675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722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76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805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85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082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4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4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246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280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31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9FEF8400-661A-437C-89B8-56222307679C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70" tIns="34289" rIns="68570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70" tIns="34289" rIns="68570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20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F722F694-424B-441E-A000-02BF2AF3D5D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2024/2/4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1.pn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59.png"/><Relationship Id="rId5" Type="http://schemas.openxmlformats.org/officeDocument/2006/relationships/image" Target="../media/image17.sv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16.png"/><Relationship Id="rId9" Type="http://schemas.openxmlformats.org/officeDocument/2006/relationships/image" Target="../media/image23.svg"/><Relationship Id="rId1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7.pn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65.png"/><Relationship Id="rId5" Type="http://schemas.openxmlformats.org/officeDocument/2006/relationships/image" Target="../media/image17.sv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16.png"/><Relationship Id="rId9" Type="http://schemas.openxmlformats.org/officeDocument/2006/relationships/image" Target="../media/image23.svg"/><Relationship Id="rId1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12" Type="http://schemas.openxmlformats.org/officeDocument/2006/relationships/image" Target="../media/image7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70.png"/><Relationship Id="rId5" Type="http://schemas.openxmlformats.org/officeDocument/2006/relationships/image" Target="../media/image16.png"/><Relationship Id="rId10" Type="http://schemas.openxmlformats.org/officeDocument/2006/relationships/image" Target="../media/image23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74.png"/><Relationship Id="rId5" Type="http://schemas.openxmlformats.org/officeDocument/2006/relationships/image" Target="../media/image18.png"/><Relationship Id="rId10" Type="http://schemas.openxmlformats.org/officeDocument/2006/relationships/image" Target="../media/image73.png"/><Relationship Id="rId4" Type="http://schemas.openxmlformats.org/officeDocument/2006/relationships/image" Target="../media/image17.sv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image" Target="../media/image39.sv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24" Type="http://schemas.openxmlformats.org/officeDocument/2006/relationships/image" Target="../media/image37.sv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Relationship Id="rId27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audio" Target="../media/audio2.wav"/><Relationship Id="rId7" Type="http://schemas.openxmlformats.org/officeDocument/2006/relationships/image" Target="../media/image82.png"/><Relationship Id="rId12" Type="http://schemas.openxmlformats.org/officeDocument/2006/relationships/slide" Target="slide2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1.png"/><Relationship Id="rId11" Type="http://schemas.openxmlformats.org/officeDocument/2006/relationships/image" Target="../media/image77.gif"/><Relationship Id="rId5" Type="http://schemas.openxmlformats.org/officeDocument/2006/relationships/slide" Target="slide17.xml"/><Relationship Id="rId10" Type="http://schemas.openxmlformats.org/officeDocument/2006/relationships/image" Target="../media/image83.gif"/><Relationship Id="rId4" Type="http://schemas.openxmlformats.org/officeDocument/2006/relationships/image" Target="../media/image80.png"/><Relationship Id="rId9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16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1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image" Target="../media/image39.sv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24" Type="http://schemas.openxmlformats.org/officeDocument/2006/relationships/image" Target="../media/image37.sv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Relationship Id="rId27" Type="http://schemas.openxmlformats.org/officeDocument/2006/relationships/image" Target="../media/image4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5.svg"/><Relationship Id="rId7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45.pn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17" Type="http://schemas.openxmlformats.org/officeDocument/2006/relationships/image" Target="../media/image49.png"/><Relationship Id="rId2" Type="http://schemas.openxmlformats.org/officeDocument/2006/relationships/audio" Target="../media/media1.mp3"/><Relationship Id="rId16" Type="http://schemas.openxmlformats.org/officeDocument/2006/relationships/image" Target="../media/image45.png"/><Relationship Id="rId1" Type="http://schemas.microsoft.com/office/2007/relationships/media" Target="../media/media1.mp3"/><Relationship Id="rId6" Type="http://schemas.openxmlformats.org/officeDocument/2006/relationships/image" Target="../media/image5.svg"/><Relationship Id="rId11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48.png"/><Relationship Id="rId10" Type="http://schemas.openxmlformats.org/officeDocument/2006/relationships/image" Target="../media/image43.svg"/><Relationship Id="rId4" Type="http://schemas.openxmlformats.org/officeDocument/2006/relationships/image" Target="../media/image41.pn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45.png"/><Relationship Id="rId1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17" Type="http://schemas.openxmlformats.org/officeDocument/2006/relationships/image" Target="../media/image52.png"/><Relationship Id="rId2" Type="http://schemas.openxmlformats.org/officeDocument/2006/relationships/audio" Target="../media/media1.mp3"/><Relationship Id="rId16" Type="http://schemas.openxmlformats.org/officeDocument/2006/relationships/image" Target="../media/image51.png"/><Relationship Id="rId1" Type="http://schemas.microsoft.com/office/2007/relationships/media" Target="../media/media1.mp3"/><Relationship Id="rId6" Type="http://schemas.openxmlformats.org/officeDocument/2006/relationships/image" Target="../media/image5.svg"/><Relationship Id="rId11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47.svg"/><Relationship Id="rId10" Type="http://schemas.openxmlformats.org/officeDocument/2006/relationships/image" Target="../media/image43.svg"/><Relationship Id="rId4" Type="http://schemas.openxmlformats.org/officeDocument/2006/relationships/image" Target="../media/image41.png"/><Relationship Id="rId9" Type="http://schemas.openxmlformats.org/officeDocument/2006/relationships/image" Target="../media/image42.png"/><Relationship Id="rId1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45.png"/><Relationship Id="rId1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43.svg"/><Relationship Id="rId17" Type="http://schemas.openxmlformats.org/officeDocument/2006/relationships/image" Target="../media/image54.png"/><Relationship Id="rId2" Type="http://schemas.openxmlformats.org/officeDocument/2006/relationships/audio" Target="../media/media1.mp3"/><Relationship Id="rId16" Type="http://schemas.openxmlformats.org/officeDocument/2006/relationships/image" Target="../media/image53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42.png"/><Relationship Id="rId5" Type="http://schemas.openxmlformats.org/officeDocument/2006/relationships/image" Target="../media/image44.png"/><Relationship Id="rId15" Type="http://schemas.openxmlformats.org/officeDocument/2006/relationships/image" Target="../media/image47.svg"/><Relationship Id="rId10" Type="http://schemas.openxmlformats.org/officeDocument/2006/relationships/image" Target="../media/image7.svg"/><Relationship Id="rId4" Type="http://schemas.openxmlformats.org/officeDocument/2006/relationships/image" Target="../media/image41.png"/><Relationship Id="rId9" Type="http://schemas.openxmlformats.org/officeDocument/2006/relationships/image" Target="../media/image6.png"/><Relationship Id="rId1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image" Target="../media/image39.sv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24" Type="http://schemas.openxmlformats.org/officeDocument/2006/relationships/image" Target="../media/image37.sv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Relationship Id="rId27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57.png"/><Relationship Id="rId5" Type="http://schemas.openxmlformats.org/officeDocument/2006/relationships/image" Target="../media/image17.svg"/><Relationship Id="rId10" Type="http://schemas.openxmlformats.org/officeDocument/2006/relationships/image" Target="../media/image56.png"/><Relationship Id="rId4" Type="http://schemas.openxmlformats.org/officeDocument/2006/relationships/image" Target="../media/image16.png"/><Relationship Id="rId9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2E127A7-3425-FB77-E410-EED9670CDD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15162" y="304800"/>
            <a:ext cx="8173200" cy="4176326"/>
          </a:xfrm>
          <a:prstGeom prst="rect">
            <a:avLst/>
          </a:prstGeom>
        </p:spPr>
      </p:pic>
      <p:pic>
        <p:nvPicPr>
          <p:cNvPr id="17" name="Picture 30">
            <a:extLst>
              <a:ext uri="{FF2B5EF4-FFF2-40B4-BE49-F238E27FC236}">
                <a16:creationId xmlns:a16="http://schemas.microsoft.com/office/drawing/2014/main" id="{D3013595-1A2A-6EDB-D985-77575219704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52" r="752"/>
          <a:stretch>
            <a:fillRect/>
          </a:stretch>
        </p:blipFill>
        <p:spPr>
          <a:xfrm>
            <a:off x="-132003" y="3583824"/>
            <a:ext cx="3546901" cy="352904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9" t="24242" r="28476" b="21093"/>
          <a:stretch/>
        </p:blipFill>
        <p:spPr>
          <a:xfrm>
            <a:off x="6058272" y="4346393"/>
            <a:ext cx="2976390" cy="24893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8759BA-5201-191A-C8AA-F61BDDDB6D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761048">
            <a:off x="612625" y="971552"/>
            <a:ext cx="7921775" cy="38204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3CF2E7-BB65-22D5-067E-16D4C23241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96975" y="1212690"/>
            <a:ext cx="3426249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0" y="171148"/>
            <a:ext cx="11811159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3AD782-178D-9DB9-052C-79F7487DC7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437" y="795337"/>
            <a:ext cx="3360764" cy="17287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CEA3F7-903A-D28C-9290-573214709F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09584" y="866775"/>
            <a:ext cx="3106882" cy="14859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05CED6-7057-B83E-6BE1-E157F07C8113}"/>
                  </a:ext>
                </a:extLst>
              </p:cNvPr>
              <p:cNvSpPr txBox="1"/>
              <p:nvPr/>
            </p:nvSpPr>
            <p:spPr>
              <a:xfrm>
                <a:off x="1057274" y="2495550"/>
                <a:ext cx="3819525" cy="144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endParaRPr lang="en-US" sz="6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05CED6-7057-B83E-6BE1-E157F07C81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274" y="2495550"/>
                <a:ext cx="3819525" cy="14400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A4DF2-421B-3B0E-FBEE-7F0D11D70736}"/>
                  </a:ext>
                </a:extLst>
              </p:cNvPr>
              <p:cNvSpPr txBox="1"/>
              <p:nvPr/>
            </p:nvSpPr>
            <p:spPr>
              <a:xfrm>
                <a:off x="1038224" y="4057650"/>
                <a:ext cx="3819525" cy="1426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endParaRPr lang="en-US" sz="6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A4DF2-421B-3B0E-FBEE-7F0D11D70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224" y="4057650"/>
                <a:ext cx="3819525" cy="142628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08BF931-DDB3-8CF0-7843-9FD461350655}"/>
                  </a:ext>
                </a:extLst>
              </p:cNvPr>
              <p:cNvSpPr txBox="1"/>
              <p:nvPr/>
            </p:nvSpPr>
            <p:spPr>
              <a:xfrm>
                <a:off x="7886699" y="2428875"/>
                <a:ext cx="3819525" cy="144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endParaRPr lang="en-US" sz="6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08BF931-DDB3-8CF0-7843-9FD461350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699" y="2428875"/>
                <a:ext cx="3819525" cy="14400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0A53905-6984-44EB-29DD-D9D45CE17667}"/>
                  </a:ext>
                </a:extLst>
              </p:cNvPr>
              <p:cNvSpPr txBox="1"/>
              <p:nvPr/>
            </p:nvSpPr>
            <p:spPr>
              <a:xfrm>
                <a:off x="7867649" y="3990975"/>
                <a:ext cx="3819525" cy="1484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endParaRPr lang="en-US" sz="6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0A53905-6984-44EB-29DD-D9D45CE17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649" y="3990975"/>
                <a:ext cx="3819525" cy="148444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7765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0" y="171148"/>
            <a:ext cx="11811159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05CED6-7057-B83E-6BE1-E157F07C8113}"/>
                  </a:ext>
                </a:extLst>
              </p:cNvPr>
              <p:cNvSpPr txBox="1"/>
              <p:nvPr/>
            </p:nvSpPr>
            <p:spPr>
              <a:xfrm>
                <a:off x="1057274" y="2495550"/>
                <a:ext cx="3819525" cy="144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𝟏𝟏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− 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 </a:t>
                </a:r>
                <a:endPara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05CED6-7057-B83E-6BE1-E157F07C81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274" y="2495550"/>
                <a:ext cx="3819525" cy="14400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A4DF2-421B-3B0E-FBEE-7F0D11D70736}"/>
                  </a:ext>
                </a:extLst>
              </p:cNvPr>
              <p:cNvSpPr txBox="1"/>
              <p:nvPr/>
            </p:nvSpPr>
            <p:spPr>
              <a:xfrm>
                <a:off x="1038224" y="4057650"/>
                <a:ext cx="3819525" cy="1421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 </a:t>
                </a:r>
                <a:endPara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A4DF2-421B-3B0E-FBEE-7F0D11D70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224" y="4057650"/>
                <a:ext cx="3819525" cy="14216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08BF931-DDB3-8CF0-7843-9FD461350655}"/>
                  </a:ext>
                </a:extLst>
              </p:cNvPr>
              <p:cNvSpPr txBox="1"/>
              <p:nvPr/>
            </p:nvSpPr>
            <p:spPr>
              <a:xfrm>
                <a:off x="7886699" y="2428875"/>
                <a:ext cx="3819525" cy="144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𝟏𝟗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− 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 </a:t>
                </a:r>
                <a:endPara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08BF931-DDB3-8CF0-7843-9FD461350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699" y="2428875"/>
                <a:ext cx="3819525" cy="14400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0A53905-6984-44EB-29DD-D9D45CE17667}"/>
                  </a:ext>
                </a:extLst>
              </p:cNvPr>
              <p:cNvSpPr txBox="1"/>
              <p:nvPr/>
            </p:nvSpPr>
            <p:spPr>
              <a:xfrm>
                <a:off x="7867649" y="3990975"/>
                <a:ext cx="3819525" cy="1476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  <m:r>
                        <a:rPr kumimoji="0" lang="en-US" sz="4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0A53905-6984-44EB-29DD-D9D45CE17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649" y="3990975"/>
                <a:ext cx="3819525" cy="147617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432C156A-BF37-3A83-C863-E12550D4D3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5825" y="381000"/>
            <a:ext cx="3619500" cy="18097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06BED8-49C3-F801-2492-6C2E2CB2CC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81837" y="552450"/>
            <a:ext cx="3672052" cy="176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487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grpSp>
        <p:nvGrpSpPr>
          <p:cNvPr id="41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820812" y="403880"/>
            <a:ext cx="10442874" cy="1200329"/>
            <a:chOff x="1169225" y="83533"/>
            <a:chExt cx="10442874" cy="1200329"/>
          </a:xfrm>
        </p:grpSpPr>
        <p:sp>
          <p:nvSpPr>
            <p:cNvPr id="42" name="TextBox 16">
              <a:extLst>
                <a:ext uri="{FF2B5EF4-FFF2-40B4-BE49-F238E27FC236}">
                  <a16:creationId xmlns:a16="http://schemas.microsoft.com/office/drawing/2014/main" id="{26DA287F-80C3-BFDD-2792-4403BD97486B}"/>
                </a:ext>
              </a:extLst>
            </p:cNvPr>
            <p:cNvSpPr txBox="1"/>
            <p:nvPr/>
          </p:nvSpPr>
          <p:spPr>
            <a:xfrm>
              <a:off x="1960462" y="83533"/>
              <a:ext cx="9651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phép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kết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quả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sai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sửa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đúng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43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44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299488" y="203038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AAF5C94-D4A7-5EEE-A8FF-A9A305D04E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0624" y="1682743"/>
            <a:ext cx="10010775" cy="45942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DEB17B-F6A9-5543-3892-F1D5F4EE15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714" y="3682118"/>
            <a:ext cx="527686" cy="537458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6E51218-F97C-D831-C7B3-EB42D4A614E4}"/>
              </a:ext>
            </a:extLst>
          </p:cNvPr>
          <p:cNvSpPr/>
          <p:nvPr/>
        </p:nvSpPr>
        <p:spPr>
          <a:xfrm>
            <a:off x="4972049" y="3638550"/>
            <a:ext cx="333375" cy="333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138B817-F3BF-3EF2-462D-4E899D691A9F}"/>
              </a:ext>
            </a:extLst>
          </p:cNvPr>
          <p:cNvSpPr/>
          <p:nvPr/>
        </p:nvSpPr>
        <p:spPr>
          <a:xfrm>
            <a:off x="8905874" y="5562600"/>
            <a:ext cx="333375" cy="333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1663817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94554" y="107476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grpSp>
        <p:nvGrpSpPr>
          <p:cNvPr id="41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506487" y="356255"/>
            <a:ext cx="10471449" cy="2198807"/>
            <a:chOff x="1169225" y="178783"/>
            <a:chExt cx="10471449" cy="219880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TextBox 16">
                  <a:extLst>
                    <a:ext uri="{FF2B5EF4-FFF2-40B4-BE49-F238E27FC236}">
                      <a16:creationId xmlns:a16="http://schemas.microsoft.com/office/drawing/2014/main" id="{26DA287F-80C3-BFDD-2792-4403BD97486B}"/>
                    </a:ext>
                  </a:extLst>
                </p:cNvPr>
                <p:cNvSpPr txBox="1"/>
                <p:nvPr/>
              </p:nvSpPr>
              <p:spPr>
                <a:xfrm>
                  <a:off x="1989037" y="178783"/>
                  <a:ext cx="9651637" cy="2198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28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Dữ liệu trong máy tính xách tay của chú Minh đã chứa đầy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dung lượng bộ nhớ, chú Minh xóa bớt dữ liệu bằng</a:t>
                  </a:r>
                  <a:r>
                    <a:rPr lang="en-US" sz="2800" b="1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dung lượng bộ nhớ. Hỏi dữ liệu còn lại chiếm bao nhiêu phần dung lượng bộ nhớ?</a:t>
                  </a:r>
                  <a:endPara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42" name="TextBox 16">
                  <a:extLst>
                    <a:ext uri="{FF2B5EF4-FFF2-40B4-BE49-F238E27FC236}">
                      <a16:creationId xmlns:a16="http://schemas.microsoft.com/office/drawing/2014/main" id="{26DA287F-80C3-BFDD-2792-4403BD9748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89037" y="178783"/>
                  <a:ext cx="9651637" cy="2198807"/>
                </a:xfrm>
                <a:prstGeom prst="rect">
                  <a:avLst/>
                </a:prstGeom>
                <a:blipFill>
                  <a:blip r:embed="rId9"/>
                  <a:stretch>
                    <a:fillRect l="-1327" t="-2770" r="-1263" b="-66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44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309013" y="2125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5B1F6B6-4DAB-A491-FBA7-969E6EB9CA6B}"/>
                  </a:ext>
                </a:extLst>
              </p:cNvPr>
              <p:cNvSpPr txBox="1"/>
              <p:nvPr/>
            </p:nvSpPr>
            <p:spPr>
              <a:xfrm>
                <a:off x="342900" y="3171825"/>
                <a:ext cx="4791075" cy="262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 tắt:</a:t>
                </a:r>
                <a:endParaRPr lang="en-US" sz="2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Dữ liệu đã chứa: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dung lượng</a:t>
                </a:r>
                <a:endParaRPr lang="en-US" sz="2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Dữ liệu đã xóa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dung lượng </a:t>
                </a:r>
                <a:endParaRPr lang="en-US" sz="2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Dữ liệu còn lại .....dung lượng?</a:t>
                </a:r>
                <a:endParaRPr lang="en-US" sz="2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5B1F6B6-4DAB-A491-FBA7-969E6EB9C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" y="3171825"/>
                <a:ext cx="4791075" cy="2628412"/>
              </a:xfrm>
              <a:prstGeom prst="rect">
                <a:avLst/>
              </a:prstGeom>
              <a:blipFill>
                <a:blip r:embed="rId10"/>
                <a:stretch>
                  <a:fillRect l="-1908" t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4A3B8C-3ED5-3CE7-4478-56B47DDF0CFD}"/>
                  </a:ext>
                </a:extLst>
              </p:cNvPr>
              <p:cNvSpPr txBox="1"/>
              <p:nvPr/>
            </p:nvSpPr>
            <p:spPr>
              <a:xfrm>
                <a:off x="6019801" y="2895600"/>
                <a:ext cx="5372100" cy="2629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giải: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Dữ liệu còn lại chiếm số phần dung lượng bộ nhớ là: 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9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10</m:t>
                        </m:r>
                      </m:den>
                    </m:f>
                    <m:r>
                      <a:rPr lang="nl-NL" sz="2800" i="1">
                        <a:solidFill>
                          <a:srgbClr val="FF0000"/>
                        </a:solidFill>
                      </a:rPr>
                      <m:t>− 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3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10</m:t>
                        </m:r>
                      </m:den>
                    </m:f>
                    <m:r>
                      <a:rPr lang="nl-NL" sz="2800" i="1">
                        <a:solidFill>
                          <a:srgbClr val="FF0000"/>
                        </a:solidFill>
                      </a:rPr>
                      <m:t>= 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6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10</m:t>
                        </m:r>
                      </m:den>
                    </m:f>
                    <m:r>
                      <a:rPr lang="nl-NL" sz="2800" i="1">
                        <a:solidFill>
                          <a:srgbClr val="FF0000"/>
                        </a:solidFill>
                      </a:rPr>
                      <m:t>= 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3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(dung lượng)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r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số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3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dung lượng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4A3B8C-3ED5-3CE7-4478-56B47DDF0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1" y="2895600"/>
                <a:ext cx="5372100" cy="2629694"/>
              </a:xfrm>
              <a:prstGeom prst="rect">
                <a:avLst/>
              </a:prstGeom>
              <a:blipFill>
                <a:blip r:embed="rId11"/>
                <a:stretch>
                  <a:fillRect t="-2320" r="-2270" b="-18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40726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19450" y="300905"/>
            <a:ext cx="6162675" cy="65758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BBAF6A9-36CB-0DDA-C9F0-C603426F264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67616" y="1653468"/>
            <a:ext cx="5675868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203B8E0-DD21-4002-B526-AEA320F71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505" y="28354"/>
            <a:ext cx="12738973" cy="71595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25FA8BF-E8B1-44FE-842B-181DD6686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4445" y="970485"/>
            <a:ext cx="2198451" cy="19975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90847" y="326065"/>
            <a:ext cx="116249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Arial"/>
              <a:sym typeface="Arial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61602" y="231595"/>
            <a:ext cx="6724887" cy="1009676"/>
          </a:xfrm>
          <a:prstGeom prst="roundRect">
            <a:avLst/>
          </a:prstGeom>
          <a:solidFill>
            <a:srgbClr val="FFDED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  <a:sym typeface="Arial"/>
              </a:rPr>
              <a:t>Khu vườn may mắn.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85" y="2324986"/>
            <a:ext cx="3278960" cy="231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21" y="736434"/>
            <a:ext cx="3276600" cy="255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405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p:pic>
        <p:nvPicPr>
          <p:cNvPr id="18" name="Picture 17">
            <a:hlinkClick r:id="rId5" action="ppaction://hlinksldjump"/>
            <a:extLst>
              <a:ext uri="{FF2B5EF4-FFF2-40B4-BE49-F238E27FC236}">
                <a16:creationId xmlns:a16="http://schemas.microsoft.com/office/drawing/2014/main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668777" y="3334646"/>
            <a:ext cx="838055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3370311" y="2018373"/>
            <a:ext cx="1505792" cy="1783675"/>
          </a:xfrm>
          <a:prstGeom prst="rect">
            <a:avLst/>
          </a:prstGeom>
        </p:spPr>
      </p:pic>
      <p:pic>
        <p:nvPicPr>
          <p:cNvPr id="41" name="Picture 40">
            <a:hlinkClick r:id="rId8" action="ppaction://hlinksldjump"/>
            <a:extLst>
              <a:ext uri="{FF2B5EF4-FFF2-40B4-BE49-F238E27FC236}">
                <a16:creationId xmlns:a16="http://schemas.microsoft.com/office/drawing/2014/main" id="{75FB20FE-D75E-479A-BB54-8570DCC88C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968017" y="3334646"/>
            <a:ext cx="838055" cy="98090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B959559-E78C-484F-9F7A-135ED40464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669551" y="2018373"/>
            <a:ext cx="1505792" cy="1783675"/>
          </a:xfrm>
          <a:prstGeom prst="rect">
            <a:avLst/>
          </a:prstGeom>
        </p:spPr>
      </p:pic>
      <p:pic>
        <p:nvPicPr>
          <p:cNvPr id="43" name="Picture 42">
            <a:hlinkClick r:id="rId9" action="ppaction://hlinksldjump"/>
            <a:extLst>
              <a:ext uri="{FF2B5EF4-FFF2-40B4-BE49-F238E27FC236}">
                <a16:creationId xmlns:a16="http://schemas.microsoft.com/office/drawing/2014/main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4720114" y="2442809"/>
            <a:ext cx="838055" cy="98090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4421647" y="1126533"/>
            <a:ext cx="1505792" cy="1783675"/>
          </a:xfrm>
          <a:prstGeom prst="rect">
            <a:avLst/>
          </a:prstGeom>
        </p:spPr>
      </p:pic>
      <p:pic>
        <p:nvPicPr>
          <p:cNvPr id="47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9CEF4170-DF7A-4F5E-A346-2A520D1EB8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3582310"/>
            <a:ext cx="3775600" cy="325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0663" y="255689"/>
            <a:ext cx="1939935" cy="1762683"/>
          </a:xfrm>
          <a:prstGeom prst="rect">
            <a:avLst/>
          </a:prstGeom>
        </p:spPr>
      </p:pic>
      <p:sp>
        <p:nvSpPr>
          <p:cNvPr id="2" name="Right Arrow 1">
            <a:hlinkClick r:id="rId12" action="ppaction://hlinksldjump"/>
          </p:cNvPr>
          <p:cNvSpPr/>
          <p:nvPr/>
        </p:nvSpPr>
        <p:spPr>
          <a:xfrm>
            <a:off x="10533322" y="5812465"/>
            <a:ext cx="1488556" cy="1020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6963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05 -0.04954 L 0.09505 -0.04954 C 0.13581 -0.05093 0.24479 -0.05949 0.28021 -0.03819 C 0.29271 -0.03079 0.29401 0.00139 0.30104 0.0213 C 0.29883 0.04028 0.29974 0.06111 0.29453 0.07801 C 0.27773 0.13333 0.24766 0.14468 0.21641 0.1632 C 0.20286 0.1713 0.18164 0.17616 0.16693 0.18032 C 0.14115 0.1757 0.13372 0.17315 0.09987 0.18032 C 0.09427 0.18148 0.08854 0.18542 0.08398 0.19167 C 0.07969 0.19722 0.07526 0.20278 0.07122 0.20857 C 0.06419 0.21875 0.05039 0.23982 0.05039 0.23982 C 0.04935 0.24352 0.04844 0.24745 0.04727 0.25116 C 0.04622 0.25417 0.04492 0.25671 0.04401 0.25972 C 0.04206 0.26667 0.04245 0.26736 0.04245 0.27384 L 0.04727 0.26829 L 0.03932 0.27685 L 0.0457 0.26829 " pathEditMode="relative" ptsTypes="AAAAAAAAAAAAAAAAA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0B2BF6-830C-4116-B20A-A11D2343221B}"/>
                  </a:ext>
                </a:extLst>
              </p:cNvPr>
              <p:cNvSpPr/>
              <p:nvPr/>
            </p:nvSpPr>
            <p:spPr>
              <a:xfrm>
                <a:off x="1475362" y="445993"/>
                <a:ext cx="9241276" cy="132296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12" tIns="45719" rIns="91412" bIns="45719" rtlCol="0" anchor="t"/>
              <a:lstStyle/>
              <a:p>
                <a:pPr marL="0" marR="0" lvl="0" indent="0" algn="ctr" defTabSz="9140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1: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  <m:r>
                          <a:rPr kumimoji="0" lang="en-US" sz="5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0B2BF6-830C-4116-B20A-A11D23432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362" y="445993"/>
                <a:ext cx="9241276" cy="1322961"/>
              </a:xfrm>
              <a:prstGeom prst="rect">
                <a:avLst/>
              </a:prstGeom>
              <a:blipFill>
                <a:blip r:embed="rId4"/>
                <a:stretch>
                  <a:fillRect b="-958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0094D2C1-7CAD-4D15-8C6B-36FCFC71A3AA}"/>
                  </a:ext>
                </a:extLst>
              </p:cNvPr>
              <p:cNvSpPr/>
              <p:nvPr/>
            </p:nvSpPr>
            <p:spPr>
              <a:xfrm>
                <a:off x="2846098" y="3101648"/>
                <a:ext cx="6717002" cy="1213178"/>
              </a:xfrm>
              <a:prstGeom prst="roundRect">
                <a:avLst/>
              </a:prstGeom>
              <a:solidFill>
                <a:srgbClr val="FFFFCD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91412" tIns="45719" rIns="91412" bIns="45719" rtlCol="0" anchor="ctr"/>
              <a:lstStyle/>
              <a:p>
                <a:pPr lvl="0" algn="ctr" defTabSz="913516"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  <a:sym typeface="Arial"/>
                  </a:rPr>
                  <a:t>Đáp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  <a:sym typeface="Arial"/>
                  </a:rPr>
                  <a:t>án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  <a:sym typeface="Arial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0094D2C1-7CAD-4D15-8C6B-36FCFC71A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098" y="3101648"/>
                <a:ext cx="6717002" cy="1213178"/>
              </a:xfrm>
              <a:prstGeom prst="round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rrow: Left 3">
            <a:hlinkClick r:id="rId6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43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19" rIns="91412" bIns="45719" rtlCol="0" anchor="ctr"/>
          <a:lstStyle/>
          <a:p>
            <a:pPr marL="0" marR="0" lvl="0" indent="0" algn="ctr" defTabSz="9140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7561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hlinkClick r:id="rId3" action="ppaction://hlinksldjump"/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8" y="0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852C89-7D54-4547-B628-594E41C66954}"/>
                  </a:ext>
                </a:extLst>
              </p:cNvPr>
              <p:cNvSpPr/>
              <p:nvPr/>
            </p:nvSpPr>
            <p:spPr>
              <a:xfrm>
                <a:off x="2496372" y="626624"/>
                <a:ext cx="7342953" cy="13355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24" tIns="45719" rIns="91424" bIns="45719" rtlCol="0" anchor="t"/>
              <a:lstStyle/>
              <a:p>
                <a:pPr marL="0" marR="0" lvl="0" indent="0" algn="ctr" defTabSz="9140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2: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852C89-7D54-4547-B628-594E41C66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72" y="626624"/>
                <a:ext cx="7342953" cy="1335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33B3330-D4B2-4AB3-AB1F-4DBAC641DC12}"/>
                  </a:ext>
                </a:extLst>
              </p:cNvPr>
              <p:cNvSpPr/>
              <p:nvPr/>
            </p:nvSpPr>
            <p:spPr>
              <a:xfrm>
                <a:off x="2858322" y="2800350"/>
                <a:ext cx="6600003" cy="1362075"/>
              </a:xfrm>
              <a:prstGeom prst="roundRect">
                <a:avLst/>
              </a:prstGeom>
              <a:solidFill>
                <a:srgbClr val="FFFFCD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91424" tIns="45719" rIns="91424" bIns="45719" rtlCol="0" anchor="ctr"/>
              <a:lstStyle/>
              <a:p>
                <a:pPr lvl="0" algn="ctr" defTabSz="913516"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  <a:sym typeface="Arial"/>
                  </a:rPr>
                  <a:t>Đáp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  <a:sym typeface="Arial"/>
                  </a:rPr>
                  <a:t>án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  <a:sym typeface="Arial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33B3330-D4B2-4AB3-AB1F-4DBAC641DC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322" y="2800350"/>
                <a:ext cx="6600003" cy="1362075"/>
              </a:xfrm>
              <a:prstGeom prst="roundRect">
                <a:avLst/>
              </a:prstGeom>
              <a:blipFill>
                <a:blip r:embed="rId6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Left 6">
            <a:hlinkClick r:id="rId3" action="ppaction://hlinksldjump"/>
            <a:extLst>
              <a:ext uri="{FF2B5EF4-FFF2-40B4-BE49-F238E27FC236}">
                <a16:creationId xmlns:a16="http://schemas.microsoft.com/office/drawing/2014/main" id="{F39962FF-3145-4126-B363-D06BCEA89F2E}"/>
              </a:ext>
            </a:extLst>
          </p:cNvPr>
          <p:cNvSpPr/>
          <p:nvPr/>
        </p:nvSpPr>
        <p:spPr>
          <a:xfrm>
            <a:off x="10418335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9" rIns="91424" bIns="45719" rtlCol="0" anchor="ctr"/>
          <a:lstStyle/>
          <a:p>
            <a:pPr marL="0" marR="0" lvl="0" indent="0" algn="ctr" defTabSz="9141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378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A731D18-1F06-468B-8057-661B66C0369A}"/>
                  </a:ext>
                </a:extLst>
              </p:cNvPr>
              <p:cNvSpPr/>
              <p:nvPr/>
            </p:nvSpPr>
            <p:spPr>
              <a:xfrm>
                <a:off x="3362324" y="391318"/>
                <a:ext cx="5960219" cy="143079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39" tIns="45719" rIns="91439" bIns="45719" rtlCol="0" anchor="t"/>
              <a:lstStyle/>
              <a:p>
                <a:pPr marL="0" marR="0" lvl="0" indent="0" algn="ctr" defTabSz="9140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3: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𝟐𝟓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A731D18-1F06-468B-8057-661B66C036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324" y="391318"/>
                <a:ext cx="5960219" cy="1430796"/>
              </a:xfrm>
              <a:prstGeom prst="rect">
                <a:avLst/>
              </a:prstGeom>
              <a:blipFill>
                <a:blip r:embed="rId5"/>
                <a:stretch>
                  <a:fillRect b="-168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7839CB5-866B-4B90-A21D-047F6BB746F4}"/>
                  </a:ext>
                </a:extLst>
              </p:cNvPr>
              <p:cNvSpPr/>
              <p:nvPr/>
            </p:nvSpPr>
            <p:spPr>
              <a:xfrm>
                <a:off x="4552274" y="3554863"/>
                <a:ext cx="5191802" cy="1381328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Đáp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án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ndrogyne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</mc:Choice>
        <mc:Fallback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7839CB5-866B-4B90-A21D-047F6BB746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274" y="3554863"/>
                <a:ext cx="5191802" cy="1381328"/>
              </a:xfrm>
              <a:prstGeom prst="roundRect">
                <a:avLst/>
              </a:prstGeom>
              <a:blipFill>
                <a:blip r:embed="rId6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Left 5">
            <a:hlinkClick r:id="rId7" action="ppaction://hlinksldjump"/>
            <a:extLst>
              <a:ext uri="{FF2B5EF4-FFF2-40B4-BE49-F238E27FC236}">
                <a16:creationId xmlns:a16="http://schemas.microsoft.com/office/drawing/2014/main" id="{8C844D45-B607-4B3C-AD2A-AFB18C3DC30B}"/>
              </a:ext>
            </a:extLst>
          </p:cNvPr>
          <p:cNvSpPr/>
          <p:nvPr/>
        </p:nvSpPr>
        <p:spPr>
          <a:xfrm>
            <a:off x="10418326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8075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5CC55D-F432-6B7F-64F0-03F3D4BF6B3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98859" y="1546792"/>
            <a:ext cx="5651482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5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30">
            <a:extLst>
              <a:ext uri="{FF2B5EF4-FFF2-40B4-BE49-F238E27FC236}">
                <a16:creationId xmlns:a16="http://schemas.microsoft.com/office/drawing/2014/main" id="{D3013595-1A2A-6EDB-D985-7757521970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2" r="752"/>
          <a:stretch>
            <a:fillRect/>
          </a:stretch>
        </p:blipFill>
        <p:spPr>
          <a:xfrm>
            <a:off x="-132003" y="3583824"/>
            <a:ext cx="3546901" cy="3529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53E299-564F-4801-AE57-A7AE55FF1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03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0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F6B51A1-35B4-9398-6F59-CCC4711A607D}"/>
              </a:ext>
            </a:extLst>
          </p:cNvPr>
          <p:cNvSpPr/>
          <p:nvPr/>
        </p:nvSpPr>
        <p:spPr>
          <a:xfrm>
            <a:off x="6701766" y="76200"/>
            <a:ext cx="4804434" cy="2819400"/>
          </a:xfrm>
          <a:prstGeom prst="cloudCallout">
            <a:avLst>
              <a:gd name="adj1" fmla="val 15302"/>
              <a:gd name="adj2" fmla="val 62948"/>
            </a:avLst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chuyển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2453953" y="2187175"/>
            <a:ext cx="10526837" cy="5519724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9909" y="4947037"/>
            <a:ext cx="1583139" cy="1799022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67C258A-9602-8F5A-5854-50B6B0BB22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954384" y="4925834"/>
            <a:ext cx="1583139" cy="179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67C258A-9602-8F5A-5854-50B6B0BB22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954384" y="4925834"/>
            <a:ext cx="1583139" cy="179902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726615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132601" y="121009"/>
                  <a:ext cx="5165196" cy="14873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Câu 1: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</m:oMath>
                  </a14:m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?</m:t>
                      </m:r>
                    </m:oMath>
                  </a14:m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endPara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2601" y="121009"/>
                  <a:ext cx="5165196" cy="1487339"/>
                </a:xfrm>
                <a:prstGeom prst="rect">
                  <a:avLst/>
                </a:prstGeom>
                <a:blipFill>
                  <a:blip r:embed="rId15"/>
                  <a:stretch>
                    <a:fillRect l="-5903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99909" y="4947037"/>
            <a:ext cx="1583139" cy="1799022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pic>
        <p:nvPicPr>
          <p:cNvPr id="2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14724" y="1729321"/>
                <a:ext cx="3264965" cy="111220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724" y="1729321"/>
                <a:ext cx="3264965" cy="1112201"/>
              </a:xfrm>
              <a:prstGeom prst="roundRect">
                <a:avLst/>
              </a:prstGeom>
              <a:blipFill>
                <a:blip r:embed="rId18"/>
                <a:stretch>
                  <a:fillRect l="-5545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8983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5995 L -0.00078 -0.08171 C -0.00078 -0.14514 -0.06419 -0.22315 -0.11562 -0.22315 L -0.23034 -0.22315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84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25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603372" y="4938277"/>
            <a:ext cx="1583139" cy="1799022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800050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277929" y="307933"/>
                  <a:ext cx="4246291" cy="10677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Câu 2: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den>
                      </m:f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?</m:t>
                      </m:r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endPara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7929" y="307933"/>
                  <a:ext cx="4246291" cy="1067728"/>
                </a:xfrm>
                <a:prstGeom prst="rect">
                  <a:avLst/>
                </a:prstGeom>
                <a:blipFill>
                  <a:blip r:embed="rId16"/>
                  <a:stretch>
                    <a:fillRect l="-5460" b="-251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79502" y="1828800"/>
                <a:ext cx="3264965" cy="11096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𝟏𝟕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502" y="1828800"/>
                <a:ext cx="3264965" cy="1109668"/>
              </a:xfrm>
              <a:prstGeom prst="roundRect">
                <a:avLst/>
              </a:prstGeom>
              <a:blipFill>
                <a:blip r:embed="rId17"/>
                <a:stretch>
                  <a:fillRect l="-5351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79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0.02107 L 0.00495 -0.10069 C 0.00495 -0.15532 -0.08971 -0.22199 -0.16641 -0.22199 L -0.33724 -0.221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25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376960" y="4697895"/>
            <a:ext cx="1583139" cy="1799022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733375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972852" y="277017"/>
                  <a:ext cx="4246291" cy="12756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Câu 3: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?</m:t>
                      </m:r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endPara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2852" y="277017"/>
                  <a:ext cx="4246291" cy="1275685"/>
                </a:xfrm>
                <a:prstGeom prst="rect">
                  <a:avLst/>
                </a:prstGeom>
                <a:blipFill>
                  <a:blip r:embed="rId16"/>
                  <a:stretch>
                    <a:fillRect l="-5460" b="-87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79502" y="1828801"/>
                <a:ext cx="3264965" cy="11096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𝟐𝟎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502" y="1828801"/>
                <a:ext cx="3264965" cy="1109668"/>
              </a:xfrm>
              <a:prstGeom prst="roundRect">
                <a:avLst/>
              </a:prstGeom>
              <a:blipFill>
                <a:blip r:embed="rId17"/>
                <a:stretch>
                  <a:fillRect l="-5351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426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0.02107 L 0.00495 -0.10069 C 0.00495 -0.15532 -0.08971 -0.22199 -0.1664 -0.22199 L -0.33724 -0.221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F6B51A1-35B4-9398-6F59-CCC4711A607D}"/>
              </a:ext>
            </a:extLst>
          </p:cNvPr>
          <p:cNvSpPr/>
          <p:nvPr/>
        </p:nvSpPr>
        <p:spPr>
          <a:xfrm>
            <a:off x="5500255" y="110846"/>
            <a:ext cx="5334000" cy="3582781"/>
          </a:xfrm>
          <a:prstGeom prst="cloudCallout">
            <a:avLst>
              <a:gd name="adj1" fmla="val -55554"/>
              <a:gd name="adj2" fmla="val 47318"/>
            </a:avLst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mừng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nhiệm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vụ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-384498" y="379618"/>
            <a:ext cx="6336236" cy="662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75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9A3877-B42C-BE79-545D-2405EDAB862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195547" y="1358934"/>
            <a:ext cx="6486706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0" y="171148"/>
            <a:ext cx="11811159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grpSp>
        <p:nvGrpSpPr>
          <p:cNvPr id="41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792237" y="337205"/>
            <a:ext cx="10471449" cy="789291"/>
            <a:chOff x="1169225" y="178783"/>
            <a:chExt cx="10471449" cy="789291"/>
          </a:xfrm>
        </p:grpSpPr>
        <p:sp>
          <p:nvSpPr>
            <p:cNvPr id="42" name="TextBox 16">
              <a:extLst>
                <a:ext uri="{FF2B5EF4-FFF2-40B4-BE49-F238E27FC236}">
                  <a16:creationId xmlns:a16="http://schemas.microsoft.com/office/drawing/2014/main" id="{26DA287F-80C3-BFDD-2792-4403BD97486B}"/>
                </a:ext>
              </a:extLst>
            </p:cNvPr>
            <p:cNvSpPr txBox="1"/>
            <p:nvPr/>
          </p:nvSpPr>
          <p:spPr>
            <a:xfrm>
              <a:off x="1989037" y="178783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rồi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rút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gọn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(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theo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mẫu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)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261388" y="260188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321B845-1E0A-3E3C-6E7C-465CD19D6A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47937" y="1219200"/>
            <a:ext cx="6981825" cy="1447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DD3953-7DCB-D97B-9173-646E4992F6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149" y="2865832"/>
            <a:ext cx="11572875" cy="121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950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346</Words>
  <Application>Microsoft Office PowerPoint</Application>
  <PresentationFormat>Widescreen</PresentationFormat>
  <Paragraphs>53</Paragraphs>
  <Slides>20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等线</vt:lpstr>
      <vt:lpstr>等线 Light</vt:lpstr>
      <vt:lpstr>Arial</vt:lpstr>
      <vt:lpstr>Calibri</vt:lpstr>
      <vt:lpstr>Calibri Light</vt:lpstr>
      <vt:lpstr>Cambria</vt:lpstr>
      <vt:lpstr>Cambria Math</vt:lpstr>
      <vt:lpstr>Coiny</vt:lpstr>
      <vt:lpstr>UTM Androgyne</vt:lpstr>
      <vt:lpstr>UTM Cookies</vt:lpstr>
      <vt:lpstr>1_Office Theme</vt:lpstr>
      <vt:lpstr>3_Office 主题​​</vt:lpstr>
      <vt:lpstr>4_Office 主题​​</vt:lpstr>
      <vt:lpstr>5_Office 主题​​</vt:lpstr>
      <vt:lpstr>6_Office 主题​​</vt:lpstr>
      <vt:lpstr>7_Office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2024-02-03T10:12:27Z</dcterms:created>
  <dcterms:modified xsi:type="dcterms:W3CDTF">2024-02-04T01:25:53Z</dcterms:modified>
</cp:coreProperties>
</file>