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9" r:id="rId3"/>
  </p:sldMasterIdLst>
  <p:notesMasterIdLst>
    <p:notesMasterId r:id="rId20"/>
  </p:notesMasterIdLst>
  <p:sldIdLst>
    <p:sldId id="402" r:id="rId4"/>
    <p:sldId id="296" r:id="rId5"/>
    <p:sldId id="4411" r:id="rId6"/>
    <p:sldId id="4412" r:id="rId7"/>
    <p:sldId id="393" r:id="rId8"/>
    <p:sldId id="413" r:id="rId9"/>
    <p:sldId id="285" r:id="rId10"/>
    <p:sldId id="314" r:id="rId11"/>
    <p:sldId id="4413" r:id="rId12"/>
    <p:sldId id="264" r:id="rId13"/>
    <p:sldId id="4414" r:id="rId14"/>
    <p:sldId id="4415" r:id="rId15"/>
    <p:sldId id="4416" r:id="rId16"/>
    <p:sldId id="309" r:id="rId17"/>
    <p:sldId id="307" r:id="rId18"/>
    <p:sldId id="44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3B7DE-B6F3-4C2E-89F9-59F829B1E91A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F02B0-28CF-4412-956C-D327CD6EE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13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06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DCD2D-E0FA-4811-B76F-11B83DB4B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828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771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12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239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51B1-AA01-4CE6-8142-35D236496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BCF27-0010-4C66-BA09-47F0EC503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22ACF-3EEE-4CD5-BBA6-0EC4C6DB9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2F04EE-3335-486D-A0F0-C4F6B059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5230F-60BB-4FA2-A808-1EA6BE49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EE8FA-57DB-4F21-93DB-ED8605A9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02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4D3B-2F9B-40B1-8BCD-740E36D40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6122D-B373-41EA-833A-A2C9CFED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452086-80D6-452B-A8EB-1BA8A728A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BFE33-5EDE-44A0-9E42-FD7E8EAD9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00BCFA-B100-4021-99EC-5EF2EF1B5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661F3C-B971-428D-9FAC-0A0F56B49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C5FA95-7765-4333-9A31-FBDDFCB9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963E4A-4CA9-4E54-B488-1D6AE97B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9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828AD-2220-495C-945E-5FA63E1D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6C759-E3EC-4012-A575-304BF083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CE194-A070-4913-97D2-32238CE98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EA048-4E57-4087-BCA7-EA7E626C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60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5E04F6-AEFE-4975-8FA6-FCB08189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C0489-CD16-4776-A35D-D32BCE4F8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D2C75-6EB9-44BA-BD95-78849746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6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E6783-F694-4441-A106-A60683922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F0592-B6A1-4799-94A0-AA158259A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01ED0-4EE7-4AD6-8148-3828B451B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B116A-8CB6-4922-9FB3-834DC52F8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BF2BC-385C-4728-B52B-51D5125AB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145A4-467B-4FFA-A756-CD9CDA85F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60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99DB-CDC7-4778-91D1-FCE0230AF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7F3C4-DC38-40DB-84D7-458164E7A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D0838-3F00-40EB-B46E-F60CC27FC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34AF9-770F-4930-A399-897B1BF12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A4984-8AEE-4512-8753-927277DA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E9DBD-594E-4E27-A28B-818AE2A2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22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37EF-6B67-43B9-BFF4-5A2E883D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6C142B-0D5F-49CB-8312-3BA6F90DE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661D-B836-41DE-B2E3-791CD3E1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892A-3A79-40A0-84AB-1F347384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E747C-D073-49DD-A618-BBB3A403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01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BE8FB-C706-4DC5-9702-2EB3F50DF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F31742-2192-4D0F-89A1-3F28230DD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C7DDE-C846-4399-B013-DD281DCA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7D357-A7BA-4B22-BA51-703B77221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5958-DED4-4263-9F3B-9B623807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53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73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9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153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2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1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46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897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4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46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68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55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3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67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4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91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EDD424B-E793-47CF-A52A-C9317E2BDAFC}"/>
              </a:ext>
            </a:extLst>
          </p:cNvPr>
          <p:cNvGrpSpPr/>
          <p:nvPr userDrawn="1"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0" name="图片 9" descr="文本, 背景图案&#10;&#10;描述已自动生成">
              <a:extLst>
                <a:ext uri="{FF2B5EF4-FFF2-40B4-BE49-F238E27FC236}">
                  <a16:creationId xmlns:a16="http://schemas.microsoft.com/office/drawing/2014/main" id="{FC0B5667-96CF-41D6-873B-7A42D65E00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11" name="图片 10" descr="形状&#10;&#10;描述已自动生成">
              <a:extLst>
                <a:ext uri="{FF2B5EF4-FFF2-40B4-BE49-F238E27FC236}">
                  <a16:creationId xmlns:a16="http://schemas.microsoft.com/office/drawing/2014/main" id="{549AFAC2-B799-45FB-BD21-FAABFEBC6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10578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CEE9-4B4A-44C0-813B-3156FE559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8197F-31ED-4232-9356-67567BB1A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20377-E93B-4CB9-AEE5-85191D8B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3B120-2D44-45CD-BD85-31C556AE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312C4-C4B9-4CED-A374-573375A0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7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430E0-3E19-4383-AFD6-7D30BA97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5955-C4D1-401D-ACEA-BC6E9E5C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54C5B-A8AE-4793-A043-45443A7E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D6C42-A9EB-42A6-A90D-E68A12A1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20DD9-BAC2-4CC8-9EF5-5247BFAA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4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105E6-93A5-40BC-AFF9-7B1A6C8B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54310-4E9A-439B-A818-BE86334C4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8F1ED-5046-44A3-8F42-2FA70CCCD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320F9-0892-4F97-A6C9-69C52AF4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0815F-9D07-4963-94E1-F2D50FF85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0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5A8F4A4-5B25-D766-4900-715073523E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373" y="208764"/>
            <a:ext cx="1252390" cy="125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48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9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19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23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jpg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microsoft.com/office/2007/relationships/hdphoto" Target="../media/hdphoto1.wdp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8.png"/><Relationship Id="rId1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27.png"/><Relationship Id="rId17" Type="http://schemas.openxmlformats.org/officeDocument/2006/relationships/image" Target="../media/image31.gif"/><Relationship Id="rId2" Type="http://schemas.openxmlformats.org/officeDocument/2006/relationships/audio" Target="../media/audio1.wav"/><Relationship Id="rId16" Type="http://schemas.openxmlformats.org/officeDocument/2006/relationships/image" Target="../media/image23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jp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19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microsoft.com/office/2007/relationships/hdphoto" Target="../media/hdphoto1.wdp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文本, 背景图案&#10;&#10;描述已自动生成">
            <a:extLst>
              <a:ext uri="{FF2B5EF4-FFF2-40B4-BE49-F238E27FC236}">
                <a16:creationId xmlns:a16="http://schemas.microsoft.com/office/drawing/2014/main" id="{4343D2CF-5122-4929-80FD-6F8DBDE2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5" name="图片 4" descr="形状&#10;&#10;描述已自动生成">
            <a:extLst>
              <a:ext uri="{FF2B5EF4-FFF2-40B4-BE49-F238E27FC236}">
                <a16:creationId xmlns:a16="http://schemas.microsoft.com/office/drawing/2014/main" id="{BC35FCD2-9414-4F3D-813B-4CCF4CB517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2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6F76C87A-21E6-44D8-AB4B-04A6C79DFC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43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735CE9B-CD3D-4718-874A-D2A1B1255A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44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AFFDBCF5-125D-47E3-BE30-E7531664AE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DBACF256-D342-422E-A81D-017965C17F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19CDFDC8-51EE-4C15-93C0-DA69C1FDDFA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01</a:t>
            </a:r>
          </a:p>
        </p:txBody>
      </p:sp>
      <p:pic>
        <p:nvPicPr>
          <p:cNvPr id="53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13D9037E-E427-4A6B-B274-FB0415CAA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36" y="1246974"/>
            <a:ext cx="10010500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01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2" descr="文本, 背景图案&#10;&#10;描述已自动生成">
            <a:extLst>
              <a:ext uri="{FF2B5EF4-FFF2-40B4-BE49-F238E27FC236}">
                <a16:creationId xmlns:a16="http://schemas.microsoft.com/office/drawing/2014/main" id="{0F7244DB-F712-4CAB-A2C9-46D1AACA0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13" name="图片 4" descr="形状&#10;&#10;描述已自动生成">
            <a:extLst>
              <a:ext uri="{FF2B5EF4-FFF2-40B4-BE49-F238E27FC236}">
                <a16:creationId xmlns:a16="http://schemas.microsoft.com/office/drawing/2014/main" id="{96DFC6EE-9330-46D5-826A-9B95AFEB0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4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72417A62-2452-4572-A2E0-53FBF203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15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3F8A945-9949-4357-B9FE-B5EB23CD01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16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40066671-5E67-4B93-8A64-5498D73C6E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17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E981A7BC-2369-4D91-8DB8-476BBE473D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18" name="文本框 51">
            <a:extLst>
              <a:ext uri="{FF2B5EF4-FFF2-40B4-BE49-F238E27FC236}">
                <a16:creationId xmlns:a16="http://schemas.microsoft.com/office/drawing/2014/main" id="{4C6EE127-EB32-4693-B40F-EC064C48927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03</a:t>
            </a:r>
          </a:p>
        </p:txBody>
      </p:sp>
      <p:pic>
        <p:nvPicPr>
          <p:cNvPr id="19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008B3D9F-4546-41C7-B6D5-F5FCD85EAA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DFFB4A-3F5E-7CBE-9F45-D0C427EFED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7366" y="2498106"/>
            <a:ext cx="716951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17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7FD589-AAEB-CE6F-3118-B1D9ECAAA7C6}"/>
              </a:ext>
            </a:extLst>
          </p:cNvPr>
          <p:cNvGrpSpPr/>
          <p:nvPr/>
        </p:nvGrpSpPr>
        <p:grpSpPr>
          <a:xfrm>
            <a:off x="674935" y="503964"/>
            <a:ext cx="10916991" cy="1532471"/>
            <a:chOff x="714129" y="418894"/>
            <a:chExt cx="10916991" cy="153247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/>
                <p:nvPr/>
              </p:nvSpPr>
              <p:spPr>
                <a:xfrm>
                  <a:off x="1438664" y="418894"/>
                  <a:ext cx="10192456" cy="15324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2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a) Trong một ngày thời gian để học và ngủ của bạn Dũng là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1"/>
                          </m:ctrlPr>
                        </m:fPr>
                        <m:num>
                          <m:r>
                            <a:rPr lang="nl-NL" sz="2400" b="1" i="0"/>
                            <m:t>𝟓</m:t>
                          </m:r>
                        </m:num>
                        <m:den>
                          <m:r>
                            <a:rPr lang="nl-NL" sz="2400" b="1" i="0"/>
                            <m:t>𝟖</m:t>
                          </m:r>
                        </m:den>
                      </m:f>
                    </m:oMath>
                  </a14:m>
                  <a:r>
                    <a:rPr lang="nl-NL" sz="2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ngày, trong đó thời gian học của Dũng là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1"/>
                          </m:ctrlPr>
                        </m:fPr>
                        <m:num>
                          <m:r>
                            <a:rPr lang="nl-NL" sz="2400" b="1" i="0"/>
                            <m:t>𝟏</m:t>
                          </m:r>
                        </m:num>
                        <m:den>
                          <m:r>
                            <a:rPr lang="nl-NL" sz="2400" b="1" i="0"/>
                            <m:t>𝟒</m:t>
                          </m:r>
                        </m:den>
                      </m:f>
                    </m:oMath>
                  </a14:m>
                  <a:r>
                    <a:rPr lang="nl-NL" sz="2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ngày. Hỏi thời gian ngủ của bạn Dũng là bao nhiêu phần một ngày?</a:t>
                  </a:r>
                  <a:endParaRPr lang="en-US" sz="2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8664" y="418894"/>
                  <a:ext cx="10192456" cy="1532471"/>
                </a:xfrm>
                <a:prstGeom prst="rect">
                  <a:avLst/>
                </a:prstGeom>
                <a:blipFill>
                  <a:blip r:embed="rId4"/>
                  <a:stretch>
                    <a:fillRect l="-957" r="-478" b="-83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A8DF74D7-C493-1FCD-5679-E370952413B5}"/>
                </a:ext>
              </a:extLst>
            </p:cNvPr>
            <p:cNvGrpSpPr/>
            <p:nvPr/>
          </p:nvGrpSpPr>
          <p:grpSpPr>
            <a:xfrm>
              <a:off x="714129" y="513225"/>
              <a:ext cx="772160" cy="701040"/>
              <a:chOff x="667518" y="434715"/>
              <a:chExt cx="772160" cy="701040"/>
            </a:xfrm>
            <a:solidFill>
              <a:srgbClr val="00B0F0"/>
            </a:solidFill>
          </p:grpSpPr>
          <p:sp>
            <p:nvSpPr>
              <p:cNvPr id="12" name="Isosceles Triangle 8">
                <a:extLst>
                  <a:ext uri="{FF2B5EF4-FFF2-40B4-BE49-F238E27FC236}">
                    <a16:creationId xmlns:a16="http://schemas.microsoft.com/office/drawing/2014/main" id="{6C98CF24-B360-39B6-91D0-150D276F9876}"/>
                  </a:ext>
                </a:extLst>
              </p:cNvPr>
              <p:cNvSpPr/>
              <p:nvPr/>
            </p:nvSpPr>
            <p:spPr>
              <a:xfrm>
                <a:off x="667518" y="434715"/>
                <a:ext cx="772160" cy="701040"/>
              </a:xfrm>
              <a:prstGeom prst="triangle">
                <a:avLst>
                  <a:gd name="adj" fmla="val 50000"/>
                </a:avLst>
              </a:prstGeom>
              <a:solidFill>
                <a:srgbClr val="0099FF"/>
              </a:solidFill>
              <a:ln>
                <a:solidFill>
                  <a:srgbClr val="00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A42DA6CC-CD8E-9D46-5CA6-BA30060C07CE}"/>
                  </a:ext>
                </a:extLst>
              </p:cNvPr>
              <p:cNvSpPr txBox="1"/>
              <p:nvPr/>
            </p:nvSpPr>
            <p:spPr>
              <a:xfrm>
                <a:off x="850045" y="550980"/>
                <a:ext cx="4071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4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B21C9FB-732E-105F-5B6C-25B4F6D14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49" y="2465734"/>
            <a:ext cx="10963275" cy="32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069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/>
              <p:nvPr/>
            </p:nvSpPr>
            <p:spPr>
              <a:xfrm>
                <a:off x="1419224" y="1447800"/>
                <a:ext cx="9629775" cy="4089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Thời gian ngủ của bạn Dũng chiếm số phần của một ngày là:</a:t>
                </a:r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5</m:t>
                        </m:r>
                      </m:num>
                      <m:den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(ngày)</a:t>
                </a:r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r"/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num>
                      <m:den>
                        <m:r>
                          <a:rPr lang="nl-NL" sz="4400" i="1">
                            <a:solidFill>
                              <a:srgbClr val="FF0000"/>
                            </a:solidFill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ngày</a:t>
                </a:r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224" y="1447800"/>
                <a:ext cx="9629775" cy="4089774"/>
              </a:xfrm>
              <a:prstGeom prst="rect">
                <a:avLst/>
              </a:prstGeom>
              <a:blipFill>
                <a:blip r:embed="rId4"/>
                <a:stretch>
                  <a:fillRect t="-3134" r="-2533" b="-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39975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7E6445-56BF-9822-BA64-A1FFECEE6071}"/>
              </a:ext>
            </a:extLst>
          </p:cNvPr>
          <p:cNvGrpSpPr/>
          <p:nvPr/>
        </p:nvGrpSpPr>
        <p:grpSpPr>
          <a:xfrm>
            <a:off x="696505" y="-123825"/>
            <a:ext cx="10461913" cy="3510759"/>
            <a:chOff x="334998" y="25031"/>
            <a:chExt cx="10461913" cy="3510759"/>
          </a:xfrm>
        </p:grpSpPr>
        <p:sp>
          <p:nvSpPr>
            <p:cNvPr id="3" name="Rectangle: Rounded Corners 1">
              <a:extLst>
                <a:ext uri="{FF2B5EF4-FFF2-40B4-BE49-F238E27FC236}">
                  <a16:creationId xmlns:a16="http://schemas.microsoft.com/office/drawing/2014/main" id="{B702AE02-0892-F743-3B6F-0874603BA4FD}"/>
                </a:ext>
              </a:extLst>
            </p:cNvPr>
            <p:cNvSpPr/>
            <p:nvPr/>
          </p:nvSpPr>
          <p:spPr>
            <a:xfrm>
              <a:off x="1018200" y="819150"/>
              <a:ext cx="9288293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custGeom>
                      <a:avLst/>
                      <a:gdLst>
                        <a:gd name="connsiteX0" fmla="*/ 0 w 9288293"/>
                        <a:gd name="connsiteY0" fmla="*/ 341175 h 2047010"/>
                        <a:gd name="connsiteX1" fmla="*/ 341175 w 9288293"/>
                        <a:gd name="connsiteY1" fmla="*/ 0 h 2047010"/>
                        <a:gd name="connsiteX2" fmla="*/ 1089230 w 9288293"/>
                        <a:gd name="connsiteY2" fmla="*/ 0 h 2047010"/>
                        <a:gd name="connsiteX3" fmla="*/ 1751226 w 9288293"/>
                        <a:gd name="connsiteY3" fmla="*/ 0 h 2047010"/>
                        <a:gd name="connsiteX4" fmla="*/ 2241102 w 9288293"/>
                        <a:gd name="connsiteY4" fmla="*/ 0 h 2047010"/>
                        <a:gd name="connsiteX5" fmla="*/ 2817039 w 9288293"/>
                        <a:gd name="connsiteY5" fmla="*/ 0 h 2047010"/>
                        <a:gd name="connsiteX6" fmla="*/ 3306915 w 9288293"/>
                        <a:gd name="connsiteY6" fmla="*/ 0 h 2047010"/>
                        <a:gd name="connsiteX7" fmla="*/ 3968911 w 9288293"/>
                        <a:gd name="connsiteY7" fmla="*/ 0 h 2047010"/>
                        <a:gd name="connsiteX8" fmla="*/ 4372728 w 9288293"/>
                        <a:gd name="connsiteY8" fmla="*/ 0 h 2047010"/>
                        <a:gd name="connsiteX9" fmla="*/ 4948664 w 9288293"/>
                        <a:gd name="connsiteY9" fmla="*/ 0 h 2047010"/>
                        <a:gd name="connsiteX10" fmla="*/ 5524601 w 9288293"/>
                        <a:gd name="connsiteY10" fmla="*/ 0 h 2047010"/>
                        <a:gd name="connsiteX11" fmla="*/ 5928418 w 9288293"/>
                        <a:gd name="connsiteY11" fmla="*/ 0 h 2047010"/>
                        <a:gd name="connsiteX12" fmla="*/ 6332235 w 9288293"/>
                        <a:gd name="connsiteY12" fmla="*/ 0 h 2047010"/>
                        <a:gd name="connsiteX13" fmla="*/ 7166350 w 9288293"/>
                        <a:gd name="connsiteY13" fmla="*/ 0 h 2047010"/>
                        <a:gd name="connsiteX14" fmla="*/ 7742286 w 9288293"/>
                        <a:gd name="connsiteY14" fmla="*/ 0 h 2047010"/>
                        <a:gd name="connsiteX15" fmla="*/ 8947118 w 9288293"/>
                        <a:gd name="connsiteY15" fmla="*/ 0 h 2047010"/>
                        <a:gd name="connsiteX16" fmla="*/ 9288293 w 9288293"/>
                        <a:gd name="connsiteY16" fmla="*/ 341175 h 2047010"/>
                        <a:gd name="connsiteX17" fmla="*/ 9288293 w 9288293"/>
                        <a:gd name="connsiteY17" fmla="*/ 1009858 h 2047010"/>
                        <a:gd name="connsiteX18" fmla="*/ 9288293 w 9288293"/>
                        <a:gd name="connsiteY18" fmla="*/ 1705835 h 2047010"/>
                        <a:gd name="connsiteX19" fmla="*/ 8947118 w 9288293"/>
                        <a:gd name="connsiteY19" fmla="*/ 2047010 h 2047010"/>
                        <a:gd name="connsiteX20" fmla="*/ 8199063 w 9288293"/>
                        <a:gd name="connsiteY20" fmla="*/ 2047010 h 2047010"/>
                        <a:gd name="connsiteX21" fmla="*/ 7451008 w 9288293"/>
                        <a:gd name="connsiteY21" fmla="*/ 2047010 h 2047010"/>
                        <a:gd name="connsiteX22" fmla="*/ 6702953 w 9288293"/>
                        <a:gd name="connsiteY22" fmla="*/ 2047010 h 2047010"/>
                        <a:gd name="connsiteX23" fmla="*/ 6213076 w 9288293"/>
                        <a:gd name="connsiteY23" fmla="*/ 2047010 h 2047010"/>
                        <a:gd name="connsiteX24" fmla="*/ 5637140 w 9288293"/>
                        <a:gd name="connsiteY24" fmla="*/ 2047010 h 2047010"/>
                        <a:gd name="connsiteX25" fmla="*/ 4975144 w 9288293"/>
                        <a:gd name="connsiteY25" fmla="*/ 2047010 h 2047010"/>
                        <a:gd name="connsiteX26" fmla="*/ 4141030 w 9288293"/>
                        <a:gd name="connsiteY26" fmla="*/ 2047010 h 2047010"/>
                        <a:gd name="connsiteX27" fmla="*/ 3737213 w 9288293"/>
                        <a:gd name="connsiteY27" fmla="*/ 2047010 h 2047010"/>
                        <a:gd name="connsiteX28" fmla="*/ 3247336 w 9288293"/>
                        <a:gd name="connsiteY28" fmla="*/ 2047010 h 2047010"/>
                        <a:gd name="connsiteX29" fmla="*/ 2671400 w 9288293"/>
                        <a:gd name="connsiteY29" fmla="*/ 2047010 h 2047010"/>
                        <a:gd name="connsiteX30" fmla="*/ 2181523 w 9288293"/>
                        <a:gd name="connsiteY30" fmla="*/ 2047010 h 2047010"/>
                        <a:gd name="connsiteX31" fmla="*/ 1605587 w 9288293"/>
                        <a:gd name="connsiteY31" fmla="*/ 2047010 h 2047010"/>
                        <a:gd name="connsiteX32" fmla="*/ 1029650 w 9288293"/>
                        <a:gd name="connsiteY32" fmla="*/ 2047010 h 2047010"/>
                        <a:gd name="connsiteX33" fmla="*/ 341175 w 9288293"/>
                        <a:gd name="connsiteY33" fmla="*/ 2047010 h 2047010"/>
                        <a:gd name="connsiteX34" fmla="*/ 0 w 9288293"/>
                        <a:gd name="connsiteY34" fmla="*/ 1705835 h 2047010"/>
                        <a:gd name="connsiteX35" fmla="*/ 0 w 9288293"/>
                        <a:gd name="connsiteY35" fmla="*/ 1037152 h 2047010"/>
                        <a:gd name="connsiteX36" fmla="*/ 0 w 9288293"/>
                        <a:gd name="connsiteY36" fmla="*/ 341175 h 2047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288293" h="2047010" fill="none" extrusionOk="0">
                          <a:moveTo>
                            <a:pt x="0" y="341175"/>
                          </a:moveTo>
                          <a:cubicBezTo>
                            <a:pt x="2775" y="175698"/>
                            <a:pt x="176045" y="24152"/>
                            <a:pt x="341175" y="0"/>
                          </a:cubicBezTo>
                          <a:cubicBezTo>
                            <a:pt x="636334" y="-30203"/>
                            <a:pt x="786162" y="34325"/>
                            <a:pt x="1089230" y="0"/>
                          </a:cubicBezTo>
                          <a:cubicBezTo>
                            <a:pt x="1392299" y="-34325"/>
                            <a:pt x="1596712" y="-3728"/>
                            <a:pt x="1751226" y="0"/>
                          </a:cubicBezTo>
                          <a:cubicBezTo>
                            <a:pt x="1905740" y="3728"/>
                            <a:pt x="2011551" y="7484"/>
                            <a:pt x="2241102" y="0"/>
                          </a:cubicBezTo>
                          <a:cubicBezTo>
                            <a:pt x="2470653" y="-7484"/>
                            <a:pt x="2535390" y="-28698"/>
                            <a:pt x="2817039" y="0"/>
                          </a:cubicBezTo>
                          <a:cubicBezTo>
                            <a:pt x="3098688" y="28698"/>
                            <a:pt x="3079676" y="-4555"/>
                            <a:pt x="3306915" y="0"/>
                          </a:cubicBezTo>
                          <a:cubicBezTo>
                            <a:pt x="3534154" y="4555"/>
                            <a:pt x="3768005" y="27316"/>
                            <a:pt x="3968911" y="0"/>
                          </a:cubicBezTo>
                          <a:cubicBezTo>
                            <a:pt x="4169817" y="-27316"/>
                            <a:pt x="4238507" y="19642"/>
                            <a:pt x="4372728" y="0"/>
                          </a:cubicBezTo>
                          <a:cubicBezTo>
                            <a:pt x="4506949" y="-19642"/>
                            <a:pt x="4798715" y="-27499"/>
                            <a:pt x="4948664" y="0"/>
                          </a:cubicBezTo>
                          <a:cubicBezTo>
                            <a:pt x="5098613" y="27499"/>
                            <a:pt x="5305625" y="25755"/>
                            <a:pt x="5524601" y="0"/>
                          </a:cubicBezTo>
                          <a:cubicBezTo>
                            <a:pt x="5743577" y="-25755"/>
                            <a:pt x="5784281" y="14355"/>
                            <a:pt x="5928418" y="0"/>
                          </a:cubicBezTo>
                          <a:cubicBezTo>
                            <a:pt x="6072555" y="-14355"/>
                            <a:pt x="6205240" y="5708"/>
                            <a:pt x="6332235" y="0"/>
                          </a:cubicBezTo>
                          <a:cubicBezTo>
                            <a:pt x="6459230" y="-5708"/>
                            <a:pt x="6974493" y="-4589"/>
                            <a:pt x="7166350" y="0"/>
                          </a:cubicBezTo>
                          <a:cubicBezTo>
                            <a:pt x="7358207" y="4589"/>
                            <a:pt x="7580419" y="26111"/>
                            <a:pt x="7742286" y="0"/>
                          </a:cubicBezTo>
                          <a:cubicBezTo>
                            <a:pt x="7904153" y="-26111"/>
                            <a:pt x="8623193" y="-45554"/>
                            <a:pt x="8947118" y="0"/>
                          </a:cubicBezTo>
                          <a:cubicBezTo>
                            <a:pt x="9154200" y="16094"/>
                            <a:pt x="9320211" y="120741"/>
                            <a:pt x="9288293" y="341175"/>
                          </a:cubicBezTo>
                          <a:cubicBezTo>
                            <a:pt x="9305608" y="627928"/>
                            <a:pt x="9282526" y="791190"/>
                            <a:pt x="9288293" y="1009858"/>
                          </a:cubicBezTo>
                          <a:cubicBezTo>
                            <a:pt x="9294060" y="1228526"/>
                            <a:pt x="9306501" y="1510965"/>
                            <a:pt x="9288293" y="1705835"/>
                          </a:cubicBezTo>
                          <a:cubicBezTo>
                            <a:pt x="9302093" y="1909004"/>
                            <a:pt x="9141099" y="2033030"/>
                            <a:pt x="8947118" y="2047010"/>
                          </a:cubicBezTo>
                          <a:cubicBezTo>
                            <a:pt x="8772565" y="2053448"/>
                            <a:pt x="8416181" y="2047648"/>
                            <a:pt x="8199063" y="2047010"/>
                          </a:cubicBezTo>
                          <a:cubicBezTo>
                            <a:pt x="7981946" y="2046372"/>
                            <a:pt x="7796393" y="2050999"/>
                            <a:pt x="7451008" y="2047010"/>
                          </a:cubicBezTo>
                          <a:cubicBezTo>
                            <a:pt x="7105623" y="2043021"/>
                            <a:pt x="7076613" y="2043712"/>
                            <a:pt x="6702953" y="2047010"/>
                          </a:cubicBezTo>
                          <a:cubicBezTo>
                            <a:pt x="6329293" y="2050308"/>
                            <a:pt x="6399936" y="2059744"/>
                            <a:pt x="6213076" y="2047010"/>
                          </a:cubicBezTo>
                          <a:cubicBezTo>
                            <a:pt x="6026216" y="2034276"/>
                            <a:pt x="5867028" y="2038379"/>
                            <a:pt x="5637140" y="2047010"/>
                          </a:cubicBezTo>
                          <a:cubicBezTo>
                            <a:pt x="5407252" y="2055641"/>
                            <a:pt x="5181843" y="2044064"/>
                            <a:pt x="4975144" y="2047010"/>
                          </a:cubicBezTo>
                          <a:cubicBezTo>
                            <a:pt x="4768445" y="2049956"/>
                            <a:pt x="4338524" y="2076609"/>
                            <a:pt x="4141030" y="2047010"/>
                          </a:cubicBezTo>
                          <a:cubicBezTo>
                            <a:pt x="3943536" y="2017411"/>
                            <a:pt x="3929904" y="2058028"/>
                            <a:pt x="3737213" y="2047010"/>
                          </a:cubicBezTo>
                          <a:cubicBezTo>
                            <a:pt x="3544522" y="2035992"/>
                            <a:pt x="3456844" y="2062405"/>
                            <a:pt x="3247336" y="2047010"/>
                          </a:cubicBezTo>
                          <a:cubicBezTo>
                            <a:pt x="3037828" y="2031615"/>
                            <a:pt x="2912650" y="2026521"/>
                            <a:pt x="2671400" y="2047010"/>
                          </a:cubicBezTo>
                          <a:cubicBezTo>
                            <a:pt x="2430150" y="2067499"/>
                            <a:pt x="2306581" y="2052956"/>
                            <a:pt x="2181523" y="2047010"/>
                          </a:cubicBezTo>
                          <a:cubicBezTo>
                            <a:pt x="2056465" y="2041064"/>
                            <a:pt x="1847752" y="2019904"/>
                            <a:pt x="1605587" y="2047010"/>
                          </a:cubicBezTo>
                          <a:cubicBezTo>
                            <a:pt x="1363422" y="2074116"/>
                            <a:pt x="1290472" y="2041995"/>
                            <a:pt x="1029650" y="2047010"/>
                          </a:cubicBezTo>
                          <a:cubicBezTo>
                            <a:pt x="768828" y="2052025"/>
                            <a:pt x="682456" y="2057650"/>
                            <a:pt x="341175" y="2047010"/>
                          </a:cubicBezTo>
                          <a:cubicBezTo>
                            <a:pt x="153405" y="2052021"/>
                            <a:pt x="14175" y="1915253"/>
                            <a:pt x="0" y="1705835"/>
                          </a:cubicBezTo>
                          <a:cubicBezTo>
                            <a:pt x="-21164" y="1460296"/>
                            <a:pt x="24507" y="1223617"/>
                            <a:pt x="0" y="1037152"/>
                          </a:cubicBezTo>
                          <a:cubicBezTo>
                            <a:pt x="-24507" y="850687"/>
                            <a:pt x="-28175" y="532779"/>
                            <a:pt x="0" y="341175"/>
                          </a:cubicBezTo>
                          <a:close/>
                        </a:path>
                        <a:path w="9288293" h="2047010" stroke="0" extrusionOk="0">
                          <a:moveTo>
                            <a:pt x="0" y="341175"/>
                          </a:moveTo>
                          <a:cubicBezTo>
                            <a:pt x="40518" y="158403"/>
                            <a:pt x="168970" y="26550"/>
                            <a:pt x="341175" y="0"/>
                          </a:cubicBezTo>
                          <a:cubicBezTo>
                            <a:pt x="484420" y="-19315"/>
                            <a:pt x="588635" y="1257"/>
                            <a:pt x="744992" y="0"/>
                          </a:cubicBezTo>
                          <a:cubicBezTo>
                            <a:pt x="901349" y="-1257"/>
                            <a:pt x="1278290" y="-31710"/>
                            <a:pt x="1493047" y="0"/>
                          </a:cubicBezTo>
                          <a:cubicBezTo>
                            <a:pt x="1707804" y="31710"/>
                            <a:pt x="1958499" y="-25047"/>
                            <a:pt x="2241102" y="0"/>
                          </a:cubicBezTo>
                          <a:cubicBezTo>
                            <a:pt x="2523706" y="25047"/>
                            <a:pt x="2752009" y="-19784"/>
                            <a:pt x="2989157" y="0"/>
                          </a:cubicBezTo>
                          <a:cubicBezTo>
                            <a:pt x="3226306" y="19784"/>
                            <a:pt x="3514001" y="24732"/>
                            <a:pt x="3823272" y="0"/>
                          </a:cubicBezTo>
                          <a:cubicBezTo>
                            <a:pt x="4132544" y="-24732"/>
                            <a:pt x="4290484" y="32418"/>
                            <a:pt x="4657386" y="0"/>
                          </a:cubicBezTo>
                          <a:cubicBezTo>
                            <a:pt x="5024288" y="-32418"/>
                            <a:pt x="4967888" y="3554"/>
                            <a:pt x="5061204" y="0"/>
                          </a:cubicBezTo>
                          <a:cubicBezTo>
                            <a:pt x="5154520" y="-3554"/>
                            <a:pt x="5340752" y="-17139"/>
                            <a:pt x="5551080" y="0"/>
                          </a:cubicBezTo>
                          <a:cubicBezTo>
                            <a:pt x="5761408" y="17139"/>
                            <a:pt x="6007195" y="14013"/>
                            <a:pt x="6299136" y="0"/>
                          </a:cubicBezTo>
                          <a:cubicBezTo>
                            <a:pt x="6591077" y="-14013"/>
                            <a:pt x="6591667" y="-2839"/>
                            <a:pt x="6702953" y="0"/>
                          </a:cubicBezTo>
                          <a:cubicBezTo>
                            <a:pt x="6814239" y="2839"/>
                            <a:pt x="7194176" y="4261"/>
                            <a:pt x="7451008" y="0"/>
                          </a:cubicBezTo>
                          <a:cubicBezTo>
                            <a:pt x="7707841" y="-4261"/>
                            <a:pt x="7953229" y="-13310"/>
                            <a:pt x="8113004" y="0"/>
                          </a:cubicBezTo>
                          <a:cubicBezTo>
                            <a:pt x="8272779" y="13310"/>
                            <a:pt x="8544841" y="-6504"/>
                            <a:pt x="8947118" y="0"/>
                          </a:cubicBezTo>
                          <a:cubicBezTo>
                            <a:pt x="9144631" y="23051"/>
                            <a:pt x="9287401" y="120697"/>
                            <a:pt x="9288293" y="341175"/>
                          </a:cubicBezTo>
                          <a:cubicBezTo>
                            <a:pt x="9290316" y="622847"/>
                            <a:pt x="9294723" y="788431"/>
                            <a:pt x="9288293" y="996212"/>
                          </a:cubicBezTo>
                          <a:cubicBezTo>
                            <a:pt x="9281863" y="1203993"/>
                            <a:pt x="9272846" y="1361812"/>
                            <a:pt x="9288293" y="1705835"/>
                          </a:cubicBezTo>
                          <a:cubicBezTo>
                            <a:pt x="9316380" y="1891936"/>
                            <a:pt x="9109636" y="2013399"/>
                            <a:pt x="8947118" y="2047010"/>
                          </a:cubicBezTo>
                          <a:cubicBezTo>
                            <a:pt x="8845852" y="2037200"/>
                            <a:pt x="8647005" y="2055353"/>
                            <a:pt x="8543301" y="2047010"/>
                          </a:cubicBezTo>
                          <a:cubicBezTo>
                            <a:pt x="8439597" y="2038667"/>
                            <a:pt x="8158294" y="2021726"/>
                            <a:pt x="7967364" y="2047010"/>
                          </a:cubicBezTo>
                          <a:cubicBezTo>
                            <a:pt x="7776434" y="2072294"/>
                            <a:pt x="7519550" y="2005661"/>
                            <a:pt x="7133250" y="2047010"/>
                          </a:cubicBezTo>
                          <a:cubicBezTo>
                            <a:pt x="6746950" y="2088359"/>
                            <a:pt x="6759552" y="2070217"/>
                            <a:pt x="6643373" y="2047010"/>
                          </a:cubicBezTo>
                          <a:cubicBezTo>
                            <a:pt x="6527194" y="2023803"/>
                            <a:pt x="6353162" y="2039526"/>
                            <a:pt x="6153497" y="2047010"/>
                          </a:cubicBezTo>
                          <a:cubicBezTo>
                            <a:pt x="5953832" y="2054494"/>
                            <a:pt x="5770567" y="2072817"/>
                            <a:pt x="5405441" y="2047010"/>
                          </a:cubicBezTo>
                          <a:cubicBezTo>
                            <a:pt x="5040315" y="2021203"/>
                            <a:pt x="4933724" y="2010526"/>
                            <a:pt x="4657386" y="2047010"/>
                          </a:cubicBezTo>
                          <a:cubicBezTo>
                            <a:pt x="4381048" y="2083494"/>
                            <a:pt x="4228174" y="2021448"/>
                            <a:pt x="3995391" y="2047010"/>
                          </a:cubicBezTo>
                          <a:cubicBezTo>
                            <a:pt x="3762609" y="2072572"/>
                            <a:pt x="3678101" y="2056394"/>
                            <a:pt x="3591573" y="2047010"/>
                          </a:cubicBezTo>
                          <a:cubicBezTo>
                            <a:pt x="3505045" y="2037626"/>
                            <a:pt x="3101965" y="2018934"/>
                            <a:pt x="2843518" y="2047010"/>
                          </a:cubicBezTo>
                          <a:cubicBezTo>
                            <a:pt x="2585072" y="2075086"/>
                            <a:pt x="2388376" y="2045322"/>
                            <a:pt x="2267582" y="2047010"/>
                          </a:cubicBezTo>
                          <a:cubicBezTo>
                            <a:pt x="2146788" y="2048698"/>
                            <a:pt x="1902196" y="2053534"/>
                            <a:pt x="1605587" y="2047010"/>
                          </a:cubicBezTo>
                          <a:cubicBezTo>
                            <a:pt x="1308978" y="2040486"/>
                            <a:pt x="1269225" y="2032022"/>
                            <a:pt x="1029650" y="2047010"/>
                          </a:cubicBezTo>
                          <a:cubicBezTo>
                            <a:pt x="790075" y="2061998"/>
                            <a:pt x="565007" y="2040974"/>
                            <a:pt x="341175" y="2047010"/>
                          </a:cubicBezTo>
                          <a:cubicBezTo>
                            <a:pt x="147787" y="2041984"/>
                            <a:pt x="-31038" y="1923542"/>
                            <a:pt x="0" y="1705835"/>
                          </a:cubicBezTo>
                          <a:cubicBezTo>
                            <a:pt x="15543" y="1467506"/>
                            <a:pt x="35166" y="1260142"/>
                            <a:pt x="0" y="996212"/>
                          </a:cubicBezTo>
                          <a:cubicBezTo>
                            <a:pt x="-35166" y="732282"/>
                            <a:pt x="13699" y="537178"/>
                            <a:pt x="0" y="341175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b) Em đã dành bao nhiêu phần thời gian của một ngày để học? Thời gian cho các hoạt động khác là bao nhiêu phần một ngày?</a:t>
              </a:r>
              <a:endPara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5B5FB1D3-FCA8-1449-F188-F480B715C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CFA0A456-53AD-B234-45E7-8B3262B7F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1456" y="25031"/>
              <a:ext cx="1385455" cy="1385455"/>
            </a:xfrm>
            <a:prstGeom prst="rect">
              <a:avLst/>
            </a:prstGeom>
          </p:spPr>
        </p:pic>
      </p:grp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C77A803-1EDC-B118-E4EE-21F29E9E08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286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">
            <a:extLst>
              <a:ext uri="{FF2B5EF4-FFF2-40B4-BE49-F238E27FC236}">
                <a16:creationId xmlns:a16="http://schemas.microsoft.com/office/drawing/2014/main" id="{D8ABAC73-B653-498A-8D38-CF4855820232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9" name="图片 9" descr="文本, 背景图案&#10;&#10;描述已自动生成">
              <a:extLst>
                <a:ext uri="{FF2B5EF4-FFF2-40B4-BE49-F238E27FC236}">
                  <a16:creationId xmlns:a16="http://schemas.microsoft.com/office/drawing/2014/main" id="{CECE6F88-A765-4B52-B688-E025BDA67F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0" name="图片 10" descr="形状&#10;&#10;描述已自动生成">
              <a:extLst>
                <a:ext uri="{FF2B5EF4-FFF2-40B4-BE49-F238E27FC236}">
                  <a16:creationId xmlns:a16="http://schemas.microsoft.com/office/drawing/2014/main" id="{1D23B62D-5023-49D9-A65D-D142B69CF2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2" name="Hình chữ nhật: Góc Tròn 6">
            <a:extLst>
              <a:ext uri="{FF2B5EF4-FFF2-40B4-BE49-F238E27FC236}">
                <a16:creationId xmlns:a16="http://schemas.microsoft.com/office/drawing/2014/main" id="{19BD93CD-2BD3-8E44-63D6-C1A0BA36C3C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Nhóm 30">
            <a:extLst>
              <a:ext uri="{FF2B5EF4-FFF2-40B4-BE49-F238E27FC236}">
                <a16:creationId xmlns:a16="http://schemas.microsoft.com/office/drawing/2014/main" id="{6AF95DF7-9AC1-D464-6D45-6248B9783301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B0FB833F-7E0B-0B1D-414F-6DDB3F7432A2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6" name="Hộp Văn bản 29">
              <a:extLst>
                <a:ext uri="{FF2B5EF4-FFF2-40B4-BE49-F238E27FC236}">
                  <a16:creationId xmlns:a16="http://schemas.microsoft.com/office/drawing/2014/main" id="{4F326D74-762B-965F-741E-D14A3737A570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452ACF-C72A-BDC1-74A4-11D5C7522FFD}"/>
              </a:ext>
            </a:extLst>
          </p:cNvPr>
          <p:cNvGrpSpPr/>
          <p:nvPr/>
        </p:nvGrpSpPr>
        <p:grpSpPr>
          <a:xfrm>
            <a:off x="852540" y="1542446"/>
            <a:ext cx="6651121" cy="1296000"/>
            <a:chOff x="968287" y="1368504"/>
            <a:chExt cx="6651121" cy="1296000"/>
          </a:xfrm>
        </p:grpSpPr>
        <p:sp>
          <p:nvSpPr>
            <p:cNvPr id="3" name="TextBox 47">
              <a:extLst>
                <a:ext uri="{FF2B5EF4-FFF2-40B4-BE49-F238E27FC236}">
                  <a16:creationId xmlns:a16="http://schemas.microsoft.com/office/drawing/2014/main" id="{A03A685F-C4CA-B1D8-0F83-B1AAAC212BDF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ECE897A7-73AD-B314-BFF0-B3B101E81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4A69F0-DBB8-3AC9-4B76-727E7FB46DB4}"/>
              </a:ext>
            </a:extLst>
          </p:cNvPr>
          <p:cNvGrpSpPr/>
          <p:nvPr/>
        </p:nvGrpSpPr>
        <p:grpSpPr>
          <a:xfrm>
            <a:off x="852540" y="2954942"/>
            <a:ext cx="6651121" cy="1296000"/>
            <a:chOff x="968287" y="1368504"/>
            <a:chExt cx="6651121" cy="1296000"/>
          </a:xfrm>
        </p:grpSpPr>
        <p:sp>
          <p:nvSpPr>
            <p:cNvPr id="25" name="TextBox 47">
              <a:extLst>
                <a:ext uri="{FF2B5EF4-FFF2-40B4-BE49-F238E27FC236}">
                  <a16:creationId xmlns:a16="http://schemas.microsoft.com/office/drawing/2014/main" id="{4B1D30E5-71BF-C968-095D-4A5A999FB343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DDF1D89D-0EBE-6F49-6312-78E641EEC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30783F3-06FA-761A-7F84-680091927B08}"/>
              </a:ext>
            </a:extLst>
          </p:cNvPr>
          <p:cNvGrpSpPr/>
          <p:nvPr/>
        </p:nvGrpSpPr>
        <p:grpSpPr>
          <a:xfrm>
            <a:off x="852540" y="4367438"/>
            <a:ext cx="6651121" cy="1296000"/>
            <a:chOff x="968287" y="1368504"/>
            <a:chExt cx="6651121" cy="1296000"/>
          </a:xfrm>
        </p:grpSpPr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F3C35EB8-D2FA-841D-EAAD-0BEE094CE7E5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9CAF112B-77D3-26B9-B6CB-EBEEA81B2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17ACE04-0683-0C4F-4E0A-302B938E9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777" y="760813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63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">
            <a:extLst>
              <a:ext uri="{FF2B5EF4-FFF2-40B4-BE49-F238E27FC236}">
                <a16:creationId xmlns:a16="http://schemas.microsoft.com/office/drawing/2014/main" id="{585D8153-4FFF-48AD-B2E7-D82C871D8E25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6" name="图片 9" descr="文本, 背景图案&#10;&#10;描述已自动生成">
              <a:extLst>
                <a:ext uri="{FF2B5EF4-FFF2-40B4-BE49-F238E27FC236}">
                  <a16:creationId xmlns:a16="http://schemas.microsoft.com/office/drawing/2014/main" id="{83D0F880-6F61-4D9E-9ED7-35D107DC92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7" name="图片 10" descr="形状&#10;&#10;描述已自动生成">
              <a:extLst>
                <a:ext uri="{FF2B5EF4-FFF2-40B4-BE49-F238E27FC236}">
                  <a16:creationId xmlns:a16="http://schemas.microsoft.com/office/drawing/2014/main" id="{5D6D7F2C-F266-4B6C-A874-23C5C96ECE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9E7660-B486-4DE0-8E2E-9DC878E2F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193" y="2044261"/>
            <a:ext cx="5785605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4484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>
            <a:extLst>
              <a:ext uri="{FF2B5EF4-FFF2-40B4-BE49-F238E27FC236}">
                <a16:creationId xmlns:a16="http://schemas.microsoft.com/office/drawing/2014/main" id="{319D1B8B-1B00-4239-A7C8-A1DA9FAB9743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3" name="图片 9" descr="文本, 背景图案&#10;&#10;描述已自动生成">
              <a:extLst>
                <a:ext uri="{FF2B5EF4-FFF2-40B4-BE49-F238E27FC236}">
                  <a16:creationId xmlns:a16="http://schemas.microsoft.com/office/drawing/2014/main" id="{DEFB7921-87F5-4F45-996E-48B84E2FB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14" name="图片 10" descr="形状&#10;&#10;描述已自动生成">
              <a:extLst>
                <a:ext uri="{FF2B5EF4-FFF2-40B4-BE49-F238E27FC236}">
                  <a16:creationId xmlns:a16="http://schemas.microsoft.com/office/drawing/2014/main" id="{68342A75-BE1B-460C-8F26-3C3E98EE0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6CFB3F-4518-8FDF-F743-9B784BE597FE}"/>
              </a:ext>
            </a:extLst>
          </p:cNvPr>
          <p:cNvGrpSpPr/>
          <p:nvPr/>
        </p:nvGrpSpPr>
        <p:grpSpPr>
          <a:xfrm>
            <a:off x="6784720" y="1187525"/>
            <a:ext cx="4807205" cy="1998385"/>
            <a:chOff x="259915" y="110447"/>
            <a:chExt cx="4491315" cy="4137927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105EBA90-3118-5A8F-3792-CE2DB3583A9C}"/>
                </a:ext>
              </a:extLst>
            </p:cNvPr>
            <p:cNvSpPr/>
            <p:nvPr/>
          </p:nvSpPr>
          <p:spPr>
            <a:xfrm>
              <a:off x="259915" y="143486"/>
              <a:ext cx="4491315" cy="4071853"/>
            </a:xfrm>
            <a:custGeom>
              <a:avLst/>
              <a:gdLst>
                <a:gd name="connsiteX0" fmla="*/ 0 w 4491315"/>
                <a:gd name="connsiteY0" fmla="*/ 678656 h 4071853"/>
                <a:gd name="connsiteX1" fmla="*/ 678656 w 4491315"/>
                <a:gd name="connsiteY1" fmla="*/ 0 h 4071853"/>
                <a:gd name="connsiteX2" fmla="*/ 3812659 w 4491315"/>
                <a:gd name="connsiteY2" fmla="*/ 0 h 4071853"/>
                <a:gd name="connsiteX3" fmla="*/ 4491315 w 4491315"/>
                <a:gd name="connsiteY3" fmla="*/ 678656 h 4071853"/>
                <a:gd name="connsiteX4" fmla="*/ 4491315 w 4491315"/>
                <a:gd name="connsiteY4" fmla="*/ 3393197 h 4071853"/>
                <a:gd name="connsiteX5" fmla="*/ 3812659 w 4491315"/>
                <a:gd name="connsiteY5" fmla="*/ 4071853 h 4071853"/>
                <a:gd name="connsiteX6" fmla="*/ 678656 w 4491315"/>
                <a:gd name="connsiteY6" fmla="*/ 4071853 h 4071853"/>
                <a:gd name="connsiteX7" fmla="*/ 0 w 4491315"/>
                <a:gd name="connsiteY7" fmla="*/ 3393197 h 4071853"/>
                <a:gd name="connsiteX8" fmla="*/ 0 w 4491315"/>
                <a:gd name="connsiteY8" fmla="*/ 678656 h 407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91315" h="4071853" fill="none" extrusionOk="0">
                  <a:moveTo>
                    <a:pt x="0" y="678656"/>
                  </a:moveTo>
                  <a:cubicBezTo>
                    <a:pt x="-41359" y="306417"/>
                    <a:pt x="299591" y="24156"/>
                    <a:pt x="678656" y="0"/>
                  </a:cubicBezTo>
                  <a:cubicBezTo>
                    <a:pt x="1695072" y="77600"/>
                    <a:pt x="3253367" y="-27269"/>
                    <a:pt x="3812659" y="0"/>
                  </a:cubicBezTo>
                  <a:cubicBezTo>
                    <a:pt x="4209450" y="-28994"/>
                    <a:pt x="4515691" y="311021"/>
                    <a:pt x="4491315" y="678656"/>
                  </a:cubicBezTo>
                  <a:cubicBezTo>
                    <a:pt x="4600315" y="1878373"/>
                    <a:pt x="4413106" y="2455254"/>
                    <a:pt x="4491315" y="3393197"/>
                  </a:cubicBezTo>
                  <a:cubicBezTo>
                    <a:pt x="4425146" y="3742123"/>
                    <a:pt x="4125362" y="4099244"/>
                    <a:pt x="3812659" y="4071853"/>
                  </a:cubicBezTo>
                  <a:cubicBezTo>
                    <a:pt x="2790480" y="4121030"/>
                    <a:pt x="1976410" y="3949151"/>
                    <a:pt x="678656" y="4071853"/>
                  </a:cubicBezTo>
                  <a:cubicBezTo>
                    <a:pt x="299951" y="4101756"/>
                    <a:pt x="-53370" y="3813960"/>
                    <a:pt x="0" y="3393197"/>
                  </a:cubicBezTo>
                  <a:cubicBezTo>
                    <a:pt x="47022" y="2430828"/>
                    <a:pt x="104569" y="1176476"/>
                    <a:pt x="0" y="678656"/>
                  </a:cubicBezTo>
                  <a:close/>
                </a:path>
                <a:path w="4491315" h="4071853" stroke="0" extrusionOk="0">
                  <a:moveTo>
                    <a:pt x="0" y="678656"/>
                  </a:moveTo>
                  <a:cubicBezTo>
                    <a:pt x="60433" y="296937"/>
                    <a:pt x="345094" y="-2752"/>
                    <a:pt x="678656" y="0"/>
                  </a:cubicBezTo>
                  <a:cubicBezTo>
                    <a:pt x="1959993" y="-129276"/>
                    <a:pt x="2474754" y="-77778"/>
                    <a:pt x="3812659" y="0"/>
                  </a:cubicBezTo>
                  <a:cubicBezTo>
                    <a:pt x="4183269" y="-13394"/>
                    <a:pt x="4487345" y="326736"/>
                    <a:pt x="4491315" y="678656"/>
                  </a:cubicBezTo>
                  <a:cubicBezTo>
                    <a:pt x="4572914" y="1940108"/>
                    <a:pt x="4645615" y="2978931"/>
                    <a:pt x="4491315" y="3393197"/>
                  </a:cubicBezTo>
                  <a:cubicBezTo>
                    <a:pt x="4502588" y="3791781"/>
                    <a:pt x="4177621" y="4075200"/>
                    <a:pt x="3812659" y="4071853"/>
                  </a:cubicBezTo>
                  <a:cubicBezTo>
                    <a:pt x="2485565" y="4116073"/>
                    <a:pt x="1830836" y="4042471"/>
                    <a:pt x="678656" y="4071853"/>
                  </a:cubicBezTo>
                  <a:cubicBezTo>
                    <a:pt x="286592" y="4005564"/>
                    <a:pt x="-14089" y="3764752"/>
                    <a:pt x="0" y="3393197"/>
                  </a:cubicBezTo>
                  <a:cubicBezTo>
                    <a:pt x="-159954" y="2221412"/>
                    <a:pt x="22140" y="1912399"/>
                    <a:pt x="0" y="678656"/>
                  </a:cubicBezTo>
                  <a:close/>
                </a:path>
              </a:pathLst>
            </a:custGeom>
            <a:solidFill>
              <a:schemeClr val="bg1"/>
            </a:solidFill>
            <a:ln w="76200" cap="rnd" cmpd="thinThick">
              <a:solidFill>
                <a:srgbClr val="36746D"/>
              </a:solidFill>
              <a:prstDash val="dash"/>
              <a:round/>
              <a:extLst>
                <a:ext uri="{C807C97D-BFC1-408E-A445-0C87EB9F89A2}">
                  <ask:lineSketchStyleProps xmlns:ask="http://schemas.microsoft.com/office/drawing/2018/sketchyshapes" sd="2925326911">
                    <a:custGeom>
                      <a:avLst/>
                      <a:gdLst>
                        <a:gd name="connsiteX0" fmla="*/ 0 w 4807205"/>
                        <a:gd name="connsiteY0" fmla="*/ 327752 h 1966475"/>
                        <a:gd name="connsiteX1" fmla="*/ 327752 w 4807205"/>
                        <a:gd name="connsiteY1" fmla="*/ 0 h 1966475"/>
                        <a:gd name="connsiteX2" fmla="*/ 4479453 w 4807205"/>
                        <a:gd name="connsiteY2" fmla="*/ 0 h 1966475"/>
                        <a:gd name="connsiteX3" fmla="*/ 4807205 w 4807205"/>
                        <a:gd name="connsiteY3" fmla="*/ 327752 h 1966475"/>
                        <a:gd name="connsiteX4" fmla="*/ 4807205 w 4807205"/>
                        <a:gd name="connsiteY4" fmla="*/ 1638723 h 1966475"/>
                        <a:gd name="connsiteX5" fmla="*/ 4479453 w 4807205"/>
                        <a:gd name="connsiteY5" fmla="*/ 1966475 h 1966475"/>
                        <a:gd name="connsiteX6" fmla="*/ 327752 w 4807205"/>
                        <a:gd name="connsiteY6" fmla="*/ 1966475 h 1966475"/>
                        <a:gd name="connsiteX7" fmla="*/ 0 w 4807205"/>
                        <a:gd name="connsiteY7" fmla="*/ 1638723 h 1966475"/>
                        <a:gd name="connsiteX8" fmla="*/ 0 w 4807205"/>
                        <a:gd name="connsiteY8" fmla="*/ 327752 h 1966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807205" h="1966475" fill="none" extrusionOk="0">
                          <a:moveTo>
                            <a:pt x="0" y="327752"/>
                          </a:moveTo>
                          <a:cubicBezTo>
                            <a:pt x="-30933" y="148663"/>
                            <a:pt x="144251" y="14133"/>
                            <a:pt x="327752" y="0"/>
                          </a:cubicBezTo>
                          <a:cubicBezTo>
                            <a:pt x="2147037" y="77600"/>
                            <a:pt x="3067492" y="-27269"/>
                            <a:pt x="4479453" y="0"/>
                          </a:cubicBezTo>
                          <a:cubicBezTo>
                            <a:pt x="4664671" y="-5548"/>
                            <a:pt x="4825076" y="152001"/>
                            <a:pt x="4807205" y="327752"/>
                          </a:cubicBezTo>
                          <a:cubicBezTo>
                            <a:pt x="4896628" y="710648"/>
                            <a:pt x="4755395" y="1151012"/>
                            <a:pt x="4807205" y="1638723"/>
                          </a:cubicBezTo>
                          <a:cubicBezTo>
                            <a:pt x="4786629" y="1811686"/>
                            <a:pt x="4657355" y="1967847"/>
                            <a:pt x="4479453" y="1966475"/>
                          </a:cubicBezTo>
                          <a:cubicBezTo>
                            <a:pt x="3274376" y="2015652"/>
                            <a:pt x="1684190" y="1843773"/>
                            <a:pt x="327752" y="1966475"/>
                          </a:cubicBezTo>
                          <a:cubicBezTo>
                            <a:pt x="145804" y="1973667"/>
                            <a:pt x="-5754" y="1824690"/>
                            <a:pt x="0" y="1638723"/>
                          </a:cubicBezTo>
                          <a:cubicBezTo>
                            <a:pt x="-5385" y="1161939"/>
                            <a:pt x="-27717" y="677574"/>
                            <a:pt x="0" y="327752"/>
                          </a:cubicBezTo>
                          <a:close/>
                        </a:path>
                        <a:path w="4807205" h="1966475" stroke="0" extrusionOk="0">
                          <a:moveTo>
                            <a:pt x="0" y="327752"/>
                          </a:moveTo>
                          <a:cubicBezTo>
                            <a:pt x="35918" y="142634"/>
                            <a:pt x="157427" y="-713"/>
                            <a:pt x="327752" y="0"/>
                          </a:cubicBezTo>
                          <a:cubicBezTo>
                            <a:pt x="1503445" y="-129276"/>
                            <a:pt x="2883633" y="-77778"/>
                            <a:pt x="4479453" y="0"/>
                          </a:cubicBezTo>
                          <a:cubicBezTo>
                            <a:pt x="4652295" y="-26045"/>
                            <a:pt x="4803753" y="166644"/>
                            <a:pt x="4807205" y="327752"/>
                          </a:cubicBezTo>
                          <a:cubicBezTo>
                            <a:pt x="4735304" y="620203"/>
                            <a:pt x="4824815" y="1288640"/>
                            <a:pt x="4807205" y="1638723"/>
                          </a:cubicBezTo>
                          <a:cubicBezTo>
                            <a:pt x="4808293" y="1822030"/>
                            <a:pt x="4633434" y="1975662"/>
                            <a:pt x="4479453" y="1966475"/>
                          </a:cubicBezTo>
                          <a:cubicBezTo>
                            <a:pt x="3726872" y="2010695"/>
                            <a:pt x="2200404" y="1937093"/>
                            <a:pt x="327752" y="1966475"/>
                          </a:cubicBezTo>
                          <a:cubicBezTo>
                            <a:pt x="145460" y="1961557"/>
                            <a:pt x="-13029" y="1816724"/>
                            <a:pt x="0" y="1638723"/>
                          </a:cubicBezTo>
                          <a:cubicBezTo>
                            <a:pt x="-31443" y="1065461"/>
                            <a:pt x="-5162" y="559542"/>
                            <a:pt x="0" y="327752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ECCB4485-DECC-8B81-C2D8-E92DDA8AB0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7418" y="110447"/>
              <a:ext cx="4023337" cy="4137927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lọ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nhận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quà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ẩn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BE841904-6D20-0374-F8C4-28AC20931E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205" y="1884479"/>
            <a:ext cx="2780017" cy="3237257"/>
          </a:xfrm>
          <a:prstGeom prst="rect">
            <a:avLst/>
          </a:prstGeom>
        </p:spPr>
      </p:pic>
      <p:pic>
        <p:nvPicPr>
          <p:cNvPr id="23" name="Picture 22">
            <a:hlinkClick r:id="rId8" action="ppaction://hlinksldjump"/>
            <a:extLst>
              <a:ext uri="{FF2B5EF4-FFF2-40B4-BE49-F238E27FC236}">
                <a16:creationId xmlns:a16="http://schemas.microsoft.com/office/drawing/2014/main" id="{0308EA5E-53E6-7FBF-BE8D-10D543F6C1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5983" y="1884478"/>
            <a:ext cx="2780017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316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1">
            <a:extLst>
              <a:ext uri="{FF2B5EF4-FFF2-40B4-BE49-F238E27FC236}">
                <a16:creationId xmlns:a16="http://schemas.microsoft.com/office/drawing/2014/main" id="{C8022AE4-B98C-408E-92CC-7D7D967F143A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3" name="图片 9" descr="文本, 背景图案&#10;&#10;描述已自动生成">
              <a:extLst>
                <a:ext uri="{FF2B5EF4-FFF2-40B4-BE49-F238E27FC236}">
                  <a16:creationId xmlns:a16="http://schemas.microsoft.com/office/drawing/2014/main" id="{D7D0D24E-B93B-400B-B4F1-F514383FF5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4" name="图片 10" descr="形状&#10;&#10;描述已自动生成">
              <a:extLst>
                <a:ext uri="{FF2B5EF4-FFF2-40B4-BE49-F238E27FC236}">
                  <a16:creationId xmlns:a16="http://schemas.microsoft.com/office/drawing/2014/main" id="{582A92E5-9D9C-42E9-8229-B76D253E5E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414966-0A17-C616-23E4-1DAF42949220}"/>
              </a:ext>
            </a:extLst>
          </p:cNvPr>
          <p:cNvGrpSpPr/>
          <p:nvPr/>
        </p:nvGrpSpPr>
        <p:grpSpPr>
          <a:xfrm>
            <a:off x="1775824" y="137759"/>
            <a:ext cx="8640352" cy="3312000"/>
            <a:chOff x="1775824" y="137759"/>
            <a:chExt cx="8640352" cy="3312000"/>
          </a:xfrm>
        </p:grpSpPr>
        <p:pic>
          <p:nvPicPr>
            <p:cNvPr id="5" name="Picture 4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9756A5CD-1C86-6275-D5F1-FDD08D38F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824" y="137759"/>
              <a:ext cx="8640352" cy="3312000"/>
            </a:xfrm>
            <a:prstGeom prst="rect">
              <a:avLst/>
            </a:prstGeom>
            <a:effectLst>
              <a:innerShdw blurRad="38100" dist="25400" dir="5400000">
                <a:prstClr val="black">
                  <a:alpha val="35000"/>
                </a:prstClr>
              </a:innerShdw>
            </a:effec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7F013D7-BF81-3E91-8792-3C833C0534F2}"/>
                    </a:ext>
                  </a:extLst>
                </p:cNvPr>
                <p:cNvSpPr txBox="1"/>
                <p:nvPr/>
              </p:nvSpPr>
              <p:spPr>
                <a:xfrm>
                  <a:off x="1775825" y="763203"/>
                  <a:ext cx="8629006" cy="14259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1.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nl-NL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nl-NL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nl-NL" sz="6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nl-NL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nl-NL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kumimoji="0" lang="en-US" sz="6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Calibri" panose="020F0502020204030204" charset="0"/>
                    </a:rPr>
                    <a:t> = ?</a:t>
                  </a:r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7F013D7-BF81-3E91-8792-3C833C0534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825" y="763203"/>
                  <a:ext cx="8629006" cy="1425968"/>
                </a:xfrm>
                <a:prstGeom prst="rect">
                  <a:avLst/>
                </a:prstGeom>
                <a:blipFill>
                  <a:blip r:embed="rId10"/>
                  <a:stretch>
                    <a:fillRect b="-132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148FFF-E725-28D2-7933-8AB17E2FB5AF}"/>
              </a:ext>
            </a:extLst>
          </p:cNvPr>
          <p:cNvGrpSpPr/>
          <p:nvPr/>
        </p:nvGrpSpPr>
        <p:grpSpPr>
          <a:xfrm>
            <a:off x="609600" y="3496002"/>
            <a:ext cx="4648200" cy="1317172"/>
            <a:chOff x="609600" y="3496002"/>
            <a:chExt cx="4648200" cy="131717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E812E35-874B-4330-EC72-57E2CDAE90E2}"/>
                </a:ext>
              </a:extLst>
            </p:cNvPr>
            <p:cNvGrpSpPr/>
            <p:nvPr/>
          </p:nvGrpSpPr>
          <p:grpSpPr>
            <a:xfrm>
              <a:off x="609600" y="3496002"/>
              <a:ext cx="4648200" cy="1317172"/>
              <a:chOff x="3799114" y="838200"/>
              <a:chExt cx="4648200" cy="1317172"/>
            </a:xfrm>
          </p:grpSpPr>
          <p:pic>
            <p:nvPicPr>
              <p:cNvPr id="10" name="Picture 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2D6E315-4926-B771-5BB8-9F73F52B5B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8888" r="19048" b="71905"/>
              <a:stretch/>
            </p:blipFill>
            <p:spPr>
              <a:xfrm>
                <a:off x="3799114" y="8382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58DA4B-2FB0-01F4-913E-021F77885BCC}"/>
                  </a:ext>
                </a:extLst>
              </p:cNvPr>
              <p:cNvSpPr txBox="1"/>
              <p:nvPr/>
            </p:nvSpPr>
            <p:spPr>
              <a:xfrm>
                <a:off x="4245429" y="975640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glow>
                        <a:prstClr val="white"/>
                      </a:glow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96A8580-995D-0448-5625-10D6A40031A0}"/>
                    </a:ext>
                  </a:extLst>
                </p:cNvPr>
                <p:cNvSpPr/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96A8580-995D-0448-5625-10D6A40031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blipFill>
                  <a:blip r:embed="rId12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528D03-EF95-D866-DFE6-10477E39CF16}"/>
              </a:ext>
            </a:extLst>
          </p:cNvPr>
          <p:cNvGrpSpPr/>
          <p:nvPr/>
        </p:nvGrpSpPr>
        <p:grpSpPr>
          <a:xfrm>
            <a:off x="609600" y="5177001"/>
            <a:ext cx="4648200" cy="1317172"/>
            <a:chOff x="609600" y="5177001"/>
            <a:chExt cx="4648200" cy="1317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EF8745-29A8-D532-561F-618F1449CF89}"/>
                </a:ext>
              </a:extLst>
            </p:cNvPr>
            <p:cNvGrpSpPr/>
            <p:nvPr/>
          </p:nvGrpSpPr>
          <p:grpSpPr>
            <a:xfrm>
              <a:off x="609600" y="5177001"/>
              <a:ext cx="4648200" cy="1317172"/>
              <a:chOff x="3799114" y="2438400"/>
              <a:chExt cx="4648200" cy="1317172"/>
            </a:xfrm>
          </p:grpSpPr>
          <p:pic>
            <p:nvPicPr>
              <p:cNvPr id="15" name="Picture 1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0CF37F8-8F31-3B1D-BFEE-5856297628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32222" r="19048" b="48572"/>
              <a:stretch/>
            </p:blipFill>
            <p:spPr>
              <a:xfrm>
                <a:off x="3799114" y="24384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97A02F-5F09-8071-A67B-91FE68761D6A}"/>
                  </a:ext>
                </a:extLst>
              </p:cNvPr>
              <p:cNvSpPr txBox="1"/>
              <p:nvPr/>
            </p:nvSpPr>
            <p:spPr>
              <a:xfrm>
                <a:off x="4245429" y="2567311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A7359ED-D0C1-32D6-6ECC-B6EA43ACEEEE}"/>
                    </a:ext>
                  </a:extLst>
                </p:cNvPr>
                <p:cNvSpPr/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A7359ED-D0C1-32D6-6ECC-B6EA43ACEE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blipFill>
                  <a:blip r:embed="rId13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05DB24-DB19-B7F0-5760-4956BEFC124B}"/>
              </a:ext>
            </a:extLst>
          </p:cNvPr>
          <p:cNvGrpSpPr/>
          <p:nvPr/>
        </p:nvGrpSpPr>
        <p:grpSpPr>
          <a:xfrm>
            <a:off x="6847114" y="3496001"/>
            <a:ext cx="4648200" cy="1317173"/>
            <a:chOff x="6847114" y="3496001"/>
            <a:chExt cx="4648200" cy="131717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E612D83-B510-2DAA-532C-D1B5AD5B4D91}"/>
                </a:ext>
              </a:extLst>
            </p:cNvPr>
            <p:cNvGrpSpPr/>
            <p:nvPr/>
          </p:nvGrpSpPr>
          <p:grpSpPr>
            <a:xfrm>
              <a:off x="6847114" y="3496001"/>
              <a:ext cx="4648200" cy="1317173"/>
              <a:chOff x="3799114" y="3918856"/>
              <a:chExt cx="4648200" cy="1317173"/>
            </a:xfrm>
          </p:grpSpPr>
          <p:pic>
            <p:nvPicPr>
              <p:cNvPr id="20" name="Picture 1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C59AF107-2829-CEFF-E7A3-D95D9C096C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53809" r="19048" b="26985"/>
              <a:stretch/>
            </p:blipFill>
            <p:spPr>
              <a:xfrm>
                <a:off x="3799114" y="391885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06F650-8D47-FA7A-87E3-C9C41804DE8E}"/>
                  </a:ext>
                </a:extLst>
              </p:cNvPr>
              <p:cNvSpPr txBox="1"/>
              <p:nvPr/>
            </p:nvSpPr>
            <p:spPr>
              <a:xfrm>
                <a:off x="4245428" y="4060023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FA7B462-4BBF-BC46-40A6-0348E59804AE}"/>
                    </a:ext>
                  </a:extLst>
                </p:cNvPr>
                <p:cNvSpPr/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FA7B462-4BBF-BC46-40A6-0348E59804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blipFill>
                  <a:blip r:embed="rId14"/>
                  <a:stretch>
                    <a:fillRect t="-676" b="-67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F94F2B-F6A6-49F5-2F83-5BA193CA5E6C}"/>
              </a:ext>
            </a:extLst>
          </p:cNvPr>
          <p:cNvGrpSpPr/>
          <p:nvPr/>
        </p:nvGrpSpPr>
        <p:grpSpPr>
          <a:xfrm>
            <a:off x="6847114" y="5177000"/>
            <a:ext cx="4648200" cy="1317173"/>
            <a:chOff x="6847114" y="5177000"/>
            <a:chExt cx="4648200" cy="131717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1D7808E-2EAD-DDE4-B457-F684C2FED26B}"/>
                </a:ext>
              </a:extLst>
            </p:cNvPr>
            <p:cNvGrpSpPr/>
            <p:nvPr/>
          </p:nvGrpSpPr>
          <p:grpSpPr>
            <a:xfrm>
              <a:off x="6847114" y="5177000"/>
              <a:ext cx="4648200" cy="1317173"/>
              <a:chOff x="3799114" y="5497286"/>
              <a:chExt cx="4648200" cy="1317173"/>
            </a:xfrm>
          </p:grpSpPr>
          <p:pic>
            <p:nvPicPr>
              <p:cNvPr id="25" name="Picture 2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E1E2329-77B5-3C14-5853-D951028208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76825" r="19048" b="3969"/>
              <a:stretch/>
            </p:blipFill>
            <p:spPr>
              <a:xfrm>
                <a:off x="3799114" y="549728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593777-5F79-AF10-1550-3E7698F9D0DD}"/>
                  </a:ext>
                </a:extLst>
              </p:cNvPr>
              <p:cNvSpPr txBox="1"/>
              <p:nvPr/>
            </p:nvSpPr>
            <p:spPr>
              <a:xfrm>
                <a:off x="4245428" y="5663977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CF73C99-EF8C-6F83-6850-A93403CE316F}"/>
                    </a:ext>
                  </a:extLst>
                </p:cNvPr>
                <p:cNvSpPr/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𝟏𝟓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CF73C99-EF8C-6F83-6850-A93403CE31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blipFill>
                  <a:blip r:embed="rId15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Picture 2" descr="Pin on Cony brown">
            <a:extLst>
              <a:ext uri="{FF2B5EF4-FFF2-40B4-BE49-F238E27FC236}">
                <a16:creationId xmlns:a16="http://schemas.microsoft.com/office/drawing/2014/main" id="{EB498F12-8990-DF69-FF3F-532F91E2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in on Cony brown">
            <a:extLst>
              <a:ext uri="{FF2B5EF4-FFF2-40B4-BE49-F238E27FC236}">
                <a16:creationId xmlns:a16="http://schemas.microsoft.com/office/drawing/2014/main" id="{A0DBD6EA-6574-1D73-9768-8D80CE7A1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772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in on Cony brown">
            <a:extLst>
              <a:ext uri="{FF2B5EF4-FFF2-40B4-BE49-F238E27FC236}">
                <a16:creationId xmlns:a16="http://schemas.microsoft.com/office/drawing/2014/main" id="{8982B470-BDEF-4158-3B1E-2484A33AB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hlinkClick r:id="rId17" action="ppaction://hlinksldjump"/>
            <a:extLst>
              <a:ext uri="{FF2B5EF4-FFF2-40B4-BE49-F238E27FC236}">
                <a16:creationId xmlns:a16="http://schemas.microsoft.com/office/drawing/2014/main" id="{9C4CB3C2-F825-3131-2D44-CBC7359EC2A0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834" flipH="1">
            <a:off x="10664471" y="259640"/>
            <a:ext cx="1260000" cy="1260000"/>
          </a:xfrm>
          <a:prstGeom prst="rect">
            <a:avLst/>
          </a:prstGeom>
        </p:spPr>
      </p:pic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FC0C7C38-C43B-7A0F-7CEE-A39DEB49EE17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00" y="1868992"/>
            <a:ext cx="468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416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1">
            <a:extLst>
              <a:ext uri="{FF2B5EF4-FFF2-40B4-BE49-F238E27FC236}">
                <a16:creationId xmlns:a16="http://schemas.microsoft.com/office/drawing/2014/main" id="{4BE54CBF-2FEC-46F4-BD23-6FF29F19D94F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1" name="图片 9" descr="文本, 背景图案&#10;&#10;描述已自动生成">
              <a:extLst>
                <a:ext uri="{FF2B5EF4-FFF2-40B4-BE49-F238E27FC236}">
                  <a16:creationId xmlns:a16="http://schemas.microsoft.com/office/drawing/2014/main" id="{06EFB552-0CD1-4DD7-BD1E-A3A9B6F39B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3" name="图片 10" descr="形状&#10;&#10;描述已自动生成">
              <a:extLst>
                <a:ext uri="{FF2B5EF4-FFF2-40B4-BE49-F238E27FC236}">
                  <a16:creationId xmlns:a16="http://schemas.microsoft.com/office/drawing/2014/main" id="{B9534867-E243-4783-953F-A21F416E8F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7143AA1-7934-FCA0-09AD-47CD8AF3919C}"/>
              </a:ext>
            </a:extLst>
          </p:cNvPr>
          <p:cNvGrpSpPr/>
          <p:nvPr/>
        </p:nvGrpSpPr>
        <p:grpSpPr>
          <a:xfrm>
            <a:off x="1775824" y="137759"/>
            <a:ext cx="8678453" cy="3312000"/>
            <a:chOff x="1775824" y="137759"/>
            <a:chExt cx="8678453" cy="3312000"/>
          </a:xfrm>
        </p:grpSpPr>
        <p:pic>
          <p:nvPicPr>
            <p:cNvPr id="5" name="Picture 4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1C5BFEC0-9D37-566E-29FB-48EA11C73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824" y="137759"/>
              <a:ext cx="8640352" cy="3312000"/>
            </a:xfrm>
            <a:prstGeom prst="rect">
              <a:avLst/>
            </a:prstGeom>
            <a:effectLst>
              <a:innerShdw blurRad="38100" dist="25400" dir="5400000">
                <a:prstClr val="black">
                  <a:alpha val="35000"/>
                </a:prstClr>
              </a:innerShdw>
            </a:effec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65BB4E42-1224-FAFE-3271-CB48B71DE694}"/>
                    </a:ext>
                  </a:extLst>
                </p:cNvPr>
                <p:cNvSpPr txBox="1"/>
                <p:nvPr/>
              </p:nvSpPr>
              <p:spPr>
                <a:xfrm>
                  <a:off x="1813925" y="656984"/>
                  <a:ext cx="8640352" cy="13449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kumimoji="0" lang="en-US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Calibri" panose="020F0502020204030204" charset="0"/>
                    </a:rPr>
                    <a:t> = ?</a:t>
                  </a:r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65BB4E42-1224-FAFE-3271-CB48B71DE6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3925" y="656984"/>
                  <a:ext cx="8640352" cy="1344984"/>
                </a:xfrm>
                <a:prstGeom prst="rect">
                  <a:avLst/>
                </a:prstGeom>
                <a:blipFill>
                  <a:blip r:embed="rId10"/>
                  <a:stretch>
                    <a:fillRect b="-1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BC554E0-657A-4E83-C2CB-37CFB2BCCDE2}"/>
              </a:ext>
            </a:extLst>
          </p:cNvPr>
          <p:cNvGrpSpPr/>
          <p:nvPr/>
        </p:nvGrpSpPr>
        <p:grpSpPr>
          <a:xfrm>
            <a:off x="609600" y="3496002"/>
            <a:ext cx="4648200" cy="1317172"/>
            <a:chOff x="609600" y="3496002"/>
            <a:chExt cx="4648200" cy="131717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9A4D951-AF85-F814-7862-3B862533E01B}"/>
                </a:ext>
              </a:extLst>
            </p:cNvPr>
            <p:cNvGrpSpPr/>
            <p:nvPr/>
          </p:nvGrpSpPr>
          <p:grpSpPr>
            <a:xfrm>
              <a:off x="609600" y="3496002"/>
              <a:ext cx="4648200" cy="1317172"/>
              <a:chOff x="3799114" y="838200"/>
              <a:chExt cx="4648200" cy="1317172"/>
            </a:xfrm>
          </p:grpSpPr>
          <p:pic>
            <p:nvPicPr>
              <p:cNvPr id="10" name="Picture 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FB8835A-D7D5-B246-1B7E-43EF79776A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8888" r="19048" b="71905"/>
              <a:stretch/>
            </p:blipFill>
            <p:spPr>
              <a:xfrm>
                <a:off x="3799114" y="8382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471FBB-0C77-AFD8-61CC-8B3EB3741285}"/>
                  </a:ext>
                </a:extLst>
              </p:cNvPr>
              <p:cNvSpPr txBox="1"/>
              <p:nvPr/>
            </p:nvSpPr>
            <p:spPr>
              <a:xfrm>
                <a:off x="4245429" y="975640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glow>
                        <a:prstClr val="white"/>
                      </a:glow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B08B40A0-C72B-073A-1F06-5258655608EC}"/>
                    </a:ext>
                  </a:extLst>
                </p:cNvPr>
                <p:cNvSpPr/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B08B40A0-C72B-073A-1F06-525865560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blipFill>
                  <a:blip r:embed="rId12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57433F-2077-6395-8949-F21BBC995DFF}"/>
              </a:ext>
            </a:extLst>
          </p:cNvPr>
          <p:cNvGrpSpPr/>
          <p:nvPr/>
        </p:nvGrpSpPr>
        <p:grpSpPr>
          <a:xfrm>
            <a:off x="609600" y="5177001"/>
            <a:ext cx="4648200" cy="1317172"/>
            <a:chOff x="609600" y="5177001"/>
            <a:chExt cx="4648200" cy="1317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FF674B0-6B5F-7F95-3F52-81BC939FE477}"/>
                </a:ext>
              </a:extLst>
            </p:cNvPr>
            <p:cNvGrpSpPr/>
            <p:nvPr/>
          </p:nvGrpSpPr>
          <p:grpSpPr>
            <a:xfrm>
              <a:off x="609600" y="5177001"/>
              <a:ext cx="4648200" cy="1317172"/>
              <a:chOff x="3799114" y="2438400"/>
              <a:chExt cx="4648200" cy="1317172"/>
            </a:xfrm>
          </p:grpSpPr>
          <p:pic>
            <p:nvPicPr>
              <p:cNvPr id="15" name="Picture 1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6521D28-69A0-5E6F-710A-BA648FE8C1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32222" r="19048" b="48572"/>
              <a:stretch/>
            </p:blipFill>
            <p:spPr>
              <a:xfrm>
                <a:off x="3799114" y="24384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DC43BF-9CD2-DEEE-AA12-29BEAB7BABC4}"/>
                  </a:ext>
                </a:extLst>
              </p:cNvPr>
              <p:cNvSpPr txBox="1"/>
              <p:nvPr/>
            </p:nvSpPr>
            <p:spPr>
              <a:xfrm>
                <a:off x="4245429" y="2567311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A844A29-FC51-A2EC-4FE1-2FB51A5F607B}"/>
                    </a:ext>
                  </a:extLst>
                </p:cNvPr>
                <p:cNvSpPr/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A844A29-FC51-A2EC-4FE1-2FB51A5F60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blipFill>
                  <a:blip r:embed="rId13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F0679D-11C1-31BB-140C-70D8A5B45B4E}"/>
              </a:ext>
            </a:extLst>
          </p:cNvPr>
          <p:cNvGrpSpPr/>
          <p:nvPr/>
        </p:nvGrpSpPr>
        <p:grpSpPr>
          <a:xfrm>
            <a:off x="6847114" y="3496001"/>
            <a:ext cx="4648200" cy="1317173"/>
            <a:chOff x="6847114" y="3496001"/>
            <a:chExt cx="4648200" cy="131717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4170C02-C74A-5FB6-7465-A19B1143F03B}"/>
                </a:ext>
              </a:extLst>
            </p:cNvPr>
            <p:cNvGrpSpPr/>
            <p:nvPr/>
          </p:nvGrpSpPr>
          <p:grpSpPr>
            <a:xfrm>
              <a:off x="6847114" y="3496001"/>
              <a:ext cx="4648200" cy="1317173"/>
              <a:chOff x="3799114" y="3918856"/>
              <a:chExt cx="4648200" cy="1317173"/>
            </a:xfrm>
          </p:grpSpPr>
          <p:pic>
            <p:nvPicPr>
              <p:cNvPr id="20" name="Picture 1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27A2FC0-6C4D-2C59-B920-2A81C17009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53809" r="19048" b="26985"/>
              <a:stretch/>
            </p:blipFill>
            <p:spPr>
              <a:xfrm>
                <a:off x="3799114" y="391885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3FDC64-A5A8-3931-F5D5-872D9EBB0F05}"/>
                  </a:ext>
                </a:extLst>
              </p:cNvPr>
              <p:cNvSpPr txBox="1"/>
              <p:nvPr/>
            </p:nvSpPr>
            <p:spPr>
              <a:xfrm>
                <a:off x="4245428" y="4060023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B571D06-6728-1B7D-4225-ACD3BA2A44E9}"/>
                    </a:ext>
                  </a:extLst>
                </p:cNvPr>
                <p:cNvSpPr/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B571D06-6728-1B7D-4225-ACD3BA2A44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blipFill>
                  <a:blip r:embed="rId14"/>
                  <a:stretch>
                    <a:fillRect b="-67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C10EA08-5727-8A9C-3100-4F3C76C6E644}"/>
              </a:ext>
            </a:extLst>
          </p:cNvPr>
          <p:cNvGrpSpPr/>
          <p:nvPr/>
        </p:nvGrpSpPr>
        <p:grpSpPr>
          <a:xfrm>
            <a:off x="6847114" y="5177000"/>
            <a:ext cx="4648200" cy="1317173"/>
            <a:chOff x="6847114" y="5177000"/>
            <a:chExt cx="4648200" cy="131717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8F263C9-4C6D-79F8-85F6-74A3E1861E3C}"/>
                </a:ext>
              </a:extLst>
            </p:cNvPr>
            <p:cNvGrpSpPr/>
            <p:nvPr/>
          </p:nvGrpSpPr>
          <p:grpSpPr>
            <a:xfrm>
              <a:off x="6847114" y="5177000"/>
              <a:ext cx="4648200" cy="1317173"/>
              <a:chOff x="3799114" y="5497286"/>
              <a:chExt cx="4648200" cy="1317173"/>
            </a:xfrm>
          </p:grpSpPr>
          <p:pic>
            <p:nvPicPr>
              <p:cNvPr id="25" name="Picture 2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99D65F34-0535-1DCD-C49C-CAF8A29E0E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76825" r="19048" b="3969"/>
              <a:stretch/>
            </p:blipFill>
            <p:spPr>
              <a:xfrm>
                <a:off x="3799114" y="549728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7DEB6A-0A5E-A8D0-9B9B-D2D0FE71636B}"/>
                  </a:ext>
                </a:extLst>
              </p:cNvPr>
              <p:cNvSpPr txBox="1"/>
              <p:nvPr/>
            </p:nvSpPr>
            <p:spPr>
              <a:xfrm>
                <a:off x="4245428" y="5663977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745CA81-B3A3-8007-CC35-B5AF390DC5BA}"/>
                    </a:ext>
                  </a:extLst>
                </p:cNvPr>
                <p:cNvSpPr/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745CA81-B3A3-8007-CC35-B5AF390DC5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blipFill>
                  <a:blip r:embed="rId15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Picture 2" descr="Pin on Cony brown">
            <a:extLst>
              <a:ext uri="{FF2B5EF4-FFF2-40B4-BE49-F238E27FC236}">
                <a16:creationId xmlns:a16="http://schemas.microsoft.com/office/drawing/2014/main" id="{D45E7482-F9B9-D65D-0130-E5FE075A3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in on Cony brown">
            <a:extLst>
              <a:ext uri="{FF2B5EF4-FFF2-40B4-BE49-F238E27FC236}">
                <a16:creationId xmlns:a16="http://schemas.microsoft.com/office/drawing/2014/main" id="{C163ABCD-7E67-E238-ACAC-A32513461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19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in on Cony brown">
            <a:extLst>
              <a:ext uri="{FF2B5EF4-FFF2-40B4-BE49-F238E27FC236}">
                <a16:creationId xmlns:a16="http://schemas.microsoft.com/office/drawing/2014/main" id="{114E4041-1888-E241-A789-06458923B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2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ây Thông Noel Hoạt Hình đẹp GIF | Công cụ đồ họa PSD Tải xuống miễn phí -  Pikbest">
            <a:extLst>
              <a:ext uri="{FF2B5EF4-FFF2-40B4-BE49-F238E27FC236}">
                <a16:creationId xmlns:a16="http://schemas.microsoft.com/office/drawing/2014/main" id="{F7DA27F7-F56C-4748-6B18-091752D16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095" y="1575212"/>
            <a:ext cx="54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443D8723-5CF0-812D-8356-780A5E6643C3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834" flipH="1">
            <a:off x="10664471" y="259640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802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AF3CA7-24B8-4FD0-83C6-EA5C0427CE14}"/>
              </a:ext>
            </a:extLst>
          </p:cNvPr>
          <p:cNvGrpSpPr/>
          <p:nvPr/>
        </p:nvGrpSpPr>
        <p:grpSpPr>
          <a:xfrm>
            <a:off x="2563223" y="171450"/>
            <a:ext cx="6844726" cy="936546"/>
            <a:chOff x="2651760" y="675189"/>
            <a:chExt cx="7027676" cy="936546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7084362B-3791-4A4A-B6A9-63A6560B4A37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Medium"/>
                <a:cs typeface="+mn-cs"/>
              </a:endParaRPr>
            </a:p>
          </p:txBody>
        </p:sp>
        <p:sp>
          <p:nvSpPr>
            <p:cNvPr id="11" name="Hộp Văn bản 22">
              <a:extLst>
                <a:ext uri="{FF2B5EF4-FFF2-40B4-BE49-F238E27FC236}">
                  <a16:creationId xmlns:a16="http://schemas.microsoft.com/office/drawing/2014/main" id="{20C58AB8-9145-4C7D-9CA7-6B02ADF6422C}"/>
                </a:ext>
              </a:extLst>
            </p:cNvPr>
            <p:cNvSpPr txBox="1"/>
            <p:nvPr/>
          </p:nvSpPr>
          <p:spPr>
            <a:xfrm>
              <a:off x="2729996" y="675189"/>
              <a:ext cx="6949440" cy="8374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 w="3175"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Thứ … ngày … tháng … năm …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42E36AD-0CFF-5419-939C-CF1390671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140" y="1022524"/>
            <a:ext cx="2773920" cy="18411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419FEF-586D-E2DF-8574-F1D69F103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982" y="3467767"/>
            <a:ext cx="10445789" cy="29235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796E31-12EB-1273-C332-F6345BD53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282" y="2481016"/>
            <a:ext cx="5383235" cy="12863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文本, 背景图案&#10;&#10;描述已自动生成">
            <a:extLst>
              <a:ext uri="{FF2B5EF4-FFF2-40B4-BE49-F238E27FC236}">
                <a16:creationId xmlns:a16="http://schemas.microsoft.com/office/drawing/2014/main" id="{4343D2CF-5122-4929-80FD-6F8DBDE2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5" name="图片 4" descr="形状&#10;&#10;描述已自动生成">
            <a:extLst>
              <a:ext uri="{FF2B5EF4-FFF2-40B4-BE49-F238E27FC236}">
                <a16:creationId xmlns:a16="http://schemas.microsoft.com/office/drawing/2014/main" id="{BC35FCD2-9414-4F3D-813B-4CCF4CB517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2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6F76C87A-21E6-44D8-AB4B-04A6C79DFC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43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735CE9B-CD3D-4718-874A-D2A1B1255A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44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AFFDBCF5-125D-47E3-BE30-E7531664AE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DBACF256-D342-422E-A81D-017965C17F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19CDFDC8-51EE-4C15-93C0-DA69C1FDDFA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02</a:t>
            </a:r>
          </a:p>
        </p:txBody>
      </p:sp>
      <p:pic>
        <p:nvPicPr>
          <p:cNvPr id="53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13D9037E-E427-4A6B-B274-FB0415CAA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C826E6-BDE8-63E2-D7DD-AA84C2D92C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05345" y="2956873"/>
            <a:ext cx="6657409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61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1">
            <a:extLst>
              <a:ext uri="{FF2B5EF4-FFF2-40B4-BE49-F238E27FC236}">
                <a16:creationId xmlns:a16="http://schemas.microsoft.com/office/drawing/2014/main" id="{E4F0D870-BD5E-46BF-AEB4-281C57220752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0" name="图片 9" descr="文本, 背景图案&#10;&#10;描述已自动生成">
              <a:extLst>
                <a:ext uri="{FF2B5EF4-FFF2-40B4-BE49-F238E27FC236}">
                  <a16:creationId xmlns:a16="http://schemas.microsoft.com/office/drawing/2014/main" id="{3D109B9A-63C7-4C00-99A3-763D733C1C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1" name="图片 10" descr="形状&#10;&#10;描述已自动生成">
              <a:extLst>
                <a:ext uri="{FF2B5EF4-FFF2-40B4-BE49-F238E27FC236}">
                  <a16:creationId xmlns:a16="http://schemas.microsoft.com/office/drawing/2014/main" id="{C3226333-90F2-431A-86AB-DE24D3CCE2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A215457-6AB9-4383-D61E-AFAAB114BDE2}"/>
              </a:ext>
            </a:extLst>
          </p:cNvPr>
          <p:cNvSpPr/>
          <p:nvPr/>
        </p:nvSpPr>
        <p:spPr>
          <a:xfrm>
            <a:off x="426000" y="369000"/>
            <a:ext cx="11340000" cy="63366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1B703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340000"/>
                      <a:gd name="connsiteY0" fmla="*/ 1056121 h 6336600"/>
                      <a:gd name="connsiteX1" fmla="*/ 1056121 w 11340000"/>
                      <a:gd name="connsiteY1" fmla="*/ 0 h 6336600"/>
                      <a:gd name="connsiteX2" fmla="*/ 10283879 w 11340000"/>
                      <a:gd name="connsiteY2" fmla="*/ 0 h 6336600"/>
                      <a:gd name="connsiteX3" fmla="*/ 11340000 w 11340000"/>
                      <a:gd name="connsiteY3" fmla="*/ 1056121 h 6336600"/>
                      <a:gd name="connsiteX4" fmla="*/ 11340000 w 11340000"/>
                      <a:gd name="connsiteY4" fmla="*/ 5280479 h 6336600"/>
                      <a:gd name="connsiteX5" fmla="*/ 10283879 w 11340000"/>
                      <a:gd name="connsiteY5" fmla="*/ 6336600 h 6336600"/>
                      <a:gd name="connsiteX6" fmla="*/ 1056121 w 11340000"/>
                      <a:gd name="connsiteY6" fmla="*/ 6336600 h 6336600"/>
                      <a:gd name="connsiteX7" fmla="*/ 0 w 11340000"/>
                      <a:gd name="connsiteY7" fmla="*/ 5280479 h 6336600"/>
                      <a:gd name="connsiteX8" fmla="*/ 0 w 11340000"/>
                      <a:gd name="connsiteY8" fmla="*/ 1056121 h 6336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40000" h="6336600" fill="none" extrusionOk="0">
                        <a:moveTo>
                          <a:pt x="0" y="1056121"/>
                        </a:moveTo>
                        <a:cubicBezTo>
                          <a:pt x="-82400" y="477965"/>
                          <a:pt x="461445" y="64711"/>
                          <a:pt x="1056121" y="0"/>
                        </a:cubicBezTo>
                        <a:cubicBezTo>
                          <a:pt x="3549571" y="77600"/>
                          <a:pt x="6615294" y="-27269"/>
                          <a:pt x="10283879" y="0"/>
                        </a:cubicBezTo>
                        <a:cubicBezTo>
                          <a:pt x="10895790" y="-37768"/>
                          <a:pt x="11375385" y="483258"/>
                          <a:pt x="11340000" y="1056121"/>
                        </a:cubicBezTo>
                        <a:cubicBezTo>
                          <a:pt x="11449000" y="2244210"/>
                          <a:pt x="11261791" y="4285843"/>
                          <a:pt x="11340000" y="5280479"/>
                        </a:cubicBezTo>
                        <a:cubicBezTo>
                          <a:pt x="11267878" y="5835546"/>
                          <a:pt x="10856106" y="6341475"/>
                          <a:pt x="10283879" y="6336600"/>
                        </a:cubicBezTo>
                        <a:cubicBezTo>
                          <a:pt x="8410946" y="6385777"/>
                          <a:pt x="2181950" y="6213898"/>
                          <a:pt x="1056121" y="6336600"/>
                        </a:cubicBezTo>
                        <a:cubicBezTo>
                          <a:pt x="458770" y="6444668"/>
                          <a:pt x="-31119" y="5890553"/>
                          <a:pt x="0" y="5280479"/>
                        </a:cubicBezTo>
                        <a:cubicBezTo>
                          <a:pt x="47022" y="3324431"/>
                          <a:pt x="104569" y="3059037"/>
                          <a:pt x="0" y="1056121"/>
                        </a:cubicBezTo>
                        <a:close/>
                      </a:path>
                      <a:path w="11340000" h="6336600" stroke="0" extrusionOk="0">
                        <a:moveTo>
                          <a:pt x="0" y="1056121"/>
                        </a:moveTo>
                        <a:cubicBezTo>
                          <a:pt x="111021" y="460151"/>
                          <a:pt x="540955" y="-4545"/>
                          <a:pt x="1056121" y="0"/>
                        </a:cubicBezTo>
                        <a:cubicBezTo>
                          <a:pt x="3636615" y="-129276"/>
                          <a:pt x="7239057" y="-77778"/>
                          <a:pt x="10283879" y="0"/>
                        </a:cubicBezTo>
                        <a:cubicBezTo>
                          <a:pt x="10839039" y="-89647"/>
                          <a:pt x="11334015" y="507350"/>
                          <a:pt x="11340000" y="1056121"/>
                        </a:cubicBezTo>
                        <a:cubicBezTo>
                          <a:pt x="11421599" y="2147018"/>
                          <a:pt x="11494300" y="4155877"/>
                          <a:pt x="11340000" y="5280479"/>
                        </a:cubicBezTo>
                        <a:cubicBezTo>
                          <a:pt x="11364323" y="5915053"/>
                          <a:pt x="10773695" y="6368365"/>
                          <a:pt x="10283879" y="6336600"/>
                        </a:cubicBezTo>
                        <a:cubicBezTo>
                          <a:pt x="8507590" y="6380820"/>
                          <a:pt x="2430648" y="6307218"/>
                          <a:pt x="1056121" y="6336600"/>
                        </a:cubicBezTo>
                        <a:cubicBezTo>
                          <a:pt x="448539" y="6243227"/>
                          <a:pt x="-72931" y="5846903"/>
                          <a:pt x="0" y="5280479"/>
                        </a:cubicBezTo>
                        <a:cubicBezTo>
                          <a:pt x="-159954" y="3804088"/>
                          <a:pt x="22140" y="2881846"/>
                          <a:pt x="0" y="10561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BBD49E-456C-62B0-1892-801C4342BE15}"/>
              </a:ext>
            </a:extLst>
          </p:cNvPr>
          <p:cNvGrpSpPr/>
          <p:nvPr/>
        </p:nvGrpSpPr>
        <p:grpSpPr>
          <a:xfrm>
            <a:off x="2124075" y="-590550"/>
            <a:ext cx="7667625" cy="2286000"/>
            <a:chOff x="426000" y="0"/>
            <a:chExt cx="5878254" cy="2340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92DC51-9513-03CA-BA94-1BB5696E4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000" y="0"/>
              <a:ext cx="5819574" cy="234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BA08BC-7EA8-2814-C973-E325F38A7AD5}"/>
                </a:ext>
              </a:extLst>
            </p:cNvPr>
            <p:cNvSpPr txBox="1"/>
            <p:nvPr/>
          </p:nvSpPr>
          <p:spPr>
            <a:xfrm>
              <a:off x="1590771" y="1035260"/>
              <a:ext cx="4713483" cy="77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Rút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gọn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rồi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78F4B12-BADA-3EB3-B557-F7AAAFCDC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383036"/>
            <a:ext cx="11296649" cy="10926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63F0F3-677E-DD2B-DA27-5D1693DF03F6}"/>
                  </a:ext>
                </a:extLst>
              </p:cNvPr>
              <p:cNvSpPr txBox="1"/>
              <p:nvPr/>
            </p:nvSpPr>
            <p:spPr>
              <a:xfrm>
                <a:off x="742950" y="3714750"/>
                <a:ext cx="1914525" cy="2048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63F0F3-677E-DD2B-DA27-5D1693DF0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" y="3714750"/>
                <a:ext cx="1914525" cy="2048381"/>
              </a:xfrm>
              <a:prstGeom prst="rect">
                <a:avLst/>
              </a:prstGeom>
              <a:blipFill>
                <a:blip r:embed="rId6"/>
                <a:stretch>
                  <a:fillRect l="-13057" b="-5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EB0A905-18CC-736A-9987-34E7A04F95B0}"/>
                  </a:ext>
                </a:extLst>
              </p:cNvPr>
              <p:cNvSpPr txBox="1"/>
              <p:nvPr/>
            </p:nvSpPr>
            <p:spPr>
              <a:xfrm>
                <a:off x="3800475" y="3619500"/>
                <a:ext cx="1914525" cy="2091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EB0A905-18CC-736A-9987-34E7A04F9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475" y="3619500"/>
                <a:ext cx="1914525" cy="2091022"/>
              </a:xfrm>
              <a:prstGeom prst="rect">
                <a:avLst/>
              </a:prstGeom>
              <a:blipFill>
                <a:blip r:embed="rId7"/>
                <a:stretch>
                  <a:fillRect l="-12698" b="-34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82C4DA9-59D9-C111-DD67-EA9A000301E0}"/>
                  </a:ext>
                </a:extLst>
              </p:cNvPr>
              <p:cNvSpPr txBox="1"/>
              <p:nvPr/>
            </p:nvSpPr>
            <p:spPr>
              <a:xfrm>
                <a:off x="7029450" y="3514725"/>
                <a:ext cx="1914525" cy="2768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82C4DA9-59D9-C111-DD67-EA9A00030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50" y="3514725"/>
                <a:ext cx="1914525" cy="2768515"/>
              </a:xfrm>
              <a:prstGeom prst="rect">
                <a:avLst/>
              </a:prstGeom>
              <a:blipFill>
                <a:blip r:embed="rId8"/>
                <a:stretch>
                  <a:fillRect l="-12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1A1BF0-3543-86EA-7047-8115D6B2CCD0}"/>
                  </a:ext>
                </a:extLst>
              </p:cNvPr>
              <p:cNvSpPr txBox="1"/>
              <p:nvPr/>
            </p:nvSpPr>
            <p:spPr>
              <a:xfrm>
                <a:off x="9753601" y="3314700"/>
                <a:ext cx="2076450" cy="376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r>
                  <a:rPr lang="nl-NL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𝟑𝟐</m:t>
                        </m:r>
                      </m:den>
                    </m:f>
                    <m:r>
                      <m:rPr>
                        <m:nor/>
                      </m:rPr>
                      <a:rPr lang="nl-NL" sz="44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-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en-US" sz="4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1A1BF0-3543-86EA-7047-8115D6B2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3601" y="3314700"/>
                <a:ext cx="2076450" cy="3766287"/>
              </a:xfrm>
              <a:prstGeom prst="rect">
                <a:avLst/>
              </a:prstGeom>
              <a:blipFill>
                <a:blip r:embed="rId9"/>
                <a:stretch>
                  <a:fillRect l="-11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215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7FD589-AAEB-CE6F-3118-B1D9ECAAA7C6}"/>
              </a:ext>
            </a:extLst>
          </p:cNvPr>
          <p:cNvGrpSpPr/>
          <p:nvPr/>
        </p:nvGrpSpPr>
        <p:grpSpPr>
          <a:xfrm>
            <a:off x="674935" y="503964"/>
            <a:ext cx="10916991" cy="2198807"/>
            <a:chOff x="714129" y="418894"/>
            <a:chExt cx="10916991" cy="219880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/>
                <p:nvPr/>
              </p:nvSpPr>
              <p:spPr>
                <a:xfrm>
                  <a:off x="1438664" y="418894"/>
                  <a:ext cx="10192456" cy="2198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Người ta tiến hành sửa chữa vỉa hè của một đoạn đường. Ngày thứ nhất sửa được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/>
                          </m:ctrlPr>
                        </m:fPr>
                        <m:num>
                          <m:r>
                            <a:rPr lang="nl-NL" sz="2800" b="1" i="0"/>
                            <m:t>𝟐</m:t>
                          </m:r>
                        </m:num>
                        <m:den>
                          <m:r>
                            <a:rPr lang="nl-NL" sz="2800" b="1" i="0"/>
                            <m:t>𝟑</m:t>
                          </m:r>
                        </m:den>
                      </m:f>
                    </m:oMath>
                  </a14:m>
                  <a:r>
                    <a:rPr lang="nl-NL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đoạn vỉa hè, ngày thứ hai sửa được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/>
                          </m:ctrlPr>
                        </m:fPr>
                        <m:num>
                          <m:r>
                            <a:rPr lang="nl-NL" sz="2800" b="1" i="0"/>
                            <m:t>𝟏</m:t>
                          </m:r>
                        </m:num>
                        <m:den>
                          <m:r>
                            <a:rPr lang="nl-NL" sz="2800" b="1" i="0"/>
                            <m:t>𝟔</m:t>
                          </m:r>
                        </m:den>
                      </m:f>
                    </m:oMath>
                  </a14:m>
                  <a:r>
                    <a:rPr lang="nl-NL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đoạn vỉa hè. Hỏi ngày thứ nhất sửa được nhiều hơn ngày thứ hai bao nhiêu phần đoạn vỉa hè?</a:t>
                  </a:r>
                  <a:endParaRPr lang="en-US" sz="28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8664" y="418894"/>
                  <a:ext cx="10192456" cy="2198807"/>
                </a:xfrm>
                <a:prstGeom prst="rect">
                  <a:avLst/>
                </a:prstGeom>
                <a:blipFill>
                  <a:blip r:embed="rId4"/>
                  <a:stretch>
                    <a:fillRect l="-1256" t="-3056" r="-837" b="-69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A8DF74D7-C493-1FCD-5679-E370952413B5}"/>
                </a:ext>
              </a:extLst>
            </p:cNvPr>
            <p:cNvGrpSpPr/>
            <p:nvPr/>
          </p:nvGrpSpPr>
          <p:grpSpPr>
            <a:xfrm>
              <a:off x="714129" y="513225"/>
              <a:ext cx="772160" cy="701040"/>
              <a:chOff x="667518" y="434715"/>
              <a:chExt cx="772160" cy="701040"/>
            </a:xfrm>
            <a:solidFill>
              <a:srgbClr val="00B0F0"/>
            </a:solidFill>
          </p:grpSpPr>
          <p:sp>
            <p:nvSpPr>
              <p:cNvPr id="12" name="Isosceles Triangle 8">
                <a:extLst>
                  <a:ext uri="{FF2B5EF4-FFF2-40B4-BE49-F238E27FC236}">
                    <a16:creationId xmlns:a16="http://schemas.microsoft.com/office/drawing/2014/main" id="{6C98CF24-B360-39B6-91D0-150D276F9876}"/>
                  </a:ext>
                </a:extLst>
              </p:cNvPr>
              <p:cNvSpPr/>
              <p:nvPr/>
            </p:nvSpPr>
            <p:spPr>
              <a:xfrm>
                <a:off x="667518" y="434715"/>
                <a:ext cx="772160" cy="701040"/>
              </a:xfrm>
              <a:prstGeom prst="triangle">
                <a:avLst>
                  <a:gd name="adj" fmla="val 50000"/>
                </a:avLst>
              </a:prstGeom>
              <a:solidFill>
                <a:srgbClr val="0099FF"/>
              </a:solidFill>
              <a:ln>
                <a:solidFill>
                  <a:srgbClr val="00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A42DA6CC-CD8E-9D46-5CA6-BA30060C07CE}"/>
                  </a:ext>
                </a:extLst>
              </p:cNvPr>
              <p:cNvSpPr txBox="1"/>
              <p:nvPr/>
            </p:nvSpPr>
            <p:spPr>
              <a:xfrm>
                <a:off x="850045" y="550980"/>
                <a:ext cx="4071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3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/>
              <p:nvPr/>
            </p:nvSpPr>
            <p:spPr>
              <a:xfrm>
                <a:off x="742950" y="3181350"/>
                <a:ext cx="6496050" cy="262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Tóm tắt: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 Ngày thứ nhất: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2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 3 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đoạn vỉa hè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 Ngày thứ hai: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</a:rPr>
                          <m:t> 6 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đoạn vỉa hè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 Ngày thứ nhất sửa nhiều hơn ngày thứ hai: ..... ? đoạn vỉa hè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" y="3181350"/>
                <a:ext cx="6496050" cy="2629694"/>
              </a:xfrm>
              <a:prstGeom prst="rect">
                <a:avLst/>
              </a:prstGeom>
              <a:blipFill>
                <a:blip r:embed="rId5"/>
                <a:stretch>
                  <a:fillRect l="-1970" t="-2552" r="-1782" b="-5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07A703E-E43C-7D3C-CCD5-F494E5AFE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803511"/>
            <a:ext cx="4238624" cy="305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9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/>
              <p:nvPr/>
            </p:nvSpPr>
            <p:spPr>
              <a:xfrm>
                <a:off x="1419224" y="1447800"/>
                <a:ext cx="9629775" cy="3714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Ngày thứ nhất sửa nhiều hơn ngày thứ hai số phần đoạn vỉa hè là: 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(đoạn vỉa hè)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r"/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đoạn vỉa hè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224" y="1447800"/>
                <a:ext cx="9629775" cy="3714350"/>
              </a:xfrm>
              <a:prstGeom prst="rect">
                <a:avLst/>
              </a:prstGeom>
              <a:blipFill>
                <a:blip r:embed="rId4"/>
                <a:stretch>
                  <a:fillRect t="-2956" r="-2217"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38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思源黑体 CN Medium"/>
        <a:ea typeface="思源黑体 CN Medium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506</Words>
  <Application>Microsoft Office PowerPoint</Application>
  <PresentationFormat>Widescreen</PresentationFormat>
  <Paragraphs>64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等线</vt:lpstr>
      <vt:lpstr>等线 Light</vt:lpstr>
      <vt:lpstr>DFPOP1-W9</vt:lpstr>
      <vt:lpstr>思源黑体 CN Medium</vt:lpstr>
      <vt:lpstr>#9Slide07 SVNA Love Of Thunder</vt:lpstr>
      <vt:lpstr>Arial</vt:lpstr>
      <vt:lpstr>Calibri</vt:lpstr>
      <vt:lpstr>Calibri Light</vt:lpstr>
      <vt:lpstr>Cambria</vt:lpstr>
      <vt:lpstr>Cambria Math</vt:lpstr>
      <vt:lpstr>Office 主题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2024-02-22T02:40:12Z</dcterms:created>
  <dcterms:modified xsi:type="dcterms:W3CDTF">2024-02-22T03:06:38Z</dcterms:modified>
</cp:coreProperties>
</file>