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27"/>
  </p:notesMasterIdLst>
  <p:sldIdLst>
    <p:sldId id="4410" r:id="rId4"/>
    <p:sldId id="257" r:id="rId5"/>
    <p:sldId id="260" r:id="rId6"/>
    <p:sldId id="294" r:id="rId7"/>
    <p:sldId id="267" r:id="rId8"/>
    <p:sldId id="256" r:id="rId9"/>
    <p:sldId id="295" r:id="rId10"/>
    <p:sldId id="296" r:id="rId11"/>
    <p:sldId id="297" r:id="rId12"/>
    <p:sldId id="298" r:id="rId13"/>
    <p:sldId id="264" r:id="rId14"/>
    <p:sldId id="284" r:id="rId15"/>
    <p:sldId id="261" r:id="rId16"/>
    <p:sldId id="262" r:id="rId17"/>
    <p:sldId id="263" r:id="rId18"/>
    <p:sldId id="265" r:id="rId19"/>
    <p:sldId id="266" r:id="rId20"/>
    <p:sldId id="268" r:id="rId21"/>
    <p:sldId id="299" r:id="rId22"/>
    <p:sldId id="300" r:id="rId23"/>
    <p:sldId id="301" r:id="rId24"/>
    <p:sldId id="281"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1968" autoAdjust="0"/>
  </p:normalViewPr>
  <p:slideViewPr>
    <p:cSldViewPr snapToGrid="0">
      <p:cViewPr varScale="1">
        <p:scale>
          <a:sx n="62" d="100"/>
          <a:sy n="62" d="100"/>
        </p:scale>
        <p:origin x="828"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35C4C0-4877-4A46-9BA1-C3A2FB5EAB8B}" type="datetimeFigureOut">
              <a:rPr lang="en-US" smtClean="0"/>
              <a:t>3/17/2024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B5877D-BD47-4638-A2E5-EA1668E14361}" type="slidenum">
              <a:rPr lang="en-US" smtClean="0"/>
              <a:t>‹#›</a:t>
            </a:fld>
            <a:endParaRPr lang="en-US"/>
          </a:p>
        </p:txBody>
      </p:sp>
    </p:spTree>
    <p:extLst>
      <p:ext uri="{BB962C8B-B14F-4D97-AF65-F5344CB8AC3E}">
        <p14:creationId xmlns:p14="http://schemas.microsoft.com/office/powerpoint/2010/main" val="3510239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Bấm</a:t>
            </a:r>
            <a:r>
              <a:rPr lang="en-US" dirty="0"/>
              <a:t> </a:t>
            </a:r>
            <a:r>
              <a:rPr lang="en-US" dirty="0" err="1"/>
              <a:t>vào</a:t>
            </a:r>
            <a:r>
              <a:rPr lang="en-US" dirty="0"/>
              <a:t> </a:t>
            </a:r>
            <a:r>
              <a:rPr lang="en-US" dirty="0" err="1"/>
              <a:t>số</a:t>
            </a:r>
            <a:r>
              <a:rPr lang="en-US" dirty="0"/>
              <a:t> </a:t>
            </a:r>
            <a:r>
              <a:rPr lang="en-US" dirty="0" err="1"/>
              <a:t>để</a:t>
            </a:r>
            <a:r>
              <a:rPr lang="en-US" dirty="0"/>
              <a:t> </a:t>
            </a:r>
            <a:r>
              <a:rPr lang="en-US" dirty="0" err="1"/>
              <a:t>ra</a:t>
            </a:r>
            <a:r>
              <a:rPr lang="en-US" dirty="0"/>
              <a:t> </a:t>
            </a:r>
            <a:r>
              <a:rPr lang="en-US" dirty="0" err="1"/>
              <a:t>câu</a:t>
            </a:r>
            <a:r>
              <a:rPr lang="en-US" dirty="0"/>
              <a:t> </a:t>
            </a:r>
            <a:r>
              <a:rPr lang="en-US" dirty="0" err="1"/>
              <a:t>hỏi</a:t>
            </a:r>
            <a:r>
              <a:rPr lang="en-US" dirty="0"/>
              <a:t>, </a:t>
            </a:r>
            <a:r>
              <a:rPr lang="en-US" dirty="0" err="1"/>
              <a:t>trả</a:t>
            </a:r>
            <a:r>
              <a:rPr lang="en-US" dirty="0"/>
              <a:t> </a:t>
            </a:r>
            <a:r>
              <a:rPr lang="en-US" dirty="0" err="1"/>
              <a:t>lời</a:t>
            </a:r>
            <a:r>
              <a:rPr lang="en-US" dirty="0"/>
              <a:t> </a:t>
            </a:r>
            <a:r>
              <a:rPr lang="en-US" dirty="0" err="1"/>
              <a:t>xong</a:t>
            </a:r>
            <a:r>
              <a:rPr lang="en-US" dirty="0"/>
              <a:t> </a:t>
            </a:r>
            <a:r>
              <a:rPr lang="en-US" dirty="0" err="1"/>
              <a:t>bấm</a:t>
            </a:r>
            <a:r>
              <a:rPr lang="en-US" dirty="0"/>
              <a:t> quay </a:t>
            </a:r>
            <a:r>
              <a:rPr lang="en-US" dirty="0" err="1"/>
              <a:t>lại</a:t>
            </a:r>
            <a:r>
              <a:rPr lang="en-US" dirty="0"/>
              <a:t>. </a:t>
            </a:r>
            <a:r>
              <a:rPr lang="en-US" dirty="0" err="1"/>
              <a:t>Bấm</a:t>
            </a:r>
            <a:r>
              <a:rPr lang="en-US" dirty="0"/>
              <a:t> </a:t>
            </a:r>
            <a:r>
              <a:rPr lang="en-US" dirty="0" err="1"/>
              <a:t>vào</a:t>
            </a:r>
            <a:r>
              <a:rPr lang="en-US" dirty="0"/>
              <a:t> </a:t>
            </a:r>
            <a:r>
              <a:rPr lang="en-US" dirty="0" err="1"/>
              <a:t>rác</a:t>
            </a:r>
            <a:r>
              <a:rPr lang="en-US" dirty="0"/>
              <a:t> </a:t>
            </a:r>
            <a:r>
              <a:rPr lang="en-US" dirty="0" err="1"/>
              <a:t>tương</a:t>
            </a:r>
            <a:r>
              <a:rPr lang="en-US" dirty="0"/>
              <a:t> </a:t>
            </a:r>
            <a:r>
              <a:rPr lang="en-US" dirty="0" err="1"/>
              <a:t>ứng</a:t>
            </a:r>
            <a:r>
              <a:rPr lang="en-US" dirty="0"/>
              <a:t> </a:t>
            </a:r>
            <a:r>
              <a:rPr lang="en-US" dirty="0" err="1"/>
              <a:t>để</a:t>
            </a:r>
            <a:r>
              <a:rPr lang="en-US" dirty="0"/>
              <a:t> </a:t>
            </a:r>
            <a:r>
              <a:rPr lang="en-US" dirty="0" err="1"/>
              <a:t>biến</a:t>
            </a:r>
            <a:r>
              <a:rPr lang="en-US" dirty="0"/>
              <a:t> </a:t>
            </a:r>
            <a:r>
              <a:rPr lang="en-US" dirty="0" err="1"/>
              <a:t>mất</a:t>
            </a:r>
            <a:endParaRPr lang="en-US" dirty="0"/>
          </a:p>
        </p:txBody>
      </p:sp>
      <p:sp>
        <p:nvSpPr>
          <p:cNvPr id="4" name="Slide Number Placeholder 3"/>
          <p:cNvSpPr>
            <a:spLocks noGrp="1"/>
          </p:cNvSpPr>
          <p:nvPr>
            <p:ph type="sldNum" sz="quarter" idx="5"/>
          </p:nvPr>
        </p:nvSpPr>
        <p:spPr/>
        <p:txBody>
          <a:bodyPr/>
          <a:lstStyle/>
          <a:p>
            <a:fld id="{03B5877D-BD47-4638-A2E5-EA1668E14361}" type="slidenum">
              <a:rPr lang="en-US" smtClean="0"/>
              <a:t>6</a:t>
            </a:fld>
            <a:endParaRPr lang="en-US"/>
          </a:p>
        </p:txBody>
      </p:sp>
    </p:spTree>
    <p:extLst>
      <p:ext uri="{BB962C8B-B14F-4D97-AF65-F5344CB8AC3E}">
        <p14:creationId xmlns:p14="http://schemas.microsoft.com/office/powerpoint/2010/main" val="3345840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 Id="rId4" Type="http://schemas.openxmlformats.org/officeDocument/2006/relationships/image" Target="../media/image4.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 Id="rId4" Type="http://schemas.openxmlformats.org/officeDocument/2006/relationships/image" Target="../media/image4.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a:prstGeom prst="rect">
            <a:avLst/>
          </a:prstGeo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5" name="Footer Placeholder 4"/>
          <p:cNvSpPr>
            <a:spLocks noGrp="1"/>
          </p:cNvSpPr>
          <p:nvPr>
            <p:ph type="ftr" sz="quarter" idx="11"/>
          </p:nvPr>
        </p:nvSpPr>
        <p:spPr>
          <a:xfrm>
            <a:off x="2082800" y="4237567"/>
            <a:ext cx="1930400" cy="243417"/>
          </a:xfrm>
          <a:prstGeom prst="rect">
            <a:avLst/>
          </a:prstGeom>
        </p:spPr>
        <p:txBody>
          <a:bodyPr/>
          <a:lstStyle/>
          <a:p>
            <a:endParaRPr lang="en-US"/>
          </a:p>
        </p:txBody>
      </p:sp>
      <p:sp>
        <p:nvSpPr>
          <p:cNvPr id="6" name="Slide Number Placeholder 5"/>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284146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83092"/>
            <a:ext cx="5486400" cy="762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304800" y="1066800"/>
            <a:ext cx="5486400" cy="30173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5" name="Footer Placeholder 4"/>
          <p:cNvSpPr>
            <a:spLocks noGrp="1"/>
          </p:cNvSpPr>
          <p:nvPr>
            <p:ph type="ftr" sz="quarter" idx="11"/>
          </p:nvPr>
        </p:nvSpPr>
        <p:spPr>
          <a:xfrm>
            <a:off x="2082800" y="4237567"/>
            <a:ext cx="1930400" cy="243417"/>
          </a:xfrm>
          <a:prstGeom prst="rect">
            <a:avLst/>
          </a:prstGeom>
        </p:spPr>
        <p:txBody>
          <a:bodyPr/>
          <a:lstStyle/>
          <a:p>
            <a:endParaRPr lang="en-US"/>
          </a:p>
        </p:txBody>
      </p:sp>
      <p:sp>
        <p:nvSpPr>
          <p:cNvPr id="6" name="Slide Number Placeholder 5"/>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81315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a:prstGeom prst="rect">
            <a:avLst/>
          </a:prstGeo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a:prstGeom prst="rect">
            <a:avLst/>
          </a:prstGeo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5" name="Footer Placeholder 4"/>
          <p:cNvSpPr>
            <a:spLocks noGrp="1"/>
          </p:cNvSpPr>
          <p:nvPr>
            <p:ph type="ftr" sz="quarter" idx="11"/>
          </p:nvPr>
        </p:nvSpPr>
        <p:spPr>
          <a:xfrm>
            <a:off x="2082800" y="4237567"/>
            <a:ext cx="1930400" cy="243417"/>
          </a:xfrm>
          <a:prstGeom prst="rect">
            <a:avLst/>
          </a:prstGeom>
        </p:spPr>
        <p:txBody>
          <a:bodyPr/>
          <a:lstStyle/>
          <a:p>
            <a:endParaRPr lang="en-US"/>
          </a:p>
        </p:txBody>
      </p:sp>
      <p:sp>
        <p:nvSpPr>
          <p:cNvPr id="6" name="Slide Number Placeholder 5"/>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26660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83092"/>
            <a:ext cx="5486400" cy="762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a:prstGeom prst="rect">
            <a:avLst/>
          </a:prstGeo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a:prstGeom prst="rect">
            <a:avLst/>
          </a:prstGeo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6" name="Footer Placeholder 5"/>
          <p:cNvSpPr>
            <a:spLocks noGrp="1"/>
          </p:cNvSpPr>
          <p:nvPr>
            <p:ph type="ftr" sz="quarter" idx="11"/>
          </p:nvPr>
        </p:nvSpPr>
        <p:spPr>
          <a:xfrm>
            <a:off x="2082800" y="4237567"/>
            <a:ext cx="1930400" cy="243417"/>
          </a:xfrm>
          <a:prstGeom prst="rect">
            <a:avLst/>
          </a:prstGeom>
        </p:spPr>
        <p:txBody>
          <a:bodyPr/>
          <a:lstStyle/>
          <a:p>
            <a:endParaRPr lang="en-US"/>
          </a:p>
        </p:txBody>
      </p:sp>
      <p:sp>
        <p:nvSpPr>
          <p:cNvPr id="7" name="Slide Number Placeholder 6"/>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273912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3092"/>
            <a:ext cx="5486400" cy="762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a:prstGeom prst="rect">
            <a:avLst/>
          </a:prstGeo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a:prstGeom prst="rect">
            <a:avLst/>
          </a:prstGeo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a:prstGeom prst="rect">
            <a:avLst/>
          </a:prstGeo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a:prstGeom prst="rect">
            <a:avLst/>
          </a:prstGeo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8" name="Footer Placeholder 7"/>
          <p:cNvSpPr>
            <a:spLocks noGrp="1"/>
          </p:cNvSpPr>
          <p:nvPr>
            <p:ph type="ftr" sz="quarter" idx="11"/>
          </p:nvPr>
        </p:nvSpPr>
        <p:spPr>
          <a:xfrm>
            <a:off x="2082800" y="4237567"/>
            <a:ext cx="1930400" cy="243417"/>
          </a:xfrm>
          <a:prstGeom prst="rect">
            <a:avLst/>
          </a:prstGeom>
        </p:spPr>
        <p:txBody>
          <a:bodyPr/>
          <a:lstStyle/>
          <a:p>
            <a:endParaRPr lang="en-US"/>
          </a:p>
        </p:txBody>
      </p:sp>
      <p:sp>
        <p:nvSpPr>
          <p:cNvPr id="9" name="Slide Number Placeholder 8"/>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565161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04800" y="183092"/>
            <a:ext cx="5486400" cy="7620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4" name="Footer Placeholder 3"/>
          <p:cNvSpPr>
            <a:spLocks noGrp="1"/>
          </p:cNvSpPr>
          <p:nvPr>
            <p:ph type="ftr" sz="quarter" idx="11"/>
          </p:nvPr>
        </p:nvSpPr>
        <p:spPr>
          <a:xfrm>
            <a:off x="2082800" y="4237567"/>
            <a:ext cx="1930400" cy="243417"/>
          </a:xfrm>
          <a:prstGeom prst="rect">
            <a:avLst/>
          </a:prstGeom>
        </p:spPr>
        <p:txBody>
          <a:bodyPr/>
          <a:lstStyle/>
          <a:p>
            <a:endParaRPr lang="en-US"/>
          </a:p>
        </p:txBody>
      </p:sp>
      <p:sp>
        <p:nvSpPr>
          <p:cNvPr id="5" name="Slide Number Placeholder 4"/>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50771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3" name="Footer Placeholder 2"/>
          <p:cNvSpPr>
            <a:spLocks noGrp="1"/>
          </p:cNvSpPr>
          <p:nvPr>
            <p:ph type="ftr" sz="quarter" idx="11"/>
          </p:nvPr>
        </p:nvSpPr>
        <p:spPr>
          <a:xfrm>
            <a:off x="2082800" y="4237567"/>
            <a:ext cx="1930400" cy="243417"/>
          </a:xfrm>
          <a:prstGeom prst="rect">
            <a:avLst/>
          </a:prstGeom>
        </p:spPr>
        <p:txBody>
          <a:bodyPr/>
          <a:lstStyle/>
          <a:p>
            <a:endParaRPr lang="en-US"/>
          </a:p>
        </p:txBody>
      </p:sp>
      <p:sp>
        <p:nvSpPr>
          <p:cNvPr id="4" name="Slide Number Placeholder 3"/>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624774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a:prstGeom prst="rect">
            <a:avLst/>
          </a:prstGeo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a:prstGeom prst="rect">
            <a:avLst/>
          </a:prstGeo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a:prstGeom prst="rect">
            <a:avLst/>
          </a:prstGeo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6" name="Footer Placeholder 5"/>
          <p:cNvSpPr>
            <a:spLocks noGrp="1"/>
          </p:cNvSpPr>
          <p:nvPr>
            <p:ph type="ftr" sz="quarter" idx="11"/>
          </p:nvPr>
        </p:nvSpPr>
        <p:spPr>
          <a:xfrm>
            <a:off x="2082800" y="4237567"/>
            <a:ext cx="1930400" cy="243417"/>
          </a:xfrm>
          <a:prstGeom prst="rect">
            <a:avLst/>
          </a:prstGeom>
        </p:spPr>
        <p:txBody>
          <a:bodyPr/>
          <a:lstStyle/>
          <a:p>
            <a:endParaRPr lang="en-US"/>
          </a:p>
        </p:txBody>
      </p:sp>
      <p:sp>
        <p:nvSpPr>
          <p:cNvPr id="7" name="Slide Number Placeholder 6"/>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314501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a:prstGeom prst="rect">
            <a:avLst/>
          </a:prstGeo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a:prstGeom prst="rect">
            <a:avLst/>
          </a:prstGeo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a:prstGeom prst="rect">
            <a:avLst/>
          </a:prstGeo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6" name="Footer Placeholder 5"/>
          <p:cNvSpPr>
            <a:spLocks noGrp="1"/>
          </p:cNvSpPr>
          <p:nvPr>
            <p:ph type="ftr" sz="quarter" idx="11"/>
          </p:nvPr>
        </p:nvSpPr>
        <p:spPr>
          <a:xfrm>
            <a:off x="2082800" y="4237567"/>
            <a:ext cx="1930400" cy="243417"/>
          </a:xfrm>
          <a:prstGeom prst="rect">
            <a:avLst/>
          </a:prstGeom>
        </p:spPr>
        <p:txBody>
          <a:bodyPr/>
          <a:lstStyle/>
          <a:p>
            <a:endParaRPr lang="en-US"/>
          </a:p>
        </p:txBody>
      </p:sp>
      <p:sp>
        <p:nvSpPr>
          <p:cNvPr id="7" name="Slide Number Placeholder 6"/>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4518520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304800" y="183092"/>
            <a:ext cx="5486400" cy="762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304800" y="1066800"/>
            <a:ext cx="5486400" cy="3017309"/>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5" name="Footer Placeholder 4"/>
          <p:cNvSpPr>
            <a:spLocks noGrp="1"/>
          </p:cNvSpPr>
          <p:nvPr>
            <p:ph type="ftr" sz="quarter" idx="11"/>
          </p:nvPr>
        </p:nvSpPr>
        <p:spPr>
          <a:xfrm>
            <a:off x="2082800" y="4237567"/>
            <a:ext cx="1930400" cy="243417"/>
          </a:xfrm>
          <a:prstGeom prst="rect">
            <a:avLst/>
          </a:prstGeom>
        </p:spPr>
        <p:txBody>
          <a:bodyPr/>
          <a:lstStyle/>
          <a:p>
            <a:endParaRPr lang="en-US"/>
          </a:p>
        </p:txBody>
      </p:sp>
      <p:sp>
        <p:nvSpPr>
          <p:cNvPr id="6" name="Slide Number Placeholder 5"/>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6764874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3/17/2024</a:t>
            </a:fld>
            <a:endParaRPr lang="en-US"/>
          </a:p>
        </p:txBody>
      </p:sp>
      <p:sp>
        <p:nvSpPr>
          <p:cNvPr id="5" name="Footer Placeholder 4"/>
          <p:cNvSpPr>
            <a:spLocks noGrp="1"/>
          </p:cNvSpPr>
          <p:nvPr>
            <p:ph type="ftr" sz="quarter" idx="11"/>
          </p:nvPr>
        </p:nvSpPr>
        <p:spPr>
          <a:xfrm>
            <a:off x="2082800" y="4237567"/>
            <a:ext cx="1930400" cy="243417"/>
          </a:xfrm>
          <a:prstGeom prst="rect">
            <a:avLst/>
          </a:prstGeom>
        </p:spPr>
        <p:txBody>
          <a:bodyPr/>
          <a:lstStyle/>
          <a:p>
            <a:endParaRPr lang="en-US"/>
          </a:p>
        </p:txBody>
      </p:sp>
      <p:sp>
        <p:nvSpPr>
          <p:cNvPr id="6" name="Slide Number Placeholder 5"/>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141136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C10B419-FF10-4B1A-ACF4-A90B728DFC1A}"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2307593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10B419-FF10-4B1A-ACF4-A90B728DFC1A}"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2559832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10B419-FF10-4B1A-ACF4-A90B728DFC1A}"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38322987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C10B419-FF10-4B1A-ACF4-A90B728DFC1A}" type="datetimeFigureOut">
              <a:rPr lang="en-US" smtClean="0"/>
              <a:t>3/17/2024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38930350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C10B419-FF10-4B1A-ACF4-A90B728DFC1A}" type="datetimeFigureOut">
              <a:rPr lang="en-US" smtClean="0"/>
              <a:t>3/17/2024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1533884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C10B419-FF10-4B1A-ACF4-A90B728DFC1A}" type="datetimeFigureOut">
              <a:rPr lang="en-US" smtClean="0"/>
              <a:t>3/17/2024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12512983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10B419-FF10-4B1A-ACF4-A90B728DFC1A}" type="datetimeFigureOut">
              <a:rPr lang="en-US" smtClean="0"/>
              <a:t>3/17/2024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41636617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C10B419-FF10-4B1A-ACF4-A90B728DFC1A}" type="datetimeFigureOut">
              <a:rPr lang="en-US" smtClean="0"/>
              <a:t>3/17/2024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25098980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C10B419-FF10-4B1A-ACF4-A90B728DFC1A}" type="datetimeFigureOut">
              <a:rPr lang="en-US" smtClean="0"/>
              <a:t>3/17/2024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13959520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10B419-FF10-4B1A-ACF4-A90B728DFC1A}"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16709760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10B419-FF10-4B1A-ACF4-A90B728DFC1A}"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E3DEF7-8BFF-473F-BBF9-2145226ECB6F}" type="slidenum">
              <a:rPr lang="en-US" smtClean="0"/>
              <a:t>‹#›</a:t>
            </a:fld>
            <a:endParaRPr lang="en-US"/>
          </a:p>
        </p:txBody>
      </p:sp>
    </p:spTree>
    <p:extLst>
      <p:ext uri="{BB962C8B-B14F-4D97-AF65-F5344CB8AC3E}">
        <p14:creationId xmlns:p14="http://schemas.microsoft.com/office/powerpoint/2010/main" val="22995211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3A6BEB2-C3A9-4E2C-87D8-D3B3B9EF879B}"/>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B386B7BB-C5D7-4F47-87CD-AF32FEB105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C66626CA-93EB-42AE-94F6-4A5133BE713D}"/>
              </a:ext>
            </a:extLst>
          </p:cNvPr>
          <p:cNvSpPr>
            <a:spLocks noGrp="1"/>
          </p:cNvSpPr>
          <p:nvPr>
            <p:ph type="dt" sz="half" idx="10"/>
          </p:nvPr>
        </p:nvSpPr>
        <p:spPr/>
        <p:txBody>
          <a:bodyPr/>
          <a:lstStyle/>
          <a:p>
            <a:fld id="{2697F36E-A47A-4D45-8559-5E0803DB9047}" type="datetimeFigureOut">
              <a:rPr lang="zh-CN" altLang="en-US" smtClean="0"/>
              <a:t>2024/3/17</a:t>
            </a:fld>
            <a:endParaRPr lang="zh-CN" altLang="en-US"/>
          </a:p>
        </p:txBody>
      </p:sp>
      <p:sp>
        <p:nvSpPr>
          <p:cNvPr id="5" name="页脚占位符 4">
            <a:extLst>
              <a:ext uri="{FF2B5EF4-FFF2-40B4-BE49-F238E27FC236}">
                <a16:creationId xmlns:a16="http://schemas.microsoft.com/office/drawing/2014/main" id="{704BFEC5-914E-4233-99F4-56AE5C6274E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F6B82928-80CF-4487-803B-806EEB24D56A}"/>
              </a:ext>
            </a:extLst>
          </p:cNvPr>
          <p:cNvSpPr>
            <a:spLocks noGrp="1"/>
          </p:cNvSpPr>
          <p:nvPr>
            <p:ph type="sldNum" sz="quarter" idx="12"/>
          </p:nvPr>
        </p:nvSpPr>
        <p:spPr/>
        <p:txBody>
          <a:bodyPr/>
          <a:lstStyle/>
          <a:p>
            <a:fld id="{5584CBA4-4EAB-42A3-A7CF-561DD9993F6A}" type="slidenum">
              <a:rPr lang="zh-CN" altLang="en-US" smtClean="0"/>
              <a:t>‹#›</a:t>
            </a:fld>
            <a:endParaRPr lang="zh-CN" altLang="en-US"/>
          </a:p>
        </p:txBody>
      </p:sp>
    </p:spTree>
    <p:extLst>
      <p:ext uri="{BB962C8B-B14F-4D97-AF65-F5344CB8AC3E}">
        <p14:creationId xmlns:p14="http://schemas.microsoft.com/office/powerpoint/2010/main" val="381726092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A2CB4767-E70A-4A02-B7C6-7CC9D1386B93}"/>
              </a:ext>
            </a:extLst>
          </p:cNvPr>
          <p:cNvSpPr/>
          <p:nvPr userDrawn="1"/>
        </p:nvSpPr>
        <p:spPr>
          <a:xfrm>
            <a:off x="0" y="0"/>
            <a:ext cx="12192000" cy="6858000"/>
          </a:xfrm>
          <a:prstGeom prst="rect">
            <a:avLst/>
          </a:prstGeom>
          <a:solidFill>
            <a:srgbClr val="FEF3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8" name="图片 7">
            <a:extLst>
              <a:ext uri="{FF2B5EF4-FFF2-40B4-BE49-F238E27FC236}">
                <a16:creationId xmlns:a16="http://schemas.microsoft.com/office/drawing/2014/main" id="{E0EB2F54-6478-45BC-B32C-7AC89281205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9296" b="71342"/>
          <a:stretch/>
        </p:blipFill>
        <p:spPr>
          <a:xfrm>
            <a:off x="0" y="0"/>
            <a:ext cx="2493818" cy="3636293"/>
          </a:xfrm>
          <a:prstGeom prst="rect">
            <a:avLst/>
          </a:prstGeom>
        </p:spPr>
      </p:pic>
      <p:pic>
        <p:nvPicPr>
          <p:cNvPr id="9" name="图片 8">
            <a:extLst>
              <a:ext uri="{FF2B5EF4-FFF2-40B4-BE49-F238E27FC236}">
                <a16:creationId xmlns:a16="http://schemas.microsoft.com/office/drawing/2014/main" id="{C38EF575-CF47-488C-BDDA-F1059A1EE4A4}"/>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69214" r="82" b="82259"/>
          <a:stretch/>
        </p:blipFill>
        <p:spPr>
          <a:xfrm>
            <a:off x="10111143" y="0"/>
            <a:ext cx="2080857" cy="1878281"/>
          </a:xfrm>
          <a:prstGeom prst="rect">
            <a:avLst/>
          </a:prstGeom>
        </p:spPr>
      </p:pic>
      <p:pic>
        <p:nvPicPr>
          <p:cNvPr id="12" name="图片 11">
            <a:extLst>
              <a:ext uri="{FF2B5EF4-FFF2-40B4-BE49-F238E27FC236}">
                <a16:creationId xmlns:a16="http://schemas.microsoft.com/office/drawing/2014/main" id="{B6EBC239-F0AA-482B-92F8-CE62BD7F2B42}"/>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t="71546" r="796" b="4212"/>
          <a:stretch/>
        </p:blipFill>
        <p:spPr>
          <a:xfrm flipH="1">
            <a:off x="0" y="910413"/>
            <a:ext cx="12191999" cy="5947587"/>
          </a:xfrm>
          <a:prstGeom prst="rect">
            <a:avLst/>
          </a:prstGeom>
        </p:spPr>
      </p:pic>
      <p:sp>
        <p:nvSpPr>
          <p:cNvPr id="13" name="矩形 12">
            <a:extLst>
              <a:ext uri="{FF2B5EF4-FFF2-40B4-BE49-F238E27FC236}">
                <a16:creationId xmlns:a16="http://schemas.microsoft.com/office/drawing/2014/main" id="{F134602B-992C-4AEC-8010-41C8BB0A2D93}"/>
              </a:ext>
            </a:extLst>
          </p:cNvPr>
          <p:cNvSpPr/>
          <p:nvPr userDrawn="1"/>
        </p:nvSpPr>
        <p:spPr>
          <a:xfrm>
            <a:off x="5468587" y="528453"/>
            <a:ext cx="4821382" cy="4518559"/>
          </a:xfrm>
          <a:prstGeom prst="rect">
            <a:avLst/>
          </a:prstGeom>
          <a:solidFill>
            <a:srgbClr val="FEF3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95822180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2F967DDE-5030-41F2-9A2A-3984A8D4DCBC}"/>
              </a:ext>
            </a:extLst>
          </p:cNvPr>
          <p:cNvSpPr/>
          <p:nvPr userDrawn="1"/>
        </p:nvSpPr>
        <p:spPr>
          <a:xfrm>
            <a:off x="0" y="0"/>
            <a:ext cx="12192000" cy="6858000"/>
          </a:xfrm>
          <a:prstGeom prst="rect">
            <a:avLst/>
          </a:prstGeom>
          <a:solidFill>
            <a:srgbClr val="FEF3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8" name="图片 7">
            <a:extLst>
              <a:ext uri="{FF2B5EF4-FFF2-40B4-BE49-F238E27FC236}">
                <a16:creationId xmlns:a16="http://schemas.microsoft.com/office/drawing/2014/main" id="{8A710E1D-8E5F-49C9-98BD-73DCBBC8BD7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9296" b="71342"/>
          <a:stretch/>
        </p:blipFill>
        <p:spPr>
          <a:xfrm>
            <a:off x="0" y="0"/>
            <a:ext cx="2493818" cy="3636293"/>
          </a:xfrm>
          <a:prstGeom prst="rect">
            <a:avLst/>
          </a:prstGeom>
        </p:spPr>
      </p:pic>
      <p:pic>
        <p:nvPicPr>
          <p:cNvPr id="9" name="图片 8">
            <a:extLst>
              <a:ext uri="{FF2B5EF4-FFF2-40B4-BE49-F238E27FC236}">
                <a16:creationId xmlns:a16="http://schemas.microsoft.com/office/drawing/2014/main" id="{86EE8480-F136-4A6B-BA44-E936F43FEC50}"/>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69214" r="82" b="82259"/>
          <a:stretch/>
        </p:blipFill>
        <p:spPr>
          <a:xfrm>
            <a:off x="10111143" y="0"/>
            <a:ext cx="2080857" cy="1878281"/>
          </a:xfrm>
          <a:prstGeom prst="rect">
            <a:avLst/>
          </a:prstGeom>
        </p:spPr>
      </p:pic>
      <p:pic>
        <p:nvPicPr>
          <p:cNvPr id="10" name="图片 9">
            <a:extLst>
              <a:ext uri="{FF2B5EF4-FFF2-40B4-BE49-F238E27FC236}">
                <a16:creationId xmlns:a16="http://schemas.microsoft.com/office/drawing/2014/main" id="{7697500C-0729-4AF2-9B7C-D5AEAE9603AC}"/>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t="71546" r="796" b="4212"/>
          <a:stretch/>
        </p:blipFill>
        <p:spPr>
          <a:xfrm flipH="1">
            <a:off x="0" y="910413"/>
            <a:ext cx="12191999" cy="5947587"/>
          </a:xfrm>
          <a:prstGeom prst="rect">
            <a:avLst/>
          </a:prstGeom>
        </p:spPr>
      </p:pic>
      <p:sp>
        <p:nvSpPr>
          <p:cNvPr id="11" name="矩形 10">
            <a:extLst>
              <a:ext uri="{FF2B5EF4-FFF2-40B4-BE49-F238E27FC236}">
                <a16:creationId xmlns:a16="http://schemas.microsoft.com/office/drawing/2014/main" id="{B3F5C8D6-99E7-44E6-B616-FEFEDF97F38F}"/>
              </a:ext>
            </a:extLst>
          </p:cNvPr>
          <p:cNvSpPr/>
          <p:nvPr userDrawn="1"/>
        </p:nvSpPr>
        <p:spPr>
          <a:xfrm>
            <a:off x="7849590" y="1692234"/>
            <a:ext cx="4342409" cy="5165766"/>
          </a:xfrm>
          <a:prstGeom prst="rect">
            <a:avLst/>
          </a:prstGeom>
          <a:solidFill>
            <a:srgbClr val="FEF3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a:extLst>
              <a:ext uri="{FF2B5EF4-FFF2-40B4-BE49-F238E27FC236}">
                <a16:creationId xmlns:a16="http://schemas.microsoft.com/office/drawing/2014/main" id="{99724B21-FF83-42DF-B8B6-D05599C12298}"/>
              </a:ext>
            </a:extLst>
          </p:cNvPr>
          <p:cNvSpPr/>
          <p:nvPr userDrawn="1"/>
        </p:nvSpPr>
        <p:spPr>
          <a:xfrm>
            <a:off x="0" y="1878281"/>
            <a:ext cx="10402783" cy="4979719"/>
          </a:xfrm>
          <a:prstGeom prst="rect">
            <a:avLst/>
          </a:prstGeom>
          <a:solidFill>
            <a:srgbClr val="FEF3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14417385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2626270-05C9-4A86-9102-1EE1F36ADE1D}"/>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C7E3A3AF-FB8D-482B-B333-4938140BEEB6}"/>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59D95DA0-D54D-4797-A51A-4D5D88E9F029}"/>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D2D748A6-6AC2-40F0-BE10-1D2B07101045}"/>
              </a:ext>
            </a:extLst>
          </p:cNvPr>
          <p:cNvSpPr>
            <a:spLocks noGrp="1"/>
          </p:cNvSpPr>
          <p:nvPr>
            <p:ph type="dt" sz="half" idx="10"/>
          </p:nvPr>
        </p:nvSpPr>
        <p:spPr/>
        <p:txBody>
          <a:bodyPr/>
          <a:lstStyle/>
          <a:p>
            <a:fld id="{2697F36E-A47A-4D45-8559-5E0803DB9047}" type="datetimeFigureOut">
              <a:rPr lang="zh-CN" altLang="en-US" smtClean="0"/>
              <a:t>2024/3/17</a:t>
            </a:fld>
            <a:endParaRPr lang="zh-CN" altLang="en-US"/>
          </a:p>
        </p:txBody>
      </p:sp>
      <p:sp>
        <p:nvSpPr>
          <p:cNvPr id="6" name="页脚占位符 5">
            <a:extLst>
              <a:ext uri="{FF2B5EF4-FFF2-40B4-BE49-F238E27FC236}">
                <a16:creationId xmlns:a16="http://schemas.microsoft.com/office/drawing/2014/main" id="{50D4DED3-82D4-4D47-A75B-7156B55C9DE0}"/>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ABDEEDD4-4C98-43F9-8E65-8F00E2C43FA5}"/>
              </a:ext>
            </a:extLst>
          </p:cNvPr>
          <p:cNvSpPr>
            <a:spLocks noGrp="1"/>
          </p:cNvSpPr>
          <p:nvPr>
            <p:ph type="sldNum" sz="quarter" idx="12"/>
          </p:nvPr>
        </p:nvSpPr>
        <p:spPr/>
        <p:txBody>
          <a:bodyPr/>
          <a:lstStyle/>
          <a:p>
            <a:fld id="{5584CBA4-4EAB-42A3-A7CF-561DD9993F6A}" type="slidenum">
              <a:rPr lang="zh-CN" altLang="en-US" smtClean="0"/>
              <a:t>‹#›</a:t>
            </a:fld>
            <a:endParaRPr lang="zh-CN" altLang="en-US"/>
          </a:p>
        </p:txBody>
      </p:sp>
    </p:spTree>
    <p:extLst>
      <p:ext uri="{BB962C8B-B14F-4D97-AF65-F5344CB8AC3E}">
        <p14:creationId xmlns:p14="http://schemas.microsoft.com/office/powerpoint/2010/main" val="16807004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89C04A4-16FD-4B4F-977C-46E64C9A9CDF}"/>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5AD6F4F3-FFD9-4300-B7DA-B75592F972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A9FF8EE5-6064-4E2B-B7DA-0C1FAFB286ED}"/>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7563AA0A-CFBF-4B3C-A01A-0D298DBFC8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C9FC2AD7-0D85-4E74-8ADA-7593AA43683D}"/>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AC1E3527-10C2-4A07-BB8E-6BD202DECA19}"/>
              </a:ext>
            </a:extLst>
          </p:cNvPr>
          <p:cNvSpPr>
            <a:spLocks noGrp="1"/>
          </p:cNvSpPr>
          <p:nvPr>
            <p:ph type="dt" sz="half" idx="10"/>
          </p:nvPr>
        </p:nvSpPr>
        <p:spPr/>
        <p:txBody>
          <a:bodyPr/>
          <a:lstStyle/>
          <a:p>
            <a:fld id="{2697F36E-A47A-4D45-8559-5E0803DB9047}" type="datetimeFigureOut">
              <a:rPr lang="zh-CN" altLang="en-US" smtClean="0"/>
              <a:t>2024/3/17</a:t>
            </a:fld>
            <a:endParaRPr lang="zh-CN" altLang="en-US"/>
          </a:p>
        </p:txBody>
      </p:sp>
      <p:sp>
        <p:nvSpPr>
          <p:cNvPr id="8" name="页脚占位符 7">
            <a:extLst>
              <a:ext uri="{FF2B5EF4-FFF2-40B4-BE49-F238E27FC236}">
                <a16:creationId xmlns:a16="http://schemas.microsoft.com/office/drawing/2014/main" id="{82C782C8-DF7F-49FD-A250-77DC55580C21}"/>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F1A1DD12-9F12-4694-B8F0-548E846DA03F}"/>
              </a:ext>
            </a:extLst>
          </p:cNvPr>
          <p:cNvSpPr>
            <a:spLocks noGrp="1"/>
          </p:cNvSpPr>
          <p:nvPr>
            <p:ph type="sldNum" sz="quarter" idx="12"/>
          </p:nvPr>
        </p:nvSpPr>
        <p:spPr/>
        <p:txBody>
          <a:bodyPr/>
          <a:lstStyle/>
          <a:p>
            <a:fld id="{5584CBA4-4EAB-42A3-A7CF-561DD9993F6A}" type="slidenum">
              <a:rPr lang="zh-CN" altLang="en-US" smtClean="0"/>
              <a:t>‹#›</a:t>
            </a:fld>
            <a:endParaRPr lang="zh-CN" altLang="en-US"/>
          </a:p>
        </p:txBody>
      </p:sp>
    </p:spTree>
    <p:extLst>
      <p:ext uri="{BB962C8B-B14F-4D97-AF65-F5344CB8AC3E}">
        <p14:creationId xmlns:p14="http://schemas.microsoft.com/office/powerpoint/2010/main" val="158601889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E0C7F4D-45A1-488E-8531-C4205ED8D19E}"/>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FD197F7A-6992-4E4A-B540-F620B081A1B1}"/>
              </a:ext>
            </a:extLst>
          </p:cNvPr>
          <p:cNvSpPr>
            <a:spLocks noGrp="1"/>
          </p:cNvSpPr>
          <p:nvPr>
            <p:ph type="dt" sz="half" idx="10"/>
          </p:nvPr>
        </p:nvSpPr>
        <p:spPr/>
        <p:txBody>
          <a:bodyPr/>
          <a:lstStyle/>
          <a:p>
            <a:fld id="{2697F36E-A47A-4D45-8559-5E0803DB9047}" type="datetimeFigureOut">
              <a:rPr lang="zh-CN" altLang="en-US" smtClean="0"/>
              <a:t>2024/3/17</a:t>
            </a:fld>
            <a:endParaRPr lang="zh-CN" altLang="en-US"/>
          </a:p>
        </p:txBody>
      </p:sp>
      <p:sp>
        <p:nvSpPr>
          <p:cNvPr id="4" name="页脚占位符 3">
            <a:extLst>
              <a:ext uri="{FF2B5EF4-FFF2-40B4-BE49-F238E27FC236}">
                <a16:creationId xmlns:a16="http://schemas.microsoft.com/office/drawing/2014/main" id="{208F24E7-9F00-461E-8015-27E47C9AFC04}"/>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13FB0D02-71A9-4313-8318-A3F6D4D338DE}"/>
              </a:ext>
            </a:extLst>
          </p:cNvPr>
          <p:cNvSpPr>
            <a:spLocks noGrp="1"/>
          </p:cNvSpPr>
          <p:nvPr>
            <p:ph type="sldNum" sz="quarter" idx="12"/>
          </p:nvPr>
        </p:nvSpPr>
        <p:spPr/>
        <p:txBody>
          <a:bodyPr/>
          <a:lstStyle/>
          <a:p>
            <a:fld id="{5584CBA4-4EAB-42A3-A7CF-561DD9993F6A}" type="slidenum">
              <a:rPr lang="zh-CN" altLang="en-US" smtClean="0"/>
              <a:t>‹#›</a:t>
            </a:fld>
            <a:endParaRPr lang="zh-CN" altLang="en-US"/>
          </a:p>
        </p:txBody>
      </p:sp>
    </p:spTree>
    <p:extLst>
      <p:ext uri="{BB962C8B-B14F-4D97-AF65-F5344CB8AC3E}">
        <p14:creationId xmlns:p14="http://schemas.microsoft.com/office/powerpoint/2010/main" val="91594698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60706738-1855-4FF7-9B8C-BC54972489E9}"/>
              </a:ext>
            </a:extLst>
          </p:cNvPr>
          <p:cNvSpPr>
            <a:spLocks noGrp="1"/>
          </p:cNvSpPr>
          <p:nvPr>
            <p:ph type="dt" sz="half" idx="10"/>
          </p:nvPr>
        </p:nvSpPr>
        <p:spPr/>
        <p:txBody>
          <a:bodyPr/>
          <a:lstStyle/>
          <a:p>
            <a:fld id="{2697F36E-A47A-4D45-8559-5E0803DB9047}" type="datetimeFigureOut">
              <a:rPr lang="zh-CN" altLang="en-US" smtClean="0"/>
              <a:t>2024/3/17</a:t>
            </a:fld>
            <a:endParaRPr lang="zh-CN" altLang="en-US"/>
          </a:p>
        </p:txBody>
      </p:sp>
      <p:sp>
        <p:nvSpPr>
          <p:cNvPr id="3" name="页脚占位符 2">
            <a:extLst>
              <a:ext uri="{FF2B5EF4-FFF2-40B4-BE49-F238E27FC236}">
                <a16:creationId xmlns:a16="http://schemas.microsoft.com/office/drawing/2014/main" id="{325F39FE-D8FA-4A11-9818-ECD9F86AD0BF}"/>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71DDB770-64F3-4067-BEE1-345C353E3D4C}"/>
              </a:ext>
            </a:extLst>
          </p:cNvPr>
          <p:cNvSpPr>
            <a:spLocks noGrp="1"/>
          </p:cNvSpPr>
          <p:nvPr>
            <p:ph type="sldNum" sz="quarter" idx="12"/>
          </p:nvPr>
        </p:nvSpPr>
        <p:spPr/>
        <p:txBody>
          <a:bodyPr/>
          <a:lstStyle/>
          <a:p>
            <a:fld id="{5584CBA4-4EAB-42A3-A7CF-561DD9993F6A}" type="slidenum">
              <a:rPr lang="zh-CN" altLang="en-US" smtClean="0"/>
              <a:t>‹#›</a:t>
            </a:fld>
            <a:endParaRPr lang="zh-CN" altLang="en-US"/>
          </a:p>
        </p:txBody>
      </p:sp>
    </p:spTree>
    <p:extLst>
      <p:ext uri="{BB962C8B-B14F-4D97-AF65-F5344CB8AC3E}">
        <p14:creationId xmlns:p14="http://schemas.microsoft.com/office/powerpoint/2010/main" val="376311843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6BDEF95-D875-4B01-A29F-17A7FA9A7D0D}"/>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DC4CE581-BFA1-4444-94C1-A10EB635D8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9A9E2E4A-4124-4DE5-A906-90554021B8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32D8D1C-C6DD-4070-8F90-372EAFB3117C}"/>
              </a:ext>
            </a:extLst>
          </p:cNvPr>
          <p:cNvSpPr>
            <a:spLocks noGrp="1"/>
          </p:cNvSpPr>
          <p:nvPr>
            <p:ph type="dt" sz="half" idx="10"/>
          </p:nvPr>
        </p:nvSpPr>
        <p:spPr/>
        <p:txBody>
          <a:bodyPr/>
          <a:lstStyle/>
          <a:p>
            <a:fld id="{2697F36E-A47A-4D45-8559-5E0803DB9047}" type="datetimeFigureOut">
              <a:rPr lang="zh-CN" altLang="en-US" smtClean="0"/>
              <a:t>2024/3/17</a:t>
            </a:fld>
            <a:endParaRPr lang="zh-CN" altLang="en-US"/>
          </a:p>
        </p:txBody>
      </p:sp>
      <p:sp>
        <p:nvSpPr>
          <p:cNvPr id="6" name="页脚占位符 5">
            <a:extLst>
              <a:ext uri="{FF2B5EF4-FFF2-40B4-BE49-F238E27FC236}">
                <a16:creationId xmlns:a16="http://schemas.microsoft.com/office/drawing/2014/main" id="{98DD2C15-B667-458D-861F-2B2D32985189}"/>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49A4D7F7-EF42-45FD-96D8-B2FD8E63611D}"/>
              </a:ext>
            </a:extLst>
          </p:cNvPr>
          <p:cNvSpPr>
            <a:spLocks noGrp="1"/>
          </p:cNvSpPr>
          <p:nvPr>
            <p:ph type="sldNum" sz="quarter" idx="12"/>
          </p:nvPr>
        </p:nvSpPr>
        <p:spPr/>
        <p:txBody>
          <a:bodyPr/>
          <a:lstStyle/>
          <a:p>
            <a:fld id="{5584CBA4-4EAB-42A3-A7CF-561DD9993F6A}" type="slidenum">
              <a:rPr lang="zh-CN" altLang="en-US" smtClean="0"/>
              <a:t>‹#›</a:t>
            </a:fld>
            <a:endParaRPr lang="zh-CN" altLang="en-US"/>
          </a:p>
        </p:txBody>
      </p:sp>
    </p:spTree>
    <p:extLst>
      <p:ext uri="{BB962C8B-B14F-4D97-AF65-F5344CB8AC3E}">
        <p14:creationId xmlns:p14="http://schemas.microsoft.com/office/powerpoint/2010/main" val="4856692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12E7F5D-41E1-4577-A1E4-9CE23BC92372}"/>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44F1DCCB-FB07-45B3-982C-564BBC913A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993E2295-7815-4479-A656-4F3701AC31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CB8225CA-EA3B-4CBD-9CF3-ABE4CA6C9502}"/>
              </a:ext>
            </a:extLst>
          </p:cNvPr>
          <p:cNvSpPr>
            <a:spLocks noGrp="1"/>
          </p:cNvSpPr>
          <p:nvPr>
            <p:ph type="dt" sz="half" idx="10"/>
          </p:nvPr>
        </p:nvSpPr>
        <p:spPr/>
        <p:txBody>
          <a:bodyPr/>
          <a:lstStyle/>
          <a:p>
            <a:fld id="{2697F36E-A47A-4D45-8559-5E0803DB9047}" type="datetimeFigureOut">
              <a:rPr lang="zh-CN" altLang="en-US" smtClean="0"/>
              <a:t>2024/3/17</a:t>
            </a:fld>
            <a:endParaRPr lang="zh-CN" altLang="en-US"/>
          </a:p>
        </p:txBody>
      </p:sp>
      <p:sp>
        <p:nvSpPr>
          <p:cNvPr id="6" name="页脚占位符 5">
            <a:extLst>
              <a:ext uri="{FF2B5EF4-FFF2-40B4-BE49-F238E27FC236}">
                <a16:creationId xmlns:a16="http://schemas.microsoft.com/office/drawing/2014/main" id="{15357892-DDDD-4D06-9BEF-E4A3073AC747}"/>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E5D60A67-557B-480E-88D1-71617ACDD80E}"/>
              </a:ext>
            </a:extLst>
          </p:cNvPr>
          <p:cNvSpPr>
            <a:spLocks noGrp="1"/>
          </p:cNvSpPr>
          <p:nvPr>
            <p:ph type="sldNum" sz="quarter" idx="12"/>
          </p:nvPr>
        </p:nvSpPr>
        <p:spPr/>
        <p:txBody>
          <a:bodyPr/>
          <a:lstStyle/>
          <a:p>
            <a:fld id="{5584CBA4-4EAB-42A3-A7CF-561DD9993F6A}" type="slidenum">
              <a:rPr lang="zh-CN" altLang="en-US" smtClean="0"/>
              <a:t>‹#›</a:t>
            </a:fld>
            <a:endParaRPr lang="zh-CN" altLang="en-US"/>
          </a:p>
        </p:txBody>
      </p:sp>
    </p:spTree>
    <p:extLst>
      <p:ext uri="{BB962C8B-B14F-4D97-AF65-F5344CB8AC3E}">
        <p14:creationId xmlns:p14="http://schemas.microsoft.com/office/powerpoint/2010/main" val="28513593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2F20100-572F-4CF8-8031-764432E3C1DA}"/>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F5946F2C-3939-44DE-A2E5-23015D26C0DB}"/>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968FD76-474C-42F6-98B2-74FDEC61A2FB}"/>
              </a:ext>
            </a:extLst>
          </p:cNvPr>
          <p:cNvSpPr>
            <a:spLocks noGrp="1"/>
          </p:cNvSpPr>
          <p:nvPr>
            <p:ph type="dt" sz="half" idx="10"/>
          </p:nvPr>
        </p:nvSpPr>
        <p:spPr/>
        <p:txBody>
          <a:bodyPr/>
          <a:lstStyle/>
          <a:p>
            <a:fld id="{2697F36E-A47A-4D45-8559-5E0803DB9047}" type="datetimeFigureOut">
              <a:rPr lang="zh-CN" altLang="en-US" smtClean="0"/>
              <a:t>2024/3/17</a:t>
            </a:fld>
            <a:endParaRPr lang="zh-CN" altLang="en-US"/>
          </a:p>
        </p:txBody>
      </p:sp>
      <p:sp>
        <p:nvSpPr>
          <p:cNvPr id="5" name="页脚占位符 4">
            <a:extLst>
              <a:ext uri="{FF2B5EF4-FFF2-40B4-BE49-F238E27FC236}">
                <a16:creationId xmlns:a16="http://schemas.microsoft.com/office/drawing/2014/main" id="{3AE61D4B-2712-41F8-A61F-540265EE4168}"/>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084D929-411A-46B4-B8F4-700BD7CA8FE1}"/>
              </a:ext>
            </a:extLst>
          </p:cNvPr>
          <p:cNvSpPr>
            <a:spLocks noGrp="1"/>
          </p:cNvSpPr>
          <p:nvPr>
            <p:ph type="sldNum" sz="quarter" idx="12"/>
          </p:nvPr>
        </p:nvSpPr>
        <p:spPr/>
        <p:txBody>
          <a:bodyPr/>
          <a:lstStyle/>
          <a:p>
            <a:fld id="{5584CBA4-4EAB-42A3-A7CF-561DD9993F6A}" type="slidenum">
              <a:rPr lang="zh-CN" altLang="en-US" smtClean="0"/>
              <a:t>‹#›</a:t>
            </a:fld>
            <a:endParaRPr lang="zh-CN" altLang="en-US"/>
          </a:p>
        </p:txBody>
      </p:sp>
    </p:spTree>
    <p:extLst>
      <p:ext uri="{BB962C8B-B14F-4D97-AF65-F5344CB8AC3E}">
        <p14:creationId xmlns:p14="http://schemas.microsoft.com/office/powerpoint/2010/main" val="7492911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2C73D62-486C-489E-B836-A182E951AB57}"/>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413B8DC2-34B0-4BEB-A8E6-A410767EDB99}"/>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2826C0E3-EE43-4086-9956-1453634DC328}"/>
              </a:ext>
            </a:extLst>
          </p:cNvPr>
          <p:cNvSpPr>
            <a:spLocks noGrp="1"/>
          </p:cNvSpPr>
          <p:nvPr>
            <p:ph type="dt" sz="half" idx="10"/>
          </p:nvPr>
        </p:nvSpPr>
        <p:spPr/>
        <p:txBody>
          <a:bodyPr/>
          <a:lstStyle/>
          <a:p>
            <a:fld id="{2697F36E-A47A-4D45-8559-5E0803DB9047}" type="datetimeFigureOut">
              <a:rPr lang="zh-CN" altLang="en-US" smtClean="0"/>
              <a:t>2024/3/17</a:t>
            </a:fld>
            <a:endParaRPr lang="zh-CN" altLang="en-US"/>
          </a:p>
        </p:txBody>
      </p:sp>
      <p:sp>
        <p:nvSpPr>
          <p:cNvPr id="5" name="页脚占位符 4">
            <a:extLst>
              <a:ext uri="{FF2B5EF4-FFF2-40B4-BE49-F238E27FC236}">
                <a16:creationId xmlns:a16="http://schemas.microsoft.com/office/drawing/2014/main" id="{26721D57-D5C3-4AFF-B1E4-10BB9728462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B89063E-FFD0-4E24-8DDA-C84EDBCC489C}"/>
              </a:ext>
            </a:extLst>
          </p:cNvPr>
          <p:cNvSpPr>
            <a:spLocks noGrp="1"/>
          </p:cNvSpPr>
          <p:nvPr>
            <p:ph type="sldNum" sz="quarter" idx="12"/>
          </p:nvPr>
        </p:nvSpPr>
        <p:spPr/>
        <p:txBody>
          <a:bodyPr/>
          <a:lstStyle/>
          <a:p>
            <a:fld id="{5584CBA4-4EAB-42A3-A7CF-561DD9993F6A}" type="slidenum">
              <a:rPr lang="zh-CN" altLang="en-US" smtClean="0"/>
              <a:t>‹#›</a:t>
            </a:fld>
            <a:endParaRPr lang="zh-CN" altLang="en-US"/>
          </a:p>
        </p:txBody>
      </p:sp>
    </p:spTree>
    <p:extLst>
      <p:ext uri="{BB962C8B-B14F-4D97-AF65-F5344CB8AC3E}">
        <p14:creationId xmlns:p14="http://schemas.microsoft.com/office/powerpoint/2010/main" val="32570890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A white circle with leaves and blue text&#10;&#10;Description automatically generated">
            <a:extLst>
              <a:ext uri="{FF2B5EF4-FFF2-40B4-BE49-F238E27FC236}">
                <a16:creationId xmlns:a16="http://schemas.microsoft.com/office/drawing/2014/main" id="{F9BBDED2-A54F-506D-3CE5-BEEA68CFD561}"/>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1674043" y="161630"/>
            <a:ext cx="1412646" cy="1412646"/>
          </a:xfrm>
          <a:prstGeom prst="rect">
            <a:avLst/>
          </a:prstGeom>
        </p:spPr>
      </p:pic>
    </p:spTree>
    <p:extLst>
      <p:ext uri="{BB962C8B-B14F-4D97-AF65-F5344CB8AC3E}">
        <p14:creationId xmlns:p14="http://schemas.microsoft.com/office/powerpoint/2010/main" val="3168483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10B419-FF10-4B1A-ACF4-A90B728DFC1A}" type="datetimeFigureOut">
              <a:rPr lang="en-US" smtClean="0"/>
              <a:t>3/17/2024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E3DEF7-8BFF-473F-BBF9-2145226ECB6F}" type="slidenum">
              <a:rPr lang="en-US" smtClean="0"/>
              <a:t>‹#›</a:t>
            </a:fld>
            <a:endParaRPr lang="en-US"/>
          </a:p>
        </p:txBody>
      </p:sp>
    </p:spTree>
    <p:extLst>
      <p:ext uri="{BB962C8B-B14F-4D97-AF65-F5344CB8AC3E}">
        <p14:creationId xmlns:p14="http://schemas.microsoft.com/office/powerpoint/2010/main" val="69899726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0CE3C12E-1571-493B-AD45-9F23EFABCC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7257F64D-2FF4-4538-9415-98A3C327BC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A9BEEFCE-53DD-441E-832E-02C87526BA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97F36E-A47A-4D45-8559-5E0803DB9047}" type="datetimeFigureOut">
              <a:rPr lang="zh-CN" altLang="en-US" smtClean="0"/>
              <a:t>2024/3/17</a:t>
            </a:fld>
            <a:endParaRPr lang="zh-CN" altLang="en-US"/>
          </a:p>
        </p:txBody>
      </p:sp>
      <p:sp>
        <p:nvSpPr>
          <p:cNvPr id="5" name="页脚占位符 4">
            <a:extLst>
              <a:ext uri="{FF2B5EF4-FFF2-40B4-BE49-F238E27FC236}">
                <a16:creationId xmlns:a16="http://schemas.microsoft.com/office/drawing/2014/main" id="{981CCD47-2031-4365-961C-1AF05B8E1C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D688F8F8-1C9D-4D6E-9678-68A1784A03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84CBA4-4EAB-42A3-A7CF-561DD9993F6A}" type="slidenum">
              <a:rPr lang="zh-CN" altLang="en-US" smtClean="0"/>
              <a:t>‹#›</a:t>
            </a:fld>
            <a:endParaRPr lang="zh-CN" altLang="en-US"/>
          </a:p>
        </p:txBody>
      </p:sp>
      <p:pic>
        <p:nvPicPr>
          <p:cNvPr id="8" name="Picture 7" descr="A white circle with leaves and blue text&#10;&#10;Description automatically generated">
            <a:extLst>
              <a:ext uri="{FF2B5EF4-FFF2-40B4-BE49-F238E27FC236}">
                <a16:creationId xmlns:a16="http://schemas.microsoft.com/office/drawing/2014/main" id="{E68AD337-AB93-EDBF-F0EA-A5FF8CE2CBF7}"/>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1442301" y="237045"/>
            <a:ext cx="1303451" cy="1303451"/>
          </a:xfrm>
          <a:prstGeom prst="rect">
            <a:avLst/>
          </a:prstGeom>
        </p:spPr>
      </p:pic>
    </p:spTree>
    <p:extLst>
      <p:ext uri="{BB962C8B-B14F-4D97-AF65-F5344CB8AC3E}">
        <p14:creationId xmlns:p14="http://schemas.microsoft.com/office/powerpoint/2010/main" val="92963173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facebook.com/huongthaoGADT" TargetMode="Externa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13" Type="http://schemas.microsoft.com/office/2007/relationships/hdphoto" Target="../media/hdphoto3.wdp"/><Relationship Id="rId3" Type="http://schemas.openxmlformats.org/officeDocument/2006/relationships/image" Target="../media/image14.png"/><Relationship Id="rId7" Type="http://schemas.openxmlformats.org/officeDocument/2006/relationships/image" Target="../media/image16.png"/><Relationship Id="rId12" Type="http://schemas.openxmlformats.org/officeDocument/2006/relationships/image" Target="../media/image20.png"/><Relationship Id="rId2" Type="http://schemas.openxmlformats.org/officeDocument/2006/relationships/image" Target="../media/image13.jpeg"/><Relationship Id="rId1" Type="http://schemas.openxmlformats.org/officeDocument/2006/relationships/slideLayout" Target="../slideLayouts/slideLayout12.xml"/><Relationship Id="rId6" Type="http://schemas.openxmlformats.org/officeDocument/2006/relationships/image" Target="../media/image15.png"/><Relationship Id="rId11" Type="http://schemas.openxmlformats.org/officeDocument/2006/relationships/image" Target="../media/image19.png"/><Relationship Id="rId5" Type="http://schemas.openxmlformats.org/officeDocument/2006/relationships/slide" Target="slide6.xml"/><Relationship Id="rId10" Type="http://schemas.microsoft.com/office/2007/relationships/hdphoto" Target="../media/hdphoto2.wdp"/><Relationship Id="rId4" Type="http://schemas.microsoft.com/office/2007/relationships/hdphoto" Target="../media/hdphoto1.wdp"/><Relationship Id="rId9" Type="http://schemas.openxmlformats.org/officeDocument/2006/relationships/image" Target="../media/image18.png"/><Relationship Id="rId14" Type="http://schemas.openxmlformats.org/officeDocument/2006/relationships/image" Target="../media/image21.png"/></Relationships>
</file>

<file path=ppt/slides/_rels/slide6.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17.png"/><Relationship Id="rId18" Type="http://schemas.openxmlformats.org/officeDocument/2006/relationships/slide" Target="slide8.xml"/><Relationship Id="rId3" Type="http://schemas.openxmlformats.org/officeDocument/2006/relationships/image" Target="../media/image22.png"/><Relationship Id="rId21" Type="http://schemas.openxmlformats.org/officeDocument/2006/relationships/slide" Target="slide12.xml"/><Relationship Id="rId7" Type="http://schemas.openxmlformats.org/officeDocument/2006/relationships/image" Target="../media/image26.gif"/><Relationship Id="rId12" Type="http://schemas.openxmlformats.org/officeDocument/2006/relationships/image" Target="../media/image16.png"/><Relationship Id="rId17" Type="http://schemas.openxmlformats.org/officeDocument/2006/relationships/slide" Target="slide7.xml"/><Relationship Id="rId2" Type="http://schemas.openxmlformats.org/officeDocument/2006/relationships/notesSlide" Target="../notesSlides/notesSlide1.xml"/><Relationship Id="rId16" Type="http://schemas.microsoft.com/office/2007/relationships/hdphoto" Target="../media/hdphoto2.wdp"/><Relationship Id="rId20" Type="http://schemas.openxmlformats.org/officeDocument/2006/relationships/slide" Target="slide11.xml"/><Relationship Id="rId1" Type="http://schemas.openxmlformats.org/officeDocument/2006/relationships/slideLayout" Target="../slideLayouts/slideLayout12.xml"/><Relationship Id="rId6" Type="http://schemas.openxmlformats.org/officeDocument/2006/relationships/image" Target="../media/image25.gif"/><Relationship Id="rId11" Type="http://schemas.openxmlformats.org/officeDocument/2006/relationships/slide" Target="slide10.xml"/><Relationship Id="rId5" Type="http://schemas.openxmlformats.org/officeDocument/2006/relationships/image" Target="../media/image24.gif"/><Relationship Id="rId15" Type="http://schemas.openxmlformats.org/officeDocument/2006/relationships/image" Target="../media/image18.png"/><Relationship Id="rId10" Type="http://schemas.openxmlformats.org/officeDocument/2006/relationships/image" Target="../media/image19.png"/><Relationship Id="rId19" Type="http://schemas.openxmlformats.org/officeDocument/2006/relationships/slide" Target="slide9.xml"/><Relationship Id="rId4" Type="http://schemas.openxmlformats.org/officeDocument/2006/relationships/image" Target="../media/image23.gif"/><Relationship Id="rId9" Type="http://schemas.microsoft.com/office/2007/relationships/hdphoto" Target="../media/hdphoto4.wdp"/><Relationship Id="rId1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30.png"/><Relationship Id="rId2" Type="http://schemas.openxmlformats.org/officeDocument/2006/relationships/audio" Target="../media/audio1.wav"/><Relationship Id="rId1" Type="http://schemas.openxmlformats.org/officeDocument/2006/relationships/slideLayout" Target="../slideLayouts/slideLayout12.xml"/><Relationship Id="rId6" Type="http://schemas.openxmlformats.org/officeDocument/2006/relationships/slide" Target="slide6.xml"/><Relationship Id="rId5" Type="http://schemas.microsoft.com/office/2007/relationships/hdphoto" Target="../media/hdphoto5.wdp"/><Relationship Id="rId4" Type="http://schemas.openxmlformats.org/officeDocument/2006/relationships/image" Target="../media/image29.jpeg"/></Relationships>
</file>

<file path=ppt/slides/_rels/slide8.xml.rels><?xml version="1.0" encoding="UTF-8" standalone="yes"?>
<Relationships xmlns="http://schemas.openxmlformats.org/package/2006/relationships"><Relationship Id="rId8" Type="http://schemas.openxmlformats.org/officeDocument/2006/relationships/slide" Target="slide6.xml"/><Relationship Id="rId3" Type="http://schemas.openxmlformats.org/officeDocument/2006/relationships/image" Target="../media/image22.png"/><Relationship Id="rId7" Type="http://schemas.openxmlformats.org/officeDocument/2006/relationships/image" Target="../media/image280.png"/><Relationship Id="rId2" Type="http://schemas.openxmlformats.org/officeDocument/2006/relationships/audio" Target="../media/audio1.wav"/><Relationship Id="rId1" Type="http://schemas.openxmlformats.org/officeDocument/2006/relationships/slideLayout" Target="../slideLayouts/slideLayout12.xml"/><Relationship Id="rId6" Type="http://schemas.openxmlformats.org/officeDocument/2006/relationships/image" Target="../media/image270.png"/><Relationship Id="rId5" Type="http://schemas.microsoft.com/office/2007/relationships/hdphoto" Target="../media/hdphoto5.wdp"/><Relationship Id="rId4" Type="http://schemas.openxmlformats.org/officeDocument/2006/relationships/image" Target="../media/image29.jpeg"/><Relationship Id="rId9" Type="http://schemas.openxmlformats.org/officeDocument/2006/relationships/image" Target="../media/image30.png"/></Relationships>
</file>

<file path=ppt/slides/_rels/slide9.xml.rels><?xml version="1.0" encoding="UTF-8" standalone="yes"?>
<Relationships xmlns="http://schemas.openxmlformats.org/package/2006/relationships"><Relationship Id="rId8" Type="http://schemas.openxmlformats.org/officeDocument/2006/relationships/slide" Target="slide6.xml"/><Relationship Id="rId3" Type="http://schemas.openxmlformats.org/officeDocument/2006/relationships/image" Target="../media/image22.png"/><Relationship Id="rId7" Type="http://schemas.openxmlformats.org/officeDocument/2006/relationships/image" Target="../media/image300.png"/><Relationship Id="rId2" Type="http://schemas.openxmlformats.org/officeDocument/2006/relationships/audio" Target="../media/audio1.wav"/><Relationship Id="rId1" Type="http://schemas.openxmlformats.org/officeDocument/2006/relationships/slideLayout" Target="../slideLayouts/slideLayout12.xml"/><Relationship Id="rId6" Type="http://schemas.openxmlformats.org/officeDocument/2006/relationships/image" Target="../media/image29.png"/><Relationship Id="rId5" Type="http://schemas.microsoft.com/office/2007/relationships/hdphoto" Target="../media/hdphoto5.wdp"/><Relationship Id="rId4" Type="http://schemas.openxmlformats.org/officeDocument/2006/relationships/image" Target="../media/image29.jpeg"/><Relationship Id="rId9" Type="http://schemas.openxmlformats.org/officeDocument/2006/relationships/image" Target="../media/image30.png"/></Relationships>
</file>

<file path=ppt/slides/_rels/slide10.xml.rels><?xml version="1.0" encoding="UTF-8" standalone="yes"?>
<Relationships xmlns="http://schemas.openxmlformats.org/package/2006/relationships"><Relationship Id="rId8" Type="http://schemas.openxmlformats.org/officeDocument/2006/relationships/slide" Target="slide6.xml"/><Relationship Id="rId3" Type="http://schemas.openxmlformats.org/officeDocument/2006/relationships/image" Target="../media/image22.png"/><Relationship Id="rId7" Type="http://schemas.openxmlformats.org/officeDocument/2006/relationships/image" Target="../media/image32.png"/><Relationship Id="rId2" Type="http://schemas.openxmlformats.org/officeDocument/2006/relationships/audio" Target="../media/audio1.wav"/><Relationship Id="rId1" Type="http://schemas.openxmlformats.org/officeDocument/2006/relationships/slideLayout" Target="../slideLayouts/slideLayout12.xml"/><Relationship Id="rId6" Type="http://schemas.openxmlformats.org/officeDocument/2006/relationships/image" Target="../media/image31.png"/><Relationship Id="rId5" Type="http://schemas.microsoft.com/office/2007/relationships/hdphoto" Target="../media/hdphoto5.wdp"/><Relationship Id="rId4" Type="http://schemas.openxmlformats.org/officeDocument/2006/relationships/image" Target="../media/image29.jpeg"/><Relationship Id="rId9" Type="http://schemas.openxmlformats.org/officeDocument/2006/relationships/image" Target="../media/image30.png"/></Relationships>
</file>

<file path=ppt/slides/_rels/slide11.xml.rels><?xml version="1.0" encoding="UTF-8" standalone="yes"?>
<Relationships xmlns="http://schemas.openxmlformats.org/package/2006/relationships"><Relationship Id="rId8" Type="http://schemas.openxmlformats.org/officeDocument/2006/relationships/slide" Target="slide6.xml"/><Relationship Id="rId3" Type="http://schemas.openxmlformats.org/officeDocument/2006/relationships/image" Target="../media/image22.png"/><Relationship Id="rId7" Type="http://schemas.openxmlformats.org/officeDocument/2006/relationships/image" Target="../media/image34.png"/><Relationship Id="rId2" Type="http://schemas.openxmlformats.org/officeDocument/2006/relationships/audio" Target="../media/audio1.wav"/><Relationship Id="rId1" Type="http://schemas.openxmlformats.org/officeDocument/2006/relationships/slideLayout" Target="../slideLayouts/slideLayout12.xml"/><Relationship Id="rId6" Type="http://schemas.openxmlformats.org/officeDocument/2006/relationships/image" Target="../media/image33.png"/><Relationship Id="rId5" Type="http://schemas.microsoft.com/office/2007/relationships/hdphoto" Target="../media/hdphoto5.wdp"/><Relationship Id="rId4" Type="http://schemas.openxmlformats.org/officeDocument/2006/relationships/image" Target="../media/image29.jpeg"/><Relationship Id="rId9" Type="http://schemas.openxmlformats.org/officeDocument/2006/relationships/image" Target="../media/image30.png"/></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1.jpg"/><Relationship Id="rId1" Type="http://schemas.openxmlformats.org/officeDocument/2006/relationships/slideLayout" Target="../slideLayouts/slideLayout7.xml"/><Relationship Id="rId4" Type="http://schemas.openxmlformats.org/officeDocument/2006/relationships/image" Target="../media/image36.svg"/></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1.jpg"/><Relationship Id="rId1" Type="http://schemas.openxmlformats.org/officeDocument/2006/relationships/slideLayout" Target="../slideLayouts/slideLayout7.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17.xml.rels><?xml version="1.0" encoding="UTF-8" standalone="yes"?>
<Relationships xmlns="http://schemas.openxmlformats.org/package/2006/relationships"><Relationship Id="rId8" Type="http://schemas.openxmlformats.org/officeDocument/2006/relationships/image" Target="../media/image48.png"/><Relationship Id="rId13" Type="http://schemas.openxmlformats.org/officeDocument/2006/relationships/image" Target="../media/image53.pn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png"/><Relationship Id="rId2" Type="http://schemas.openxmlformats.org/officeDocument/2006/relationships/image" Target="../media/image31.jpg"/><Relationship Id="rId1" Type="http://schemas.openxmlformats.org/officeDocument/2006/relationships/slideLayout" Target="../slideLayouts/slideLayout7.xml"/><Relationship Id="rId6" Type="http://schemas.openxmlformats.org/officeDocument/2006/relationships/image" Target="../media/image46.png"/><Relationship Id="rId11" Type="http://schemas.openxmlformats.org/officeDocument/2006/relationships/image" Target="../media/image51.png"/><Relationship Id="rId5" Type="http://schemas.openxmlformats.org/officeDocument/2006/relationships/image" Target="../media/image45.png"/><Relationship Id="rId15" Type="http://schemas.openxmlformats.org/officeDocument/2006/relationships/image" Target="../media/image55.png"/><Relationship Id="rId10" Type="http://schemas.openxmlformats.org/officeDocument/2006/relationships/image" Target="../media/image50.png"/><Relationship Id="rId4" Type="http://schemas.openxmlformats.org/officeDocument/2006/relationships/image" Target="../media/image44.png"/><Relationship Id="rId9" Type="http://schemas.openxmlformats.org/officeDocument/2006/relationships/image" Target="../media/image49.png"/><Relationship Id="rId14" Type="http://schemas.openxmlformats.org/officeDocument/2006/relationships/image" Target="../media/image54.png"/></Relationships>
</file>

<file path=ppt/slides/_rels/slide18.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image" Target="../media/image57.svg"/><Relationship Id="rId4" Type="http://schemas.openxmlformats.org/officeDocument/2006/relationships/image" Target="../media/image56.png"/></Relationships>
</file>

<file path=ppt/slides/_rels/slide1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31.jpg"/><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59.png"/></Relationships>
</file>

<file path=ppt/slides/_rels/slide2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2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31.jpg"/><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4.png"/><Relationship Id="rId4" Type="http://schemas.openxmlformats.org/officeDocument/2006/relationships/image" Target="../media/image5.jpeg"/></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4E3DDA0-6029-1F14-F93B-C9C5CE8D5C0F}"/>
              </a:ext>
            </a:extLst>
          </p:cNvPr>
          <p:cNvSpPr/>
          <p:nvPr/>
        </p:nvSpPr>
        <p:spPr>
          <a:xfrm>
            <a:off x="293079" y="197763"/>
            <a:ext cx="11734799" cy="6660237"/>
          </a:xfrm>
          <a:prstGeom prst="roundRect">
            <a:avLst>
              <a:gd name="adj" fmla="val 10434"/>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DFPOP1-W9"/>
              <a:ea typeface="+mn-ea"/>
              <a:cs typeface="+mn-cs"/>
            </a:endParaRPr>
          </a:p>
        </p:txBody>
      </p:sp>
      <p:sp>
        <p:nvSpPr>
          <p:cNvPr id="3" name="TextBox 2">
            <a:extLst>
              <a:ext uri="{FF2B5EF4-FFF2-40B4-BE49-F238E27FC236}">
                <a16:creationId xmlns:a16="http://schemas.microsoft.com/office/drawing/2014/main" id="{4C0F2216-2270-BBB5-9CFC-58F20199B14E}"/>
              </a:ext>
            </a:extLst>
          </p:cNvPr>
          <p:cNvSpPr txBox="1"/>
          <p:nvPr/>
        </p:nvSpPr>
        <p:spPr>
          <a:xfrm>
            <a:off x="447619" y="543202"/>
            <a:ext cx="11256122" cy="61247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00B0F0"/>
                </a:solidFill>
                <a:effectLst/>
                <a:uLnTx/>
                <a:uFillTx/>
                <a:latin typeface="Cambria" panose="02040503050406030204" pitchFamily="18" charset="0"/>
                <a:ea typeface="Cambria" panose="02040503050406030204" pitchFamily="18" charset="0"/>
                <a:cs typeface="Arial" panose="020B0604020202020204" pitchFamily="34" charset="0"/>
              </a:rPr>
              <a:t>LỜI CẢM ƠN</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Chân</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thành</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cảm</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ơn</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quý</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thầy</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cô</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đã</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sử</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dụng</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tài</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liệu</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Mong</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quý</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thầy</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cô</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sử</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dụng</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tài</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liệu</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nội</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bộ</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và</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không</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chia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sẻ</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đi</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các</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trang</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mạng</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xã</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hội</a:t>
            </a:r>
            <a:r>
              <a:rPr kumimoji="0" lang="en-US" sz="2800" b="1"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nhé</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Mong</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rằng</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tài</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liệu</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này</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sẽ</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giúp</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quý</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thầy</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cô</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gặt</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hái</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được</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nhiều</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thành</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công</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trong</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sự</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nghiệp</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trồng</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người</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Lớp</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5</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tới</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em</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có</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tiếp</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tục</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soạn</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Kết</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nối</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tri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thức</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và</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Cánh</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diều</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Rất</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mong</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được</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đồng</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hành</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cùng</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quý</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thầy</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cô</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tới</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hết</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lớp</a:t>
            </a:r>
            <a:r>
              <a:rPr kumimoji="0" lang="en-US" sz="2800" b="1" i="0" u="none" strike="noStrike" kern="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Arial" panose="020B0604020202020204" pitchFamily="34" charset="0"/>
              </a:rPr>
              <a:t> 5.</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Trong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quá</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trình</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soạn</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bài</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có</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lỗi</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nào</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mong</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quý</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thầy</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cô</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phản</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hồi</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lại</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Zalo</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hoặc</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FB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giúp</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0" cap="none" spc="0" normalizeH="0" baseline="0" noProof="0" dirty="0" err="1">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em</a:t>
            </a:r>
            <a:r>
              <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1" i="0" u="none" strike="noStrike" kern="0" cap="none" spc="0" normalizeH="0" baseline="0" noProof="0" dirty="0" err="1">
                <a:ln>
                  <a:noFill/>
                </a:ln>
                <a:solidFill>
                  <a:srgbClr val="00B050"/>
                </a:solidFill>
                <a:effectLst/>
                <a:uLnTx/>
                <a:uFillTx/>
                <a:latin typeface="Cambria" panose="02040503050406030204" pitchFamily="18" charset="0"/>
                <a:ea typeface="Cambria" panose="02040503050406030204" pitchFamily="18" charset="0"/>
                <a:cs typeface="Arial" panose="020B0604020202020204" pitchFamily="34" charset="0"/>
              </a:rPr>
              <a:t>Zalo</a:t>
            </a:r>
            <a:r>
              <a:rPr kumimoji="0" lang="en-US" sz="2800" b="1" i="0" u="none" strike="noStrike" kern="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B050"/>
                </a:solidFill>
                <a:effectLst/>
                <a:uLnTx/>
                <a:uFillTx/>
                <a:latin typeface="Cambria" panose="02040503050406030204" pitchFamily="18" charset="0"/>
                <a:ea typeface="Cambria" panose="02040503050406030204" pitchFamily="18" charset="0"/>
                <a:cs typeface="Arial" panose="020B0604020202020204" pitchFamily="34" charset="0"/>
              </a:rPr>
              <a:t>duy</a:t>
            </a:r>
            <a:r>
              <a:rPr kumimoji="0" lang="en-US" sz="2800" b="1" i="0" u="none" strike="noStrike" kern="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B050"/>
                </a:solidFill>
                <a:effectLst/>
                <a:uLnTx/>
                <a:uFillTx/>
                <a:latin typeface="Cambria" panose="02040503050406030204" pitchFamily="18" charset="0"/>
                <a:ea typeface="Cambria" panose="02040503050406030204" pitchFamily="18" charset="0"/>
                <a:cs typeface="Arial" panose="020B0604020202020204" pitchFamily="34" charset="0"/>
              </a:rPr>
              <a:t>nhất</a:t>
            </a:r>
            <a:r>
              <a:rPr kumimoji="0" lang="en-US" sz="2800" b="1" i="0" u="none" strike="noStrike" kern="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B050"/>
                </a:solidFill>
                <a:effectLst/>
                <a:uLnTx/>
                <a:uFillTx/>
                <a:latin typeface="Cambria" panose="02040503050406030204" pitchFamily="18" charset="0"/>
                <a:ea typeface="Cambria" panose="02040503050406030204" pitchFamily="18" charset="0"/>
                <a:cs typeface="Arial" panose="020B0604020202020204" pitchFamily="34" charset="0"/>
              </a:rPr>
              <a:t>của</a:t>
            </a:r>
            <a:r>
              <a:rPr kumimoji="0" lang="en-US" sz="2800" b="1" i="0" u="none" strike="noStrike" kern="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00B050"/>
                </a:solidFill>
                <a:effectLst/>
                <a:uLnTx/>
                <a:uFillTx/>
                <a:latin typeface="Cambria" panose="02040503050406030204" pitchFamily="18" charset="0"/>
                <a:ea typeface="Cambria" panose="02040503050406030204" pitchFamily="18" charset="0"/>
                <a:cs typeface="Arial" panose="020B0604020202020204" pitchFamily="34" charset="0"/>
              </a:rPr>
              <a:t>em</a:t>
            </a:r>
            <a:r>
              <a:rPr kumimoji="0" lang="en-US" sz="2800" b="1" i="0" u="none" strike="noStrike" kern="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Arial" panose="020B0604020202020204" pitchFamily="34" charset="0"/>
              </a:rPr>
              <a:t>:</a:t>
            </a:r>
            <a:r>
              <a:rPr kumimoji="0" lang="en-US" sz="2800" b="1"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0972.115.126 (</a:t>
            </a:r>
            <a:r>
              <a:rPr kumimoji="0" lang="en-US" sz="2800" b="1" i="0" u="none" strike="noStrike" kern="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Hương</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Thảo</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Các</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 nick </a:t>
            </a:r>
            <a:r>
              <a:rPr kumimoji="0" lang="en-US" sz="2800" b="1" i="0" u="none" strike="noStrike" kern="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khác</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ngoài</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 nick </a:t>
            </a:r>
            <a:r>
              <a:rPr kumimoji="0" lang="en-US" sz="2800" b="1" i="0" u="none" strike="noStrike" kern="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này</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đều</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là</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giả</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1" i="0" u="none" strike="noStrike" kern="0" cap="none" spc="0" normalizeH="0" baseline="0" noProof="0" dirty="0" err="1">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mạo</a:t>
            </a:r>
            <a:r>
              <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CN" sz="28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rPr>
              <a:t>Facebook: </a:t>
            </a:r>
            <a:r>
              <a:rPr kumimoji="0" lang="en-US" altLang="zh-CN" sz="2800" b="0" i="0" u="none" strike="noStrike" kern="1200" cap="none" spc="0" normalizeH="0" baseline="0" noProof="0" dirty="0">
                <a:ln>
                  <a:noFill/>
                </a:ln>
                <a:solidFill>
                  <a:srgbClr val="5C8D89"/>
                </a:solidFill>
                <a:effectLst/>
                <a:uLnTx/>
                <a:uFillTx/>
                <a:latin typeface="Cambria" panose="02040503050406030204" pitchFamily="18" charset="0"/>
                <a:ea typeface="Cambria" panose="02040503050406030204" pitchFamily="18" charset="0"/>
                <a:cs typeface="Times New Roman" panose="02020603050405020304" pitchFamily="18" charset="0"/>
                <a:hlinkClick r:id="rId2"/>
              </a:rPr>
              <a:t>https://www.facebook.com/huongthaoGADT</a:t>
            </a:r>
            <a:endParaRPr kumimoji="0" lang="en-US" sz="2800" b="1" i="0" u="none" strike="noStrike" kern="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mn-cs"/>
            </a:endParaRPr>
          </a:p>
        </p:txBody>
      </p:sp>
    </p:spTree>
    <p:extLst>
      <p:ext uri="{BB962C8B-B14F-4D97-AF65-F5344CB8AC3E}">
        <p14:creationId xmlns:p14="http://schemas.microsoft.com/office/powerpoint/2010/main" val="27703232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4" descr="A screenshot of a video game&#10;&#10;Description automatically generated">
            <a:extLst>
              <a:ext uri="{FF2B5EF4-FFF2-40B4-BE49-F238E27FC236}">
                <a16:creationId xmlns:a16="http://schemas.microsoft.com/office/drawing/2014/main" id="{078550F7-34A1-C105-52B3-5672F83345A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2605" b="2409"/>
          <a:stretch/>
        </p:blipFill>
        <p:spPr>
          <a:xfrm>
            <a:off x="13" y="1282"/>
            <a:ext cx="12191987" cy="6856718"/>
          </a:xfrm>
          <a:prstGeom prst="rect">
            <a:avLst/>
          </a:prstGeom>
        </p:spPr>
      </p:pic>
      <p:pic>
        <p:nvPicPr>
          <p:cNvPr id="4" name="Picture 3">
            <a:extLst>
              <a:ext uri="{FF2B5EF4-FFF2-40B4-BE49-F238E27FC236}">
                <a16:creationId xmlns:a16="http://schemas.microsoft.com/office/drawing/2014/main" id="{05EBD8A3-DF48-A938-7B8E-2B297D8CEF25}"/>
              </a:ext>
            </a:extLst>
          </p:cNvPr>
          <p:cNvPicPr>
            <a:picLocks noChangeAspect="1"/>
          </p:cNvPicPr>
          <p:nvPr/>
        </p:nvPicPr>
        <p:blipFill>
          <a:blip r:embed="rId3"/>
          <a:stretch>
            <a:fillRect/>
          </a:stretch>
        </p:blipFill>
        <p:spPr>
          <a:xfrm>
            <a:off x="391120" y="1491143"/>
            <a:ext cx="3846909" cy="2085013"/>
          </a:xfrm>
          <a:prstGeom prst="rect">
            <a:avLst/>
          </a:prstGeom>
        </p:spPr>
      </p:pic>
      <p:pic>
        <p:nvPicPr>
          <p:cNvPr id="7" name="Picture 6">
            <a:extLst>
              <a:ext uri="{FF2B5EF4-FFF2-40B4-BE49-F238E27FC236}">
                <a16:creationId xmlns:a16="http://schemas.microsoft.com/office/drawing/2014/main" id="{9FBF8ECD-69EA-338B-9CD3-7CAE651C6B98}"/>
              </a:ext>
            </a:extLst>
          </p:cNvPr>
          <p:cNvPicPr>
            <a:picLocks noChangeAspect="1"/>
          </p:cNvPicPr>
          <p:nvPr/>
        </p:nvPicPr>
        <p:blipFill>
          <a:blip r:embed="rId4"/>
          <a:stretch>
            <a:fillRect/>
          </a:stretch>
        </p:blipFill>
        <p:spPr>
          <a:xfrm>
            <a:off x="4531093" y="305494"/>
            <a:ext cx="3225064" cy="1560711"/>
          </a:xfrm>
          <a:prstGeom prst="rect">
            <a:avLst/>
          </a:prstGeom>
        </p:spPr>
      </p:pic>
      <p:pic>
        <p:nvPicPr>
          <p:cNvPr id="8" name="Picture 7">
            <a:extLst>
              <a:ext uri="{FF2B5EF4-FFF2-40B4-BE49-F238E27FC236}">
                <a16:creationId xmlns:a16="http://schemas.microsoft.com/office/drawing/2014/main" id="{CDF88023-D343-8CAF-45BC-A46C64F9C7B9}"/>
              </a:ext>
            </a:extLst>
          </p:cNvPr>
          <p:cNvPicPr>
            <a:picLocks noChangeAspect="1"/>
          </p:cNvPicPr>
          <p:nvPr/>
        </p:nvPicPr>
        <p:blipFill>
          <a:blip r:embed="rId5"/>
          <a:stretch>
            <a:fillRect/>
          </a:stretch>
        </p:blipFill>
        <p:spPr>
          <a:xfrm>
            <a:off x="1833366" y="2217973"/>
            <a:ext cx="8925318" cy="48223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frame with fish in the water&#10;&#10;Description automatically generated">
            <a:extLst>
              <a:ext uri="{FF2B5EF4-FFF2-40B4-BE49-F238E27FC236}">
                <a16:creationId xmlns:a16="http://schemas.microsoft.com/office/drawing/2014/main" id="{50D4A185-4D6C-FE88-925F-DB4F19FEB4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12191999" cy="6858000"/>
          </a:xfrm>
          <a:prstGeom prst="rect">
            <a:avLst/>
          </a:prstGeom>
        </p:spPr>
      </p:pic>
      <p:pic>
        <p:nvPicPr>
          <p:cNvPr id="2" name="Picture 1">
            <a:extLst>
              <a:ext uri="{FF2B5EF4-FFF2-40B4-BE49-F238E27FC236}">
                <a16:creationId xmlns:a16="http://schemas.microsoft.com/office/drawing/2014/main" id="{F84A7A43-3CCE-4726-E341-E2821B84FF57}"/>
              </a:ext>
            </a:extLst>
          </p:cNvPr>
          <p:cNvPicPr>
            <a:picLocks noChangeAspect="1"/>
          </p:cNvPicPr>
          <p:nvPr/>
        </p:nvPicPr>
        <p:blipFill>
          <a:blip r:embed="rId3"/>
          <a:stretch>
            <a:fillRect/>
          </a:stretch>
        </p:blipFill>
        <p:spPr>
          <a:xfrm>
            <a:off x="1796420" y="1947543"/>
            <a:ext cx="8675360" cy="2962913"/>
          </a:xfrm>
          <a:prstGeom prst="rect">
            <a:avLst/>
          </a:prstGeom>
        </p:spPr>
      </p:pic>
    </p:spTree>
    <p:extLst>
      <p:ext uri="{BB962C8B-B14F-4D97-AF65-F5344CB8AC3E}">
        <p14:creationId xmlns:p14="http://schemas.microsoft.com/office/powerpoint/2010/main" val="14965560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7538" y="-1"/>
            <a:ext cx="4549962" cy="489585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7750" y="-67220"/>
            <a:ext cx="5238749" cy="5030289"/>
          </a:xfrm>
          <a:prstGeom prst="rect">
            <a:avLst/>
          </a:prstGeom>
        </p:spPr>
      </p:pic>
      <p:sp>
        <p:nvSpPr>
          <p:cNvPr id="7" name="TextBox 6"/>
          <p:cNvSpPr txBox="1"/>
          <p:nvPr/>
        </p:nvSpPr>
        <p:spPr>
          <a:xfrm>
            <a:off x="342900" y="5257800"/>
            <a:ext cx="11468100"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Môi</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trường</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biển</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sông</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hồ</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đang</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bị</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ô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nhiễm</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do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rác</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thải</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của</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con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người</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Hãy</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cứu</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các</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loài</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sinh</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vật</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dưới</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biển</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bằng</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cách</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dọn</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sạch</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rác</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qua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việc</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trả</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lời</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đúng</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các</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câu</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err="1">
                <a:ln>
                  <a:noFill/>
                </a:ln>
                <a:solidFill>
                  <a:srgbClr val="0000FF"/>
                </a:solidFill>
                <a:effectLst/>
                <a:uLnTx/>
                <a:uFillTx/>
                <a:latin typeface="Arial" panose="020B0604020202020204" pitchFamily="34" charset="0"/>
                <a:ea typeface="+mn-ea"/>
                <a:cs typeface="Arial" panose="020B0604020202020204" pitchFamily="34" charset="0"/>
              </a:rPr>
              <a:t>hỏi</a:t>
            </a:r>
            <a:r>
              <a:rPr kumimoji="0" lang="en-US" sz="2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1305341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6" presetClass="entr" presetSubtype="16" fill="hold" grpId="0" nodeType="afterEffect">
                                  <p:stCondLst>
                                    <p:cond delay="0"/>
                                  </p:stCondLst>
                                  <p:iterate type="lt">
                                    <p:tmPct val="0"/>
                                  </p:iterate>
                                  <p:childTnLst>
                                    <p:set>
                                      <p:cBhvr>
                                        <p:cTn id="18" dur="1" fill="hold">
                                          <p:stCondLst>
                                            <p:cond delay="0"/>
                                          </p:stCondLst>
                                        </p:cTn>
                                        <p:tgtEl>
                                          <p:spTgt spid="7">
                                            <p:txEl>
                                              <p:pRg st="0" end="0"/>
                                            </p:txEl>
                                          </p:spTgt>
                                        </p:tgtEl>
                                        <p:attrNameLst>
                                          <p:attrName>style.visibility</p:attrName>
                                        </p:attrNameLst>
                                      </p:cBhvr>
                                      <p:to>
                                        <p:strVal val="visible"/>
                                      </p:to>
                                    </p:set>
                                    <p:animEffect transition="in" filter="circle(in)">
                                      <p:cBhvr>
                                        <p:cTn id="19"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Users\ADMIN\Desktop\Giai cuu dai duong 2\Photography-Background-shark-Underwater-backdrop-coral-photography-Backdrops-Cartoon-bubble-Children-Fish-photo-Coral-Studi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3" descr="C:\Users\ADMIN\Desktop\Tai nguyen thiet ke tro choi\Bảng gỗ\49f1b87228eb6bdb68e300357ebeb9ca (2).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0" b="100000" l="0" r="100000">
                        <a14:foregroundMark x1="86711" y1="13242" x2="90864" y2="83105"/>
                        <a14:foregroundMark x1="88870" y1="10959" x2="38040" y2="9132"/>
                        <a14:foregroundMark x1="50831" y1="6849" x2="79402" y2="4110"/>
                        <a14:foregroundMark x1="33887" y1="10959" x2="16944" y2="19178"/>
                        <a14:foregroundMark x1="15947" y1="34247" x2="11462" y2="55708"/>
                        <a14:foregroundMark x1="7973" y1="75342" x2="5150" y2="85845"/>
                        <a14:foregroundMark x1="15449" y1="31050" x2="18439" y2="30137"/>
                        <a14:foregroundMark x1="6478" y1="91781" x2="68771" y2="83105"/>
                        <a14:foregroundMark x1="67774" y1="89041" x2="94684" y2="94521"/>
                        <a14:foregroundMark x1="69767" y1="87671" x2="89867" y2="88584"/>
                        <a14:foregroundMark x1="98671" y1="44749" x2="87375" y2="54338"/>
                        <a14:foregroundMark x1="13953" y1="30137" x2="19767" y2="31050"/>
                        <a14:backgroundMark x1="88206" y1="19178" x2="85216" y2="18265"/>
                        <a14:backgroundMark x1="91362" y1="60274" x2="87375" y2="58904"/>
                      </a14:backgroundRemoval>
                    </a14:imgEffect>
                  </a14:imgLayer>
                </a14:imgProps>
              </a:ext>
              <a:ext uri="{28A0092B-C50C-407E-A947-70E740481C1C}">
                <a14:useLocalDpi xmlns:a14="http://schemas.microsoft.com/office/drawing/2010/main" val="0"/>
              </a:ext>
            </a:extLst>
          </a:blip>
          <a:srcRect/>
          <a:stretch>
            <a:fillRect/>
          </a:stretch>
        </p:blipFill>
        <p:spPr bwMode="auto">
          <a:xfrm>
            <a:off x="3276600" y="113317"/>
            <a:ext cx="5410200" cy="196816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482675" y="314860"/>
            <a:ext cx="3212738" cy="132343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CC0066"/>
                </a:solidFill>
                <a:effectLst/>
                <a:uLnTx/>
                <a:uFillTx/>
                <a:latin typeface="Arial" panose="020B0604020202020204" pitchFamily="34" charset="0"/>
                <a:ea typeface="+mn-ea"/>
                <a:cs typeface="Arial" panose="020B0604020202020204" pitchFamily="34" charset="0"/>
              </a:rPr>
              <a:t>DỌN SẠCH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CC0066"/>
                </a:solidFill>
                <a:effectLst/>
                <a:uLnTx/>
                <a:uFillTx/>
                <a:latin typeface="Arial" panose="020B0604020202020204" pitchFamily="34" charset="0"/>
                <a:ea typeface="+mn-ea"/>
                <a:cs typeface="Arial" panose="020B0604020202020204" pitchFamily="34" charset="0"/>
              </a:rPr>
              <a:t>ĐẠI DƯƠNG</a:t>
            </a:r>
          </a:p>
        </p:txBody>
      </p:sp>
      <p:pic>
        <p:nvPicPr>
          <p:cNvPr id="11" name="Picture 11" descr="C:\Users\ADMIN\Desktop\Tai nguyen thiet ke tro choi\Angry birds epic birds\1505573783630 (2).png">
            <a:hlinkClick r:id="rId5" action="ppaction://hlinksldjump"/>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07111" y="2178633"/>
            <a:ext cx="1069648" cy="58563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16645208">
            <a:off x="1637457" y="5123798"/>
            <a:ext cx="1727927" cy="2342952"/>
          </a:xfrm>
          <a:prstGeom prst="rect">
            <a:avLst/>
          </a:prstGeom>
        </p:spPr>
      </p:pic>
      <p:pic>
        <p:nvPicPr>
          <p:cNvPr id="13" name="Picture 1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9941387">
            <a:off x="9200453" y="5062699"/>
            <a:ext cx="1715896" cy="2144870"/>
          </a:xfrm>
          <a:prstGeom prst="rect">
            <a:avLst/>
          </a:prstGeom>
        </p:spPr>
      </p:pic>
      <p:pic>
        <p:nvPicPr>
          <p:cNvPr id="14" name="Picture 13"/>
          <p:cNvPicPr>
            <a:picLocks noChangeAspect="1"/>
          </p:cNvPicPr>
          <p:nvPr/>
        </p:nvPicPr>
        <p:blipFill>
          <a:blip r:embed="rId9" cstate="print">
            <a:extLst>
              <a:ext uri="{BEBA8EAE-BF5A-486C-A8C5-ECC9F3942E4B}">
                <a14:imgProps xmlns:a14="http://schemas.microsoft.com/office/drawing/2010/main">
                  <a14:imgLayer r:embed="rId10">
                    <a14:imgEffect>
                      <a14:backgroundRemoval t="0" b="100000" l="0" r="100000">
                        <a14:foregroundMark x1="3833" y1="9200" x2="82667" y2="8000"/>
                        <a14:foregroundMark x1="67167" y1="10800" x2="72333" y2="90000"/>
                        <a14:foregroundMark x1="85000" y1="8800" x2="82667" y2="86000"/>
                        <a14:foregroundMark x1="76167" y1="18000" x2="73167" y2="92000"/>
                        <a14:foregroundMark x1="75833" y1="23600" x2="61333" y2="91600"/>
                        <a14:foregroundMark x1="67667" y1="87600" x2="4167" y2="85200"/>
                        <a14:foregroundMark x1="1167" y1="5200" x2="22500" y2="50400"/>
                        <a14:foregroundMark x1="4333" y1="4000" x2="29000" y2="3200"/>
                        <a14:foregroundMark x1="28000" y1="10000" x2="14000" y2="30400"/>
                        <a14:foregroundMark x1="2000" y1="2400" x2="10167" y2="2400"/>
                        <a14:foregroundMark x1="2667" y1="12400" x2="2667" y2="82000"/>
                        <a14:foregroundMark x1="1167" y1="17200" x2="1333" y2="71600"/>
                        <a14:foregroundMark x1="77333" y1="24400" x2="77333" y2="93600"/>
                        <a14:foregroundMark x1="63000" y1="19200" x2="63000" y2="73600"/>
                        <a14:foregroundMark x1="82167" y1="39600" x2="74833" y2="77600"/>
                        <a14:foregroundMark x1="88000" y1="70000" x2="80500" y2="90800"/>
                        <a14:foregroundMark x1="87667" y1="84800" x2="78833" y2="96800"/>
                        <a14:backgroundMark x1="1667" y1="2000" x2="9333" y2="1200"/>
                        <a14:backgroundMark x1="94167" y1="82800" x2="86333" y2="96000"/>
                        <a14:backgroundMark x1="85833" y1="94800" x2="85833" y2="94800"/>
                      </a14:backgroundRemoval>
                    </a14:imgEffect>
                  </a14:imgLayer>
                </a14:imgProps>
              </a:ext>
              <a:ext uri="{28A0092B-C50C-407E-A947-70E740481C1C}">
                <a14:useLocalDpi xmlns:a14="http://schemas.microsoft.com/office/drawing/2010/main" val="0"/>
              </a:ext>
            </a:extLst>
          </a:blip>
          <a:stretch>
            <a:fillRect/>
          </a:stretch>
        </p:blipFill>
        <p:spPr>
          <a:xfrm rot="11038777">
            <a:off x="5396279" y="5227721"/>
            <a:ext cx="2589561" cy="1773672"/>
          </a:xfrm>
          <a:prstGeom prst="rect">
            <a:avLst/>
          </a:prstGeom>
        </p:spPr>
      </p:pic>
      <p:pic>
        <p:nvPicPr>
          <p:cNvPr id="15" name="Picture 14"/>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rot="850153" flipH="1">
            <a:off x="10649414" y="1707823"/>
            <a:ext cx="328167" cy="1181397"/>
          </a:xfrm>
          <a:prstGeom prst="rect">
            <a:avLst/>
          </a:prstGeom>
        </p:spPr>
      </p:pic>
      <p:pic>
        <p:nvPicPr>
          <p:cNvPr id="16" name="Picture 15"/>
          <p:cNvPicPr>
            <a:picLocks noChangeAspect="1"/>
          </p:cNvPicPr>
          <p:nvPr/>
        </p:nvPicPr>
        <p:blipFill>
          <a:blip r:embed="rId12" cstate="print">
            <a:extLst>
              <a:ext uri="{BEBA8EAE-BF5A-486C-A8C5-ECC9F3942E4B}">
                <a14:imgProps xmlns:a14="http://schemas.microsoft.com/office/drawing/2010/main">
                  <a14:imgLayer r:embed="rId13">
                    <a14:imgEffect>
                      <a14:backgroundRemoval t="10000" b="90000" l="10000" r="90000"/>
                    </a14:imgEffect>
                    <a14:imgEffect>
                      <a14:brightnessContrast bright="-20000"/>
                    </a14:imgEffect>
                  </a14:imgLayer>
                </a14:imgProps>
              </a:ext>
              <a:ext uri="{28A0092B-C50C-407E-A947-70E740481C1C}">
                <a14:useLocalDpi xmlns:a14="http://schemas.microsoft.com/office/drawing/2010/main" val="0"/>
              </a:ext>
            </a:extLst>
          </a:blip>
          <a:stretch>
            <a:fillRect/>
          </a:stretch>
        </p:blipFill>
        <p:spPr>
          <a:xfrm rot="2949917">
            <a:off x="4248134" y="5310300"/>
            <a:ext cx="1303137" cy="1303137"/>
          </a:xfrm>
          <a:prstGeom prst="rect">
            <a:avLst/>
          </a:prstGeom>
        </p:spPr>
      </p:pic>
      <p:pic>
        <p:nvPicPr>
          <p:cNvPr id="17" name="Picture 16"/>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rot="18904553">
            <a:off x="1888679" y="998238"/>
            <a:ext cx="399481" cy="693836"/>
          </a:xfrm>
          <a:prstGeom prst="rect">
            <a:avLst/>
          </a:prstGeom>
        </p:spPr>
      </p:pic>
    </p:spTree>
    <p:extLst>
      <p:ext uri="{BB962C8B-B14F-4D97-AF65-F5344CB8AC3E}">
        <p14:creationId xmlns:p14="http://schemas.microsoft.com/office/powerpoint/2010/main" val="1882666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32" presetClass="emph" presetSubtype="0" repeatCount="indefinite" fill="hold" nodeType="withEffect">
                                  <p:stCondLst>
                                    <p:cond delay="0"/>
                                  </p:stCondLst>
                                  <p:childTnLst>
                                    <p:animRot by="120000">
                                      <p:cBhvr>
                                        <p:cTn id="20" dur="300" fill="hold">
                                          <p:stCondLst>
                                            <p:cond delay="0"/>
                                          </p:stCondLst>
                                        </p:cTn>
                                        <p:tgtEl>
                                          <p:spTgt spid="15"/>
                                        </p:tgtEl>
                                        <p:attrNameLst>
                                          <p:attrName>r</p:attrName>
                                        </p:attrNameLst>
                                      </p:cBhvr>
                                    </p:animRot>
                                    <p:animRot by="-240000">
                                      <p:cBhvr>
                                        <p:cTn id="21" dur="600" fill="hold">
                                          <p:stCondLst>
                                            <p:cond delay="600"/>
                                          </p:stCondLst>
                                        </p:cTn>
                                        <p:tgtEl>
                                          <p:spTgt spid="15"/>
                                        </p:tgtEl>
                                        <p:attrNameLst>
                                          <p:attrName>r</p:attrName>
                                        </p:attrNameLst>
                                      </p:cBhvr>
                                    </p:animRot>
                                    <p:animRot by="240000">
                                      <p:cBhvr>
                                        <p:cTn id="22" dur="600" fill="hold">
                                          <p:stCondLst>
                                            <p:cond delay="1200"/>
                                          </p:stCondLst>
                                        </p:cTn>
                                        <p:tgtEl>
                                          <p:spTgt spid="15"/>
                                        </p:tgtEl>
                                        <p:attrNameLst>
                                          <p:attrName>r</p:attrName>
                                        </p:attrNameLst>
                                      </p:cBhvr>
                                    </p:animRot>
                                    <p:animRot by="-240000">
                                      <p:cBhvr>
                                        <p:cTn id="23" dur="600" fill="hold">
                                          <p:stCondLst>
                                            <p:cond delay="1800"/>
                                          </p:stCondLst>
                                        </p:cTn>
                                        <p:tgtEl>
                                          <p:spTgt spid="15"/>
                                        </p:tgtEl>
                                        <p:attrNameLst>
                                          <p:attrName>r</p:attrName>
                                        </p:attrNameLst>
                                      </p:cBhvr>
                                    </p:animRot>
                                    <p:animRot by="120000">
                                      <p:cBhvr>
                                        <p:cTn id="24" dur="600" fill="hold">
                                          <p:stCondLst>
                                            <p:cond delay="2400"/>
                                          </p:stCondLst>
                                        </p:cTn>
                                        <p:tgtEl>
                                          <p:spTgt spid="15"/>
                                        </p:tgtEl>
                                        <p:attrNameLst>
                                          <p:attrName>r</p:attrName>
                                        </p:attrNameLst>
                                      </p:cBhvr>
                                    </p:animRot>
                                  </p:childTnLst>
                                </p:cTn>
                              </p:par>
                              <p:par>
                                <p:cTn id="25" presetID="32" presetClass="emph" presetSubtype="0" repeatCount="indefinite" fill="hold" nodeType="withEffect">
                                  <p:stCondLst>
                                    <p:cond delay="0"/>
                                  </p:stCondLst>
                                  <p:childTnLst>
                                    <p:animRot by="120000">
                                      <p:cBhvr>
                                        <p:cTn id="26" dur="300" fill="hold">
                                          <p:stCondLst>
                                            <p:cond delay="0"/>
                                          </p:stCondLst>
                                        </p:cTn>
                                        <p:tgtEl>
                                          <p:spTgt spid="16"/>
                                        </p:tgtEl>
                                        <p:attrNameLst>
                                          <p:attrName>r</p:attrName>
                                        </p:attrNameLst>
                                      </p:cBhvr>
                                    </p:animRot>
                                    <p:animRot by="-240000">
                                      <p:cBhvr>
                                        <p:cTn id="27" dur="600" fill="hold">
                                          <p:stCondLst>
                                            <p:cond delay="600"/>
                                          </p:stCondLst>
                                        </p:cTn>
                                        <p:tgtEl>
                                          <p:spTgt spid="16"/>
                                        </p:tgtEl>
                                        <p:attrNameLst>
                                          <p:attrName>r</p:attrName>
                                        </p:attrNameLst>
                                      </p:cBhvr>
                                    </p:animRot>
                                    <p:animRot by="240000">
                                      <p:cBhvr>
                                        <p:cTn id="28" dur="600" fill="hold">
                                          <p:stCondLst>
                                            <p:cond delay="1200"/>
                                          </p:stCondLst>
                                        </p:cTn>
                                        <p:tgtEl>
                                          <p:spTgt spid="16"/>
                                        </p:tgtEl>
                                        <p:attrNameLst>
                                          <p:attrName>r</p:attrName>
                                        </p:attrNameLst>
                                      </p:cBhvr>
                                    </p:animRot>
                                    <p:animRot by="-240000">
                                      <p:cBhvr>
                                        <p:cTn id="29" dur="600" fill="hold">
                                          <p:stCondLst>
                                            <p:cond delay="1800"/>
                                          </p:stCondLst>
                                        </p:cTn>
                                        <p:tgtEl>
                                          <p:spTgt spid="16"/>
                                        </p:tgtEl>
                                        <p:attrNameLst>
                                          <p:attrName>r</p:attrName>
                                        </p:attrNameLst>
                                      </p:cBhvr>
                                    </p:animRot>
                                    <p:animRot by="120000">
                                      <p:cBhvr>
                                        <p:cTn id="30" dur="600" fill="hold">
                                          <p:stCondLst>
                                            <p:cond delay="2400"/>
                                          </p:stCondLst>
                                        </p:cTn>
                                        <p:tgtEl>
                                          <p:spTgt spid="16"/>
                                        </p:tgtEl>
                                        <p:attrNameLst>
                                          <p:attrName>r</p:attrName>
                                        </p:attrNameLst>
                                      </p:cBhvr>
                                    </p:animRot>
                                  </p:childTnLst>
                                </p:cTn>
                              </p:par>
                              <p:par>
                                <p:cTn id="31" presetID="32" presetClass="emph" presetSubtype="0" repeatCount="indefinite" fill="hold" nodeType="withEffect">
                                  <p:stCondLst>
                                    <p:cond delay="0"/>
                                  </p:stCondLst>
                                  <p:childTnLst>
                                    <p:animRot by="120000">
                                      <p:cBhvr>
                                        <p:cTn id="32" dur="300" fill="hold">
                                          <p:stCondLst>
                                            <p:cond delay="0"/>
                                          </p:stCondLst>
                                        </p:cTn>
                                        <p:tgtEl>
                                          <p:spTgt spid="17"/>
                                        </p:tgtEl>
                                        <p:attrNameLst>
                                          <p:attrName>r</p:attrName>
                                        </p:attrNameLst>
                                      </p:cBhvr>
                                    </p:animRot>
                                    <p:animRot by="-240000">
                                      <p:cBhvr>
                                        <p:cTn id="33" dur="600" fill="hold">
                                          <p:stCondLst>
                                            <p:cond delay="600"/>
                                          </p:stCondLst>
                                        </p:cTn>
                                        <p:tgtEl>
                                          <p:spTgt spid="17"/>
                                        </p:tgtEl>
                                        <p:attrNameLst>
                                          <p:attrName>r</p:attrName>
                                        </p:attrNameLst>
                                      </p:cBhvr>
                                    </p:animRot>
                                    <p:animRot by="240000">
                                      <p:cBhvr>
                                        <p:cTn id="34" dur="600" fill="hold">
                                          <p:stCondLst>
                                            <p:cond delay="1200"/>
                                          </p:stCondLst>
                                        </p:cTn>
                                        <p:tgtEl>
                                          <p:spTgt spid="17"/>
                                        </p:tgtEl>
                                        <p:attrNameLst>
                                          <p:attrName>r</p:attrName>
                                        </p:attrNameLst>
                                      </p:cBhvr>
                                    </p:animRot>
                                    <p:animRot by="-240000">
                                      <p:cBhvr>
                                        <p:cTn id="35" dur="600" fill="hold">
                                          <p:stCondLst>
                                            <p:cond delay="1800"/>
                                          </p:stCondLst>
                                        </p:cTn>
                                        <p:tgtEl>
                                          <p:spTgt spid="17"/>
                                        </p:tgtEl>
                                        <p:attrNameLst>
                                          <p:attrName>r</p:attrName>
                                        </p:attrNameLst>
                                      </p:cBhvr>
                                    </p:animRot>
                                    <p:animRot by="120000">
                                      <p:cBhvr>
                                        <p:cTn id="36" dur="600" fill="hold">
                                          <p:stCondLst>
                                            <p:cond delay="2400"/>
                                          </p:stCondLst>
                                        </p:cTn>
                                        <p:tgtEl>
                                          <p:spTgt spid="1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seq concurrent="1" nextAc="seek">
              <p:cTn id="37" restart="whenNotActive" fill="hold" evtFilter="cancelBubble" nodeType="interactiveSeq">
                <p:stCondLst>
                  <p:cond evt="onClick" delay="0">
                    <p:tgtEl>
                      <p:spTgt spid="14"/>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nodeType="clickEffect">
                                  <p:stCondLst>
                                    <p:cond delay="0"/>
                                  </p:stCondLst>
                                  <p:childTnLst>
                                    <p:set>
                                      <p:cBhvr>
                                        <p:cTn id="41" dur="1" fill="hold">
                                          <p:stCondLst>
                                            <p:cond delay="0"/>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42" restart="whenNotActive" fill="hold" evtFilter="cancelBubble" nodeType="interactiveSeq">
                <p:stCondLst>
                  <p:cond evt="onClick" delay="0">
                    <p:tgtEl>
                      <p:spTgt spid="12"/>
                    </p:tgtEl>
                  </p:cond>
                </p:stCondLst>
                <p:endSync evt="end" delay="0">
                  <p:rtn val="all"/>
                </p:endSync>
                <p:childTnLst>
                  <p:par>
                    <p:cTn id="43" fill="hold">
                      <p:stCondLst>
                        <p:cond delay="0"/>
                      </p:stCondLst>
                      <p:childTnLst>
                        <p:par>
                          <p:cTn id="44" fill="hold">
                            <p:stCondLst>
                              <p:cond delay="0"/>
                            </p:stCondLst>
                            <p:childTnLst>
                              <p:par>
                                <p:cTn id="45" presetID="1" presetClass="exit" presetSubtype="0" fill="hold" nodeType="clickEffect">
                                  <p:stCondLst>
                                    <p:cond delay="0"/>
                                  </p:stCondLst>
                                  <p:childTnLst>
                                    <p:set>
                                      <p:cBhvr>
                                        <p:cTn id="46" dur="1" fill="hold">
                                          <p:stCondLst>
                                            <p:cond delay="0"/>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47" restart="whenNotActive" fill="hold" evtFilter="cancelBubble" nodeType="interactiveSeq">
                <p:stCondLst>
                  <p:cond evt="onClick" delay="0">
                    <p:tgtEl>
                      <p:spTgt spid="13"/>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nodeType="clickEffect">
                                  <p:stCondLst>
                                    <p:cond delay="0"/>
                                  </p:stCondLst>
                                  <p:childTnLst>
                                    <p:set>
                                      <p:cBhvr>
                                        <p:cTn id="51" dur="1" fill="hold">
                                          <p:stCondLst>
                                            <p:cond delay="0"/>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52" restart="whenNotActive" fill="hold" evtFilter="cancelBubble" nodeType="interactiveSeq">
                <p:stCondLst>
                  <p:cond evt="onClick" delay="0">
                    <p:tgtEl>
                      <p:spTgt spid="16"/>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nodeType="clickEffect">
                                  <p:stCondLst>
                                    <p:cond delay="0"/>
                                  </p:stCondLst>
                                  <p:childTnLst>
                                    <p:set>
                                      <p:cBhvr>
                                        <p:cTn id="56"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57" restart="whenNotActive" fill="hold" evtFilter="cancelBubble" nodeType="interactiveSeq">
                <p:stCondLst>
                  <p:cond evt="onClick" delay="0">
                    <p:tgtEl>
                      <p:spTgt spid="17"/>
                    </p:tgtEl>
                  </p:cond>
                </p:stCondLst>
                <p:endSync evt="end" delay="0">
                  <p:rtn val="all"/>
                </p:endSync>
                <p:childTnLst>
                  <p:par>
                    <p:cTn id="58" fill="hold">
                      <p:stCondLst>
                        <p:cond delay="0"/>
                      </p:stCondLst>
                      <p:childTnLst>
                        <p:par>
                          <p:cTn id="59" fill="hold">
                            <p:stCondLst>
                              <p:cond delay="0"/>
                            </p:stCondLst>
                            <p:childTnLst>
                              <p:par>
                                <p:cTn id="60" presetID="1" presetClass="exit" presetSubtype="0" fill="hold" nodeType="clickEffect">
                                  <p:stCondLst>
                                    <p:cond delay="0"/>
                                  </p:stCondLst>
                                  <p:childTnLst>
                                    <p:set>
                                      <p:cBhvr>
                                        <p:cTn id="61" dur="1" fill="hold">
                                          <p:stCondLst>
                                            <p:cond delay="0"/>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62" restart="whenNotActive" fill="hold" evtFilter="cancelBubble" nodeType="interactiveSeq">
                <p:stCondLst>
                  <p:cond evt="onClick" delay="0">
                    <p:tgtEl>
                      <p:spTgt spid="15"/>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nodeType="clickEffect">
                                  <p:stCondLst>
                                    <p:cond delay="0"/>
                                  </p:stCondLst>
                                  <p:childTnLst>
                                    <p:set>
                                      <p:cBhvr>
                                        <p:cTn id="66"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pic>
        <p:nvPicPr>
          <p:cNvPr id="15" name="Picture 6" descr="C:\Users\ADMIN\Desktop\Doreamon cau ca\giphy (4).gif"/>
          <p:cNvPicPr>
            <a:picLocks noChangeAspect="1" noChangeArrowheads="1" noCrop="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H="1">
            <a:off x="12586912" y="582264"/>
            <a:ext cx="809626" cy="74572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7" descr="C:\Users\ADMIN\Desktop\Doreamon cau ca\animated-tropical-fish-5-2.gif"/>
          <p:cNvPicPr>
            <a:picLocks noChangeAspect="1" noChangeArrowheads="1" noCrop="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9114" y="2717483"/>
            <a:ext cx="799726" cy="628584"/>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8" descr="C:\Users\ADMIN\Desktop\Doreamon cau ca\largemouth_bass_swimming_hg_clr1.gif"/>
          <p:cNvPicPr>
            <a:picLocks noChangeAspect="1" noChangeArrowheads="1" noCrop="1"/>
          </p:cNvPicPr>
          <p:nvPr/>
        </p:nvPicPr>
        <p:blipFill>
          <a:blip r:embed="rId6" cstate="print">
            <a:extLst>
              <a:ext uri="{28A0092B-C50C-407E-A947-70E740481C1C}">
                <a14:useLocalDpi xmlns:a14="http://schemas.microsoft.com/office/drawing/2010/main" val="0"/>
              </a:ext>
            </a:extLst>
          </a:blip>
          <a:srcRect/>
          <a:stretch>
            <a:fillRect/>
          </a:stretch>
        </p:blipFill>
        <p:spPr bwMode="auto">
          <a:xfrm flipH="1">
            <a:off x="12347369" y="3174660"/>
            <a:ext cx="1406848" cy="824979"/>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6" descr="C:\Users\ADMIN\Desktop\Doreamon cau ca\animated-emperor-fish.gif"/>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409700" y="1327991"/>
            <a:ext cx="1028700" cy="728663"/>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8" descr="C:\Users\ADMIN\Desktop\Doreamon cau ca\largemouth_bass_swimming_hg_clr1.gif"/>
          <p:cNvPicPr>
            <a:picLocks noChangeAspect="1" noChangeArrowheads="1" noCrop="1"/>
          </p:cNvPicPr>
          <p:nvPr/>
        </p:nvPicPr>
        <p:blipFill>
          <a:blip r:embed="rId6" cstate="print">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1889806" y="3681568"/>
            <a:ext cx="1127806" cy="566582"/>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7" descr="C:\Users\ADMIN\Desktop\Giai cuu dai duong 2\700_FO65125975_f041b01242bb3572e28f8de758886853.jpg"/>
          <p:cNvPicPr>
            <a:picLocks noChangeAspect="1" noChangeArrowheads="1"/>
          </p:cNvPicPr>
          <p:nvPr/>
        </p:nvPicPr>
        <p:blipFill>
          <a:blip r:embed="rId8" cstate="print">
            <a:extLst>
              <a:ext uri="{BEBA8EAE-BF5A-486C-A8C5-ECC9F3942E4B}">
                <a14:imgProps xmlns:a14="http://schemas.microsoft.com/office/drawing/2010/main">
                  <a14:imgLayer r:embed="rId9">
                    <a14:imgEffect>
                      <a14:backgroundRemoval t="0" b="100000" l="0" r="100000">
                        <a14:foregroundMark x1="22000" y1="12801" x2="30000" y2="36549"/>
                        <a14:foregroundMark x1="3714" y1="26902" x2="8286" y2="40631"/>
                        <a14:foregroundMark x1="17921" y1="15625" x2="31900" y2="17857"/>
                        <a14:foregroundMark x1="17921" y1="12054" x2="20789" y2="25893"/>
                      </a14:backgroundRemoval>
                    </a14:imgEffect>
                  </a14:imgLayer>
                </a14:imgProps>
              </a:ext>
              <a:ext uri="{28A0092B-C50C-407E-A947-70E740481C1C}">
                <a14:useLocalDpi xmlns:a14="http://schemas.microsoft.com/office/drawing/2010/main" val="0"/>
              </a:ext>
            </a:extLst>
          </a:blip>
          <a:srcRect/>
          <a:stretch>
            <a:fillRect/>
          </a:stretch>
        </p:blipFill>
        <p:spPr bwMode="auto">
          <a:xfrm>
            <a:off x="12991725" y="4597841"/>
            <a:ext cx="1159877" cy="931787"/>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3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4288267" flipH="1">
            <a:off x="8222845" y="5389945"/>
            <a:ext cx="387373" cy="1394540"/>
          </a:xfrm>
          <a:prstGeom prst="rect">
            <a:avLst/>
          </a:prstGeom>
        </p:spPr>
      </p:pic>
      <p:sp>
        <p:nvSpPr>
          <p:cNvPr id="41" name="8-Point Star 40">
            <a:hlinkClick r:id="rId11" action="ppaction://hlinksldjump"/>
          </p:cNvPr>
          <p:cNvSpPr/>
          <p:nvPr/>
        </p:nvSpPr>
        <p:spPr>
          <a:xfrm>
            <a:off x="7990047" y="4986060"/>
            <a:ext cx="711944" cy="660829"/>
          </a:xfrm>
          <a:prstGeom prst="star8">
            <a:avLst/>
          </a:prstGeom>
          <a:solidFill>
            <a:srgbClr val="00B0F0"/>
          </a:solidFill>
          <a:ln>
            <a:solidFill>
              <a:schemeClr val="bg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00"/>
                </a:solidFill>
                <a:effectLst/>
                <a:uLnTx/>
                <a:uFillTx/>
                <a:latin typeface="Calibri" panose="020F0502020204030204"/>
                <a:ea typeface="+mn-ea"/>
                <a:cs typeface="+mn-cs"/>
              </a:rPr>
              <a:t>4</a:t>
            </a:r>
          </a:p>
        </p:txBody>
      </p:sp>
      <p:pic>
        <p:nvPicPr>
          <p:cNvPr id="43" name="Picture 42"/>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rot="16645208">
            <a:off x="3409679" y="5477607"/>
            <a:ext cx="1157288" cy="1569204"/>
          </a:xfrm>
          <a:prstGeom prst="rect">
            <a:avLst/>
          </a:prstGeom>
        </p:spPr>
      </p:pic>
      <p:pic>
        <p:nvPicPr>
          <p:cNvPr id="44" name="Picture 43"/>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rot="4579713">
            <a:off x="10138367" y="5284575"/>
            <a:ext cx="1356360" cy="1695450"/>
          </a:xfrm>
          <a:prstGeom prst="rect">
            <a:avLst/>
          </a:prstGeom>
        </p:spPr>
      </p:pic>
      <p:pic>
        <p:nvPicPr>
          <p:cNvPr id="46" name="Picture 45"/>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rot="16791182">
            <a:off x="5248567" y="5513609"/>
            <a:ext cx="1237383" cy="1237383"/>
          </a:xfrm>
          <a:prstGeom prst="rect">
            <a:avLst/>
          </a:prstGeom>
        </p:spPr>
      </p:pic>
      <p:pic>
        <p:nvPicPr>
          <p:cNvPr id="47" name="Picture 46"/>
          <p:cNvPicPr>
            <a:picLocks noChangeAspect="1"/>
          </p:cNvPicPr>
          <p:nvPr/>
        </p:nvPicPr>
        <p:blipFill>
          <a:blip r:embed="rId15" cstate="print">
            <a:extLst>
              <a:ext uri="{BEBA8EAE-BF5A-486C-A8C5-ECC9F3942E4B}">
                <a14:imgProps xmlns:a14="http://schemas.microsoft.com/office/drawing/2010/main">
                  <a14:imgLayer r:embed="rId16">
                    <a14:imgEffect>
                      <a14:backgroundRemoval t="0" b="100000" l="0" r="100000">
                        <a14:foregroundMark x1="3833" y1="9200" x2="82667" y2="8000"/>
                        <a14:foregroundMark x1="67167" y1="10800" x2="72333" y2="90000"/>
                        <a14:foregroundMark x1="85000" y1="8800" x2="82667" y2="86000"/>
                        <a14:foregroundMark x1="76167" y1="18000" x2="73167" y2="92000"/>
                        <a14:foregroundMark x1="75833" y1="23600" x2="61333" y2="91600"/>
                        <a14:foregroundMark x1="67667" y1="87600" x2="4167" y2="85200"/>
                        <a14:foregroundMark x1="1167" y1="5200" x2="22500" y2="50400"/>
                        <a14:foregroundMark x1="4333" y1="4000" x2="29000" y2="3200"/>
                        <a14:foregroundMark x1="28000" y1="10000" x2="14000" y2="30400"/>
                        <a14:foregroundMark x1="2000" y1="2400" x2="10167" y2="2400"/>
                        <a14:foregroundMark x1="2667" y1="12400" x2="2667" y2="82000"/>
                        <a14:foregroundMark x1="1167" y1="17200" x2="1333" y2="71600"/>
                        <a14:foregroundMark x1="77333" y1="24400" x2="77333" y2="93600"/>
                        <a14:foregroundMark x1="63000" y1="19200" x2="63000" y2="73600"/>
                        <a14:foregroundMark x1="82167" y1="39600" x2="74833" y2="77600"/>
                        <a14:foregroundMark x1="88000" y1="70000" x2="80500" y2="90800"/>
                        <a14:foregroundMark x1="87667" y1="84800" x2="78833" y2="96800"/>
                        <a14:backgroundMark x1="1667" y1="2000" x2="9333" y2="1200"/>
                        <a14:backgroundMark x1="94167" y1="82800" x2="86333" y2="96000"/>
                        <a14:backgroundMark x1="85833" y1="94800" x2="85833" y2="94800"/>
                      </a14:backgroundRemoval>
                    </a14:imgEffect>
                  </a14:imgLayer>
                </a14:imgProps>
              </a:ext>
              <a:ext uri="{28A0092B-C50C-407E-A947-70E740481C1C}">
                <a14:useLocalDpi xmlns:a14="http://schemas.microsoft.com/office/drawing/2010/main" val="0"/>
              </a:ext>
            </a:extLst>
          </a:blip>
          <a:stretch>
            <a:fillRect/>
          </a:stretch>
        </p:blipFill>
        <p:spPr>
          <a:xfrm rot="10800000">
            <a:off x="808386" y="5446329"/>
            <a:ext cx="1717727" cy="1176525"/>
          </a:xfrm>
          <a:prstGeom prst="rect">
            <a:avLst/>
          </a:prstGeom>
        </p:spPr>
      </p:pic>
      <p:sp>
        <p:nvSpPr>
          <p:cNvPr id="49" name="8-Point Star 48">
            <a:hlinkClick r:id="rId17" action="ppaction://hlinksldjump"/>
          </p:cNvPr>
          <p:cNvSpPr/>
          <p:nvPr/>
        </p:nvSpPr>
        <p:spPr>
          <a:xfrm>
            <a:off x="1409867" y="4806188"/>
            <a:ext cx="711944" cy="660829"/>
          </a:xfrm>
          <a:prstGeom prst="star8">
            <a:avLst/>
          </a:prstGeom>
          <a:solidFill>
            <a:srgbClr val="00B0F0"/>
          </a:solidFill>
          <a:ln>
            <a:solidFill>
              <a:schemeClr val="bg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00"/>
                </a:solidFill>
                <a:effectLst/>
                <a:uLnTx/>
                <a:uFillTx/>
                <a:latin typeface="Calibri" panose="020F0502020204030204"/>
                <a:ea typeface="+mn-ea"/>
                <a:cs typeface="+mn-cs"/>
              </a:rPr>
              <a:t>1</a:t>
            </a:r>
          </a:p>
        </p:txBody>
      </p:sp>
      <p:sp>
        <p:nvSpPr>
          <p:cNvPr id="50" name="8-Point Star 49">
            <a:hlinkClick r:id="rId18" action="ppaction://hlinksldjump"/>
          </p:cNvPr>
          <p:cNvSpPr/>
          <p:nvPr/>
        </p:nvSpPr>
        <p:spPr>
          <a:xfrm>
            <a:off x="3694681" y="4888263"/>
            <a:ext cx="711944" cy="660829"/>
          </a:xfrm>
          <a:prstGeom prst="star8">
            <a:avLst/>
          </a:prstGeom>
          <a:solidFill>
            <a:srgbClr val="00B0F0"/>
          </a:solidFill>
          <a:ln>
            <a:solidFill>
              <a:schemeClr val="bg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00"/>
                </a:solidFill>
                <a:effectLst/>
                <a:uLnTx/>
                <a:uFillTx/>
                <a:latin typeface="Calibri" panose="020F0502020204030204"/>
                <a:ea typeface="+mn-ea"/>
                <a:cs typeface="+mn-cs"/>
              </a:rPr>
              <a:t>2</a:t>
            </a:r>
          </a:p>
        </p:txBody>
      </p:sp>
      <p:sp>
        <p:nvSpPr>
          <p:cNvPr id="51" name="8-Point Star 50">
            <a:hlinkClick r:id="rId19" action="ppaction://hlinksldjump"/>
          </p:cNvPr>
          <p:cNvSpPr/>
          <p:nvPr/>
        </p:nvSpPr>
        <p:spPr>
          <a:xfrm>
            <a:off x="5531116" y="4832676"/>
            <a:ext cx="711944" cy="660829"/>
          </a:xfrm>
          <a:prstGeom prst="star8">
            <a:avLst/>
          </a:prstGeom>
          <a:solidFill>
            <a:srgbClr val="00B0F0"/>
          </a:solidFill>
          <a:ln>
            <a:solidFill>
              <a:schemeClr val="bg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00"/>
                </a:solidFill>
                <a:effectLst/>
                <a:uLnTx/>
                <a:uFillTx/>
                <a:latin typeface="Calibri" panose="020F0502020204030204"/>
                <a:ea typeface="+mn-ea"/>
                <a:cs typeface="+mn-cs"/>
              </a:rPr>
              <a:t>3</a:t>
            </a:r>
          </a:p>
        </p:txBody>
      </p:sp>
      <p:sp>
        <p:nvSpPr>
          <p:cNvPr id="54" name="8-Point Star 53">
            <a:hlinkClick r:id="rId20" action="ppaction://hlinksldjump"/>
          </p:cNvPr>
          <p:cNvSpPr/>
          <p:nvPr/>
        </p:nvSpPr>
        <p:spPr>
          <a:xfrm>
            <a:off x="10448978" y="4620153"/>
            <a:ext cx="711944" cy="660829"/>
          </a:xfrm>
          <a:prstGeom prst="star8">
            <a:avLst/>
          </a:prstGeom>
          <a:solidFill>
            <a:srgbClr val="00B0F0"/>
          </a:solidFill>
          <a:ln>
            <a:solidFill>
              <a:schemeClr val="bg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00"/>
                </a:solidFill>
                <a:effectLst/>
                <a:uLnTx/>
                <a:uFillTx/>
                <a:latin typeface="Calibri" panose="020F0502020204030204"/>
                <a:ea typeface="+mn-ea"/>
                <a:cs typeface="+mn-cs"/>
              </a:rPr>
              <a:t>5</a:t>
            </a:r>
          </a:p>
        </p:txBody>
      </p:sp>
      <p:sp>
        <p:nvSpPr>
          <p:cNvPr id="2" name="Rectangle: Rounded Corners 1">
            <a:hlinkClick r:id="rId21" action="ppaction://hlinksldjump"/>
            <a:extLst>
              <a:ext uri="{FF2B5EF4-FFF2-40B4-BE49-F238E27FC236}">
                <a16:creationId xmlns:a16="http://schemas.microsoft.com/office/drawing/2014/main" id="{FEAE4C1D-9B1E-CE0B-206B-4F39C1795578}"/>
              </a:ext>
            </a:extLst>
          </p:cNvPr>
          <p:cNvSpPr/>
          <p:nvPr/>
        </p:nvSpPr>
        <p:spPr>
          <a:xfrm>
            <a:off x="334297" y="137652"/>
            <a:ext cx="1563329" cy="69809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err="1"/>
              <a:t>Học</a:t>
            </a:r>
            <a:r>
              <a:rPr lang="en-US" sz="2800" dirty="0"/>
              <a:t> </a:t>
            </a:r>
            <a:r>
              <a:rPr lang="en-US" sz="2800" dirty="0" err="1"/>
              <a:t>tiếp</a:t>
            </a:r>
            <a:endParaRPr lang="en-US" sz="2800" dirty="0"/>
          </a:p>
        </p:txBody>
      </p:sp>
    </p:spTree>
    <p:extLst>
      <p:ext uri="{BB962C8B-B14F-4D97-AF65-F5344CB8AC3E}">
        <p14:creationId xmlns:p14="http://schemas.microsoft.com/office/powerpoint/2010/main" val="40661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3" presetClass="path" presetSubtype="0" repeatCount="indefinite" accel="50000" decel="50000" fill="hold" nodeType="withEffect">
                                  <p:stCondLst>
                                    <p:cond delay="0"/>
                                  </p:stCondLst>
                                  <p:childTnLst>
                                    <p:animMotion origin="layout" path="M -6.93889E-18 -3.35805E-6 L 1.12708 0.0034 " pathEditMode="relative" rAng="0" ptsTypes="AA">
                                      <p:cBhvr>
                                        <p:cTn id="6" dur="27000" fill="hold"/>
                                        <p:tgtEl>
                                          <p:spTgt spid="16"/>
                                        </p:tgtEl>
                                        <p:attrNameLst>
                                          <p:attrName>ppt_x</p:attrName>
                                          <p:attrName>ppt_y</p:attrName>
                                        </p:attrNameLst>
                                      </p:cBhvr>
                                      <p:rCtr x="56354" y="154"/>
                                    </p:animMotion>
                                  </p:childTnLst>
                                </p:cTn>
                              </p:par>
                              <p:par>
                                <p:cTn id="7" presetID="63" presetClass="path" presetSubtype="0" repeatCount="indefinite" accel="50000" decel="50000" fill="hold" nodeType="withEffect">
                                  <p:stCondLst>
                                    <p:cond delay="0"/>
                                  </p:stCondLst>
                                  <p:childTnLst>
                                    <p:animMotion origin="layout" path="M -1.38778E-17 0.02255 L 1.16667 0.00711 " pathEditMode="relative" rAng="0" ptsTypes="AA">
                                      <p:cBhvr>
                                        <p:cTn id="8" dur="37000" fill="hold"/>
                                        <p:tgtEl>
                                          <p:spTgt spid="18"/>
                                        </p:tgtEl>
                                        <p:attrNameLst>
                                          <p:attrName>ppt_x</p:attrName>
                                          <p:attrName>ppt_y</p:attrName>
                                        </p:attrNameLst>
                                      </p:cBhvr>
                                      <p:rCtr x="58333" y="-772"/>
                                    </p:animMotion>
                                  </p:childTnLst>
                                </p:cTn>
                              </p:par>
                              <p:par>
                                <p:cTn id="9" presetID="35" presetClass="path" presetSubtype="0" repeatCount="indefinite" accel="50000" decel="50000" fill="hold" nodeType="withEffect">
                                  <p:stCondLst>
                                    <p:cond delay="0"/>
                                  </p:stCondLst>
                                  <p:childTnLst>
                                    <p:animMotion origin="layout" path="M -0.00156 -0.00583 L -1.14427 0.00528 " pathEditMode="relative" rAng="0" ptsTypes="AA">
                                      <p:cBhvr>
                                        <p:cTn id="10" dur="30000" fill="hold"/>
                                        <p:tgtEl>
                                          <p:spTgt spid="15"/>
                                        </p:tgtEl>
                                        <p:attrNameLst>
                                          <p:attrName>ppt_x</p:attrName>
                                          <p:attrName>ppt_y</p:attrName>
                                        </p:attrNameLst>
                                      </p:cBhvr>
                                      <p:rCtr x="-57135" y="555"/>
                                    </p:animMotion>
                                  </p:childTnLst>
                                </p:cTn>
                              </p:par>
                              <p:par>
                                <p:cTn id="11" presetID="35" presetClass="path" presetSubtype="0" repeatCount="indefinite" accel="50000" decel="50000" fill="hold" nodeType="withEffect">
                                  <p:stCondLst>
                                    <p:cond delay="0"/>
                                  </p:stCondLst>
                                  <p:childTnLst>
                                    <p:animMotion origin="layout" path="M -2.70833E-6 3.33333E-6 L -1.15638 0.02453 " pathEditMode="relative" rAng="0" ptsTypes="AA">
                                      <p:cBhvr>
                                        <p:cTn id="12" dur="31000" fill="hold"/>
                                        <p:tgtEl>
                                          <p:spTgt spid="17"/>
                                        </p:tgtEl>
                                        <p:attrNameLst>
                                          <p:attrName>ppt_x</p:attrName>
                                          <p:attrName>ppt_y</p:attrName>
                                        </p:attrNameLst>
                                      </p:cBhvr>
                                      <p:rCtr x="-57826" y="1227"/>
                                    </p:animMotion>
                                  </p:childTnLst>
                                </p:cTn>
                              </p:par>
                              <p:par>
                                <p:cTn id="13" presetID="35" presetClass="path" presetSubtype="0" repeatCount="indefinite" accel="50000" decel="50000" fill="hold" nodeType="withEffect">
                                  <p:stCondLst>
                                    <p:cond delay="0"/>
                                  </p:stCondLst>
                                  <p:childTnLst>
                                    <p:animMotion origin="layout" path="M 0.08195 0.03306 L 1.19827 -0.04109 " pathEditMode="relative" rAng="0" ptsTypes="AA">
                                      <p:cBhvr>
                                        <p:cTn id="14" dur="31000" fill="hold"/>
                                        <p:tgtEl>
                                          <p:spTgt spid="19"/>
                                        </p:tgtEl>
                                        <p:attrNameLst>
                                          <p:attrName>ppt_x</p:attrName>
                                          <p:attrName>ppt_y</p:attrName>
                                        </p:attrNameLst>
                                      </p:cBhvr>
                                      <p:rCtr x="55816" y="-3707"/>
                                    </p:animMotion>
                                  </p:childTnLst>
                                </p:cTn>
                              </p:par>
                              <p:par>
                                <p:cTn id="15" presetID="35" presetClass="path" presetSubtype="0" repeatCount="indefinite" accel="50000" decel="50000" fill="hold" nodeType="withEffect">
                                  <p:stCondLst>
                                    <p:cond delay="0"/>
                                  </p:stCondLst>
                                  <p:childTnLst>
                                    <p:animMotion origin="layout" path="M -1.04167E-6 -0.01111 L -1.25065 0.00718 " pathEditMode="relative" rAng="0" ptsTypes="AA">
                                      <p:cBhvr>
                                        <p:cTn id="16" dur="36000" fill="hold"/>
                                        <p:tgtEl>
                                          <p:spTgt spid="34"/>
                                        </p:tgtEl>
                                        <p:attrNameLst>
                                          <p:attrName>ppt_x</p:attrName>
                                          <p:attrName>ppt_y</p:attrName>
                                        </p:attrNameLst>
                                      </p:cBhvr>
                                      <p:rCtr x="-62539" y="903"/>
                                    </p:animMotion>
                                  </p:childTnLst>
                                </p:cTn>
                              </p:par>
                              <p:par>
                                <p:cTn id="17" presetID="32" presetClass="emph" presetSubtype="0" repeatCount="indefinite" fill="hold" nodeType="withEffect">
                                  <p:stCondLst>
                                    <p:cond delay="0"/>
                                  </p:stCondLst>
                                  <p:childTnLst>
                                    <p:animRot by="120000">
                                      <p:cBhvr>
                                        <p:cTn id="18" dur="200" fill="hold">
                                          <p:stCondLst>
                                            <p:cond delay="0"/>
                                          </p:stCondLst>
                                        </p:cTn>
                                        <p:tgtEl>
                                          <p:spTgt spid="34"/>
                                        </p:tgtEl>
                                        <p:attrNameLst>
                                          <p:attrName>r</p:attrName>
                                        </p:attrNameLst>
                                      </p:cBhvr>
                                    </p:animRot>
                                    <p:animRot by="-240000">
                                      <p:cBhvr>
                                        <p:cTn id="19" dur="400" fill="hold">
                                          <p:stCondLst>
                                            <p:cond delay="400"/>
                                          </p:stCondLst>
                                        </p:cTn>
                                        <p:tgtEl>
                                          <p:spTgt spid="34"/>
                                        </p:tgtEl>
                                        <p:attrNameLst>
                                          <p:attrName>r</p:attrName>
                                        </p:attrNameLst>
                                      </p:cBhvr>
                                    </p:animRot>
                                    <p:animRot by="240000">
                                      <p:cBhvr>
                                        <p:cTn id="20" dur="400" fill="hold">
                                          <p:stCondLst>
                                            <p:cond delay="800"/>
                                          </p:stCondLst>
                                        </p:cTn>
                                        <p:tgtEl>
                                          <p:spTgt spid="34"/>
                                        </p:tgtEl>
                                        <p:attrNameLst>
                                          <p:attrName>r</p:attrName>
                                        </p:attrNameLst>
                                      </p:cBhvr>
                                    </p:animRot>
                                    <p:animRot by="-240000">
                                      <p:cBhvr>
                                        <p:cTn id="21" dur="400" fill="hold">
                                          <p:stCondLst>
                                            <p:cond delay="1200"/>
                                          </p:stCondLst>
                                        </p:cTn>
                                        <p:tgtEl>
                                          <p:spTgt spid="34"/>
                                        </p:tgtEl>
                                        <p:attrNameLst>
                                          <p:attrName>r</p:attrName>
                                        </p:attrNameLst>
                                      </p:cBhvr>
                                    </p:animRot>
                                    <p:animRot by="120000">
                                      <p:cBhvr>
                                        <p:cTn id="22" dur="400" fill="hold">
                                          <p:stCondLst>
                                            <p:cond delay="1600"/>
                                          </p:stCondLst>
                                        </p:cTn>
                                        <p:tgtEl>
                                          <p:spTgt spid="34"/>
                                        </p:tgtEl>
                                        <p:attrNameLst>
                                          <p:attrName>r</p:attrName>
                                        </p:attrNameLst>
                                      </p:cBhvr>
                                    </p:animRot>
                                  </p:childTnLst>
                                </p:cTn>
                              </p:par>
                              <p:par>
                                <p:cTn id="23" presetID="32" presetClass="emph" presetSubtype="0" repeatCount="indefinite" fill="hold" nodeType="withEffect">
                                  <p:stCondLst>
                                    <p:cond delay="0"/>
                                  </p:stCondLst>
                                  <p:childTnLst>
                                    <p:animRot by="120000">
                                      <p:cBhvr>
                                        <p:cTn id="24" dur="300" fill="hold">
                                          <p:stCondLst>
                                            <p:cond delay="0"/>
                                          </p:stCondLst>
                                        </p:cTn>
                                        <p:tgtEl>
                                          <p:spTgt spid="35"/>
                                        </p:tgtEl>
                                        <p:attrNameLst>
                                          <p:attrName>r</p:attrName>
                                        </p:attrNameLst>
                                      </p:cBhvr>
                                    </p:animRot>
                                    <p:animRot by="-240000">
                                      <p:cBhvr>
                                        <p:cTn id="25" dur="600" fill="hold">
                                          <p:stCondLst>
                                            <p:cond delay="600"/>
                                          </p:stCondLst>
                                        </p:cTn>
                                        <p:tgtEl>
                                          <p:spTgt spid="35"/>
                                        </p:tgtEl>
                                        <p:attrNameLst>
                                          <p:attrName>r</p:attrName>
                                        </p:attrNameLst>
                                      </p:cBhvr>
                                    </p:animRot>
                                    <p:animRot by="240000">
                                      <p:cBhvr>
                                        <p:cTn id="26" dur="600" fill="hold">
                                          <p:stCondLst>
                                            <p:cond delay="1200"/>
                                          </p:stCondLst>
                                        </p:cTn>
                                        <p:tgtEl>
                                          <p:spTgt spid="35"/>
                                        </p:tgtEl>
                                        <p:attrNameLst>
                                          <p:attrName>r</p:attrName>
                                        </p:attrNameLst>
                                      </p:cBhvr>
                                    </p:animRot>
                                    <p:animRot by="-240000">
                                      <p:cBhvr>
                                        <p:cTn id="27" dur="600" fill="hold">
                                          <p:stCondLst>
                                            <p:cond delay="1800"/>
                                          </p:stCondLst>
                                        </p:cTn>
                                        <p:tgtEl>
                                          <p:spTgt spid="35"/>
                                        </p:tgtEl>
                                        <p:attrNameLst>
                                          <p:attrName>r</p:attrName>
                                        </p:attrNameLst>
                                      </p:cBhvr>
                                    </p:animRot>
                                    <p:animRot by="120000">
                                      <p:cBhvr>
                                        <p:cTn id="28" dur="600" fill="hold">
                                          <p:stCondLst>
                                            <p:cond delay="2400"/>
                                          </p:stCondLst>
                                        </p:cTn>
                                        <p:tgtEl>
                                          <p:spTgt spid="3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9" restart="whenNotActive" fill="hold" evtFilter="cancelBubble" nodeType="interactiveSeq">
                <p:stCondLst>
                  <p:cond evt="onClick" delay="0">
                    <p:tgtEl>
                      <p:spTgt spid="41"/>
                    </p:tgtEl>
                  </p:cond>
                </p:stCondLst>
                <p:endSync evt="end" delay="0">
                  <p:rtn val="all"/>
                </p:endSync>
                <p:childTnLst>
                  <p:par>
                    <p:cTn id="30" fill="hold">
                      <p:stCondLst>
                        <p:cond delay="0"/>
                      </p:stCondLst>
                      <p:childTnLst>
                        <p:par>
                          <p:cTn id="31" fill="hold">
                            <p:stCondLst>
                              <p:cond delay="0"/>
                            </p:stCondLst>
                            <p:childTnLst>
                              <p:par>
                                <p:cTn id="32" presetID="1" presetClass="exit" presetSubtype="0" fill="hold" grpId="0" nodeType="clickEffect">
                                  <p:stCondLst>
                                    <p:cond delay="0"/>
                                  </p:stCondLst>
                                  <p:childTnLst>
                                    <p:set>
                                      <p:cBhvr>
                                        <p:cTn id="33" dur="1" fill="hold">
                                          <p:stCondLst>
                                            <p:cond delay="0"/>
                                          </p:stCondLst>
                                        </p:cTn>
                                        <p:tgtEl>
                                          <p:spTgt spid="41"/>
                                        </p:tgtEl>
                                        <p:attrNameLst>
                                          <p:attrName>style.visibility</p:attrName>
                                        </p:attrNameLst>
                                      </p:cBhvr>
                                      <p:to>
                                        <p:strVal val="hidden"/>
                                      </p:to>
                                    </p:set>
                                  </p:childTnLst>
                                </p:cTn>
                              </p:par>
                            </p:childTnLst>
                          </p:cTn>
                        </p:par>
                      </p:childTnLst>
                    </p:cTn>
                  </p:par>
                </p:childTnLst>
              </p:cTn>
              <p:nextCondLst>
                <p:cond evt="onClick" delay="0">
                  <p:tgtEl>
                    <p:spTgt spid="41"/>
                  </p:tgtEl>
                </p:cond>
              </p:nextCondLst>
            </p:seq>
            <p:seq concurrent="1" nextAc="seek">
              <p:cTn id="34" restart="whenNotActive" fill="hold" evtFilter="cancelBubble" nodeType="interactiveSeq">
                <p:stCondLst>
                  <p:cond evt="onClick" delay="0">
                    <p:tgtEl>
                      <p:spTgt spid="35"/>
                    </p:tgtEl>
                  </p:cond>
                </p:stCondLst>
                <p:endSync evt="end" delay="0">
                  <p:rtn val="all"/>
                </p:endSync>
                <p:childTnLst>
                  <p:par>
                    <p:cTn id="35" fill="hold">
                      <p:stCondLst>
                        <p:cond delay="0"/>
                      </p:stCondLst>
                      <p:childTnLst>
                        <p:par>
                          <p:cTn id="36" fill="hold">
                            <p:stCondLst>
                              <p:cond delay="0"/>
                            </p:stCondLst>
                            <p:childTnLst>
                              <p:par>
                                <p:cTn id="37" presetID="1" presetClass="exit" presetSubtype="0" fill="hold" nodeType="clickEffect">
                                  <p:stCondLst>
                                    <p:cond delay="0"/>
                                  </p:stCondLst>
                                  <p:childTnLst>
                                    <p:set>
                                      <p:cBhvr>
                                        <p:cTn id="38" dur="1" fill="hold">
                                          <p:stCondLst>
                                            <p:cond delay="0"/>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39" restart="whenNotActive" fill="hold" evtFilter="cancelBubble" nodeType="interactiveSeq">
                <p:stCondLst>
                  <p:cond evt="onClick" delay="0">
                    <p:tgtEl>
                      <p:spTgt spid="49"/>
                    </p:tgtEl>
                  </p:cond>
                </p:stCondLst>
                <p:endSync evt="end" delay="0">
                  <p:rtn val="all"/>
                </p:endSync>
                <p:childTnLst>
                  <p:par>
                    <p:cTn id="40" fill="hold">
                      <p:stCondLst>
                        <p:cond delay="0"/>
                      </p:stCondLst>
                      <p:childTnLst>
                        <p:par>
                          <p:cTn id="41" fill="hold">
                            <p:stCondLst>
                              <p:cond delay="0"/>
                            </p:stCondLst>
                            <p:childTnLst>
                              <p:par>
                                <p:cTn id="42" presetID="1" presetClass="exit" presetSubtype="0" fill="hold" grpId="0" nodeType="clickEffect">
                                  <p:stCondLst>
                                    <p:cond delay="0"/>
                                  </p:stCondLst>
                                  <p:childTnLst>
                                    <p:set>
                                      <p:cBhvr>
                                        <p:cTn id="43" dur="1" fill="hold">
                                          <p:stCondLst>
                                            <p:cond delay="0"/>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44" restart="whenNotActive" fill="hold" evtFilter="cancelBubble" nodeType="interactiveSeq">
                <p:stCondLst>
                  <p:cond evt="onClick" delay="0">
                    <p:tgtEl>
                      <p:spTgt spid="50"/>
                    </p:tgtEl>
                  </p:cond>
                </p:stCondLst>
                <p:endSync evt="end" delay="0">
                  <p:rtn val="all"/>
                </p:endSync>
                <p:childTnLst>
                  <p:par>
                    <p:cTn id="45" fill="hold">
                      <p:stCondLst>
                        <p:cond delay="0"/>
                      </p:stCondLst>
                      <p:childTnLst>
                        <p:par>
                          <p:cTn id="46" fill="hold">
                            <p:stCondLst>
                              <p:cond delay="0"/>
                            </p:stCondLst>
                            <p:childTnLst>
                              <p:par>
                                <p:cTn id="47" presetID="1" presetClass="exit" presetSubtype="0" fill="hold" grpId="0" nodeType="clickEffect">
                                  <p:stCondLst>
                                    <p:cond delay="0"/>
                                  </p:stCondLst>
                                  <p:childTnLst>
                                    <p:set>
                                      <p:cBhvr>
                                        <p:cTn id="48" dur="1" fill="hold">
                                          <p:stCondLst>
                                            <p:cond delay="0"/>
                                          </p:stCondLst>
                                        </p:cTn>
                                        <p:tgtEl>
                                          <p:spTgt spid="50"/>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49" restart="whenNotActive" fill="hold" evtFilter="cancelBubble" nodeType="interactiveSeq">
                <p:stCondLst>
                  <p:cond evt="onClick" delay="0">
                    <p:tgtEl>
                      <p:spTgt spid="51"/>
                    </p:tgtEl>
                  </p:cond>
                </p:stCondLst>
                <p:endSync evt="end" delay="0">
                  <p:rtn val="all"/>
                </p:endSync>
                <p:childTnLst>
                  <p:par>
                    <p:cTn id="50" fill="hold">
                      <p:stCondLst>
                        <p:cond delay="0"/>
                      </p:stCondLst>
                      <p:childTnLst>
                        <p:par>
                          <p:cTn id="51" fill="hold">
                            <p:stCondLst>
                              <p:cond delay="0"/>
                            </p:stCondLst>
                            <p:childTnLst>
                              <p:par>
                                <p:cTn id="52" presetID="1" presetClass="exit" presetSubtype="0" fill="hold" grpId="0" nodeType="clickEffect">
                                  <p:stCondLst>
                                    <p:cond delay="0"/>
                                  </p:stCondLst>
                                  <p:childTnLst>
                                    <p:set>
                                      <p:cBhvr>
                                        <p:cTn id="53" dur="1" fill="hold">
                                          <p:stCondLst>
                                            <p:cond delay="0"/>
                                          </p:stCondLst>
                                        </p:cTn>
                                        <p:tgtEl>
                                          <p:spTgt spid="51"/>
                                        </p:tgtEl>
                                        <p:attrNameLst>
                                          <p:attrName>style.visibility</p:attrName>
                                        </p:attrNameLst>
                                      </p:cBhvr>
                                      <p:to>
                                        <p:strVal val="hidden"/>
                                      </p:to>
                                    </p:set>
                                  </p:childTnLst>
                                </p:cTn>
                              </p:par>
                            </p:childTnLst>
                          </p:cTn>
                        </p:par>
                      </p:childTnLst>
                    </p:cTn>
                  </p:par>
                </p:childTnLst>
              </p:cTn>
              <p:nextCondLst>
                <p:cond evt="onClick" delay="0">
                  <p:tgtEl>
                    <p:spTgt spid="51"/>
                  </p:tgtEl>
                </p:cond>
              </p:nextCondLst>
            </p:seq>
            <p:seq concurrent="1" nextAc="seek">
              <p:cTn id="54" restart="whenNotActive" fill="hold" evtFilter="cancelBubble" nodeType="interactiveSeq">
                <p:stCondLst>
                  <p:cond evt="onClick" delay="0">
                    <p:tgtEl>
                      <p:spTgt spid="54"/>
                    </p:tgtEl>
                  </p:cond>
                </p:stCondLst>
                <p:endSync evt="end" delay="0">
                  <p:rtn val="all"/>
                </p:endSync>
                <p:childTnLst>
                  <p:par>
                    <p:cTn id="55" fill="hold">
                      <p:stCondLst>
                        <p:cond delay="0"/>
                      </p:stCondLst>
                      <p:childTnLst>
                        <p:par>
                          <p:cTn id="56" fill="hold">
                            <p:stCondLst>
                              <p:cond delay="0"/>
                            </p:stCondLst>
                            <p:childTnLst>
                              <p:par>
                                <p:cTn id="57" presetID="1" presetClass="exit" presetSubtype="0" fill="hold" grpId="0" nodeType="clickEffect">
                                  <p:stCondLst>
                                    <p:cond delay="0"/>
                                  </p:stCondLst>
                                  <p:childTnLst>
                                    <p:set>
                                      <p:cBhvr>
                                        <p:cTn id="58" dur="1" fill="hold">
                                          <p:stCondLst>
                                            <p:cond delay="0"/>
                                          </p:stCondLst>
                                        </p:cTn>
                                        <p:tgtEl>
                                          <p:spTgt spid="54"/>
                                        </p:tgtEl>
                                        <p:attrNameLst>
                                          <p:attrName>style.visibility</p:attrName>
                                        </p:attrNameLst>
                                      </p:cBhvr>
                                      <p:to>
                                        <p:strVal val="hidden"/>
                                      </p:to>
                                    </p:set>
                                  </p:childTnLst>
                                </p:cTn>
                              </p:par>
                            </p:childTnLst>
                          </p:cTn>
                        </p:par>
                      </p:childTnLst>
                    </p:cTn>
                  </p:par>
                </p:childTnLst>
              </p:cTn>
              <p:nextCondLst>
                <p:cond evt="onClick" delay="0">
                  <p:tgtEl>
                    <p:spTgt spid="54"/>
                  </p:tgtEl>
                </p:cond>
              </p:nextCondLst>
            </p:seq>
            <p:seq concurrent="1" nextAc="seek">
              <p:cTn id="59" restart="whenNotActive" fill="hold" evtFilter="cancelBubble" nodeType="interactiveSeq">
                <p:stCondLst>
                  <p:cond evt="onClick" delay="0">
                    <p:tgtEl>
                      <p:spTgt spid="47"/>
                    </p:tgtEl>
                  </p:cond>
                </p:stCondLst>
                <p:endSync evt="end" delay="0">
                  <p:rtn val="all"/>
                </p:endSync>
                <p:childTnLst>
                  <p:par>
                    <p:cTn id="60" fill="hold">
                      <p:stCondLst>
                        <p:cond delay="0"/>
                      </p:stCondLst>
                      <p:childTnLst>
                        <p:par>
                          <p:cTn id="61" fill="hold">
                            <p:stCondLst>
                              <p:cond delay="0"/>
                            </p:stCondLst>
                            <p:childTnLst>
                              <p:par>
                                <p:cTn id="62" presetID="1" presetClass="exit" presetSubtype="0" fill="hold" nodeType="clickEffect">
                                  <p:stCondLst>
                                    <p:cond delay="0"/>
                                  </p:stCondLst>
                                  <p:childTnLst>
                                    <p:set>
                                      <p:cBhvr>
                                        <p:cTn id="63" dur="1" fill="hold">
                                          <p:stCondLst>
                                            <p:cond delay="0"/>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64" restart="whenNotActive" fill="hold" evtFilter="cancelBubble" nodeType="interactiveSeq">
                <p:stCondLst>
                  <p:cond evt="onClick" delay="0">
                    <p:tgtEl>
                      <p:spTgt spid="43"/>
                    </p:tgtEl>
                  </p:cond>
                </p:stCondLst>
                <p:endSync evt="end" delay="0">
                  <p:rtn val="all"/>
                </p:endSync>
                <p:childTnLst>
                  <p:par>
                    <p:cTn id="65" fill="hold">
                      <p:stCondLst>
                        <p:cond delay="0"/>
                      </p:stCondLst>
                      <p:childTnLst>
                        <p:par>
                          <p:cTn id="66" fill="hold">
                            <p:stCondLst>
                              <p:cond delay="0"/>
                            </p:stCondLst>
                            <p:childTnLst>
                              <p:par>
                                <p:cTn id="67" presetID="1" presetClass="exit" presetSubtype="0" fill="hold" nodeType="clickEffect">
                                  <p:stCondLst>
                                    <p:cond delay="0"/>
                                  </p:stCondLst>
                                  <p:childTnLst>
                                    <p:set>
                                      <p:cBhvr>
                                        <p:cTn id="68" dur="1" fill="hold">
                                          <p:stCondLst>
                                            <p:cond delay="0"/>
                                          </p:stCondLst>
                                        </p:cTn>
                                        <p:tgtEl>
                                          <p:spTgt spid="43"/>
                                        </p:tgtEl>
                                        <p:attrNameLst>
                                          <p:attrName>style.visibility</p:attrName>
                                        </p:attrNameLst>
                                      </p:cBhvr>
                                      <p:to>
                                        <p:strVal val="hidden"/>
                                      </p:to>
                                    </p:set>
                                  </p:childTnLst>
                                </p:cTn>
                              </p:par>
                            </p:childTnLst>
                          </p:cTn>
                        </p:par>
                      </p:childTnLst>
                    </p:cTn>
                  </p:par>
                </p:childTnLst>
              </p:cTn>
              <p:nextCondLst>
                <p:cond evt="onClick" delay="0">
                  <p:tgtEl>
                    <p:spTgt spid="43"/>
                  </p:tgtEl>
                </p:cond>
              </p:nextCondLst>
            </p:seq>
            <p:seq concurrent="1" nextAc="seek">
              <p:cTn id="69" restart="whenNotActive" fill="hold" evtFilter="cancelBubble" nodeType="interactiveSeq">
                <p:stCondLst>
                  <p:cond evt="onClick" delay="0">
                    <p:tgtEl>
                      <p:spTgt spid="46"/>
                    </p:tgtEl>
                  </p:cond>
                </p:stCondLst>
                <p:endSync evt="end" delay="0">
                  <p:rtn val="all"/>
                </p:endSync>
                <p:childTnLst>
                  <p:par>
                    <p:cTn id="70" fill="hold">
                      <p:stCondLst>
                        <p:cond delay="0"/>
                      </p:stCondLst>
                      <p:childTnLst>
                        <p:par>
                          <p:cTn id="71" fill="hold">
                            <p:stCondLst>
                              <p:cond delay="0"/>
                            </p:stCondLst>
                            <p:childTnLst>
                              <p:par>
                                <p:cTn id="72" presetID="1" presetClass="exit" presetSubtype="0" fill="hold" nodeType="clickEffect">
                                  <p:stCondLst>
                                    <p:cond delay="0"/>
                                  </p:stCondLst>
                                  <p:childTnLst>
                                    <p:set>
                                      <p:cBhvr>
                                        <p:cTn id="73" dur="1" fill="hold">
                                          <p:stCondLst>
                                            <p:cond delay="0"/>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74" restart="whenNotActive" fill="hold" evtFilter="cancelBubble" nodeType="interactiveSeq">
                <p:stCondLst>
                  <p:cond evt="onClick" delay="0">
                    <p:tgtEl>
                      <p:spTgt spid="44"/>
                    </p:tgtEl>
                  </p:cond>
                </p:stCondLst>
                <p:endSync evt="end" delay="0">
                  <p:rtn val="all"/>
                </p:endSync>
                <p:childTnLst>
                  <p:par>
                    <p:cTn id="75" fill="hold">
                      <p:stCondLst>
                        <p:cond delay="0"/>
                      </p:stCondLst>
                      <p:childTnLst>
                        <p:par>
                          <p:cTn id="76" fill="hold">
                            <p:stCondLst>
                              <p:cond delay="0"/>
                            </p:stCondLst>
                            <p:childTnLst>
                              <p:par>
                                <p:cTn id="77" presetID="1" presetClass="exit" presetSubtype="0" fill="hold" nodeType="clickEffect">
                                  <p:stCondLst>
                                    <p:cond delay="0"/>
                                  </p:stCondLst>
                                  <p:childTnLst>
                                    <p:set>
                                      <p:cBhvr>
                                        <p:cTn id="78" dur="1" fill="hold">
                                          <p:stCondLst>
                                            <p:cond delay="0"/>
                                          </p:stCondLst>
                                        </p:cTn>
                                        <p:tgtEl>
                                          <p:spTgt spid="44"/>
                                        </p:tgtEl>
                                        <p:attrNameLst>
                                          <p:attrName>style.visibility</p:attrName>
                                        </p:attrNameLst>
                                      </p:cBhvr>
                                      <p:to>
                                        <p:strVal val="hidden"/>
                                      </p:to>
                                    </p:set>
                                  </p:childTnLst>
                                </p:cTn>
                              </p:par>
                            </p:childTnLst>
                          </p:cTn>
                        </p:par>
                      </p:childTnLst>
                    </p:cTn>
                  </p:par>
                </p:childTnLst>
              </p:cTn>
              <p:nextCondLst>
                <p:cond evt="onClick" delay="0">
                  <p:tgtEl>
                    <p:spTgt spid="44"/>
                  </p:tgtEl>
                </p:cond>
              </p:nextCondLst>
            </p:seq>
          </p:childTnLst>
        </p:cTn>
      </p:par>
    </p:tnLst>
    <p:bldLst>
      <p:bldP spid="41" grpId="0" animBg="1"/>
      <p:bldP spid="49" grpId="0" animBg="1"/>
      <p:bldP spid="50" grpId="0" animBg="1"/>
      <p:bldP spid="51" grpId="0" animBg="1"/>
      <p:bldP spid="5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pic>
        <p:nvPicPr>
          <p:cNvPr id="34" name="Picture 11" descr="C:\Users\ADMIN\Desktop\Giai cuu dai duong 2\seashell-border-382756.jpg"/>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887713" y="190500"/>
            <a:ext cx="8416572" cy="30670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5" name="TextBox 34"/>
          <p:cNvSpPr txBox="1"/>
          <p:nvPr/>
        </p:nvSpPr>
        <p:spPr>
          <a:xfrm>
            <a:off x="3181589" y="1124634"/>
            <a:ext cx="5847869" cy="1200329"/>
          </a:xfrm>
          <a:prstGeom prst="rect">
            <a:avLst/>
          </a:prstGeom>
          <a:noFill/>
        </p:spPr>
        <p:txBody>
          <a:bodyPr wrap="square" rtlCol="0">
            <a:spAutoFit/>
          </a:bodyPr>
          <a:lstStyle/>
          <a:p>
            <a:pPr lvl="0" algn="ctr"/>
            <a:r>
              <a:rPr lang="en-US" sz="3600" dirty="0">
                <a:solidFill>
                  <a:srgbClr val="0033CC"/>
                </a:solidFill>
                <a:latin typeface="Calibri" panose="020F0502020204030204"/>
              </a:rPr>
              <a:t>1. </a:t>
            </a:r>
            <a:r>
              <a:rPr lang="vi-VN" sz="3600" dirty="0">
                <a:solidFill>
                  <a:srgbClr val="0033CC"/>
                </a:solidFill>
                <a:latin typeface="Calibri" panose="020F0502020204030204"/>
              </a:rPr>
              <a:t>Muốn chia một phân số khác 0 ta làm như thế nào?</a:t>
            </a:r>
            <a:endParaRPr kumimoji="0" lang="en-US" sz="3600" b="0" i="0" u="none" strike="noStrike" kern="1200" cap="none" spc="0" normalizeH="0" baseline="0" noProof="0" dirty="0">
              <a:ln>
                <a:noFill/>
              </a:ln>
              <a:solidFill>
                <a:srgbClr val="0033CC"/>
              </a:solidFill>
              <a:effectLst/>
              <a:uLnTx/>
              <a:uFillTx/>
              <a:latin typeface="Calibri" panose="020F0502020204030204"/>
              <a:ea typeface="+mn-ea"/>
              <a:cs typeface="+mn-cs"/>
            </a:endParaRPr>
          </a:p>
        </p:txBody>
      </p:sp>
      <p:pic>
        <p:nvPicPr>
          <p:cNvPr id="36" name="Picture 11" descr="C:\Users\ADMIN\Desktop\Giai cuu dai duong 2\seashell-border-382756.jpg"/>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781175" y="3628784"/>
            <a:ext cx="8572500" cy="28482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7" name="TextBox 36"/>
          <p:cNvSpPr txBox="1"/>
          <p:nvPr/>
        </p:nvSpPr>
        <p:spPr>
          <a:xfrm>
            <a:off x="2971800" y="4046129"/>
            <a:ext cx="6305550" cy="2062103"/>
          </a:xfrm>
          <a:prstGeom prst="rect">
            <a:avLst/>
          </a:prstGeom>
          <a:noFill/>
        </p:spPr>
        <p:txBody>
          <a:bodyPr wrap="square" rtlCol="0">
            <a:spAutoFit/>
          </a:bodyPr>
          <a:lstStyle/>
          <a:p>
            <a:pPr lvl="0" algn="ctr"/>
            <a:r>
              <a:rPr lang="vi-VN" sz="3200" b="1" dirty="0">
                <a:solidFill>
                  <a:srgbClr val="FF0000"/>
                </a:solidFill>
                <a:latin typeface="Calibri" panose="020F0502020204030204"/>
              </a:rPr>
              <a:t>Muốn chia một phân số cho một phân số khác 0, ta lấy phân số thứ nhất nhân với phân số đảo ngược của phân số thứ hai.</a:t>
            </a:r>
            <a:endParaRPr kumimoji="0" lang="en-US" sz="3200" b="1" i="0" u="none" strike="noStrike" kern="1200" cap="none" spc="0" normalizeH="0" baseline="0" noProof="0" dirty="0">
              <a:ln>
                <a:noFill/>
              </a:ln>
              <a:solidFill>
                <a:srgbClr val="FF0000"/>
              </a:solidFill>
              <a:effectLst/>
              <a:uLnTx/>
              <a:uFillTx/>
              <a:latin typeface="Calibri" panose="020F0502020204030204"/>
            </a:endParaRPr>
          </a:p>
        </p:txBody>
      </p:sp>
      <p:pic>
        <p:nvPicPr>
          <p:cNvPr id="38" name="Picture 2" descr="C:\Users\ADMIN\Desktop\Phan Thi Do Uyen\Giai cuu dai duong\Picture2.png">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13156" y="5082773"/>
            <a:ext cx="1799657" cy="1775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88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anim calcmode="lin" valueType="num">
                                      <p:cBhvr>
                                        <p:cTn id="8" dur="1000" fill="hold"/>
                                        <p:tgtEl>
                                          <p:spTgt spid="35"/>
                                        </p:tgtEl>
                                        <p:attrNameLst>
                                          <p:attrName>ppt_x</p:attrName>
                                        </p:attrNameLst>
                                      </p:cBhvr>
                                      <p:tavLst>
                                        <p:tav tm="0">
                                          <p:val>
                                            <p:strVal val="#ppt_x"/>
                                          </p:val>
                                        </p:tav>
                                        <p:tav tm="100000">
                                          <p:val>
                                            <p:strVal val="#ppt_x"/>
                                          </p:val>
                                        </p:tav>
                                      </p:tavLst>
                                    </p:anim>
                                    <p:anim calcmode="lin" valueType="num">
                                      <p:cBhvr>
                                        <p:cTn id="9" dur="1000" fill="hold"/>
                                        <p:tgtEl>
                                          <p:spTgt spid="35"/>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1000"/>
                                        <p:tgtEl>
                                          <p:spTgt spid="34"/>
                                        </p:tgtEl>
                                      </p:cBhvr>
                                    </p:animEffect>
                                    <p:anim calcmode="lin" valueType="num">
                                      <p:cBhvr>
                                        <p:cTn id="13" dur="1000" fill="hold"/>
                                        <p:tgtEl>
                                          <p:spTgt spid="34"/>
                                        </p:tgtEl>
                                        <p:attrNameLst>
                                          <p:attrName>ppt_x</p:attrName>
                                        </p:attrNameLst>
                                      </p:cBhvr>
                                      <p:tavLst>
                                        <p:tav tm="0">
                                          <p:val>
                                            <p:strVal val="#ppt_x"/>
                                          </p:val>
                                        </p:tav>
                                        <p:tav tm="100000">
                                          <p:val>
                                            <p:strVal val="#ppt_x"/>
                                          </p:val>
                                        </p:tav>
                                      </p:tavLst>
                                    </p:anim>
                                    <p:anim calcmode="lin" valueType="num">
                                      <p:cBhvr>
                                        <p:cTn id="14"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fade">
                                      <p:cBhvr>
                                        <p:cTn id="19" dur="1000"/>
                                        <p:tgtEl>
                                          <p:spTgt spid="37"/>
                                        </p:tgtEl>
                                      </p:cBhvr>
                                    </p:animEffect>
                                    <p:anim calcmode="lin" valueType="num">
                                      <p:cBhvr>
                                        <p:cTn id="20" dur="1000" fill="hold"/>
                                        <p:tgtEl>
                                          <p:spTgt spid="37"/>
                                        </p:tgtEl>
                                        <p:attrNameLst>
                                          <p:attrName>ppt_x</p:attrName>
                                        </p:attrNameLst>
                                      </p:cBhvr>
                                      <p:tavLst>
                                        <p:tav tm="0">
                                          <p:val>
                                            <p:strVal val="#ppt_x"/>
                                          </p:val>
                                        </p:tav>
                                        <p:tav tm="100000">
                                          <p:val>
                                            <p:strVal val="#ppt_x"/>
                                          </p:val>
                                        </p:tav>
                                      </p:tavLst>
                                    </p:anim>
                                    <p:anim calcmode="lin" valueType="num">
                                      <p:cBhvr>
                                        <p:cTn id="21" dur="1000" fill="hold"/>
                                        <p:tgtEl>
                                          <p:spTgt spid="37"/>
                                        </p:tgtEl>
                                        <p:attrNameLst>
                                          <p:attrName>ppt_y</p:attrName>
                                        </p:attrNameLst>
                                      </p:cBhvr>
                                      <p:tavLst>
                                        <p:tav tm="0">
                                          <p:val>
                                            <p:strVal val="#ppt_y-.1"/>
                                          </p:val>
                                        </p:tav>
                                        <p:tav tm="100000">
                                          <p:val>
                                            <p:strVal val="#ppt_y"/>
                                          </p:val>
                                        </p:tav>
                                      </p:tavLst>
                                    </p:anim>
                                  </p:childTnLst>
                                </p:cTn>
                              </p:par>
                              <p:par>
                                <p:cTn id="22" presetID="47" presetClass="entr" presetSubtype="0" fill="hold" nodeType="with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fade">
                                      <p:cBhvr>
                                        <p:cTn id="24" dur="1000"/>
                                        <p:tgtEl>
                                          <p:spTgt spid="36"/>
                                        </p:tgtEl>
                                      </p:cBhvr>
                                    </p:animEffect>
                                    <p:anim calcmode="lin" valueType="num">
                                      <p:cBhvr>
                                        <p:cTn id="25" dur="1000" fill="hold"/>
                                        <p:tgtEl>
                                          <p:spTgt spid="36"/>
                                        </p:tgtEl>
                                        <p:attrNameLst>
                                          <p:attrName>ppt_x</p:attrName>
                                        </p:attrNameLst>
                                      </p:cBhvr>
                                      <p:tavLst>
                                        <p:tav tm="0">
                                          <p:val>
                                            <p:strVal val="#ppt_x"/>
                                          </p:val>
                                        </p:tav>
                                        <p:tav tm="100000">
                                          <p:val>
                                            <p:strVal val="#ppt_x"/>
                                          </p:val>
                                        </p:tav>
                                      </p:tavLst>
                                    </p:anim>
                                    <p:anim calcmode="lin" valueType="num">
                                      <p:cBhvr>
                                        <p:cTn id="26" dur="1000" fill="hold"/>
                                        <p:tgtEl>
                                          <p:spTgt spid="36"/>
                                        </p:tgtEl>
                                        <p:attrNameLst>
                                          <p:attrName>ppt_y</p:attrName>
                                        </p:attrNameLst>
                                      </p:cBhvr>
                                      <p:tavLst>
                                        <p:tav tm="0">
                                          <p:val>
                                            <p:strVal val="#ppt_y-.1"/>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2"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pic>
        <p:nvPicPr>
          <p:cNvPr id="34" name="Picture 11" descr="C:\Users\ADMIN\Desktop\Giai cuu dai duong 2\seashell-border-382756.jpg"/>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887713" y="190500"/>
            <a:ext cx="8416572" cy="30670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mc:AlternateContent xmlns:mc="http://schemas.openxmlformats.org/markup-compatibility/2006" xmlns:a14="http://schemas.microsoft.com/office/drawing/2010/main">
        <mc:Choice Requires="a14">
          <p:sp>
            <p:nvSpPr>
              <p:cNvPr id="35" name="TextBox 34"/>
              <p:cNvSpPr txBox="1"/>
              <p:nvPr/>
            </p:nvSpPr>
            <p:spPr>
              <a:xfrm>
                <a:off x="3095864" y="972234"/>
                <a:ext cx="5847869" cy="1585306"/>
              </a:xfrm>
              <a:prstGeom prst="rect">
                <a:avLst/>
              </a:prstGeom>
              <a:noFill/>
            </p:spPr>
            <p:txBody>
              <a:bodyPr wrap="square" rtlCol="0">
                <a:spAutoFit/>
              </a:bodyPr>
              <a:lstStyle/>
              <a:p>
                <a:pPr lvl="0" algn="ctr"/>
                <a:r>
                  <a:rPr lang="nl-NL" sz="4000" b="1" dirty="0">
                    <a:solidFill>
                      <a:srgbClr val="002060"/>
                    </a:solidFill>
                    <a:latin typeface="Cambria" panose="02040503050406030204" pitchFamily="18" charset="0"/>
                    <a:ea typeface="Cambria" panose="02040503050406030204" pitchFamily="18" charset="0"/>
                  </a:rPr>
                  <a:t>2. Tìm phân số đảo ngược của phân số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smtClean="0">
                            <a:solidFill>
                              <a:srgbClr val="002060"/>
                            </a:solidFill>
                            <a:latin typeface="Cambria Math" panose="02040503050406030204" pitchFamily="18" charset="0"/>
                          </a:rPr>
                          <m:t>𝟒</m:t>
                        </m:r>
                      </m:num>
                      <m:den>
                        <m:r>
                          <a:rPr lang="en-US" sz="4000" b="1" i="1" smtClean="0">
                            <a:solidFill>
                              <a:srgbClr val="002060"/>
                            </a:solidFill>
                            <a:latin typeface="Cambria Math" panose="02040503050406030204" pitchFamily="18" charset="0"/>
                          </a:rPr>
                          <m:t>𝟕</m:t>
                        </m:r>
                      </m:den>
                    </m:f>
                  </m:oMath>
                </a14:m>
                <a:r>
                  <a:rPr lang="en-US" sz="4000" b="1" dirty="0">
                    <a:solidFill>
                      <a:srgbClr val="002060"/>
                    </a:solidFill>
                    <a:latin typeface="Cambria" panose="02040503050406030204" pitchFamily="18" charset="0"/>
                    <a:ea typeface="Cambria" panose="02040503050406030204" pitchFamily="18" charset="0"/>
                  </a:rPr>
                  <a:t> </a:t>
                </a:r>
                <a:endParaRPr kumimoji="0" lang="en-US" sz="40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endParaRPr>
              </a:p>
            </p:txBody>
          </p:sp>
        </mc:Choice>
        <mc:Fallback xmlns="">
          <p:sp>
            <p:nvSpPr>
              <p:cNvPr id="35" name="TextBox 34"/>
              <p:cNvSpPr txBox="1">
                <a:spLocks noRot="1" noChangeAspect="1" noMove="1" noResize="1" noEditPoints="1" noAdjustHandles="1" noChangeArrowheads="1" noChangeShapeType="1" noTextEdit="1"/>
              </p:cNvSpPr>
              <p:nvPr/>
            </p:nvSpPr>
            <p:spPr>
              <a:xfrm>
                <a:off x="3095864" y="972234"/>
                <a:ext cx="5847869" cy="1585306"/>
              </a:xfrm>
              <a:prstGeom prst="rect">
                <a:avLst/>
              </a:prstGeom>
              <a:blipFill>
                <a:blip r:embed="rId6"/>
                <a:stretch>
                  <a:fillRect t="-6897" b="-6897"/>
                </a:stretch>
              </a:blipFill>
            </p:spPr>
            <p:txBody>
              <a:bodyPr/>
              <a:lstStyle/>
              <a:p>
                <a:r>
                  <a:rPr lang="en-US">
                    <a:noFill/>
                  </a:rPr>
                  <a:t> </a:t>
                </a:r>
              </a:p>
            </p:txBody>
          </p:sp>
        </mc:Fallback>
      </mc:AlternateContent>
      <p:pic>
        <p:nvPicPr>
          <p:cNvPr id="36" name="Picture 11" descr="C:\Users\ADMIN\Desktop\Giai cuu dai duong 2\seashell-border-382756.jpg"/>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859263" y="3628784"/>
            <a:ext cx="6494287" cy="28482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mc:AlternateContent xmlns:mc="http://schemas.openxmlformats.org/markup-compatibility/2006" xmlns:a14="http://schemas.microsoft.com/office/drawing/2010/main">
        <mc:Choice Requires="a14">
          <p:sp>
            <p:nvSpPr>
              <p:cNvPr id="37" name="TextBox 36"/>
              <p:cNvSpPr txBox="1"/>
              <p:nvPr/>
            </p:nvSpPr>
            <p:spPr>
              <a:xfrm>
                <a:off x="3539538" y="4627154"/>
                <a:ext cx="5209936" cy="1355564"/>
              </a:xfrm>
              <a:prstGeom prst="rect">
                <a:avLst/>
              </a:prstGeom>
              <a:noFill/>
            </p:spPr>
            <p:txBody>
              <a:bodyPr wrap="square" rtlCol="0">
                <a:spAutoFit/>
              </a:bodyPr>
              <a:lstStyle/>
              <a:p>
                <a:pPr lvl="0" algn="ctr"/>
                <a14:m>
                  <m:oMathPara xmlns:m="http://schemas.openxmlformats.org/officeDocument/2006/math">
                    <m:oMathParaPr>
                      <m:jc m:val="centerGroup"/>
                    </m:oMathParaPr>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𝟕</m:t>
                          </m:r>
                        </m:num>
                        <m:den>
                          <m:r>
                            <a:rPr lang="en-US" sz="4400" b="1" i="1" smtClean="0">
                              <a:solidFill>
                                <a:srgbClr val="FF0000"/>
                              </a:solidFill>
                              <a:latin typeface="Cambria Math" panose="02040503050406030204" pitchFamily="18" charset="0"/>
                            </a:rPr>
                            <m:t>𝟒</m:t>
                          </m:r>
                        </m:den>
                      </m:f>
                    </m:oMath>
                  </m:oMathPara>
                </a14:m>
                <a:endParaRPr kumimoji="0" lang="en-US" sz="4400" b="0" i="0" u="none" strike="noStrike" kern="1200" cap="none" spc="0" normalizeH="0" baseline="0" noProof="0" dirty="0">
                  <a:ln>
                    <a:noFill/>
                  </a:ln>
                  <a:solidFill>
                    <a:srgbClr val="FF0000"/>
                  </a:solidFill>
                  <a:effectLst/>
                  <a:uLnTx/>
                  <a:uFillTx/>
                  <a:latin typeface="Calibri" panose="020F0502020204030204"/>
                </a:endParaRPr>
              </a:p>
            </p:txBody>
          </p:sp>
        </mc:Choice>
        <mc:Fallback xmlns="">
          <p:sp>
            <p:nvSpPr>
              <p:cNvPr id="37" name="TextBox 36"/>
              <p:cNvSpPr txBox="1">
                <a:spLocks noRot="1" noChangeAspect="1" noMove="1" noResize="1" noEditPoints="1" noAdjustHandles="1" noChangeArrowheads="1" noChangeShapeType="1" noTextEdit="1"/>
              </p:cNvSpPr>
              <p:nvPr/>
            </p:nvSpPr>
            <p:spPr>
              <a:xfrm>
                <a:off x="3539538" y="4627154"/>
                <a:ext cx="5209936" cy="1355564"/>
              </a:xfrm>
              <a:prstGeom prst="rect">
                <a:avLst/>
              </a:prstGeom>
              <a:blipFill>
                <a:blip r:embed="rId7"/>
                <a:stretch>
                  <a:fillRect/>
                </a:stretch>
              </a:blipFill>
            </p:spPr>
            <p:txBody>
              <a:bodyPr/>
              <a:lstStyle/>
              <a:p>
                <a:r>
                  <a:rPr lang="en-US">
                    <a:noFill/>
                  </a:rPr>
                  <a:t> </a:t>
                </a:r>
              </a:p>
            </p:txBody>
          </p:sp>
        </mc:Fallback>
      </mc:AlternateContent>
      <p:pic>
        <p:nvPicPr>
          <p:cNvPr id="38" name="Picture 2" descr="C:\Users\ADMIN\Desktop\Phan Thi Do Uyen\Giai cuu dai duong\Picture2.png">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413156" y="5082773"/>
            <a:ext cx="1799657" cy="1775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089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anim calcmode="lin" valueType="num">
                                      <p:cBhvr>
                                        <p:cTn id="8" dur="1000" fill="hold"/>
                                        <p:tgtEl>
                                          <p:spTgt spid="35"/>
                                        </p:tgtEl>
                                        <p:attrNameLst>
                                          <p:attrName>ppt_x</p:attrName>
                                        </p:attrNameLst>
                                      </p:cBhvr>
                                      <p:tavLst>
                                        <p:tav tm="0">
                                          <p:val>
                                            <p:strVal val="#ppt_x"/>
                                          </p:val>
                                        </p:tav>
                                        <p:tav tm="100000">
                                          <p:val>
                                            <p:strVal val="#ppt_x"/>
                                          </p:val>
                                        </p:tav>
                                      </p:tavLst>
                                    </p:anim>
                                    <p:anim calcmode="lin" valueType="num">
                                      <p:cBhvr>
                                        <p:cTn id="9" dur="1000" fill="hold"/>
                                        <p:tgtEl>
                                          <p:spTgt spid="35"/>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1000"/>
                                        <p:tgtEl>
                                          <p:spTgt spid="34"/>
                                        </p:tgtEl>
                                      </p:cBhvr>
                                    </p:animEffect>
                                    <p:anim calcmode="lin" valueType="num">
                                      <p:cBhvr>
                                        <p:cTn id="13" dur="1000" fill="hold"/>
                                        <p:tgtEl>
                                          <p:spTgt spid="34"/>
                                        </p:tgtEl>
                                        <p:attrNameLst>
                                          <p:attrName>ppt_x</p:attrName>
                                        </p:attrNameLst>
                                      </p:cBhvr>
                                      <p:tavLst>
                                        <p:tav tm="0">
                                          <p:val>
                                            <p:strVal val="#ppt_x"/>
                                          </p:val>
                                        </p:tav>
                                        <p:tav tm="100000">
                                          <p:val>
                                            <p:strVal val="#ppt_x"/>
                                          </p:val>
                                        </p:tav>
                                      </p:tavLst>
                                    </p:anim>
                                    <p:anim calcmode="lin" valueType="num">
                                      <p:cBhvr>
                                        <p:cTn id="14"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fade">
                                      <p:cBhvr>
                                        <p:cTn id="19" dur="1000"/>
                                        <p:tgtEl>
                                          <p:spTgt spid="37"/>
                                        </p:tgtEl>
                                      </p:cBhvr>
                                    </p:animEffect>
                                    <p:anim calcmode="lin" valueType="num">
                                      <p:cBhvr>
                                        <p:cTn id="20" dur="1000" fill="hold"/>
                                        <p:tgtEl>
                                          <p:spTgt spid="37"/>
                                        </p:tgtEl>
                                        <p:attrNameLst>
                                          <p:attrName>ppt_x</p:attrName>
                                        </p:attrNameLst>
                                      </p:cBhvr>
                                      <p:tavLst>
                                        <p:tav tm="0">
                                          <p:val>
                                            <p:strVal val="#ppt_x"/>
                                          </p:val>
                                        </p:tav>
                                        <p:tav tm="100000">
                                          <p:val>
                                            <p:strVal val="#ppt_x"/>
                                          </p:val>
                                        </p:tav>
                                      </p:tavLst>
                                    </p:anim>
                                    <p:anim calcmode="lin" valueType="num">
                                      <p:cBhvr>
                                        <p:cTn id="21" dur="1000" fill="hold"/>
                                        <p:tgtEl>
                                          <p:spTgt spid="37"/>
                                        </p:tgtEl>
                                        <p:attrNameLst>
                                          <p:attrName>ppt_y</p:attrName>
                                        </p:attrNameLst>
                                      </p:cBhvr>
                                      <p:tavLst>
                                        <p:tav tm="0">
                                          <p:val>
                                            <p:strVal val="#ppt_y-.1"/>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chimes.wav"/>
                                        </p:tgtEl>
                                      </p:cMediaNode>
                                    </p:audio>
                                  </p:subTnLst>
                                </p:cTn>
                              </p:par>
                              <p:par>
                                <p:cTn id="22" presetID="47" presetClass="entr" presetSubtype="0" fill="hold" nodeType="with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fade">
                                      <p:cBhvr>
                                        <p:cTn id="24" dur="1000"/>
                                        <p:tgtEl>
                                          <p:spTgt spid="36"/>
                                        </p:tgtEl>
                                      </p:cBhvr>
                                    </p:animEffect>
                                    <p:anim calcmode="lin" valueType="num">
                                      <p:cBhvr>
                                        <p:cTn id="25" dur="1000" fill="hold"/>
                                        <p:tgtEl>
                                          <p:spTgt spid="36"/>
                                        </p:tgtEl>
                                        <p:attrNameLst>
                                          <p:attrName>ppt_x</p:attrName>
                                        </p:attrNameLst>
                                      </p:cBhvr>
                                      <p:tavLst>
                                        <p:tav tm="0">
                                          <p:val>
                                            <p:strVal val="#ppt_x"/>
                                          </p:val>
                                        </p:tav>
                                        <p:tav tm="100000">
                                          <p:val>
                                            <p:strVal val="#ppt_x"/>
                                          </p:val>
                                        </p:tav>
                                      </p:tavLst>
                                    </p:anim>
                                    <p:anim calcmode="lin" valueType="num">
                                      <p:cBhvr>
                                        <p:cTn id="26"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pic>
        <p:nvPicPr>
          <p:cNvPr id="34" name="Picture 11" descr="C:\Users\ADMIN\Desktop\Giai cuu dai duong 2\seashell-border-382756.jpg"/>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887713" y="190500"/>
            <a:ext cx="8416572" cy="30670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mc:AlternateContent xmlns:mc="http://schemas.openxmlformats.org/markup-compatibility/2006" xmlns:a14="http://schemas.microsoft.com/office/drawing/2010/main">
        <mc:Choice Requires="a14">
          <p:sp>
            <p:nvSpPr>
              <p:cNvPr id="35" name="TextBox 34"/>
              <p:cNvSpPr txBox="1"/>
              <p:nvPr/>
            </p:nvSpPr>
            <p:spPr>
              <a:xfrm>
                <a:off x="3172064" y="1238934"/>
                <a:ext cx="5847869" cy="1479316"/>
              </a:xfrm>
              <a:prstGeom prst="rect">
                <a:avLst/>
              </a:prstGeom>
              <a:noFill/>
            </p:spPr>
            <p:txBody>
              <a:bodyPr wrap="square" rtlCol="0">
                <a:spAutoFit/>
              </a:bodyPr>
              <a:lstStyle/>
              <a:p>
                <a:pPr lvl="0" algn="ctr"/>
                <a:r>
                  <a:rPr lang="nl-NL" sz="3600" b="1" dirty="0">
                    <a:solidFill>
                      <a:srgbClr val="002060"/>
                    </a:solidFill>
                    <a:latin typeface="Cambria" panose="02040503050406030204" pitchFamily="18" charset="0"/>
                    <a:ea typeface="Cambria" panose="02040503050406030204" pitchFamily="18" charset="0"/>
                  </a:rPr>
                  <a:t>3. Tìm phân số đảo ngược của phân số </a:t>
                </a:r>
                <a14:m>
                  <m:oMath xmlns:m="http://schemas.openxmlformats.org/officeDocument/2006/math">
                    <m:f>
                      <m:fPr>
                        <m:ctrlPr>
                          <a:rPr lang="en-US" sz="3600" b="1" i="1">
                            <a:solidFill>
                              <a:srgbClr val="002060"/>
                            </a:solidFill>
                            <a:latin typeface="Cambria Math" panose="02040503050406030204" pitchFamily="18" charset="0"/>
                          </a:rPr>
                        </m:ctrlPr>
                      </m:fPr>
                      <m:num>
                        <m:r>
                          <a:rPr lang="en-US" sz="3600" b="1" i="1" smtClean="0">
                            <a:solidFill>
                              <a:srgbClr val="002060"/>
                            </a:solidFill>
                            <a:latin typeface="Cambria Math" panose="02040503050406030204" pitchFamily="18" charset="0"/>
                          </a:rPr>
                          <m:t>𝟓</m:t>
                        </m:r>
                      </m:num>
                      <m:den>
                        <m:r>
                          <a:rPr lang="en-US" sz="3600" b="1" i="1" smtClean="0">
                            <a:solidFill>
                              <a:srgbClr val="002060"/>
                            </a:solidFill>
                            <a:latin typeface="Cambria Math" panose="02040503050406030204" pitchFamily="18" charset="0"/>
                          </a:rPr>
                          <m:t>𝟔</m:t>
                        </m:r>
                      </m:den>
                    </m:f>
                  </m:oMath>
                </a14:m>
                <a:r>
                  <a:rPr lang="en-US" sz="3600" b="1" dirty="0">
                    <a:solidFill>
                      <a:srgbClr val="002060"/>
                    </a:solidFill>
                    <a:latin typeface="Cambria" panose="02040503050406030204" pitchFamily="18" charset="0"/>
                    <a:ea typeface="Cambria" panose="02040503050406030204" pitchFamily="18" charset="0"/>
                  </a:rPr>
                  <a:t> </a:t>
                </a:r>
              </a:p>
            </p:txBody>
          </p:sp>
        </mc:Choice>
        <mc:Fallback xmlns="">
          <p:sp>
            <p:nvSpPr>
              <p:cNvPr id="35" name="TextBox 34"/>
              <p:cNvSpPr txBox="1">
                <a:spLocks noRot="1" noChangeAspect="1" noMove="1" noResize="1" noEditPoints="1" noAdjustHandles="1" noChangeArrowheads="1" noChangeShapeType="1" noTextEdit="1"/>
              </p:cNvSpPr>
              <p:nvPr/>
            </p:nvSpPr>
            <p:spPr>
              <a:xfrm>
                <a:off x="3172064" y="1238934"/>
                <a:ext cx="5847869" cy="1479316"/>
              </a:xfrm>
              <a:prstGeom prst="rect">
                <a:avLst/>
              </a:prstGeom>
              <a:blipFill>
                <a:blip r:embed="rId6"/>
                <a:stretch>
                  <a:fillRect l="-833" t="-6173" r="-2500" b="-4115"/>
                </a:stretch>
              </a:blipFill>
            </p:spPr>
            <p:txBody>
              <a:bodyPr/>
              <a:lstStyle/>
              <a:p>
                <a:r>
                  <a:rPr lang="en-US">
                    <a:noFill/>
                  </a:rPr>
                  <a:t> </a:t>
                </a:r>
              </a:p>
            </p:txBody>
          </p:sp>
        </mc:Fallback>
      </mc:AlternateContent>
      <p:pic>
        <p:nvPicPr>
          <p:cNvPr id="36" name="Picture 11" descr="C:\Users\ADMIN\Desktop\Giai cuu dai duong 2\seashell-border-382756.jpg"/>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859263" y="3628784"/>
            <a:ext cx="6494287" cy="28482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mc:AlternateContent xmlns:mc="http://schemas.openxmlformats.org/markup-compatibility/2006" xmlns:a14="http://schemas.microsoft.com/office/drawing/2010/main">
        <mc:Choice Requires="a14">
          <p:sp>
            <p:nvSpPr>
              <p:cNvPr id="37" name="TextBox 36"/>
              <p:cNvSpPr txBox="1"/>
              <p:nvPr/>
            </p:nvSpPr>
            <p:spPr>
              <a:xfrm>
                <a:off x="3482388" y="4560479"/>
                <a:ext cx="5209936" cy="1364412"/>
              </a:xfrm>
              <a:prstGeom prst="rect">
                <a:avLst/>
              </a:prstGeom>
              <a:noFill/>
            </p:spPr>
            <p:txBody>
              <a:bodyPr wrap="square" rtlCol="0">
                <a:spAutoFit/>
              </a:bodyPr>
              <a:lstStyle/>
              <a:p>
                <a:pPr lvl="0" algn="ctr"/>
                <a14:m>
                  <m:oMathPara xmlns:m="http://schemas.openxmlformats.org/officeDocument/2006/math">
                    <m:oMathParaPr>
                      <m:jc m:val="centerGroup"/>
                    </m:oMathParaPr>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𝟔</m:t>
                          </m:r>
                        </m:num>
                        <m:den>
                          <m:r>
                            <a:rPr lang="en-US" sz="4400" b="1" i="1" smtClean="0">
                              <a:solidFill>
                                <a:srgbClr val="FF0000"/>
                              </a:solidFill>
                              <a:latin typeface="Cambria Math" panose="02040503050406030204" pitchFamily="18" charset="0"/>
                            </a:rPr>
                            <m:t>𝟓</m:t>
                          </m:r>
                        </m:den>
                      </m:f>
                    </m:oMath>
                  </m:oMathPara>
                </a14:m>
                <a:endParaRPr lang="en-US" sz="4400" dirty="0">
                  <a:solidFill>
                    <a:srgbClr val="FF0000"/>
                  </a:solidFill>
                </a:endParaRPr>
              </a:p>
            </p:txBody>
          </p:sp>
        </mc:Choice>
        <mc:Fallback xmlns="">
          <p:sp>
            <p:nvSpPr>
              <p:cNvPr id="37" name="TextBox 36"/>
              <p:cNvSpPr txBox="1">
                <a:spLocks noRot="1" noChangeAspect="1" noMove="1" noResize="1" noEditPoints="1" noAdjustHandles="1" noChangeArrowheads="1" noChangeShapeType="1" noTextEdit="1"/>
              </p:cNvSpPr>
              <p:nvPr/>
            </p:nvSpPr>
            <p:spPr>
              <a:xfrm>
                <a:off x="3482388" y="4560479"/>
                <a:ext cx="5209936" cy="1364412"/>
              </a:xfrm>
              <a:prstGeom prst="rect">
                <a:avLst/>
              </a:prstGeom>
              <a:blipFill>
                <a:blip r:embed="rId7"/>
                <a:stretch>
                  <a:fillRect/>
                </a:stretch>
              </a:blipFill>
            </p:spPr>
            <p:txBody>
              <a:bodyPr/>
              <a:lstStyle/>
              <a:p>
                <a:r>
                  <a:rPr lang="en-US">
                    <a:noFill/>
                  </a:rPr>
                  <a:t> </a:t>
                </a:r>
              </a:p>
            </p:txBody>
          </p:sp>
        </mc:Fallback>
      </mc:AlternateContent>
      <p:pic>
        <p:nvPicPr>
          <p:cNvPr id="2" name="Picture 2" descr="C:\Users\ADMIN\Desktop\Phan Thi Do Uyen\Giai cuu dai duong\Picture2.png">
            <a:hlinkClick r:id="rId8" action="ppaction://hlinksldjump"/>
            <a:extLst>
              <a:ext uri="{FF2B5EF4-FFF2-40B4-BE49-F238E27FC236}">
                <a16:creationId xmlns:a16="http://schemas.microsoft.com/office/drawing/2014/main" id="{C7DA437C-04C6-8C49-D857-499747E2612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413156" y="5082773"/>
            <a:ext cx="1799657" cy="1775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7752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anim calcmode="lin" valueType="num">
                                      <p:cBhvr>
                                        <p:cTn id="8" dur="1000" fill="hold"/>
                                        <p:tgtEl>
                                          <p:spTgt spid="35"/>
                                        </p:tgtEl>
                                        <p:attrNameLst>
                                          <p:attrName>ppt_x</p:attrName>
                                        </p:attrNameLst>
                                      </p:cBhvr>
                                      <p:tavLst>
                                        <p:tav tm="0">
                                          <p:val>
                                            <p:strVal val="#ppt_x"/>
                                          </p:val>
                                        </p:tav>
                                        <p:tav tm="100000">
                                          <p:val>
                                            <p:strVal val="#ppt_x"/>
                                          </p:val>
                                        </p:tav>
                                      </p:tavLst>
                                    </p:anim>
                                    <p:anim calcmode="lin" valueType="num">
                                      <p:cBhvr>
                                        <p:cTn id="9" dur="1000" fill="hold"/>
                                        <p:tgtEl>
                                          <p:spTgt spid="35"/>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1000"/>
                                        <p:tgtEl>
                                          <p:spTgt spid="34"/>
                                        </p:tgtEl>
                                      </p:cBhvr>
                                    </p:animEffect>
                                    <p:anim calcmode="lin" valueType="num">
                                      <p:cBhvr>
                                        <p:cTn id="13" dur="1000" fill="hold"/>
                                        <p:tgtEl>
                                          <p:spTgt spid="34"/>
                                        </p:tgtEl>
                                        <p:attrNameLst>
                                          <p:attrName>ppt_x</p:attrName>
                                        </p:attrNameLst>
                                      </p:cBhvr>
                                      <p:tavLst>
                                        <p:tav tm="0">
                                          <p:val>
                                            <p:strVal val="#ppt_x"/>
                                          </p:val>
                                        </p:tav>
                                        <p:tav tm="100000">
                                          <p:val>
                                            <p:strVal val="#ppt_x"/>
                                          </p:val>
                                        </p:tav>
                                      </p:tavLst>
                                    </p:anim>
                                    <p:anim calcmode="lin" valueType="num">
                                      <p:cBhvr>
                                        <p:cTn id="14"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fade">
                                      <p:cBhvr>
                                        <p:cTn id="19" dur="1000"/>
                                        <p:tgtEl>
                                          <p:spTgt spid="37"/>
                                        </p:tgtEl>
                                      </p:cBhvr>
                                    </p:animEffect>
                                    <p:anim calcmode="lin" valueType="num">
                                      <p:cBhvr>
                                        <p:cTn id="20" dur="1000" fill="hold"/>
                                        <p:tgtEl>
                                          <p:spTgt spid="37"/>
                                        </p:tgtEl>
                                        <p:attrNameLst>
                                          <p:attrName>ppt_x</p:attrName>
                                        </p:attrNameLst>
                                      </p:cBhvr>
                                      <p:tavLst>
                                        <p:tav tm="0">
                                          <p:val>
                                            <p:strVal val="#ppt_x"/>
                                          </p:val>
                                        </p:tav>
                                        <p:tav tm="100000">
                                          <p:val>
                                            <p:strVal val="#ppt_x"/>
                                          </p:val>
                                        </p:tav>
                                      </p:tavLst>
                                    </p:anim>
                                    <p:anim calcmode="lin" valueType="num">
                                      <p:cBhvr>
                                        <p:cTn id="21" dur="1000" fill="hold"/>
                                        <p:tgtEl>
                                          <p:spTgt spid="37"/>
                                        </p:tgtEl>
                                        <p:attrNameLst>
                                          <p:attrName>ppt_y</p:attrName>
                                        </p:attrNameLst>
                                      </p:cBhvr>
                                      <p:tavLst>
                                        <p:tav tm="0">
                                          <p:val>
                                            <p:strVal val="#ppt_y-.1"/>
                                          </p:val>
                                        </p:tav>
                                        <p:tav tm="100000">
                                          <p:val>
                                            <p:strVal val="#ppt_y"/>
                                          </p:val>
                                        </p:tav>
                                      </p:tavLst>
                                    </p:anim>
                                  </p:childTnLst>
                                </p:cTn>
                              </p:par>
                              <p:par>
                                <p:cTn id="22" presetID="47" presetClass="entr" presetSubtype="0" fill="hold" nodeType="with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fade">
                                      <p:cBhvr>
                                        <p:cTn id="24" dur="1000"/>
                                        <p:tgtEl>
                                          <p:spTgt spid="36"/>
                                        </p:tgtEl>
                                      </p:cBhvr>
                                    </p:animEffect>
                                    <p:anim calcmode="lin" valueType="num">
                                      <p:cBhvr>
                                        <p:cTn id="25" dur="1000" fill="hold"/>
                                        <p:tgtEl>
                                          <p:spTgt spid="36"/>
                                        </p:tgtEl>
                                        <p:attrNameLst>
                                          <p:attrName>ppt_x</p:attrName>
                                        </p:attrNameLst>
                                      </p:cBhvr>
                                      <p:tavLst>
                                        <p:tav tm="0">
                                          <p:val>
                                            <p:strVal val="#ppt_x"/>
                                          </p:val>
                                        </p:tav>
                                        <p:tav tm="100000">
                                          <p:val>
                                            <p:strVal val="#ppt_x"/>
                                          </p:val>
                                        </p:tav>
                                      </p:tavLst>
                                    </p:anim>
                                    <p:anim calcmode="lin" valueType="num">
                                      <p:cBhvr>
                                        <p:cTn id="26" dur="1000" fill="hold"/>
                                        <p:tgtEl>
                                          <p:spTgt spid="36"/>
                                        </p:tgtEl>
                                        <p:attrNameLst>
                                          <p:attrName>ppt_y</p:attrName>
                                        </p:attrNameLst>
                                      </p:cBhvr>
                                      <p:tavLst>
                                        <p:tav tm="0">
                                          <p:val>
                                            <p:strVal val="#ppt_y-.1"/>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2"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pic>
        <p:nvPicPr>
          <p:cNvPr id="34" name="Picture 11" descr="C:\Users\ADMIN\Desktop\Giai cuu dai duong 2\seashell-border-382756.jpg"/>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887713" y="190500"/>
            <a:ext cx="8416572" cy="30670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mc:AlternateContent xmlns:mc="http://schemas.openxmlformats.org/markup-compatibility/2006" xmlns:a14="http://schemas.microsoft.com/office/drawing/2010/main">
        <mc:Choice Requires="a14">
          <p:sp>
            <p:nvSpPr>
              <p:cNvPr id="35" name="TextBox 34"/>
              <p:cNvSpPr txBox="1"/>
              <p:nvPr/>
            </p:nvSpPr>
            <p:spPr>
              <a:xfrm>
                <a:off x="3080624" y="787449"/>
                <a:ext cx="5847869" cy="1747466"/>
              </a:xfrm>
              <a:prstGeom prst="rect">
                <a:avLst/>
              </a:prstGeom>
              <a:noFill/>
            </p:spPr>
            <p:txBody>
              <a:bodyPr wrap="square" rtlCol="0">
                <a:spAutoFit/>
              </a:bodyPr>
              <a:lstStyle/>
              <a:p>
                <a:pPr algn="ctr"/>
                <a:r>
                  <a:rPr lang="nl-NL" sz="4400" dirty="0">
                    <a:latin typeface="Cambria" panose="02040503050406030204" pitchFamily="18" charset="0"/>
                    <a:ea typeface="Cambria" panose="02040503050406030204" pitchFamily="18" charset="0"/>
                  </a:rPr>
                  <a:t>4. Thực hiện phép tính: </a:t>
                </a:r>
                <a14:m>
                  <m:oMath xmlns:m="http://schemas.openxmlformats.org/officeDocument/2006/math">
                    <m:f>
                      <m:fPr>
                        <m:ctrlPr>
                          <a:rPr lang="en-US" sz="4400" b="1" i="1">
                            <a:solidFill>
                              <a:srgbClr val="002060"/>
                            </a:solidFill>
                            <a:latin typeface="Cambria Math" panose="02040503050406030204" pitchFamily="18" charset="0"/>
                          </a:rPr>
                        </m:ctrlPr>
                      </m:fPr>
                      <m:num>
                        <m:r>
                          <a:rPr lang="en-US" sz="4400" b="1" i="1" smtClean="0">
                            <a:solidFill>
                              <a:srgbClr val="002060"/>
                            </a:solidFill>
                            <a:latin typeface="Cambria Math" panose="02040503050406030204" pitchFamily="18" charset="0"/>
                          </a:rPr>
                          <m:t>𝟖</m:t>
                        </m:r>
                      </m:num>
                      <m:den>
                        <m:r>
                          <a:rPr lang="en-US" sz="4400" b="1" i="1" smtClean="0">
                            <a:solidFill>
                              <a:srgbClr val="002060"/>
                            </a:solidFill>
                            <a:latin typeface="Cambria Math" panose="02040503050406030204" pitchFamily="18" charset="0"/>
                          </a:rPr>
                          <m:t>𝟏𝟓</m:t>
                        </m:r>
                      </m:den>
                    </m:f>
                    <m:r>
                      <a:rPr lang="en-US" sz="4400" b="1" i="1" smtClean="0">
                        <a:solidFill>
                          <a:srgbClr val="002060"/>
                        </a:solidFill>
                        <a:latin typeface="Cambria Math" panose="02040503050406030204" pitchFamily="18" charset="0"/>
                      </a:rPr>
                      <m:t> :</m:t>
                    </m:r>
                    <m:f>
                      <m:fPr>
                        <m:ctrlPr>
                          <a:rPr lang="en-US" sz="4400" b="1" i="1">
                            <a:solidFill>
                              <a:srgbClr val="002060"/>
                            </a:solidFill>
                            <a:latin typeface="Cambria Math" panose="02040503050406030204" pitchFamily="18" charset="0"/>
                          </a:rPr>
                        </m:ctrlPr>
                      </m:fPr>
                      <m:num>
                        <m:r>
                          <a:rPr lang="en-US" sz="4400" b="1" i="1" smtClean="0">
                            <a:solidFill>
                              <a:srgbClr val="002060"/>
                            </a:solidFill>
                            <a:latin typeface="Cambria Math" panose="02040503050406030204" pitchFamily="18" charset="0"/>
                          </a:rPr>
                          <m:t>𝟒</m:t>
                        </m:r>
                      </m:num>
                      <m:den>
                        <m:r>
                          <a:rPr lang="en-US" sz="4400" b="1" i="1" smtClean="0">
                            <a:solidFill>
                              <a:srgbClr val="002060"/>
                            </a:solidFill>
                            <a:latin typeface="Cambria Math" panose="02040503050406030204" pitchFamily="18" charset="0"/>
                          </a:rPr>
                          <m:t>𝟕</m:t>
                        </m:r>
                      </m:den>
                    </m:f>
                  </m:oMath>
                </a14:m>
                <a:endParaRPr lang="en-US" sz="4400" dirty="0">
                  <a:latin typeface="Cambria" panose="02040503050406030204" pitchFamily="18" charset="0"/>
                  <a:ea typeface="Cambria" panose="02040503050406030204" pitchFamily="18" charset="0"/>
                </a:endParaRPr>
              </a:p>
            </p:txBody>
          </p:sp>
        </mc:Choice>
        <mc:Fallback xmlns="">
          <p:sp>
            <p:nvSpPr>
              <p:cNvPr id="35" name="TextBox 34"/>
              <p:cNvSpPr txBox="1">
                <a:spLocks noRot="1" noChangeAspect="1" noMove="1" noResize="1" noEditPoints="1" noAdjustHandles="1" noChangeArrowheads="1" noChangeShapeType="1" noTextEdit="1"/>
              </p:cNvSpPr>
              <p:nvPr/>
            </p:nvSpPr>
            <p:spPr>
              <a:xfrm>
                <a:off x="3080624" y="787449"/>
                <a:ext cx="5847869" cy="1747466"/>
              </a:xfrm>
              <a:prstGeom prst="rect">
                <a:avLst/>
              </a:prstGeom>
              <a:blipFill>
                <a:blip r:embed="rId6"/>
                <a:stretch>
                  <a:fillRect l="-2917" t="-6969" r="-4896"/>
                </a:stretch>
              </a:blipFill>
            </p:spPr>
            <p:txBody>
              <a:bodyPr/>
              <a:lstStyle/>
              <a:p>
                <a:r>
                  <a:rPr lang="en-US">
                    <a:noFill/>
                  </a:rPr>
                  <a:t> </a:t>
                </a:r>
              </a:p>
            </p:txBody>
          </p:sp>
        </mc:Fallback>
      </mc:AlternateContent>
      <p:pic>
        <p:nvPicPr>
          <p:cNvPr id="36" name="Picture 11" descr="C:\Users\ADMIN\Desktop\Giai cuu dai duong 2\seashell-border-382756.jpg"/>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859263" y="3628784"/>
            <a:ext cx="6494287" cy="28482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mc:AlternateContent xmlns:mc="http://schemas.openxmlformats.org/markup-compatibility/2006" xmlns:a14="http://schemas.microsoft.com/office/drawing/2010/main">
        <mc:Choice Requires="a14">
          <p:sp>
            <p:nvSpPr>
              <p:cNvPr id="37" name="TextBox 36"/>
              <p:cNvSpPr txBox="1"/>
              <p:nvPr/>
            </p:nvSpPr>
            <p:spPr>
              <a:xfrm>
                <a:off x="3592878" y="4535079"/>
                <a:ext cx="5209936" cy="1248803"/>
              </a:xfrm>
              <a:prstGeom prst="rect">
                <a:avLst/>
              </a:prstGeom>
              <a:noFill/>
            </p:spPr>
            <p:txBody>
              <a:bodyPr wrap="square" rtlCol="0">
                <a:spAutoFit/>
              </a:bodyPr>
              <a:lstStyle/>
              <a:p>
                <a:pPr lvl="0" algn="ctr">
                  <a:defRPr/>
                </a:pPr>
                <a14:m>
                  <m:oMathPara xmlns:m="http://schemas.openxmlformats.org/officeDocument/2006/math">
                    <m:oMathParaPr>
                      <m:jc m:val="centerGroup"/>
                    </m:oMathParaPr>
                    <m:oMath xmlns:m="http://schemas.openxmlformats.org/officeDocument/2006/math">
                      <m:f>
                        <m:fPr>
                          <m:ctrlPr>
                            <a:rPr lang="en-US" sz="4000" b="1" i="1" smtClean="0">
                              <a:solidFill>
                                <a:srgbClr val="FF0000"/>
                              </a:solidFill>
                              <a:latin typeface="Cambria Math" panose="02040503050406030204" pitchFamily="18" charset="0"/>
                            </a:rPr>
                          </m:ctrlPr>
                        </m:fPr>
                        <m:num>
                          <m:r>
                            <a:rPr lang="en-US" sz="4000" b="1" i="1" smtClean="0">
                              <a:solidFill>
                                <a:srgbClr val="FF0000"/>
                              </a:solidFill>
                              <a:latin typeface="Cambria Math" panose="02040503050406030204" pitchFamily="18" charset="0"/>
                            </a:rPr>
                            <m:t>𝟏𝟒</m:t>
                          </m:r>
                        </m:num>
                        <m:den>
                          <m:r>
                            <a:rPr lang="en-US" sz="4000" b="1" i="1">
                              <a:solidFill>
                                <a:srgbClr val="FF0000"/>
                              </a:solidFill>
                              <a:latin typeface="Cambria Math" panose="02040503050406030204" pitchFamily="18" charset="0"/>
                            </a:rPr>
                            <m:t>𝟏𝟓</m:t>
                          </m:r>
                        </m:den>
                      </m:f>
                    </m:oMath>
                  </m:oMathPara>
                </a14:m>
                <a:endParaRPr kumimoji="0" lang="en-US" sz="4000" b="0" i="0" u="none" strike="noStrike" kern="1200" cap="none" spc="0" normalizeH="0" baseline="0" noProof="0" dirty="0">
                  <a:ln>
                    <a:noFill/>
                  </a:ln>
                  <a:solidFill>
                    <a:srgbClr val="FF0000"/>
                  </a:solidFill>
                  <a:effectLst/>
                  <a:uLnTx/>
                  <a:uFillTx/>
                  <a:latin typeface="Calibri" panose="020F0502020204030204"/>
                </a:endParaRPr>
              </a:p>
            </p:txBody>
          </p:sp>
        </mc:Choice>
        <mc:Fallback xmlns="">
          <p:sp>
            <p:nvSpPr>
              <p:cNvPr id="37" name="TextBox 36"/>
              <p:cNvSpPr txBox="1">
                <a:spLocks noRot="1" noChangeAspect="1" noMove="1" noResize="1" noEditPoints="1" noAdjustHandles="1" noChangeArrowheads="1" noChangeShapeType="1" noTextEdit="1"/>
              </p:cNvSpPr>
              <p:nvPr/>
            </p:nvSpPr>
            <p:spPr>
              <a:xfrm>
                <a:off x="3592878" y="4535079"/>
                <a:ext cx="5209936" cy="1248803"/>
              </a:xfrm>
              <a:prstGeom prst="rect">
                <a:avLst/>
              </a:prstGeom>
              <a:blipFill>
                <a:blip r:embed="rId7"/>
                <a:stretch>
                  <a:fillRect/>
                </a:stretch>
              </a:blipFill>
            </p:spPr>
            <p:txBody>
              <a:bodyPr/>
              <a:lstStyle/>
              <a:p>
                <a:r>
                  <a:rPr lang="en-US">
                    <a:noFill/>
                  </a:rPr>
                  <a:t> </a:t>
                </a:r>
              </a:p>
            </p:txBody>
          </p:sp>
        </mc:Fallback>
      </mc:AlternateContent>
      <p:pic>
        <p:nvPicPr>
          <p:cNvPr id="38" name="Picture 2" descr="C:\Users\ADMIN\Desktop\Phan Thi Do Uyen\Giai cuu dai duong\Picture2.png">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413156" y="5082773"/>
            <a:ext cx="1799657" cy="1775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94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anim calcmode="lin" valueType="num">
                                      <p:cBhvr>
                                        <p:cTn id="8" dur="1000" fill="hold"/>
                                        <p:tgtEl>
                                          <p:spTgt spid="35"/>
                                        </p:tgtEl>
                                        <p:attrNameLst>
                                          <p:attrName>ppt_x</p:attrName>
                                        </p:attrNameLst>
                                      </p:cBhvr>
                                      <p:tavLst>
                                        <p:tav tm="0">
                                          <p:val>
                                            <p:strVal val="#ppt_x"/>
                                          </p:val>
                                        </p:tav>
                                        <p:tav tm="100000">
                                          <p:val>
                                            <p:strVal val="#ppt_x"/>
                                          </p:val>
                                        </p:tav>
                                      </p:tavLst>
                                    </p:anim>
                                    <p:anim calcmode="lin" valueType="num">
                                      <p:cBhvr>
                                        <p:cTn id="9" dur="1000" fill="hold"/>
                                        <p:tgtEl>
                                          <p:spTgt spid="35"/>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1000"/>
                                        <p:tgtEl>
                                          <p:spTgt spid="34"/>
                                        </p:tgtEl>
                                      </p:cBhvr>
                                    </p:animEffect>
                                    <p:anim calcmode="lin" valueType="num">
                                      <p:cBhvr>
                                        <p:cTn id="13" dur="1000" fill="hold"/>
                                        <p:tgtEl>
                                          <p:spTgt spid="34"/>
                                        </p:tgtEl>
                                        <p:attrNameLst>
                                          <p:attrName>ppt_x</p:attrName>
                                        </p:attrNameLst>
                                      </p:cBhvr>
                                      <p:tavLst>
                                        <p:tav tm="0">
                                          <p:val>
                                            <p:strVal val="#ppt_x"/>
                                          </p:val>
                                        </p:tav>
                                        <p:tav tm="100000">
                                          <p:val>
                                            <p:strVal val="#ppt_x"/>
                                          </p:val>
                                        </p:tav>
                                      </p:tavLst>
                                    </p:anim>
                                    <p:anim calcmode="lin" valueType="num">
                                      <p:cBhvr>
                                        <p:cTn id="14"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fade">
                                      <p:cBhvr>
                                        <p:cTn id="19" dur="1000"/>
                                        <p:tgtEl>
                                          <p:spTgt spid="37"/>
                                        </p:tgtEl>
                                      </p:cBhvr>
                                    </p:animEffect>
                                    <p:anim calcmode="lin" valueType="num">
                                      <p:cBhvr>
                                        <p:cTn id="20" dur="1000" fill="hold"/>
                                        <p:tgtEl>
                                          <p:spTgt spid="37"/>
                                        </p:tgtEl>
                                        <p:attrNameLst>
                                          <p:attrName>ppt_x</p:attrName>
                                        </p:attrNameLst>
                                      </p:cBhvr>
                                      <p:tavLst>
                                        <p:tav tm="0">
                                          <p:val>
                                            <p:strVal val="#ppt_x"/>
                                          </p:val>
                                        </p:tav>
                                        <p:tav tm="100000">
                                          <p:val>
                                            <p:strVal val="#ppt_x"/>
                                          </p:val>
                                        </p:tav>
                                      </p:tavLst>
                                    </p:anim>
                                    <p:anim calcmode="lin" valueType="num">
                                      <p:cBhvr>
                                        <p:cTn id="21" dur="1000" fill="hold"/>
                                        <p:tgtEl>
                                          <p:spTgt spid="37"/>
                                        </p:tgtEl>
                                        <p:attrNameLst>
                                          <p:attrName>ppt_y</p:attrName>
                                        </p:attrNameLst>
                                      </p:cBhvr>
                                      <p:tavLst>
                                        <p:tav tm="0">
                                          <p:val>
                                            <p:strVal val="#ppt_y-.1"/>
                                          </p:val>
                                        </p:tav>
                                        <p:tav tm="100000">
                                          <p:val>
                                            <p:strVal val="#ppt_y"/>
                                          </p:val>
                                        </p:tav>
                                      </p:tavLst>
                                    </p:anim>
                                  </p:childTnLst>
                                </p:cTn>
                              </p:par>
                              <p:par>
                                <p:cTn id="22" presetID="47" presetClass="entr" presetSubtype="0" fill="hold" nodeType="with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fade">
                                      <p:cBhvr>
                                        <p:cTn id="24" dur="1000"/>
                                        <p:tgtEl>
                                          <p:spTgt spid="36"/>
                                        </p:tgtEl>
                                      </p:cBhvr>
                                    </p:animEffect>
                                    <p:anim calcmode="lin" valueType="num">
                                      <p:cBhvr>
                                        <p:cTn id="25" dur="1000" fill="hold"/>
                                        <p:tgtEl>
                                          <p:spTgt spid="36"/>
                                        </p:tgtEl>
                                        <p:attrNameLst>
                                          <p:attrName>ppt_x</p:attrName>
                                        </p:attrNameLst>
                                      </p:cBhvr>
                                      <p:tavLst>
                                        <p:tav tm="0">
                                          <p:val>
                                            <p:strVal val="#ppt_x"/>
                                          </p:val>
                                        </p:tav>
                                        <p:tav tm="100000">
                                          <p:val>
                                            <p:strVal val="#ppt_x"/>
                                          </p:val>
                                        </p:tav>
                                      </p:tavLst>
                                    </p:anim>
                                    <p:anim calcmode="lin" valueType="num">
                                      <p:cBhvr>
                                        <p:cTn id="26" dur="1000" fill="hold"/>
                                        <p:tgtEl>
                                          <p:spTgt spid="36"/>
                                        </p:tgtEl>
                                        <p:attrNameLst>
                                          <p:attrName>ppt_y</p:attrName>
                                        </p:attrNameLst>
                                      </p:cBhvr>
                                      <p:tavLst>
                                        <p:tav tm="0">
                                          <p:val>
                                            <p:strVal val="#ppt_y-.1"/>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2"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pic>
        <p:nvPicPr>
          <p:cNvPr id="34" name="Picture 11" descr="C:\Users\ADMIN\Desktop\Giai cuu dai duong 2\seashell-border-382756.jpg"/>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887713" y="190500"/>
            <a:ext cx="8416572" cy="30670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mc:AlternateContent xmlns:mc="http://schemas.openxmlformats.org/markup-compatibility/2006" xmlns:a14="http://schemas.microsoft.com/office/drawing/2010/main">
        <mc:Choice Requires="a14">
          <p:sp>
            <p:nvSpPr>
              <p:cNvPr id="35" name="TextBox 34"/>
              <p:cNvSpPr txBox="1"/>
              <p:nvPr/>
            </p:nvSpPr>
            <p:spPr>
              <a:xfrm>
                <a:off x="3151745" y="1041449"/>
                <a:ext cx="5677296" cy="1635832"/>
              </a:xfrm>
              <a:prstGeom prst="rect">
                <a:avLst/>
              </a:prstGeom>
              <a:noFill/>
            </p:spPr>
            <p:txBody>
              <a:bodyPr wrap="square" rtlCol="0">
                <a:spAutoFit/>
              </a:bodyPr>
              <a:lstStyle/>
              <a:p>
                <a:pPr algn="ctr"/>
                <a:r>
                  <a:rPr lang="nl-NL" sz="4000" dirty="0">
                    <a:latin typeface="Cambria" panose="02040503050406030204" pitchFamily="18" charset="0"/>
                    <a:ea typeface="Cambria" panose="02040503050406030204" pitchFamily="18" charset="0"/>
                  </a:rPr>
                  <a:t>5. Thực hiện phép tính: </a:t>
                </a:r>
                <a14:m>
                  <m:oMath xmlns:m="http://schemas.openxmlformats.org/officeDocument/2006/math">
                    <m:f>
                      <m:fPr>
                        <m:ctrlPr>
                          <a:rPr lang="en-US" sz="4000" b="1" i="1">
                            <a:solidFill>
                              <a:srgbClr val="002060"/>
                            </a:solidFill>
                            <a:latin typeface="Cambria Math" panose="02040503050406030204" pitchFamily="18" charset="0"/>
                          </a:rPr>
                        </m:ctrlPr>
                      </m:fPr>
                      <m:num>
                        <m:r>
                          <a:rPr lang="en-US" sz="4000" b="1" i="1" smtClean="0">
                            <a:solidFill>
                              <a:srgbClr val="002060"/>
                            </a:solidFill>
                            <a:latin typeface="Cambria Math" panose="02040503050406030204" pitchFamily="18" charset="0"/>
                          </a:rPr>
                          <m:t>𝟓</m:t>
                        </m:r>
                      </m:num>
                      <m:den>
                        <m:r>
                          <a:rPr lang="en-US" sz="4000" b="1" i="1" smtClean="0">
                            <a:solidFill>
                              <a:srgbClr val="002060"/>
                            </a:solidFill>
                            <a:latin typeface="Cambria Math" panose="02040503050406030204" pitchFamily="18" charset="0"/>
                          </a:rPr>
                          <m:t>𝟗</m:t>
                        </m:r>
                      </m:den>
                    </m:f>
                    <m:r>
                      <a:rPr lang="en-US" sz="4000" b="1" i="1">
                        <a:solidFill>
                          <a:srgbClr val="002060"/>
                        </a:solidFill>
                        <a:latin typeface="Cambria Math" panose="02040503050406030204" pitchFamily="18" charset="0"/>
                      </a:rPr>
                      <m:t> :</m:t>
                    </m:r>
                    <m:f>
                      <m:fPr>
                        <m:ctrlPr>
                          <a:rPr lang="en-US" sz="4000" b="1" i="1">
                            <a:solidFill>
                              <a:srgbClr val="002060"/>
                            </a:solidFill>
                            <a:latin typeface="Cambria Math" panose="02040503050406030204" pitchFamily="18" charset="0"/>
                          </a:rPr>
                        </m:ctrlPr>
                      </m:fPr>
                      <m:num>
                        <m:r>
                          <a:rPr lang="en-US" sz="4000" b="1" i="1" smtClean="0">
                            <a:solidFill>
                              <a:srgbClr val="002060"/>
                            </a:solidFill>
                            <a:latin typeface="Cambria Math" panose="02040503050406030204" pitchFamily="18" charset="0"/>
                          </a:rPr>
                          <m:t>𝟑</m:t>
                        </m:r>
                      </m:num>
                      <m:den>
                        <m:r>
                          <a:rPr lang="en-US" sz="4000" b="1" i="1" smtClean="0">
                            <a:solidFill>
                              <a:srgbClr val="002060"/>
                            </a:solidFill>
                            <a:latin typeface="Cambria Math" panose="02040503050406030204" pitchFamily="18" charset="0"/>
                          </a:rPr>
                          <m:t>𝟖</m:t>
                        </m:r>
                      </m:den>
                    </m:f>
                  </m:oMath>
                </a14:m>
                <a:endParaRPr lang="en-US" sz="4000" dirty="0">
                  <a:latin typeface="Cambria" panose="02040503050406030204" pitchFamily="18" charset="0"/>
                  <a:ea typeface="Cambria" panose="02040503050406030204" pitchFamily="18" charset="0"/>
                </a:endParaRPr>
              </a:p>
            </p:txBody>
          </p:sp>
        </mc:Choice>
        <mc:Fallback xmlns="">
          <p:sp>
            <p:nvSpPr>
              <p:cNvPr id="35" name="TextBox 34"/>
              <p:cNvSpPr txBox="1">
                <a:spLocks noRot="1" noChangeAspect="1" noMove="1" noResize="1" noEditPoints="1" noAdjustHandles="1" noChangeArrowheads="1" noChangeShapeType="1" noTextEdit="1"/>
              </p:cNvSpPr>
              <p:nvPr/>
            </p:nvSpPr>
            <p:spPr>
              <a:xfrm>
                <a:off x="3151745" y="1041449"/>
                <a:ext cx="5677296" cy="1635832"/>
              </a:xfrm>
              <a:prstGeom prst="rect">
                <a:avLst/>
              </a:prstGeom>
              <a:blipFill>
                <a:blip r:embed="rId6"/>
                <a:stretch>
                  <a:fillRect t="-6716" r="-1611"/>
                </a:stretch>
              </a:blipFill>
            </p:spPr>
            <p:txBody>
              <a:bodyPr/>
              <a:lstStyle/>
              <a:p>
                <a:r>
                  <a:rPr lang="en-US">
                    <a:noFill/>
                  </a:rPr>
                  <a:t> </a:t>
                </a:r>
              </a:p>
            </p:txBody>
          </p:sp>
        </mc:Fallback>
      </mc:AlternateContent>
      <p:pic>
        <p:nvPicPr>
          <p:cNvPr id="36" name="Picture 11" descr="C:\Users\ADMIN\Desktop\Giai cuu dai duong 2\seashell-border-382756.jpg"/>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859263" y="3628784"/>
            <a:ext cx="6494287" cy="28482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mc:AlternateContent xmlns:mc="http://schemas.openxmlformats.org/markup-compatibility/2006" xmlns:a14="http://schemas.microsoft.com/office/drawing/2010/main">
        <mc:Choice Requires="a14">
          <p:sp>
            <p:nvSpPr>
              <p:cNvPr id="37" name="TextBox 36"/>
              <p:cNvSpPr txBox="1"/>
              <p:nvPr/>
            </p:nvSpPr>
            <p:spPr>
              <a:xfrm>
                <a:off x="3501438" y="4636679"/>
                <a:ext cx="5209936" cy="1245597"/>
              </a:xfrm>
              <a:prstGeom prst="rect">
                <a:avLst/>
              </a:prstGeom>
              <a:noFill/>
            </p:spPr>
            <p:txBody>
              <a:bodyPr wrap="square" rtlCol="0">
                <a:spAutoFit/>
              </a:bodyPr>
              <a:lstStyle/>
              <a:p>
                <a:pPr lvl="0" algn="ctr">
                  <a:defRPr/>
                </a:pPr>
                <a14:m>
                  <m:oMathPara xmlns:m="http://schemas.openxmlformats.org/officeDocument/2006/math">
                    <m:oMathParaPr>
                      <m:jc m:val="centerGroup"/>
                    </m:oMathParaPr>
                    <m:oMath xmlns:m="http://schemas.openxmlformats.org/officeDocument/2006/math">
                      <m:f>
                        <m:fPr>
                          <m:ctrlPr>
                            <a:rPr lang="en-US" sz="4000" b="1" i="1" smtClean="0">
                              <a:solidFill>
                                <a:srgbClr val="FF0000"/>
                              </a:solidFill>
                              <a:latin typeface="Cambria Math" panose="02040503050406030204" pitchFamily="18" charset="0"/>
                            </a:rPr>
                          </m:ctrlPr>
                        </m:fPr>
                        <m:num>
                          <m:r>
                            <a:rPr lang="en-US" sz="4000" b="1" i="1" smtClean="0">
                              <a:solidFill>
                                <a:srgbClr val="FF0000"/>
                              </a:solidFill>
                              <a:latin typeface="Cambria Math" panose="02040503050406030204" pitchFamily="18" charset="0"/>
                            </a:rPr>
                            <m:t>𝟒𝟎</m:t>
                          </m:r>
                        </m:num>
                        <m:den>
                          <m:r>
                            <a:rPr lang="en-US" sz="4000" b="1" i="1" smtClean="0">
                              <a:solidFill>
                                <a:srgbClr val="FF0000"/>
                              </a:solidFill>
                              <a:latin typeface="Cambria Math" panose="02040503050406030204" pitchFamily="18" charset="0"/>
                            </a:rPr>
                            <m:t>𝟐𝟕</m:t>
                          </m:r>
                        </m:den>
                      </m:f>
                    </m:oMath>
                  </m:oMathPara>
                </a14:m>
                <a:endParaRPr lang="en-US" sz="4000" dirty="0">
                  <a:solidFill>
                    <a:srgbClr val="FF0000"/>
                  </a:solidFill>
                </a:endParaRPr>
              </a:p>
            </p:txBody>
          </p:sp>
        </mc:Choice>
        <mc:Fallback xmlns="">
          <p:sp>
            <p:nvSpPr>
              <p:cNvPr id="37" name="TextBox 36"/>
              <p:cNvSpPr txBox="1">
                <a:spLocks noRot="1" noChangeAspect="1" noMove="1" noResize="1" noEditPoints="1" noAdjustHandles="1" noChangeArrowheads="1" noChangeShapeType="1" noTextEdit="1"/>
              </p:cNvSpPr>
              <p:nvPr/>
            </p:nvSpPr>
            <p:spPr>
              <a:xfrm>
                <a:off x="3501438" y="4636679"/>
                <a:ext cx="5209936" cy="1245597"/>
              </a:xfrm>
              <a:prstGeom prst="rect">
                <a:avLst/>
              </a:prstGeom>
              <a:blipFill>
                <a:blip r:embed="rId7"/>
                <a:stretch>
                  <a:fillRect/>
                </a:stretch>
              </a:blipFill>
            </p:spPr>
            <p:txBody>
              <a:bodyPr/>
              <a:lstStyle/>
              <a:p>
                <a:r>
                  <a:rPr lang="en-US">
                    <a:noFill/>
                  </a:rPr>
                  <a:t> </a:t>
                </a:r>
              </a:p>
            </p:txBody>
          </p:sp>
        </mc:Fallback>
      </mc:AlternateContent>
      <p:pic>
        <p:nvPicPr>
          <p:cNvPr id="38" name="Picture 2" descr="C:\Users\ADMIN\Desktop\Phan Thi Do Uyen\Giai cuu dai duong\Picture2.png">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413156" y="5082773"/>
            <a:ext cx="1799657" cy="1775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060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anim calcmode="lin" valueType="num">
                                      <p:cBhvr>
                                        <p:cTn id="8" dur="1000" fill="hold"/>
                                        <p:tgtEl>
                                          <p:spTgt spid="35"/>
                                        </p:tgtEl>
                                        <p:attrNameLst>
                                          <p:attrName>ppt_x</p:attrName>
                                        </p:attrNameLst>
                                      </p:cBhvr>
                                      <p:tavLst>
                                        <p:tav tm="0">
                                          <p:val>
                                            <p:strVal val="#ppt_x"/>
                                          </p:val>
                                        </p:tav>
                                        <p:tav tm="100000">
                                          <p:val>
                                            <p:strVal val="#ppt_x"/>
                                          </p:val>
                                        </p:tav>
                                      </p:tavLst>
                                    </p:anim>
                                    <p:anim calcmode="lin" valueType="num">
                                      <p:cBhvr>
                                        <p:cTn id="9" dur="1000" fill="hold"/>
                                        <p:tgtEl>
                                          <p:spTgt spid="35"/>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1000"/>
                                        <p:tgtEl>
                                          <p:spTgt spid="34"/>
                                        </p:tgtEl>
                                      </p:cBhvr>
                                    </p:animEffect>
                                    <p:anim calcmode="lin" valueType="num">
                                      <p:cBhvr>
                                        <p:cTn id="13" dur="1000" fill="hold"/>
                                        <p:tgtEl>
                                          <p:spTgt spid="34"/>
                                        </p:tgtEl>
                                        <p:attrNameLst>
                                          <p:attrName>ppt_x</p:attrName>
                                        </p:attrNameLst>
                                      </p:cBhvr>
                                      <p:tavLst>
                                        <p:tav tm="0">
                                          <p:val>
                                            <p:strVal val="#ppt_x"/>
                                          </p:val>
                                        </p:tav>
                                        <p:tav tm="100000">
                                          <p:val>
                                            <p:strVal val="#ppt_x"/>
                                          </p:val>
                                        </p:tav>
                                      </p:tavLst>
                                    </p:anim>
                                    <p:anim calcmode="lin" valueType="num">
                                      <p:cBhvr>
                                        <p:cTn id="14"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fade">
                                      <p:cBhvr>
                                        <p:cTn id="19" dur="1000"/>
                                        <p:tgtEl>
                                          <p:spTgt spid="37"/>
                                        </p:tgtEl>
                                      </p:cBhvr>
                                    </p:animEffect>
                                    <p:anim calcmode="lin" valueType="num">
                                      <p:cBhvr>
                                        <p:cTn id="20" dur="1000" fill="hold"/>
                                        <p:tgtEl>
                                          <p:spTgt spid="37"/>
                                        </p:tgtEl>
                                        <p:attrNameLst>
                                          <p:attrName>ppt_x</p:attrName>
                                        </p:attrNameLst>
                                      </p:cBhvr>
                                      <p:tavLst>
                                        <p:tav tm="0">
                                          <p:val>
                                            <p:strVal val="#ppt_x"/>
                                          </p:val>
                                        </p:tav>
                                        <p:tav tm="100000">
                                          <p:val>
                                            <p:strVal val="#ppt_x"/>
                                          </p:val>
                                        </p:tav>
                                      </p:tavLst>
                                    </p:anim>
                                    <p:anim calcmode="lin" valueType="num">
                                      <p:cBhvr>
                                        <p:cTn id="21" dur="1000" fill="hold"/>
                                        <p:tgtEl>
                                          <p:spTgt spid="37"/>
                                        </p:tgtEl>
                                        <p:attrNameLst>
                                          <p:attrName>ppt_y</p:attrName>
                                        </p:attrNameLst>
                                      </p:cBhvr>
                                      <p:tavLst>
                                        <p:tav tm="0">
                                          <p:val>
                                            <p:strVal val="#ppt_y-.1"/>
                                          </p:val>
                                        </p:tav>
                                        <p:tav tm="100000">
                                          <p:val>
                                            <p:strVal val="#ppt_y"/>
                                          </p:val>
                                        </p:tav>
                                      </p:tavLst>
                                    </p:anim>
                                  </p:childTnLst>
                                </p:cTn>
                              </p:par>
                              <p:par>
                                <p:cTn id="22" presetID="47" presetClass="entr" presetSubtype="0" fill="hold" nodeType="with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fade">
                                      <p:cBhvr>
                                        <p:cTn id="24" dur="1000"/>
                                        <p:tgtEl>
                                          <p:spTgt spid="36"/>
                                        </p:tgtEl>
                                      </p:cBhvr>
                                    </p:animEffect>
                                    <p:anim calcmode="lin" valueType="num">
                                      <p:cBhvr>
                                        <p:cTn id="25" dur="1000" fill="hold"/>
                                        <p:tgtEl>
                                          <p:spTgt spid="36"/>
                                        </p:tgtEl>
                                        <p:attrNameLst>
                                          <p:attrName>ppt_x</p:attrName>
                                        </p:attrNameLst>
                                      </p:cBhvr>
                                      <p:tavLst>
                                        <p:tav tm="0">
                                          <p:val>
                                            <p:strVal val="#ppt_x"/>
                                          </p:val>
                                        </p:tav>
                                        <p:tav tm="100000">
                                          <p:val>
                                            <p:strVal val="#ppt_x"/>
                                          </p:val>
                                        </p:tav>
                                      </p:tavLst>
                                    </p:anim>
                                    <p:anim calcmode="lin" valueType="num">
                                      <p:cBhvr>
                                        <p:cTn id="26" dur="1000" fill="hold"/>
                                        <p:tgtEl>
                                          <p:spTgt spid="36"/>
                                        </p:tgtEl>
                                        <p:attrNameLst>
                                          <p:attrName>ppt_y</p:attrName>
                                        </p:attrNameLst>
                                      </p:cBhvr>
                                      <p:tavLst>
                                        <p:tav tm="0">
                                          <p:val>
                                            <p:strVal val="#ppt_y-.1"/>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2"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frame with fish in the water&#10;&#10;Description automatically generated">
            <a:extLst>
              <a:ext uri="{FF2B5EF4-FFF2-40B4-BE49-F238E27FC236}">
                <a16:creationId xmlns:a16="http://schemas.microsoft.com/office/drawing/2014/main" id="{50D4A185-4D6C-FE88-925F-DB4F19FEB4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12191999" cy="6858000"/>
          </a:xfrm>
          <a:prstGeom prst="rect">
            <a:avLst/>
          </a:prstGeom>
        </p:spPr>
      </p:pic>
      <p:sp>
        <p:nvSpPr>
          <p:cNvPr id="4" name="TextBox 3">
            <a:extLst>
              <a:ext uri="{FF2B5EF4-FFF2-40B4-BE49-F238E27FC236}">
                <a16:creationId xmlns:a16="http://schemas.microsoft.com/office/drawing/2014/main" id="{53224DF1-A54E-319D-84EB-5D49E0B3B156}"/>
              </a:ext>
            </a:extLst>
          </p:cNvPr>
          <p:cNvSpPr txBox="1"/>
          <p:nvPr/>
        </p:nvSpPr>
        <p:spPr>
          <a:xfrm>
            <a:off x="2509975" y="2311400"/>
            <a:ext cx="7507183" cy="1795428"/>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1067" b="0" i="0" u="none" strike="noStrike" kern="1200" cap="none" spc="0" normalizeH="0" baseline="0" noProof="0">
                <a:ln>
                  <a:noFill/>
                </a:ln>
                <a:solidFill>
                  <a:srgbClr val="4F81BD">
                    <a:lumMod val="50000"/>
                  </a:srgbClr>
                </a:solidFill>
                <a:effectLst/>
                <a:uLnTx/>
                <a:uFillTx/>
                <a:latin typeface="SVN-Dumpling" panose="02000000000000000000" pitchFamily="50" charset="0"/>
                <a:ea typeface="+mn-ea"/>
                <a:cs typeface="+mn-cs"/>
              </a:rPr>
              <a:t>LUYỆN TẬP</a:t>
            </a:r>
          </a:p>
        </p:txBody>
      </p:sp>
    </p:spTree>
    <p:extLst>
      <p:ext uri="{BB962C8B-B14F-4D97-AF65-F5344CB8AC3E}">
        <p14:creationId xmlns:p14="http://schemas.microsoft.com/office/powerpoint/2010/main" val="30975497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video game&#10;&#10;Description automatically generated">
            <a:extLst>
              <a:ext uri="{FF2B5EF4-FFF2-40B4-BE49-F238E27FC236}">
                <a16:creationId xmlns:a16="http://schemas.microsoft.com/office/drawing/2014/main" id="{ED97F0AB-66AA-8E84-7485-03485D8E55D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2605" b="2409"/>
          <a:stretch/>
        </p:blipFill>
        <p:spPr>
          <a:xfrm>
            <a:off x="13" y="1282"/>
            <a:ext cx="12191987" cy="6856718"/>
          </a:xfrm>
          <a:prstGeom prst="rect">
            <a:avLst/>
          </a:prstGeom>
        </p:spPr>
      </p:pic>
      <p:sp>
        <p:nvSpPr>
          <p:cNvPr id="3" name="Rectangle 2">
            <a:extLst>
              <a:ext uri="{FF2B5EF4-FFF2-40B4-BE49-F238E27FC236}">
                <a16:creationId xmlns:a16="http://schemas.microsoft.com/office/drawing/2014/main" id="{BD03D053-029C-8B56-56BD-D8F89BF48964}"/>
              </a:ext>
            </a:extLst>
          </p:cNvPr>
          <p:cNvSpPr/>
          <p:nvPr/>
        </p:nvSpPr>
        <p:spPr>
          <a:xfrm>
            <a:off x="0" y="0"/>
            <a:ext cx="12192000" cy="844657"/>
          </a:xfrm>
          <a:prstGeom prst="rect">
            <a:avLst/>
          </a:prstGeom>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2133" b="0" i="0" u="none" strike="noStrike" kern="1200" cap="none" spc="0" normalizeH="0" baseline="0" noProof="0">
              <a:ln>
                <a:noFill/>
              </a:ln>
              <a:solidFill>
                <a:prstClr val="white"/>
              </a:solidFill>
              <a:effectLst/>
              <a:uLnTx/>
              <a:uFillTx/>
              <a:latin typeface="Calibri"/>
              <a:ea typeface="+mn-ea"/>
              <a:cs typeface="+mn-cs"/>
            </a:endParaRPr>
          </a:p>
        </p:txBody>
      </p:sp>
      <p:sp>
        <p:nvSpPr>
          <p:cNvPr id="5" name="TextBox 4">
            <a:extLst>
              <a:ext uri="{FF2B5EF4-FFF2-40B4-BE49-F238E27FC236}">
                <a16:creationId xmlns:a16="http://schemas.microsoft.com/office/drawing/2014/main" id="{3727BA7F-0F7F-7E11-FB09-6B62E3890046}"/>
              </a:ext>
            </a:extLst>
          </p:cNvPr>
          <p:cNvSpPr txBox="1"/>
          <p:nvPr/>
        </p:nvSpPr>
        <p:spPr>
          <a:xfrm>
            <a:off x="0" y="0"/>
            <a:ext cx="12192000" cy="748795"/>
          </a:xfrm>
          <a:prstGeom prst="rect">
            <a:avLst/>
          </a:prstGeom>
          <a:noFill/>
        </p:spPr>
        <p:txBody>
          <a:bodyPr wrap="square">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2133" b="0" i="0" u="none" strike="noStrike" kern="1200" cap="none" spc="0" normalizeH="0" baseline="0" noProof="0">
                <a:ln>
                  <a:noFill/>
                </a:ln>
                <a:solidFill>
                  <a:prstClr val="white"/>
                </a:solidFill>
                <a:effectLst/>
                <a:uLnTx/>
                <a:uFillTx/>
                <a:latin typeface="Calibri"/>
                <a:ea typeface="+mn-ea"/>
                <a:cs typeface="+mn-cs"/>
              </a:rPr>
              <a:t>Hôm nay chúng ta sẽ cùng nhau xuống dưới đáy đại dương để cùng nhau thám hiểm những điều bí ẩn và tuyệt đẹp ở dưới đó nhé! Rất nhiều điều thú vị đang chờ đón chúng ta!</a:t>
            </a:r>
          </a:p>
        </p:txBody>
      </p:sp>
    </p:spTree>
    <p:extLst>
      <p:ext uri="{BB962C8B-B14F-4D97-AF65-F5344CB8AC3E}">
        <p14:creationId xmlns:p14="http://schemas.microsoft.com/office/powerpoint/2010/main" val="26006203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a:ea typeface="+mn-ea"/>
              <a:cs typeface="+mn-cs"/>
            </a:endParaRPr>
          </a:p>
        </p:txBody>
      </p:sp>
      <p:sp useBgFill="1">
        <p:nvSpPr>
          <p:cNvPr id="13" name="Rectangle 1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pic>
        <p:nvPicPr>
          <p:cNvPr id="6" name="Picture 5" descr="A cartoon of a coral reef&#10;&#10;Description automatically generated">
            <a:extLst>
              <a:ext uri="{FF2B5EF4-FFF2-40B4-BE49-F238E27FC236}">
                <a16:creationId xmlns:a16="http://schemas.microsoft.com/office/drawing/2014/main" id="{29234A71-CDB4-0E4E-B395-4E6E985CACE5}"/>
              </a:ext>
            </a:extLst>
          </p:cNvPr>
          <p:cNvPicPr>
            <a:picLocks noChangeAspect="1"/>
          </p:cNvPicPr>
          <p:nvPr/>
        </p:nvPicPr>
        <p:blipFill rotWithShape="1">
          <a:blip r:embed="rId2">
            <a:extLst>
              <a:ext uri="{28A0092B-C50C-407E-A947-70E740481C1C}">
                <a14:useLocalDpi xmlns:a14="http://schemas.microsoft.com/office/drawing/2010/main" val="0"/>
              </a:ext>
            </a:extLst>
          </a:blip>
          <a:srcRect t="15628"/>
          <a:stretch/>
        </p:blipFill>
        <p:spPr>
          <a:xfrm>
            <a:off x="13" y="7"/>
            <a:ext cx="12191987" cy="6866293"/>
          </a:xfrm>
          <a:prstGeom prst="rect">
            <a:avLst/>
          </a:prstGeom>
        </p:spPr>
      </p:pic>
      <p:sp>
        <p:nvSpPr>
          <p:cNvPr id="7" name="Freeform 2">
            <a:extLst>
              <a:ext uri="{FF2B5EF4-FFF2-40B4-BE49-F238E27FC236}">
                <a16:creationId xmlns:a16="http://schemas.microsoft.com/office/drawing/2014/main" id="{DA0D1007-ADDF-9B85-50E4-1FB8AF643C2E}"/>
              </a:ext>
            </a:extLst>
          </p:cNvPr>
          <p:cNvSpPr/>
          <p:nvPr/>
        </p:nvSpPr>
        <p:spPr>
          <a:xfrm>
            <a:off x="-101600" y="2565400"/>
            <a:ext cx="6502400" cy="5384800"/>
          </a:xfrm>
          <a:custGeom>
            <a:avLst/>
            <a:gdLst/>
            <a:ahLst/>
            <a:cxnLst/>
            <a:rect l="l" t="t" r="r" b="b"/>
            <a:pathLst>
              <a:path w="5135476" h="4114800">
                <a:moveTo>
                  <a:pt x="0" y="0"/>
                </a:moveTo>
                <a:lnTo>
                  <a:pt x="5135476" y="0"/>
                </a:lnTo>
                <a:lnTo>
                  <a:pt x="5135476"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8" name="Thought Bubble: Cloud 7">
            <a:extLst>
              <a:ext uri="{FF2B5EF4-FFF2-40B4-BE49-F238E27FC236}">
                <a16:creationId xmlns:a16="http://schemas.microsoft.com/office/drawing/2014/main" id="{51582BB6-CE35-0C4F-D855-46428A7EEC76}"/>
              </a:ext>
            </a:extLst>
          </p:cNvPr>
          <p:cNvSpPr/>
          <p:nvPr/>
        </p:nvSpPr>
        <p:spPr>
          <a:xfrm>
            <a:off x="5504393" y="431800"/>
            <a:ext cx="5740400" cy="3507232"/>
          </a:xfrm>
          <a:prstGeom prst="cloudCallout">
            <a:avLst>
              <a:gd name="adj1" fmla="val -50711"/>
              <a:gd name="adj2" fmla="val 49832"/>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a:ln>
                  <a:noFill/>
                </a:ln>
                <a:solidFill>
                  <a:srgbClr val="4F81BD">
                    <a:lumMod val="50000"/>
                  </a:srgbClr>
                </a:solidFill>
                <a:effectLst/>
                <a:uLnTx/>
                <a:uFillTx/>
                <a:latin typeface="Arial" panose="020B0604020202020204" pitchFamily="34" charset="0"/>
                <a:ea typeface="+mn-ea"/>
                <a:cs typeface="Arial" panose="020B0604020202020204" pitchFamily="34" charset="0"/>
              </a:rPr>
              <a:t>Xin chào Các bạn nhỏ! Tớ là Cá Heo Xanh. Chào mừng các bạn đã đến với đại dương bao la của chúng tớ. Và giờ đây hãy đến với thử thách đầu tiên trong hành trình này nhé!</a:t>
            </a:r>
          </a:p>
        </p:txBody>
      </p:sp>
    </p:spTree>
    <p:extLst>
      <p:ext uri="{BB962C8B-B14F-4D97-AF65-F5344CB8AC3E}">
        <p14:creationId xmlns:p14="http://schemas.microsoft.com/office/powerpoint/2010/main" val="33604164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2" presetClass="emph" presetSubtype="0" fill="hold" grpId="0" nodeType="clickEffect">
                                  <p:stCondLst>
                                    <p:cond delay="0"/>
                                  </p:stCondLst>
                                  <p:childTnLst>
                                    <p:animRot by="120000">
                                      <p:cBhvr>
                                        <p:cTn id="11" dur="100" fill="hold">
                                          <p:stCondLst>
                                            <p:cond delay="0"/>
                                          </p:stCondLst>
                                        </p:cTn>
                                        <p:tgtEl>
                                          <p:spTgt spid="7"/>
                                        </p:tgtEl>
                                        <p:attrNameLst>
                                          <p:attrName>r</p:attrName>
                                        </p:attrNameLst>
                                      </p:cBhvr>
                                    </p:animRot>
                                    <p:animRot by="-240000">
                                      <p:cBhvr>
                                        <p:cTn id="12" dur="200" fill="hold">
                                          <p:stCondLst>
                                            <p:cond delay="200"/>
                                          </p:stCondLst>
                                        </p:cTn>
                                        <p:tgtEl>
                                          <p:spTgt spid="7"/>
                                        </p:tgtEl>
                                        <p:attrNameLst>
                                          <p:attrName>r</p:attrName>
                                        </p:attrNameLst>
                                      </p:cBhvr>
                                    </p:animRot>
                                    <p:animRot by="240000">
                                      <p:cBhvr>
                                        <p:cTn id="13" dur="200" fill="hold">
                                          <p:stCondLst>
                                            <p:cond delay="400"/>
                                          </p:stCondLst>
                                        </p:cTn>
                                        <p:tgtEl>
                                          <p:spTgt spid="7"/>
                                        </p:tgtEl>
                                        <p:attrNameLst>
                                          <p:attrName>r</p:attrName>
                                        </p:attrNameLst>
                                      </p:cBhvr>
                                    </p:animRot>
                                    <p:animRot by="-240000">
                                      <p:cBhvr>
                                        <p:cTn id="14" dur="200" fill="hold">
                                          <p:stCondLst>
                                            <p:cond delay="600"/>
                                          </p:stCondLst>
                                        </p:cTn>
                                        <p:tgtEl>
                                          <p:spTgt spid="7"/>
                                        </p:tgtEl>
                                        <p:attrNameLst>
                                          <p:attrName>r</p:attrName>
                                        </p:attrNameLst>
                                      </p:cBhvr>
                                    </p:animRot>
                                    <p:animRot by="120000">
                                      <p:cBhvr>
                                        <p:cTn id="15" dur="200" fill="hold">
                                          <p:stCondLst>
                                            <p:cond delay="800"/>
                                          </p:stCondLst>
                                        </p:cTn>
                                        <p:tgtEl>
                                          <p:spTgt spid="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a:ea typeface="+mn-ea"/>
              <a:cs typeface="+mn-cs"/>
            </a:endParaRPr>
          </a:p>
        </p:txBody>
      </p:sp>
      <p:sp useBgFill="1">
        <p:nvSpPr>
          <p:cNvPr id="13" name="Rectangle 1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pic>
        <p:nvPicPr>
          <p:cNvPr id="6" name="Picture 5" descr="A cartoon of a coral reef&#10;&#10;Description automatically generated">
            <a:extLst>
              <a:ext uri="{FF2B5EF4-FFF2-40B4-BE49-F238E27FC236}">
                <a16:creationId xmlns:a16="http://schemas.microsoft.com/office/drawing/2014/main" id="{29234A71-CDB4-0E4E-B395-4E6E985CACE5}"/>
              </a:ext>
            </a:extLst>
          </p:cNvPr>
          <p:cNvPicPr>
            <a:picLocks noChangeAspect="1"/>
          </p:cNvPicPr>
          <p:nvPr/>
        </p:nvPicPr>
        <p:blipFill rotWithShape="1">
          <a:blip r:embed="rId2">
            <a:extLst>
              <a:ext uri="{28A0092B-C50C-407E-A947-70E740481C1C}">
                <a14:useLocalDpi xmlns:a14="http://schemas.microsoft.com/office/drawing/2010/main" val="0"/>
              </a:ext>
            </a:extLst>
          </a:blip>
          <a:srcRect t="15628"/>
          <a:stretch/>
        </p:blipFill>
        <p:spPr>
          <a:xfrm>
            <a:off x="13" y="7"/>
            <a:ext cx="12191987" cy="6866293"/>
          </a:xfrm>
          <a:prstGeom prst="rect">
            <a:avLst/>
          </a:prstGeom>
        </p:spPr>
      </p:pic>
      <p:sp>
        <p:nvSpPr>
          <p:cNvPr id="2" name="Rectangle: Rounded Corners 1">
            <a:extLst>
              <a:ext uri="{FF2B5EF4-FFF2-40B4-BE49-F238E27FC236}">
                <a16:creationId xmlns:a16="http://schemas.microsoft.com/office/drawing/2014/main" id="{4B993D1A-4609-A11E-B841-25A6D8A16783}"/>
              </a:ext>
            </a:extLst>
          </p:cNvPr>
          <p:cNvSpPr/>
          <p:nvPr/>
        </p:nvSpPr>
        <p:spPr>
          <a:xfrm>
            <a:off x="304800" y="381000"/>
            <a:ext cx="11480800" cy="609600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sp>
        <p:nvSpPr>
          <p:cNvPr id="3" name="Oval 2">
            <a:extLst>
              <a:ext uri="{FF2B5EF4-FFF2-40B4-BE49-F238E27FC236}">
                <a16:creationId xmlns:a16="http://schemas.microsoft.com/office/drawing/2014/main" id="{3013E90C-99F5-52BF-398A-B938587F9683}"/>
              </a:ext>
            </a:extLst>
          </p:cNvPr>
          <p:cNvSpPr/>
          <p:nvPr/>
        </p:nvSpPr>
        <p:spPr>
          <a:xfrm>
            <a:off x="692090" y="533400"/>
            <a:ext cx="711200" cy="711200"/>
          </a:xfrm>
          <a:prstGeom prst="ellipse">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2</a:t>
            </a:r>
          </a:p>
        </p:txBody>
      </p:sp>
      <p:sp>
        <p:nvSpPr>
          <p:cNvPr id="7" name="TextBox 6">
            <a:extLst>
              <a:ext uri="{FF2B5EF4-FFF2-40B4-BE49-F238E27FC236}">
                <a16:creationId xmlns:a16="http://schemas.microsoft.com/office/drawing/2014/main" id="{1EA40FB5-57E7-B02A-6FB8-03E69E583D67}"/>
              </a:ext>
            </a:extLst>
          </p:cNvPr>
          <p:cNvSpPr txBox="1"/>
          <p:nvPr/>
        </p:nvSpPr>
        <p:spPr>
          <a:xfrm>
            <a:off x="1403289" y="659825"/>
            <a:ext cx="10045807"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Rú</a:t>
            </a:r>
            <a:r>
              <a:rPr lang="en-US" sz="3200" b="1" dirty="0">
                <a:solidFill>
                  <a:srgbClr val="C00000"/>
                </a:solidFill>
                <a:latin typeface="Arial" panose="020B0604020202020204" pitchFamily="34" charset="0"/>
                <a:cs typeface="Arial" panose="020B0604020202020204" pitchFamily="34" charset="0"/>
              </a:rPr>
              <a:t>t </a:t>
            </a:r>
            <a:r>
              <a:rPr lang="en-US" sz="3200" b="1" dirty="0" err="1">
                <a:solidFill>
                  <a:srgbClr val="C00000"/>
                </a:solidFill>
                <a:latin typeface="Arial" panose="020B0604020202020204" pitchFamily="34" charset="0"/>
                <a:cs typeface="Arial" panose="020B0604020202020204" pitchFamily="34" charset="0"/>
              </a:rPr>
              <a:t>gọn</a:t>
            </a:r>
            <a:r>
              <a:rPr lang="en-US" sz="3200" b="1" dirty="0">
                <a:solidFill>
                  <a:srgbClr val="C00000"/>
                </a:solidFill>
                <a:latin typeface="Arial" panose="020B0604020202020204" pitchFamily="34" charset="0"/>
                <a:cs typeface="Arial" panose="020B0604020202020204" pitchFamily="34" charset="0"/>
              </a:rPr>
              <a:t> </a:t>
            </a:r>
            <a:r>
              <a:rPr lang="en-US" sz="3200" b="1" dirty="0" err="1">
                <a:solidFill>
                  <a:srgbClr val="C00000"/>
                </a:solidFill>
                <a:latin typeface="Arial" panose="020B0604020202020204" pitchFamily="34" charset="0"/>
                <a:cs typeface="Arial" panose="020B0604020202020204" pitchFamily="34" charset="0"/>
              </a:rPr>
              <a:t>rồi</a:t>
            </a:r>
            <a:r>
              <a:rPr lang="en-US" sz="3200" b="1" dirty="0">
                <a:solidFill>
                  <a:srgbClr val="C00000"/>
                </a:solidFill>
                <a:latin typeface="Arial" panose="020B0604020202020204" pitchFamily="34" charset="0"/>
                <a:cs typeface="Arial" panose="020B0604020202020204" pitchFamily="34" charset="0"/>
              </a:rPr>
              <a:t> </a:t>
            </a:r>
            <a:r>
              <a:rPr lang="en-US" sz="3200" b="1" dirty="0" err="1">
                <a:solidFill>
                  <a:srgbClr val="C00000"/>
                </a:solidFill>
                <a:latin typeface="Arial" panose="020B0604020202020204" pitchFamily="34" charset="0"/>
                <a:cs typeface="Arial" panose="020B0604020202020204" pitchFamily="34" charset="0"/>
              </a:rPr>
              <a:t>tính</a:t>
            </a:r>
            <a:endParaRPr kumimoji="0" lang="en-US" sz="32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pic>
        <p:nvPicPr>
          <p:cNvPr id="8" name="Picture 7">
            <a:extLst>
              <a:ext uri="{FF2B5EF4-FFF2-40B4-BE49-F238E27FC236}">
                <a16:creationId xmlns:a16="http://schemas.microsoft.com/office/drawing/2014/main" id="{5ED613EE-8CDB-B3F6-3155-B725A8849B59}"/>
              </a:ext>
            </a:extLst>
          </p:cNvPr>
          <p:cNvPicPr>
            <a:picLocks noChangeAspect="1"/>
          </p:cNvPicPr>
          <p:nvPr/>
        </p:nvPicPr>
        <p:blipFill>
          <a:blip r:embed="rId3"/>
          <a:stretch>
            <a:fillRect/>
          </a:stretch>
        </p:blipFill>
        <p:spPr>
          <a:xfrm>
            <a:off x="581024" y="1927825"/>
            <a:ext cx="11096625" cy="1132989"/>
          </a:xfrm>
          <a:prstGeom prst="rect">
            <a:avLst/>
          </a:prstGeom>
        </p:spPr>
      </p:pic>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412FDF9D-17A8-3904-9CCA-3BFC2CF187DE}"/>
                  </a:ext>
                </a:extLst>
              </p:cNvPr>
              <p:cNvSpPr txBox="1"/>
              <p:nvPr/>
            </p:nvSpPr>
            <p:spPr>
              <a:xfrm>
                <a:off x="590550" y="3086100"/>
                <a:ext cx="1933575" cy="2045368"/>
              </a:xfrm>
              <a:prstGeom prst="rect">
                <a:avLst/>
              </a:prstGeom>
              <a:noFill/>
            </p:spPr>
            <p:txBody>
              <a:bodyPr wrap="square" rtlCol="0">
                <a:spAutoFit/>
              </a:bodyPr>
              <a:lstStyle/>
              <a:p>
                <a:r>
                  <a:rPr lang="en-US" sz="4400" dirty="0">
                    <a:solidFill>
                      <a:srgbClr val="FF0000"/>
                    </a:solidFill>
                  </a:rPr>
                  <a:t>= </a:t>
                </a:r>
                <a14:m>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𝟕</m:t>
                        </m:r>
                      </m:num>
                      <m:den>
                        <m:r>
                          <a:rPr lang="en-US" sz="4400" b="1" i="1" smtClean="0">
                            <a:solidFill>
                              <a:srgbClr val="FF0000"/>
                            </a:solidFill>
                            <a:latin typeface="Cambria Math" panose="02040503050406030204" pitchFamily="18" charset="0"/>
                          </a:rPr>
                          <m:t>𝟗</m:t>
                        </m:r>
                      </m:den>
                    </m:f>
                    <m:r>
                      <a:rPr lang="en-US" sz="4400" b="1" i="1" smtClean="0">
                        <a:solidFill>
                          <a:srgbClr val="FF0000"/>
                        </a:solidFill>
                        <a:latin typeface="Cambria Math" panose="02040503050406030204" pitchFamily="18" charset="0"/>
                      </a:rPr>
                      <m:t> </m:t>
                    </m:r>
                    <m:r>
                      <a:rPr lang="en-US" sz="4400" b="1" i="1" smtClean="0">
                        <a:solidFill>
                          <a:srgbClr val="FF0000"/>
                        </a:solidFill>
                        <a:latin typeface="Cambria Math" panose="02040503050406030204" pitchFamily="18" charset="0"/>
                      </a:rPr>
                      <m:t>𝒙</m:t>
                    </m:r>
                    <m:f>
                      <m:fPr>
                        <m:ctrlPr>
                          <a:rPr lang="en-US" sz="4400" b="1" i="1">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𝟗</m:t>
                        </m:r>
                      </m:num>
                      <m:den>
                        <m:r>
                          <a:rPr lang="en-US" sz="4400" b="1" i="1" smtClean="0">
                            <a:solidFill>
                              <a:srgbClr val="FF0000"/>
                            </a:solidFill>
                            <a:latin typeface="Cambria Math" panose="02040503050406030204" pitchFamily="18" charset="0"/>
                          </a:rPr>
                          <m:t>𝟖</m:t>
                        </m:r>
                      </m:den>
                    </m:f>
                  </m:oMath>
                </a14:m>
                <a:endParaRPr lang="en-US" sz="4400" b="1" dirty="0">
                  <a:solidFill>
                    <a:srgbClr val="FF0000"/>
                  </a:solidFill>
                </a:endParaRPr>
              </a:p>
              <a:p>
                <a:r>
                  <a:rPr lang="en-US" sz="4400" dirty="0">
                    <a:solidFill>
                      <a:srgbClr val="FF0000"/>
                    </a:solidFill>
                  </a:rPr>
                  <a:t>= </a:t>
                </a:r>
                <a14:m>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𝟕</m:t>
                        </m:r>
                      </m:num>
                      <m:den>
                        <m:r>
                          <a:rPr lang="en-US" sz="4400" b="1" i="1" smtClean="0">
                            <a:solidFill>
                              <a:srgbClr val="FF0000"/>
                            </a:solidFill>
                            <a:latin typeface="Cambria Math" panose="02040503050406030204" pitchFamily="18" charset="0"/>
                          </a:rPr>
                          <m:t>𝟖</m:t>
                        </m:r>
                      </m:den>
                    </m:f>
                    <m:r>
                      <a:rPr lang="en-US" sz="4400" b="1" i="1" smtClean="0">
                        <a:solidFill>
                          <a:srgbClr val="FF0000"/>
                        </a:solidFill>
                        <a:latin typeface="Cambria Math" panose="02040503050406030204" pitchFamily="18" charset="0"/>
                      </a:rPr>
                      <m:t> </m:t>
                    </m:r>
                  </m:oMath>
                </a14:m>
                <a:endParaRPr lang="en-US" sz="4400" dirty="0">
                  <a:solidFill>
                    <a:srgbClr val="FF0000"/>
                  </a:solidFill>
                </a:endParaRPr>
              </a:p>
            </p:txBody>
          </p:sp>
        </mc:Choice>
        <mc:Fallback xmlns="">
          <p:sp>
            <p:nvSpPr>
              <p:cNvPr id="4" name="TextBox 3">
                <a:extLst>
                  <a:ext uri="{FF2B5EF4-FFF2-40B4-BE49-F238E27FC236}">
                    <a16:creationId xmlns:a16="http://schemas.microsoft.com/office/drawing/2014/main" id="{412FDF9D-17A8-3904-9CCA-3BFC2CF187DE}"/>
                  </a:ext>
                </a:extLst>
              </p:cNvPr>
              <p:cNvSpPr txBox="1">
                <a:spLocks noRot="1" noChangeAspect="1" noMove="1" noResize="1" noEditPoints="1" noAdjustHandles="1" noChangeArrowheads="1" noChangeShapeType="1" noTextEdit="1"/>
              </p:cNvSpPr>
              <p:nvPr/>
            </p:nvSpPr>
            <p:spPr>
              <a:xfrm>
                <a:off x="590550" y="3086100"/>
                <a:ext cx="1933575" cy="2045368"/>
              </a:xfrm>
              <a:prstGeom prst="rect">
                <a:avLst/>
              </a:prstGeom>
              <a:blipFill>
                <a:blip r:embed="rId4"/>
                <a:stretch>
                  <a:fillRect l="-12934" b="-654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3D46C5FF-F04C-9628-BE90-8EE3106C3933}"/>
                  </a:ext>
                </a:extLst>
              </p:cNvPr>
              <p:cNvSpPr txBox="1"/>
              <p:nvPr/>
            </p:nvSpPr>
            <p:spPr>
              <a:xfrm>
                <a:off x="3771899" y="2981325"/>
                <a:ext cx="2447925" cy="2045175"/>
              </a:xfrm>
              <a:prstGeom prst="rect">
                <a:avLst/>
              </a:prstGeom>
              <a:noFill/>
            </p:spPr>
            <p:txBody>
              <a:bodyPr wrap="square" rtlCol="0">
                <a:spAutoFit/>
              </a:bodyPr>
              <a:lstStyle/>
              <a:p>
                <a:r>
                  <a:rPr lang="en-US" sz="4400" dirty="0">
                    <a:solidFill>
                      <a:srgbClr val="FF0000"/>
                    </a:solidFill>
                  </a:rPr>
                  <a:t>= </a:t>
                </a:r>
                <a14:m>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𝟑</m:t>
                        </m:r>
                      </m:num>
                      <m:den>
                        <m:r>
                          <a:rPr lang="en-US" sz="4400" b="1" i="1" smtClean="0">
                            <a:solidFill>
                              <a:srgbClr val="FF0000"/>
                            </a:solidFill>
                            <a:latin typeface="Cambria Math" panose="02040503050406030204" pitchFamily="18" charset="0"/>
                          </a:rPr>
                          <m:t>𝟐</m:t>
                        </m:r>
                      </m:den>
                    </m:f>
                    <m:r>
                      <a:rPr lang="en-US" sz="4400" b="1" i="1" smtClean="0">
                        <a:solidFill>
                          <a:srgbClr val="FF0000"/>
                        </a:solidFill>
                        <a:latin typeface="Cambria Math" panose="02040503050406030204" pitchFamily="18" charset="0"/>
                      </a:rPr>
                      <m:t> </m:t>
                    </m:r>
                    <m:r>
                      <a:rPr lang="en-US" sz="4400" b="1" i="1" smtClean="0">
                        <a:solidFill>
                          <a:srgbClr val="FF0000"/>
                        </a:solidFill>
                        <a:latin typeface="Cambria Math" panose="02040503050406030204" pitchFamily="18" charset="0"/>
                      </a:rPr>
                      <m:t>𝒙</m:t>
                    </m:r>
                    <m:f>
                      <m:fPr>
                        <m:ctrlPr>
                          <a:rPr lang="en-US" sz="4400" b="1" i="1">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𝟏𝟎</m:t>
                        </m:r>
                      </m:num>
                      <m:den>
                        <m:r>
                          <a:rPr lang="en-US" sz="4400" b="1" i="1" smtClean="0">
                            <a:solidFill>
                              <a:srgbClr val="FF0000"/>
                            </a:solidFill>
                            <a:latin typeface="Cambria Math" panose="02040503050406030204" pitchFamily="18" charset="0"/>
                          </a:rPr>
                          <m:t>𝟑</m:t>
                        </m:r>
                      </m:den>
                    </m:f>
                  </m:oMath>
                </a14:m>
                <a:endParaRPr lang="en-US" sz="4400" b="1" dirty="0">
                  <a:solidFill>
                    <a:srgbClr val="FF0000"/>
                  </a:solidFill>
                </a:endParaRPr>
              </a:p>
              <a:p>
                <a:r>
                  <a:rPr lang="en-US" sz="4400" dirty="0">
                    <a:solidFill>
                      <a:srgbClr val="FF0000"/>
                    </a:solidFill>
                  </a:rPr>
                  <a:t>= </a:t>
                </a:r>
                <a14:m>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𝟏𝟎</m:t>
                        </m:r>
                      </m:num>
                      <m:den>
                        <m:r>
                          <a:rPr lang="en-US" sz="4400" b="1" i="1" smtClean="0">
                            <a:solidFill>
                              <a:srgbClr val="FF0000"/>
                            </a:solidFill>
                            <a:latin typeface="Cambria Math" panose="02040503050406030204" pitchFamily="18" charset="0"/>
                          </a:rPr>
                          <m:t>𝟐</m:t>
                        </m:r>
                      </m:den>
                    </m:f>
                    <m:r>
                      <a:rPr lang="en-US" sz="4400" b="1" i="1" smtClean="0">
                        <a:solidFill>
                          <a:srgbClr val="FF0000"/>
                        </a:solidFill>
                        <a:latin typeface="Cambria Math" panose="02040503050406030204" pitchFamily="18" charset="0"/>
                      </a:rPr>
                      <m:t>=</m:t>
                    </m:r>
                    <m:r>
                      <a:rPr lang="en-US" sz="4400" b="1" i="1" smtClean="0">
                        <a:solidFill>
                          <a:srgbClr val="FF0000"/>
                        </a:solidFill>
                        <a:latin typeface="Cambria Math" panose="02040503050406030204" pitchFamily="18" charset="0"/>
                      </a:rPr>
                      <m:t>𝟓</m:t>
                    </m:r>
                    <m:r>
                      <a:rPr lang="en-US" sz="4400" b="1" i="1" smtClean="0">
                        <a:solidFill>
                          <a:srgbClr val="FF0000"/>
                        </a:solidFill>
                        <a:latin typeface="Cambria Math" panose="02040503050406030204" pitchFamily="18" charset="0"/>
                      </a:rPr>
                      <m:t> </m:t>
                    </m:r>
                  </m:oMath>
                </a14:m>
                <a:endParaRPr lang="en-US" sz="4400" dirty="0">
                  <a:solidFill>
                    <a:srgbClr val="FF0000"/>
                  </a:solidFill>
                </a:endParaRPr>
              </a:p>
            </p:txBody>
          </p:sp>
        </mc:Choice>
        <mc:Fallback xmlns="">
          <p:sp>
            <p:nvSpPr>
              <p:cNvPr id="5" name="TextBox 4">
                <a:extLst>
                  <a:ext uri="{FF2B5EF4-FFF2-40B4-BE49-F238E27FC236}">
                    <a16:creationId xmlns:a16="http://schemas.microsoft.com/office/drawing/2014/main" id="{3D46C5FF-F04C-9628-BE90-8EE3106C3933}"/>
                  </a:ext>
                </a:extLst>
              </p:cNvPr>
              <p:cNvSpPr txBox="1">
                <a:spLocks noRot="1" noChangeAspect="1" noMove="1" noResize="1" noEditPoints="1" noAdjustHandles="1" noChangeArrowheads="1" noChangeShapeType="1" noTextEdit="1"/>
              </p:cNvSpPr>
              <p:nvPr/>
            </p:nvSpPr>
            <p:spPr>
              <a:xfrm>
                <a:off x="3771899" y="2981325"/>
                <a:ext cx="2447925" cy="2045175"/>
              </a:xfrm>
              <a:prstGeom prst="rect">
                <a:avLst/>
              </a:prstGeom>
              <a:blipFill>
                <a:blip r:embed="rId5"/>
                <a:stretch>
                  <a:fillRect l="-10224" b="-654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B56E851A-DF16-7014-727C-482D926F77E4}"/>
                  </a:ext>
                </a:extLst>
              </p:cNvPr>
              <p:cNvSpPr txBox="1"/>
              <p:nvPr/>
            </p:nvSpPr>
            <p:spPr>
              <a:xfrm>
                <a:off x="6915149" y="2886075"/>
                <a:ext cx="2447925" cy="2087816"/>
              </a:xfrm>
              <a:prstGeom prst="rect">
                <a:avLst/>
              </a:prstGeom>
              <a:noFill/>
            </p:spPr>
            <p:txBody>
              <a:bodyPr wrap="square" rtlCol="0">
                <a:spAutoFit/>
              </a:bodyPr>
              <a:lstStyle/>
              <a:p>
                <a:r>
                  <a:rPr lang="en-US" sz="4400" dirty="0">
                    <a:solidFill>
                      <a:srgbClr val="FF0000"/>
                    </a:solidFill>
                  </a:rPr>
                  <a:t>= </a:t>
                </a:r>
                <a14:m>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𝟒</m:t>
                        </m:r>
                      </m:num>
                      <m:den>
                        <m:r>
                          <a:rPr lang="en-US" sz="4400" b="1" i="1" smtClean="0">
                            <a:solidFill>
                              <a:srgbClr val="FF0000"/>
                            </a:solidFill>
                            <a:latin typeface="Cambria Math" panose="02040503050406030204" pitchFamily="18" charset="0"/>
                          </a:rPr>
                          <m:t>𝟓</m:t>
                        </m:r>
                      </m:den>
                    </m:f>
                    <m:r>
                      <a:rPr lang="en-US" sz="4400" b="1" i="1" smtClean="0">
                        <a:solidFill>
                          <a:srgbClr val="FF0000"/>
                        </a:solidFill>
                        <a:latin typeface="Cambria Math" panose="02040503050406030204" pitchFamily="18" charset="0"/>
                      </a:rPr>
                      <m:t> </m:t>
                    </m:r>
                    <m:r>
                      <a:rPr lang="en-US" sz="4400" b="1" i="1" smtClean="0">
                        <a:solidFill>
                          <a:srgbClr val="FF0000"/>
                        </a:solidFill>
                        <a:latin typeface="Cambria Math" panose="02040503050406030204" pitchFamily="18" charset="0"/>
                      </a:rPr>
                      <m:t>𝒙</m:t>
                    </m:r>
                    <m:r>
                      <a:rPr lang="en-US" sz="4400" b="1" i="1" smtClean="0">
                        <a:solidFill>
                          <a:srgbClr val="FF0000"/>
                        </a:solidFill>
                        <a:latin typeface="Cambria Math" panose="02040503050406030204" pitchFamily="18" charset="0"/>
                      </a:rPr>
                      <m:t> </m:t>
                    </m:r>
                    <m:f>
                      <m:fPr>
                        <m:ctrlPr>
                          <a:rPr lang="en-US" sz="4400" b="1" i="1">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𝟑</m:t>
                        </m:r>
                      </m:num>
                      <m:den>
                        <m:r>
                          <a:rPr lang="en-US" sz="4400" b="1" i="1" smtClean="0">
                            <a:solidFill>
                              <a:srgbClr val="FF0000"/>
                            </a:solidFill>
                            <a:latin typeface="Cambria Math" panose="02040503050406030204" pitchFamily="18" charset="0"/>
                          </a:rPr>
                          <m:t>𝟐</m:t>
                        </m:r>
                      </m:den>
                    </m:f>
                  </m:oMath>
                </a14:m>
                <a:endParaRPr lang="en-US" sz="4400" b="1" dirty="0">
                  <a:solidFill>
                    <a:srgbClr val="FF0000"/>
                  </a:solidFill>
                </a:endParaRPr>
              </a:p>
              <a:p>
                <a:r>
                  <a:rPr lang="en-US" sz="4400" dirty="0">
                    <a:solidFill>
                      <a:srgbClr val="FF0000"/>
                    </a:solidFill>
                  </a:rPr>
                  <a:t>= </a:t>
                </a:r>
                <a14:m>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𝟏𝟐</m:t>
                        </m:r>
                      </m:num>
                      <m:den>
                        <m:r>
                          <a:rPr lang="en-US" sz="4400" b="1" i="1" smtClean="0">
                            <a:solidFill>
                              <a:srgbClr val="FF0000"/>
                            </a:solidFill>
                            <a:latin typeface="Cambria Math" panose="02040503050406030204" pitchFamily="18" charset="0"/>
                          </a:rPr>
                          <m:t>𝟏𝟎</m:t>
                        </m:r>
                      </m:den>
                    </m:f>
                    <m:r>
                      <a:rPr lang="en-US" sz="4400" b="1" i="1" smtClean="0">
                        <a:solidFill>
                          <a:srgbClr val="FF0000"/>
                        </a:solidFill>
                        <a:latin typeface="Cambria Math" panose="02040503050406030204" pitchFamily="18" charset="0"/>
                      </a:rPr>
                      <m:t>=</m:t>
                    </m:r>
                    <m:f>
                      <m:fPr>
                        <m:ctrlPr>
                          <a:rPr lang="en-US" sz="4400" b="1" i="1">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𝟔</m:t>
                        </m:r>
                      </m:num>
                      <m:den>
                        <m:r>
                          <a:rPr lang="en-US" sz="4400" b="1" i="1" smtClean="0">
                            <a:solidFill>
                              <a:srgbClr val="FF0000"/>
                            </a:solidFill>
                            <a:latin typeface="Cambria Math" panose="02040503050406030204" pitchFamily="18" charset="0"/>
                          </a:rPr>
                          <m:t>𝟓</m:t>
                        </m:r>
                      </m:den>
                    </m:f>
                  </m:oMath>
                </a14:m>
                <a:endParaRPr lang="en-US" sz="4400" dirty="0">
                  <a:solidFill>
                    <a:srgbClr val="FF0000"/>
                  </a:solidFill>
                </a:endParaRPr>
              </a:p>
            </p:txBody>
          </p:sp>
        </mc:Choice>
        <mc:Fallback xmlns="">
          <p:sp>
            <p:nvSpPr>
              <p:cNvPr id="9" name="TextBox 8">
                <a:extLst>
                  <a:ext uri="{FF2B5EF4-FFF2-40B4-BE49-F238E27FC236}">
                    <a16:creationId xmlns:a16="http://schemas.microsoft.com/office/drawing/2014/main" id="{B56E851A-DF16-7014-727C-482D926F77E4}"/>
                  </a:ext>
                </a:extLst>
              </p:cNvPr>
              <p:cNvSpPr txBox="1">
                <a:spLocks noRot="1" noChangeAspect="1" noMove="1" noResize="1" noEditPoints="1" noAdjustHandles="1" noChangeArrowheads="1" noChangeShapeType="1" noTextEdit="1"/>
              </p:cNvSpPr>
              <p:nvPr/>
            </p:nvSpPr>
            <p:spPr>
              <a:xfrm>
                <a:off x="6915149" y="2886075"/>
                <a:ext cx="2447925" cy="2087816"/>
              </a:xfrm>
              <a:prstGeom prst="rect">
                <a:avLst/>
              </a:prstGeom>
              <a:blipFill>
                <a:blip r:embed="rId6"/>
                <a:stretch>
                  <a:fillRect l="-9950" b="-437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0E4F1736-424A-5696-863E-546F19661609}"/>
                  </a:ext>
                </a:extLst>
              </p:cNvPr>
              <p:cNvSpPr txBox="1"/>
              <p:nvPr/>
            </p:nvSpPr>
            <p:spPr>
              <a:xfrm>
                <a:off x="9572624" y="2876550"/>
                <a:ext cx="2447925" cy="2087816"/>
              </a:xfrm>
              <a:prstGeom prst="rect">
                <a:avLst/>
              </a:prstGeom>
              <a:noFill/>
            </p:spPr>
            <p:txBody>
              <a:bodyPr wrap="square" rtlCol="0">
                <a:spAutoFit/>
              </a:bodyPr>
              <a:lstStyle/>
              <a:p>
                <a:r>
                  <a:rPr lang="en-US" sz="4400" dirty="0">
                    <a:solidFill>
                      <a:srgbClr val="FF0000"/>
                    </a:solidFill>
                  </a:rPr>
                  <a:t>= </a:t>
                </a:r>
                <a14:m>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𝟏</m:t>
                        </m:r>
                      </m:num>
                      <m:den>
                        <m:r>
                          <a:rPr lang="en-US" sz="4400" b="1" i="1" smtClean="0">
                            <a:solidFill>
                              <a:srgbClr val="FF0000"/>
                            </a:solidFill>
                            <a:latin typeface="Cambria Math" panose="02040503050406030204" pitchFamily="18" charset="0"/>
                          </a:rPr>
                          <m:t>𝟔</m:t>
                        </m:r>
                      </m:den>
                    </m:f>
                    <m:r>
                      <a:rPr lang="en-US" sz="4400" b="1" i="1" smtClean="0">
                        <a:solidFill>
                          <a:srgbClr val="FF0000"/>
                        </a:solidFill>
                        <a:latin typeface="Cambria Math" panose="02040503050406030204" pitchFamily="18" charset="0"/>
                      </a:rPr>
                      <m:t> </m:t>
                    </m:r>
                    <m:r>
                      <a:rPr lang="en-US" sz="4400" b="1" i="1" smtClean="0">
                        <a:solidFill>
                          <a:srgbClr val="FF0000"/>
                        </a:solidFill>
                        <a:latin typeface="Cambria Math" panose="02040503050406030204" pitchFamily="18" charset="0"/>
                      </a:rPr>
                      <m:t>𝒙</m:t>
                    </m:r>
                    <m:r>
                      <a:rPr lang="en-US" sz="4400" b="1" i="1" smtClean="0">
                        <a:solidFill>
                          <a:srgbClr val="FF0000"/>
                        </a:solidFill>
                        <a:latin typeface="Cambria Math" panose="02040503050406030204" pitchFamily="18" charset="0"/>
                      </a:rPr>
                      <m:t> </m:t>
                    </m:r>
                    <m:f>
                      <m:fPr>
                        <m:ctrlPr>
                          <a:rPr lang="en-US" sz="4400" b="1" i="1">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𝟑</m:t>
                        </m:r>
                      </m:num>
                      <m:den>
                        <m:r>
                          <a:rPr lang="en-US" sz="4400" b="1" i="1" smtClean="0">
                            <a:solidFill>
                              <a:srgbClr val="FF0000"/>
                            </a:solidFill>
                            <a:latin typeface="Cambria Math" panose="02040503050406030204" pitchFamily="18" charset="0"/>
                          </a:rPr>
                          <m:t>𝟕</m:t>
                        </m:r>
                      </m:den>
                    </m:f>
                  </m:oMath>
                </a14:m>
                <a:endParaRPr lang="en-US" sz="4400" b="1" dirty="0">
                  <a:solidFill>
                    <a:srgbClr val="FF0000"/>
                  </a:solidFill>
                </a:endParaRPr>
              </a:p>
              <a:p>
                <a:r>
                  <a:rPr lang="en-US" sz="4400" dirty="0">
                    <a:solidFill>
                      <a:srgbClr val="FF0000"/>
                    </a:solidFill>
                  </a:rPr>
                  <a:t>= </a:t>
                </a:r>
                <a14:m>
                  <m:oMath xmlns:m="http://schemas.openxmlformats.org/officeDocument/2006/math">
                    <m:f>
                      <m:fPr>
                        <m:ctrlPr>
                          <a:rPr lang="en-US" sz="4400" b="1" i="1" smtClean="0">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𝟑</m:t>
                        </m:r>
                      </m:num>
                      <m:den>
                        <m:r>
                          <a:rPr lang="en-US" sz="4400" b="1" i="1" smtClean="0">
                            <a:solidFill>
                              <a:srgbClr val="FF0000"/>
                            </a:solidFill>
                            <a:latin typeface="Cambria Math" panose="02040503050406030204" pitchFamily="18" charset="0"/>
                          </a:rPr>
                          <m:t>𝟒𝟐</m:t>
                        </m:r>
                      </m:den>
                    </m:f>
                    <m:r>
                      <a:rPr lang="en-US" sz="4400" b="1" i="1" smtClean="0">
                        <a:solidFill>
                          <a:srgbClr val="FF0000"/>
                        </a:solidFill>
                        <a:latin typeface="Cambria Math" panose="02040503050406030204" pitchFamily="18" charset="0"/>
                      </a:rPr>
                      <m:t>=</m:t>
                    </m:r>
                    <m:f>
                      <m:fPr>
                        <m:ctrlPr>
                          <a:rPr lang="en-US" sz="4400" b="1" i="1">
                            <a:solidFill>
                              <a:srgbClr val="FF0000"/>
                            </a:solidFill>
                            <a:latin typeface="Cambria Math" panose="02040503050406030204" pitchFamily="18" charset="0"/>
                          </a:rPr>
                        </m:ctrlPr>
                      </m:fPr>
                      <m:num>
                        <m:r>
                          <a:rPr lang="en-US" sz="4400" b="1" i="1" smtClean="0">
                            <a:solidFill>
                              <a:srgbClr val="FF0000"/>
                            </a:solidFill>
                            <a:latin typeface="Cambria Math" panose="02040503050406030204" pitchFamily="18" charset="0"/>
                          </a:rPr>
                          <m:t>𝟏</m:t>
                        </m:r>
                      </m:num>
                      <m:den>
                        <m:r>
                          <a:rPr lang="en-US" sz="4400" b="1" i="1" smtClean="0">
                            <a:solidFill>
                              <a:srgbClr val="FF0000"/>
                            </a:solidFill>
                            <a:latin typeface="Cambria Math" panose="02040503050406030204" pitchFamily="18" charset="0"/>
                          </a:rPr>
                          <m:t>𝟏𝟒</m:t>
                        </m:r>
                      </m:den>
                    </m:f>
                  </m:oMath>
                </a14:m>
                <a:endParaRPr lang="en-US" sz="4400" dirty="0">
                  <a:solidFill>
                    <a:srgbClr val="FF0000"/>
                  </a:solidFill>
                </a:endParaRPr>
              </a:p>
            </p:txBody>
          </p:sp>
        </mc:Choice>
        <mc:Fallback xmlns="">
          <p:sp>
            <p:nvSpPr>
              <p:cNvPr id="10" name="TextBox 9">
                <a:extLst>
                  <a:ext uri="{FF2B5EF4-FFF2-40B4-BE49-F238E27FC236}">
                    <a16:creationId xmlns:a16="http://schemas.microsoft.com/office/drawing/2014/main" id="{0E4F1736-424A-5696-863E-546F19661609}"/>
                  </a:ext>
                </a:extLst>
              </p:cNvPr>
              <p:cNvSpPr txBox="1">
                <a:spLocks noRot="1" noChangeAspect="1" noMove="1" noResize="1" noEditPoints="1" noAdjustHandles="1" noChangeArrowheads="1" noChangeShapeType="1" noTextEdit="1"/>
              </p:cNvSpPr>
              <p:nvPr/>
            </p:nvSpPr>
            <p:spPr>
              <a:xfrm>
                <a:off x="9572624" y="2876550"/>
                <a:ext cx="2447925" cy="2087816"/>
              </a:xfrm>
              <a:prstGeom prst="rect">
                <a:avLst/>
              </a:prstGeom>
              <a:blipFill>
                <a:blip r:embed="rId7"/>
                <a:stretch>
                  <a:fillRect l="-9950" b="-4678"/>
                </a:stretch>
              </a:blipFill>
            </p:spPr>
            <p:txBody>
              <a:bodyPr/>
              <a:lstStyle/>
              <a:p>
                <a:r>
                  <a:rPr lang="en-US">
                    <a:noFill/>
                  </a:rPr>
                  <a:t> </a:t>
                </a:r>
              </a:p>
            </p:txBody>
          </p:sp>
        </mc:Fallback>
      </mc:AlternateContent>
    </p:spTree>
    <p:extLst>
      <p:ext uri="{BB962C8B-B14F-4D97-AF65-F5344CB8AC3E}">
        <p14:creationId xmlns:p14="http://schemas.microsoft.com/office/powerpoint/2010/main" val="23488486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down)">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down)">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wipe(down)">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ipe(down)">
                                      <p:cBhvr>
                                        <p:cTn id="3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P spid="4" grpId="0"/>
      <p:bldP spid="5" grpId="0"/>
      <p:bldP spid="9"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a:ea typeface="+mn-ea"/>
              <a:cs typeface="+mn-cs"/>
            </a:endParaRPr>
          </a:p>
        </p:txBody>
      </p:sp>
      <p:sp useBgFill="1">
        <p:nvSpPr>
          <p:cNvPr id="13" name="Rectangle 1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pic>
        <p:nvPicPr>
          <p:cNvPr id="6" name="Picture 5" descr="A cartoon of a coral reef&#10;&#10;Description automatically generated">
            <a:extLst>
              <a:ext uri="{FF2B5EF4-FFF2-40B4-BE49-F238E27FC236}">
                <a16:creationId xmlns:a16="http://schemas.microsoft.com/office/drawing/2014/main" id="{29234A71-CDB4-0E4E-B395-4E6E985CACE5}"/>
              </a:ext>
            </a:extLst>
          </p:cNvPr>
          <p:cNvPicPr>
            <a:picLocks noChangeAspect="1"/>
          </p:cNvPicPr>
          <p:nvPr/>
        </p:nvPicPr>
        <p:blipFill rotWithShape="1">
          <a:blip r:embed="rId3">
            <a:extLst>
              <a:ext uri="{28A0092B-C50C-407E-A947-70E740481C1C}">
                <a14:useLocalDpi xmlns:a14="http://schemas.microsoft.com/office/drawing/2010/main" val="0"/>
              </a:ext>
            </a:extLst>
          </a:blip>
          <a:srcRect t="15628"/>
          <a:stretch/>
        </p:blipFill>
        <p:spPr>
          <a:xfrm>
            <a:off x="13" y="7"/>
            <a:ext cx="12191987" cy="6866293"/>
          </a:xfrm>
          <a:prstGeom prst="rect">
            <a:avLst/>
          </a:prstGeom>
        </p:spPr>
      </p:pic>
      <p:sp>
        <p:nvSpPr>
          <p:cNvPr id="8" name="Thought Bubble: Cloud 7">
            <a:extLst>
              <a:ext uri="{FF2B5EF4-FFF2-40B4-BE49-F238E27FC236}">
                <a16:creationId xmlns:a16="http://schemas.microsoft.com/office/drawing/2014/main" id="{51582BB6-CE35-0C4F-D855-46428A7EEC76}"/>
              </a:ext>
            </a:extLst>
          </p:cNvPr>
          <p:cNvSpPr/>
          <p:nvPr/>
        </p:nvSpPr>
        <p:spPr>
          <a:xfrm>
            <a:off x="1574800" y="506984"/>
            <a:ext cx="5740400" cy="3507232"/>
          </a:xfrm>
          <a:prstGeom prst="cloudCallout">
            <a:avLst>
              <a:gd name="adj1" fmla="val 52244"/>
              <a:gd name="adj2" fmla="val 36575"/>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a:ln>
                  <a:noFill/>
                </a:ln>
                <a:solidFill>
                  <a:srgbClr val="4F81BD">
                    <a:lumMod val="50000"/>
                  </a:srgbClr>
                </a:solidFill>
                <a:effectLst/>
                <a:uLnTx/>
                <a:uFillTx/>
                <a:latin typeface="Arial" panose="020B0604020202020204" pitchFamily="34" charset="0"/>
                <a:ea typeface="+mn-ea"/>
                <a:cs typeface="Arial" panose="020B0604020202020204" pitchFamily="34" charset="0"/>
              </a:rPr>
              <a:t>Chúc mừng các bạn đã vượt qua thử thách đầu tiên. Tớ là Bạch tuộc Hồng. Hãy cùng tớ đến với thử thách tiếp theo nhé!</a:t>
            </a:r>
          </a:p>
        </p:txBody>
      </p:sp>
      <p:sp>
        <p:nvSpPr>
          <p:cNvPr id="2" name="Freeform 8">
            <a:extLst>
              <a:ext uri="{FF2B5EF4-FFF2-40B4-BE49-F238E27FC236}">
                <a16:creationId xmlns:a16="http://schemas.microsoft.com/office/drawing/2014/main" id="{079019C4-4C0E-4317-A87D-0C5FED4283CD}"/>
              </a:ext>
            </a:extLst>
          </p:cNvPr>
          <p:cNvSpPr/>
          <p:nvPr/>
        </p:nvSpPr>
        <p:spPr>
          <a:xfrm>
            <a:off x="6604000" y="2260601"/>
            <a:ext cx="5342363" cy="4874063"/>
          </a:xfrm>
          <a:custGeom>
            <a:avLst/>
            <a:gdLst/>
            <a:ahLst/>
            <a:cxnLst/>
            <a:rect l="l" t="t" r="r" b="b"/>
            <a:pathLst>
              <a:path w="4268794" h="4383870">
                <a:moveTo>
                  <a:pt x="0" y="0"/>
                </a:moveTo>
                <a:lnTo>
                  <a:pt x="4268793" y="0"/>
                </a:lnTo>
                <a:lnTo>
                  <a:pt x="4268793" y="4383870"/>
                </a:lnTo>
                <a:lnTo>
                  <a:pt x="0" y="4383870"/>
                </a:lnTo>
                <a:lnTo>
                  <a:pt x="0" y="0"/>
                </a:lnTo>
                <a:close/>
              </a:path>
            </a:pathLst>
          </a:custGeom>
          <a:blipFill>
            <a:blip r:embed="rId4"/>
            <a:stretch>
              <a:fillRect/>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5459735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par>
                    <p:cTn id="8" fill="hold">
                      <p:stCondLst>
                        <p:cond delay="indefinite"/>
                      </p:stCondLst>
                      <p:childTnLst>
                        <p:par>
                          <p:cTn id="9" fill="hold">
                            <p:stCondLst>
                              <p:cond delay="0"/>
                            </p:stCondLst>
                            <p:childTnLst>
                              <p:par>
                                <p:cTn id="10" presetID="32" presetClass="emph" presetSubtype="0" fill="hold" grpId="0" nodeType="clickEffect">
                                  <p:stCondLst>
                                    <p:cond delay="0"/>
                                  </p:stCondLst>
                                  <p:childTnLst>
                                    <p:animRot by="120000">
                                      <p:cBhvr>
                                        <p:cTn id="11" dur="100" fill="hold">
                                          <p:stCondLst>
                                            <p:cond delay="0"/>
                                          </p:stCondLst>
                                        </p:cTn>
                                        <p:tgtEl>
                                          <p:spTgt spid="2"/>
                                        </p:tgtEl>
                                        <p:attrNameLst>
                                          <p:attrName>r</p:attrName>
                                        </p:attrNameLst>
                                      </p:cBhvr>
                                    </p:animRot>
                                    <p:animRot by="-240000">
                                      <p:cBhvr>
                                        <p:cTn id="12" dur="200" fill="hold">
                                          <p:stCondLst>
                                            <p:cond delay="200"/>
                                          </p:stCondLst>
                                        </p:cTn>
                                        <p:tgtEl>
                                          <p:spTgt spid="2"/>
                                        </p:tgtEl>
                                        <p:attrNameLst>
                                          <p:attrName>r</p:attrName>
                                        </p:attrNameLst>
                                      </p:cBhvr>
                                    </p:animRot>
                                    <p:animRot by="240000">
                                      <p:cBhvr>
                                        <p:cTn id="13" dur="200" fill="hold">
                                          <p:stCondLst>
                                            <p:cond delay="400"/>
                                          </p:stCondLst>
                                        </p:cTn>
                                        <p:tgtEl>
                                          <p:spTgt spid="2"/>
                                        </p:tgtEl>
                                        <p:attrNameLst>
                                          <p:attrName>r</p:attrName>
                                        </p:attrNameLst>
                                      </p:cBhvr>
                                    </p:animRot>
                                    <p:animRot by="-240000">
                                      <p:cBhvr>
                                        <p:cTn id="14" dur="200" fill="hold">
                                          <p:stCondLst>
                                            <p:cond delay="600"/>
                                          </p:stCondLst>
                                        </p:cTn>
                                        <p:tgtEl>
                                          <p:spTgt spid="2"/>
                                        </p:tgtEl>
                                        <p:attrNameLst>
                                          <p:attrName>r</p:attrName>
                                        </p:attrNameLst>
                                      </p:cBhvr>
                                    </p:animRot>
                                    <p:animRot by="120000">
                                      <p:cBhvr>
                                        <p:cTn id="15"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a:ea typeface="+mn-ea"/>
              <a:cs typeface="+mn-cs"/>
            </a:endParaRPr>
          </a:p>
        </p:txBody>
      </p:sp>
      <p:sp useBgFill="1">
        <p:nvSpPr>
          <p:cNvPr id="13" name="Rectangle 1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pic>
        <p:nvPicPr>
          <p:cNvPr id="6" name="Picture 5" descr="A cartoon of a coral reef&#10;&#10;Description automatically generated">
            <a:extLst>
              <a:ext uri="{FF2B5EF4-FFF2-40B4-BE49-F238E27FC236}">
                <a16:creationId xmlns:a16="http://schemas.microsoft.com/office/drawing/2014/main" id="{29234A71-CDB4-0E4E-B395-4E6E985CACE5}"/>
              </a:ext>
            </a:extLst>
          </p:cNvPr>
          <p:cNvPicPr>
            <a:picLocks noChangeAspect="1"/>
          </p:cNvPicPr>
          <p:nvPr/>
        </p:nvPicPr>
        <p:blipFill rotWithShape="1">
          <a:blip r:embed="rId2">
            <a:extLst>
              <a:ext uri="{28A0092B-C50C-407E-A947-70E740481C1C}">
                <a14:useLocalDpi xmlns:a14="http://schemas.microsoft.com/office/drawing/2010/main" val="0"/>
              </a:ext>
            </a:extLst>
          </a:blip>
          <a:srcRect t="15628"/>
          <a:stretch/>
        </p:blipFill>
        <p:spPr>
          <a:xfrm>
            <a:off x="13" y="7"/>
            <a:ext cx="12191987" cy="6866293"/>
          </a:xfrm>
          <a:prstGeom prst="rect">
            <a:avLst/>
          </a:prstGeom>
        </p:spPr>
      </p:pic>
      <p:sp>
        <p:nvSpPr>
          <p:cNvPr id="2" name="Rectangle: Rounded Corners 1">
            <a:extLst>
              <a:ext uri="{FF2B5EF4-FFF2-40B4-BE49-F238E27FC236}">
                <a16:creationId xmlns:a16="http://schemas.microsoft.com/office/drawing/2014/main" id="{4B993D1A-4609-A11E-B841-25A6D8A16783}"/>
              </a:ext>
            </a:extLst>
          </p:cNvPr>
          <p:cNvSpPr/>
          <p:nvPr/>
        </p:nvSpPr>
        <p:spPr>
          <a:xfrm>
            <a:off x="304799" y="123825"/>
            <a:ext cx="11725275" cy="6600825"/>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sp>
        <p:nvSpPr>
          <p:cNvPr id="3" name="Oval 2">
            <a:extLst>
              <a:ext uri="{FF2B5EF4-FFF2-40B4-BE49-F238E27FC236}">
                <a16:creationId xmlns:a16="http://schemas.microsoft.com/office/drawing/2014/main" id="{3013E90C-99F5-52BF-398A-B938587F9683}"/>
              </a:ext>
            </a:extLst>
          </p:cNvPr>
          <p:cNvSpPr/>
          <p:nvPr/>
        </p:nvSpPr>
        <p:spPr>
          <a:xfrm>
            <a:off x="282515" y="95250"/>
            <a:ext cx="711200" cy="711200"/>
          </a:xfrm>
          <a:prstGeom prst="ellipse">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3</a:t>
            </a:r>
          </a:p>
        </p:txBody>
      </p:sp>
      <p:sp>
        <p:nvSpPr>
          <p:cNvPr id="7" name="TextBox 6">
            <a:extLst>
              <a:ext uri="{FF2B5EF4-FFF2-40B4-BE49-F238E27FC236}">
                <a16:creationId xmlns:a16="http://schemas.microsoft.com/office/drawing/2014/main" id="{6A98A64B-7690-5338-DDB4-9161E70F8400}"/>
              </a:ext>
            </a:extLst>
          </p:cNvPr>
          <p:cNvSpPr txBox="1"/>
          <p:nvPr/>
        </p:nvSpPr>
        <p:spPr>
          <a:xfrm>
            <a:off x="991305" y="123825"/>
            <a:ext cx="10791120" cy="1077218"/>
          </a:xfrm>
          <a:prstGeom prst="rect">
            <a:avLst/>
          </a:prstGeom>
          <a:noFill/>
        </p:spPr>
        <p:txBody>
          <a:bodyPr wrap="square">
            <a:spAutoFit/>
          </a:bodyPr>
          <a:lstStyle/>
          <a:p>
            <a:pPr lvl="0" algn="just">
              <a:defRPr/>
            </a:pPr>
            <a:r>
              <a:rPr lang="vi-VN" sz="3200" dirty="0">
                <a:solidFill>
                  <a:srgbClr val="002060"/>
                </a:solidFill>
                <a:latin typeface="Calibri" panose="020F0502020204030204" pitchFamily="34" charset="0"/>
                <a:ea typeface="Calibri" panose="020F0502020204030204" pitchFamily="34" charset="0"/>
                <a:cs typeface="Calibri" panose="020F0502020204030204" pitchFamily="34" charset="0"/>
              </a:rPr>
              <a:t>Hãy chỉ đường giúp chú cá về nhà bằng cách thực hiện các phép chia phân số rồi viết kết quả vào ô trống:</a:t>
            </a:r>
            <a:endParaRPr kumimoji="0" lang="en-US" sz="32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C67AE437-E46B-376B-AE6D-1686487D68CE}"/>
              </a:ext>
            </a:extLst>
          </p:cNvPr>
          <p:cNvPicPr>
            <a:picLocks noChangeAspect="1"/>
          </p:cNvPicPr>
          <p:nvPr/>
        </p:nvPicPr>
        <p:blipFill>
          <a:blip r:embed="rId3"/>
          <a:stretch>
            <a:fillRect/>
          </a:stretch>
        </p:blipFill>
        <p:spPr>
          <a:xfrm>
            <a:off x="5286374" y="1114425"/>
            <a:ext cx="6505575" cy="5131158"/>
          </a:xfrm>
          <a:prstGeom prst="rect">
            <a:avLst/>
          </a:prstGeom>
        </p:spPr>
      </p:pic>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96FF7FD2-30A4-E7B3-20D8-0B506FCD2F99}"/>
                  </a:ext>
                </a:extLst>
              </p:cNvPr>
              <p:cNvSpPr txBox="1"/>
              <p:nvPr/>
            </p:nvSpPr>
            <p:spPr>
              <a:xfrm>
                <a:off x="790575" y="1247775"/>
                <a:ext cx="2066925" cy="721159"/>
              </a:xfrm>
              <a:prstGeom prst="rect">
                <a:avLst/>
              </a:prstGeom>
              <a:noFill/>
            </p:spPr>
            <p:txBody>
              <a:bodyPr wrap="square" rtlCol="0">
                <a:spAutoFit/>
              </a:bodyPr>
              <a:lstStyle/>
              <a:p>
                <a14:m>
                  <m:oMath xmlns:m="http://schemas.openxmlformats.org/officeDocument/2006/math">
                    <m:f>
                      <m:fPr>
                        <m:ctrlPr>
                          <a:rPr lang="en-US" sz="2800" b="1" i="1" smtClean="0">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𝟏</m:t>
                        </m:r>
                      </m:num>
                      <m:den>
                        <m:r>
                          <a:rPr lang="en-US" sz="2800" b="1" i="1" smtClean="0">
                            <a:solidFill>
                              <a:srgbClr val="FF0000"/>
                            </a:solidFill>
                            <a:latin typeface="Cambria Math" panose="02040503050406030204" pitchFamily="18" charset="0"/>
                          </a:rPr>
                          <m:t>𝟐</m:t>
                        </m:r>
                      </m:den>
                    </m:f>
                    <m:r>
                      <a:rPr lang="en-US" sz="2800" b="1" i="1" smtClean="0">
                        <a:solidFill>
                          <a:srgbClr val="FF0000"/>
                        </a:solidFill>
                        <a:latin typeface="Cambria Math" panose="02040503050406030204" pitchFamily="18" charset="0"/>
                      </a:rPr>
                      <m:t> :</m:t>
                    </m:r>
                    <m:f>
                      <m:fPr>
                        <m:ctrlPr>
                          <a:rPr lang="en-US" sz="2800" b="1" i="1">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𝟓</m:t>
                        </m:r>
                      </m:num>
                      <m:den>
                        <m:r>
                          <a:rPr lang="en-US" sz="2800" b="1" i="1" smtClean="0">
                            <a:solidFill>
                              <a:srgbClr val="FF0000"/>
                            </a:solidFill>
                            <a:latin typeface="Cambria Math" panose="02040503050406030204" pitchFamily="18" charset="0"/>
                          </a:rPr>
                          <m:t>𝟖</m:t>
                        </m:r>
                      </m:den>
                    </m:f>
                  </m:oMath>
                </a14:m>
                <a:r>
                  <a:rPr lang="en-US" sz="2800" b="1" dirty="0">
                    <a:solidFill>
                      <a:srgbClr val="FF0000"/>
                    </a:solidFill>
                  </a:rPr>
                  <a:t> = </a:t>
                </a:r>
                <a14:m>
                  <m:oMath xmlns:m="http://schemas.openxmlformats.org/officeDocument/2006/math">
                    <m:f>
                      <m:fPr>
                        <m:ctrlPr>
                          <a:rPr lang="en-US" sz="2800" b="1" i="1">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𝟒</m:t>
                        </m:r>
                      </m:num>
                      <m:den>
                        <m:r>
                          <a:rPr lang="en-US" sz="2800" b="1" i="1" smtClean="0">
                            <a:solidFill>
                              <a:srgbClr val="FF0000"/>
                            </a:solidFill>
                            <a:latin typeface="Cambria Math" panose="02040503050406030204" pitchFamily="18" charset="0"/>
                          </a:rPr>
                          <m:t>𝟓</m:t>
                        </m:r>
                      </m:den>
                    </m:f>
                    <m:r>
                      <a:rPr lang="en-US" sz="2800" b="1" i="1">
                        <a:solidFill>
                          <a:srgbClr val="FF0000"/>
                        </a:solidFill>
                        <a:latin typeface="Cambria Math" panose="02040503050406030204" pitchFamily="18" charset="0"/>
                      </a:rPr>
                      <m:t> </m:t>
                    </m:r>
                  </m:oMath>
                </a14:m>
                <a:endParaRPr lang="en-US" sz="2800" b="1" dirty="0">
                  <a:solidFill>
                    <a:srgbClr val="FF0000"/>
                  </a:solidFill>
                </a:endParaRPr>
              </a:p>
            </p:txBody>
          </p:sp>
        </mc:Choice>
        <mc:Fallback xmlns="">
          <p:sp>
            <p:nvSpPr>
              <p:cNvPr id="10" name="TextBox 9">
                <a:extLst>
                  <a:ext uri="{FF2B5EF4-FFF2-40B4-BE49-F238E27FC236}">
                    <a16:creationId xmlns:a16="http://schemas.microsoft.com/office/drawing/2014/main" id="{96FF7FD2-30A4-E7B3-20D8-0B506FCD2F99}"/>
                  </a:ext>
                </a:extLst>
              </p:cNvPr>
              <p:cNvSpPr txBox="1">
                <a:spLocks noRot="1" noChangeAspect="1" noMove="1" noResize="1" noEditPoints="1" noAdjustHandles="1" noChangeArrowheads="1" noChangeShapeType="1" noTextEdit="1"/>
              </p:cNvSpPr>
              <p:nvPr/>
            </p:nvSpPr>
            <p:spPr>
              <a:xfrm>
                <a:off x="790575" y="1247775"/>
                <a:ext cx="2066925" cy="721159"/>
              </a:xfrm>
              <a:prstGeom prst="rect">
                <a:avLst/>
              </a:prstGeom>
              <a:blipFill>
                <a:blip r:embed="rId4"/>
                <a:stretch>
                  <a:fillRect b="-1101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4F009A40-FB95-73E6-7A9B-532D0BEEBF89}"/>
                  </a:ext>
                </a:extLst>
              </p:cNvPr>
              <p:cNvSpPr txBox="1"/>
              <p:nvPr/>
            </p:nvSpPr>
            <p:spPr>
              <a:xfrm>
                <a:off x="8782050" y="1457325"/>
                <a:ext cx="485775" cy="78483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en-US" sz="2400" b="1" i="1">
                              <a:solidFill>
                                <a:srgbClr val="FF0000"/>
                              </a:solidFill>
                              <a:latin typeface="Cambria Math" panose="02040503050406030204" pitchFamily="18" charset="0"/>
                            </a:rPr>
                          </m:ctrlPr>
                        </m:fPr>
                        <m:num>
                          <m:r>
                            <a:rPr lang="en-US" sz="2400" b="1" i="1" smtClean="0">
                              <a:solidFill>
                                <a:srgbClr val="FF0000"/>
                              </a:solidFill>
                              <a:latin typeface="Cambria Math" panose="02040503050406030204" pitchFamily="18" charset="0"/>
                            </a:rPr>
                            <m:t>𝟒</m:t>
                          </m:r>
                        </m:num>
                        <m:den>
                          <m:r>
                            <a:rPr lang="en-US" sz="2400" b="1" i="1" smtClean="0">
                              <a:solidFill>
                                <a:srgbClr val="FF0000"/>
                              </a:solidFill>
                              <a:latin typeface="Cambria Math" panose="02040503050406030204" pitchFamily="18" charset="0"/>
                            </a:rPr>
                            <m:t>𝟓</m:t>
                          </m:r>
                        </m:den>
                      </m:f>
                      <m:r>
                        <a:rPr lang="en-US" sz="2400" b="1" i="1">
                          <a:solidFill>
                            <a:srgbClr val="FF0000"/>
                          </a:solidFill>
                          <a:latin typeface="Cambria Math" panose="02040503050406030204" pitchFamily="18" charset="0"/>
                        </a:rPr>
                        <m:t> </m:t>
                      </m:r>
                    </m:oMath>
                  </m:oMathPara>
                </a14:m>
                <a:endParaRPr lang="en-US" sz="2400" b="1" dirty="0">
                  <a:solidFill>
                    <a:srgbClr val="FF0000"/>
                  </a:solidFill>
                </a:endParaRPr>
              </a:p>
            </p:txBody>
          </p:sp>
        </mc:Choice>
        <mc:Fallback xmlns="">
          <p:sp>
            <p:nvSpPr>
              <p:cNvPr id="12" name="TextBox 11">
                <a:extLst>
                  <a:ext uri="{FF2B5EF4-FFF2-40B4-BE49-F238E27FC236}">
                    <a16:creationId xmlns:a16="http://schemas.microsoft.com/office/drawing/2014/main" id="{4F009A40-FB95-73E6-7A9B-532D0BEEBF89}"/>
                  </a:ext>
                </a:extLst>
              </p:cNvPr>
              <p:cNvSpPr txBox="1">
                <a:spLocks noRot="1" noChangeAspect="1" noMove="1" noResize="1" noEditPoints="1" noAdjustHandles="1" noChangeArrowheads="1" noChangeShapeType="1" noTextEdit="1"/>
              </p:cNvSpPr>
              <p:nvPr/>
            </p:nvSpPr>
            <p:spPr>
              <a:xfrm>
                <a:off x="8782050" y="1457325"/>
                <a:ext cx="485775" cy="784830"/>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84DEC9D2-4B5A-4C5F-F03D-68B7DB9A7D4B}"/>
                  </a:ext>
                </a:extLst>
              </p:cNvPr>
              <p:cNvSpPr txBox="1"/>
              <p:nvPr/>
            </p:nvSpPr>
            <p:spPr>
              <a:xfrm>
                <a:off x="742950" y="2009775"/>
                <a:ext cx="2066925" cy="741934"/>
              </a:xfrm>
              <a:prstGeom prst="rect">
                <a:avLst/>
              </a:prstGeom>
              <a:noFill/>
            </p:spPr>
            <p:txBody>
              <a:bodyPr wrap="square" rtlCol="0">
                <a:spAutoFit/>
              </a:bodyPr>
              <a:lstStyle/>
              <a:p>
                <a14:m>
                  <m:oMath xmlns:m="http://schemas.openxmlformats.org/officeDocument/2006/math">
                    <m:f>
                      <m:fPr>
                        <m:ctrlPr>
                          <a:rPr lang="en-US" sz="2800" b="1" i="1" smtClean="0">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𝟒</m:t>
                        </m:r>
                      </m:num>
                      <m:den>
                        <m:r>
                          <a:rPr lang="en-US" sz="2800" b="1" i="1" smtClean="0">
                            <a:solidFill>
                              <a:srgbClr val="FF0000"/>
                            </a:solidFill>
                            <a:latin typeface="Cambria Math" panose="02040503050406030204" pitchFamily="18" charset="0"/>
                          </a:rPr>
                          <m:t>𝟓</m:t>
                        </m:r>
                      </m:den>
                    </m:f>
                    <m:r>
                      <a:rPr lang="en-US" sz="2800" b="1" i="1" smtClean="0">
                        <a:solidFill>
                          <a:srgbClr val="FF0000"/>
                        </a:solidFill>
                        <a:latin typeface="Cambria Math" panose="02040503050406030204" pitchFamily="18" charset="0"/>
                      </a:rPr>
                      <m:t> :</m:t>
                    </m:r>
                    <m:f>
                      <m:fPr>
                        <m:ctrlPr>
                          <a:rPr lang="en-US" sz="2800" b="1" i="1">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𝟏</m:t>
                        </m:r>
                      </m:num>
                      <m:den>
                        <m:r>
                          <a:rPr lang="en-US" sz="2800" b="1" i="1" smtClean="0">
                            <a:solidFill>
                              <a:srgbClr val="FF0000"/>
                            </a:solidFill>
                            <a:latin typeface="Cambria Math" panose="02040503050406030204" pitchFamily="18" charset="0"/>
                          </a:rPr>
                          <m:t>𝟔</m:t>
                        </m:r>
                      </m:den>
                    </m:f>
                  </m:oMath>
                </a14:m>
                <a:r>
                  <a:rPr lang="en-US" sz="2800" b="1" dirty="0">
                    <a:solidFill>
                      <a:srgbClr val="FF0000"/>
                    </a:solidFill>
                  </a:rPr>
                  <a:t> = </a:t>
                </a:r>
                <a14:m>
                  <m:oMath xmlns:m="http://schemas.openxmlformats.org/officeDocument/2006/math">
                    <m:f>
                      <m:fPr>
                        <m:ctrlPr>
                          <a:rPr lang="en-US" sz="2800" b="1" i="1">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𝟐𝟒</m:t>
                        </m:r>
                      </m:num>
                      <m:den>
                        <m:r>
                          <a:rPr lang="en-US" sz="2800" b="1" i="1" smtClean="0">
                            <a:solidFill>
                              <a:srgbClr val="FF0000"/>
                            </a:solidFill>
                            <a:latin typeface="Cambria Math" panose="02040503050406030204" pitchFamily="18" charset="0"/>
                          </a:rPr>
                          <m:t>𝟓</m:t>
                        </m:r>
                      </m:den>
                    </m:f>
                    <m:r>
                      <a:rPr lang="en-US" sz="2800" b="1" i="1">
                        <a:solidFill>
                          <a:srgbClr val="FF0000"/>
                        </a:solidFill>
                        <a:latin typeface="Cambria Math" panose="02040503050406030204" pitchFamily="18" charset="0"/>
                      </a:rPr>
                      <m:t> </m:t>
                    </m:r>
                  </m:oMath>
                </a14:m>
                <a:endParaRPr lang="en-US" sz="2800" b="1" dirty="0">
                  <a:solidFill>
                    <a:srgbClr val="FF0000"/>
                  </a:solidFill>
                </a:endParaRPr>
              </a:p>
            </p:txBody>
          </p:sp>
        </mc:Choice>
        <mc:Fallback xmlns="">
          <p:sp>
            <p:nvSpPr>
              <p:cNvPr id="14" name="TextBox 13">
                <a:extLst>
                  <a:ext uri="{FF2B5EF4-FFF2-40B4-BE49-F238E27FC236}">
                    <a16:creationId xmlns:a16="http://schemas.microsoft.com/office/drawing/2014/main" id="{84DEC9D2-4B5A-4C5F-F03D-68B7DB9A7D4B}"/>
                  </a:ext>
                </a:extLst>
              </p:cNvPr>
              <p:cNvSpPr txBox="1">
                <a:spLocks noRot="1" noChangeAspect="1" noMove="1" noResize="1" noEditPoints="1" noAdjustHandles="1" noChangeArrowheads="1" noChangeShapeType="1" noTextEdit="1"/>
              </p:cNvSpPr>
              <p:nvPr/>
            </p:nvSpPr>
            <p:spPr>
              <a:xfrm>
                <a:off x="742950" y="2009775"/>
                <a:ext cx="2066925" cy="741934"/>
              </a:xfrm>
              <a:prstGeom prst="rect">
                <a:avLst/>
              </a:prstGeom>
              <a:blipFill>
                <a:blip r:embed="rId6"/>
                <a:stretch>
                  <a:fillRect b="-743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09BE0FAC-0ECE-0AA1-6008-C4E2DB139628}"/>
                  </a:ext>
                </a:extLst>
              </p:cNvPr>
              <p:cNvSpPr txBox="1"/>
              <p:nvPr/>
            </p:nvSpPr>
            <p:spPr>
              <a:xfrm>
                <a:off x="10544175" y="1762125"/>
                <a:ext cx="485775" cy="78483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en-US" sz="2400" b="1" i="1" smtClean="0">
                              <a:solidFill>
                                <a:srgbClr val="FF0000"/>
                              </a:solidFill>
                              <a:latin typeface="Cambria Math" panose="02040503050406030204" pitchFamily="18" charset="0"/>
                            </a:rPr>
                          </m:ctrlPr>
                        </m:fPr>
                        <m:num>
                          <m:r>
                            <a:rPr lang="en-US" sz="2400" b="1" i="1" smtClean="0">
                              <a:solidFill>
                                <a:srgbClr val="FF0000"/>
                              </a:solidFill>
                              <a:latin typeface="Cambria Math" panose="02040503050406030204" pitchFamily="18" charset="0"/>
                            </a:rPr>
                            <m:t>𝟐𝟒</m:t>
                          </m:r>
                        </m:num>
                        <m:den>
                          <m:r>
                            <a:rPr lang="en-US" sz="2400" b="1" i="1" smtClean="0">
                              <a:solidFill>
                                <a:srgbClr val="FF0000"/>
                              </a:solidFill>
                              <a:latin typeface="Cambria Math" panose="02040503050406030204" pitchFamily="18" charset="0"/>
                            </a:rPr>
                            <m:t>𝟓</m:t>
                          </m:r>
                        </m:den>
                      </m:f>
                      <m:r>
                        <a:rPr lang="en-US" sz="2400" b="1" i="1">
                          <a:solidFill>
                            <a:srgbClr val="FF0000"/>
                          </a:solidFill>
                          <a:latin typeface="Cambria Math" panose="02040503050406030204" pitchFamily="18" charset="0"/>
                        </a:rPr>
                        <m:t> </m:t>
                      </m:r>
                    </m:oMath>
                  </m:oMathPara>
                </a14:m>
                <a:endParaRPr lang="en-US" sz="2400" b="1" dirty="0">
                  <a:solidFill>
                    <a:srgbClr val="FF0000"/>
                  </a:solidFill>
                </a:endParaRPr>
              </a:p>
            </p:txBody>
          </p:sp>
        </mc:Choice>
        <mc:Fallback xmlns="">
          <p:sp>
            <p:nvSpPr>
              <p:cNvPr id="16" name="TextBox 15">
                <a:extLst>
                  <a:ext uri="{FF2B5EF4-FFF2-40B4-BE49-F238E27FC236}">
                    <a16:creationId xmlns:a16="http://schemas.microsoft.com/office/drawing/2014/main" id="{09BE0FAC-0ECE-0AA1-6008-C4E2DB139628}"/>
                  </a:ext>
                </a:extLst>
              </p:cNvPr>
              <p:cNvSpPr txBox="1">
                <a:spLocks noRot="1" noChangeAspect="1" noMove="1" noResize="1" noEditPoints="1" noAdjustHandles="1" noChangeArrowheads="1" noChangeShapeType="1" noTextEdit="1"/>
              </p:cNvSpPr>
              <p:nvPr/>
            </p:nvSpPr>
            <p:spPr>
              <a:xfrm>
                <a:off x="10544175" y="1762125"/>
                <a:ext cx="485775" cy="784830"/>
              </a:xfrm>
              <a:prstGeom prst="rect">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BB6DDBA1-B87D-B1A5-3F7E-45F28DDA3563}"/>
                  </a:ext>
                </a:extLst>
              </p:cNvPr>
              <p:cNvSpPr txBox="1"/>
              <p:nvPr/>
            </p:nvSpPr>
            <p:spPr>
              <a:xfrm>
                <a:off x="733425" y="2828925"/>
                <a:ext cx="2066925" cy="741934"/>
              </a:xfrm>
              <a:prstGeom prst="rect">
                <a:avLst/>
              </a:prstGeom>
              <a:noFill/>
            </p:spPr>
            <p:txBody>
              <a:bodyPr wrap="square" rtlCol="0">
                <a:spAutoFit/>
              </a:bodyPr>
              <a:lstStyle/>
              <a:p>
                <a14:m>
                  <m:oMath xmlns:m="http://schemas.openxmlformats.org/officeDocument/2006/math">
                    <m:f>
                      <m:fPr>
                        <m:ctrlPr>
                          <a:rPr lang="en-US" sz="2800" b="1" i="1" smtClean="0">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𝟐𝟒</m:t>
                        </m:r>
                      </m:num>
                      <m:den>
                        <m:r>
                          <a:rPr lang="en-US" sz="2800" b="1" i="1" smtClean="0">
                            <a:solidFill>
                              <a:srgbClr val="FF0000"/>
                            </a:solidFill>
                            <a:latin typeface="Cambria Math" panose="02040503050406030204" pitchFamily="18" charset="0"/>
                          </a:rPr>
                          <m:t>𝟓</m:t>
                        </m:r>
                      </m:den>
                    </m:f>
                    <m:r>
                      <a:rPr lang="en-US" sz="2800" b="1" i="1" smtClean="0">
                        <a:solidFill>
                          <a:srgbClr val="FF0000"/>
                        </a:solidFill>
                        <a:latin typeface="Cambria Math" panose="02040503050406030204" pitchFamily="18" charset="0"/>
                      </a:rPr>
                      <m:t> :</m:t>
                    </m:r>
                    <m:f>
                      <m:fPr>
                        <m:ctrlPr>
                          <a:rPr lang="en-US" sz="2800" b="1" i="1">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𝟑</m:t>
                        </m:r>
                      </m:num>
                      <m:den>
                        <m:r>
                          <a:rPr lang="en-US" sz="2800" b="1" i="1" smtClean="0">
                            <a:solidFill>
                              <a:srgbClr val="FF0000"/>
                            </a:solidFill>
                            <a:latin typeface="Cambria Math" panose="02040503050406030204" pitchFamily="18" charset="0"/>
                          </a:rPr>
                          <m:t>𝟏𝟎</m:t>
                        </m:r>
                      </m:den>
                    </m:f>
                  </m:oMath>
                </a14:m>
                <a:r>
                  <a:rPr lang="en-US" sz="2800" b="1" dirty="0">
                    <a:solidFill>
                      <a:srgbClr val="FF0000"/>
                    </a:solidFill>
                  </a:rPr>
                  <a:t> = </a:t>
                </a:r>
                <a14:m>
                  <m:oMath xmlns:m="http://schemas.openxmlformats.org/officeDocument/2006/math">
                    <m:r>
                      <a:rPr lang="en-US" sz="2800" b="1" i="1" smtClean="0">
                        <a:solidFill>
                          <a:srgbClr val="FF0000"/>
                        </a:solidFill>
                        <a:latin typeface="Cambria Math" panose="02040503050406030204" pitchFamily="18" charset="0"/>
                      </a:rPr>
                      <m:t>𝟏𝟔</m:t>
                    </m:r>
                  </m:oMath>
                </a14:m>
                <a:endParaRPr lang="en-US" sz="2800" b="1" dirty="0">
                  <a:solidFill>
                    <a:srgbClr val="FF0000"/>
                  </a:solidFill>
                </a:endParaRPr>
              </a:p>
            </p:txBody>
          </p:sp>
        </mc:Choice>
        <mc:Fallback xmlns="">
          <p:sp>
            <p:nvSpPr>
              <p:cNvPr id="17" name="TextBox 16">
                <a:extLst>
                  <a:ext uri="{FF2B5EF4-FFF2-40B4-BE49-F238E27FC236}">
                    <a16:creationId xmlns:a16="http://schemas.microsoft.com/office/drawing/2014/main" id="{BB6DDBA1-B87D-B1A5-3F7E-45F28DDA3563}"/>
                  </a:ext>
                </a:extLst>
              </p:cNvPr>
              <p:cNvSpPr txBox="1">
                <a:spLocks noRot="1" noChangeAspect="1" noMove="1" noResize="1" noEditPoints="1" noAdjustHandles="1" noChangeArrowheads="1" noChangeShapeType="1" noTextEdit="1"/>
              </p:cNvSpPr>
              <p:nvPr/>
            </p:nvSpPr>
            <p:spPr>
              <a:xfrm>
                <a:off x="733425" y="2828925"/>
                <a:ext cx="2066925" cy="741934"/>
              </a:xfrm>
              <a:prstGeom prst="rect">
                <a:avLst/>
              </a:prstGeom>
              <a:blipFill>
                <a:blip r:embed="rId8"/>
                <a:stretch>
                  <a:fillRect b="-655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0555D7EA-6927-A8B3-11CB-0A2EEB5AE366}"/>
                  </a:ext>
                </a:extLst>
              </p:cNvPr>
              <p:cNvSpPr txBox="1"/>
              <p:nvPr/>
            </p:nvSpPr>
            <p:spPr>
              <a:xfrm>
                <a:off x="9982200" y="3438525"/>
                <a:ext cx="485775"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400" b="1" i="1" smtClean="0">
                          <a:solidFill>
                            <a:srgbClr val="FF0000"/>
                          </a:solidFill>
                          <a:latin typeface="Cambria Math" panose="02040503050406030204" pitchFamily="18" charset="0"/>
                        </a:rPr>
                        <m:t>𝟏𝟔</m:t>
                      </m:r>
                    </m:oMath>
                  </m:oMathPara>
                </a14:m>
                <a:endParaRPr lang="en-US" sz="2400" b="1" dirty="0">
                  <a:solidFill>
                    <a:srgbClr val="FF0000"/>
                  </a:solidFill>
                </a:endParaRPr>
              </a:p>
            </p:txBody>
          </p:sp>
        </mc:Choice>
        <mc:Fallback xmlns="">
          <p:sp>
            <p:nvSpPr>
              <p:cNvPr id="18" name="TextBox 17">
                <a:extLst>
                  <a:ext uri="{FF2B5EF4-FFF2-40B4-BE49-F238E27FC236}">
                    <a16:creationId xmlns:a16="http://schemas.microsoft.com/office/drawing/2014/main" id="{0555D7EA-6927-A8B3-11CB-0A2EEB5AE366}"/>
                  </a:ext>
                </a:extLst>
              </p:cNvPr>
              <p:cNvSpPr txBox="1">
                <a:spLocks noRot="1" noChangeAspect="1" noMove="1" noResize="1" noEditPoints="1" noAdjustHandles="1" noChangeArrowheads="1" noChangeShapeType="1" noTextEdit="1"/>
              </p:cNvSpPr>
              <p:nvPr/>
            </p:nvSpPr>
            <p:spPr>
              <a:xfrm>
                <a:off x="9982200" y="3438525"/>
                <a:ext cx="485775" cy="461665"/>
              </a:xfrm>
              <a:prstGeom prst="rect">
                <a:avLst/>
              </a:prstGeom>
              <a:blipFill>
                <a:blip r:embed="rId9"/>
                <a:stretch>
                  <a:fillRect l="-3797" r="-1645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2260F379-4D87-B9AE-EE1A-F84C8F87D889}"/>
                  </a:ext>
                </a:extLst>
              </p:cNvPr>
              <p:cNvSpPr txBox="1"/>
              <p:nvPr/>
            </p:nvSpPr>
            <p:spPr>
              <a:xfrm>
                <a:off x="638175" y="3600450"/>
                <a:ext cx="2066925" cy="712631"/>
              </a:xfrm>
              <a:prstGeom prst="rect">
                <a:avLst/>
              </a:prstGeom>
              <a:noFill/>
            </p:spPr>
            <p:txBody>
              <a:bodyPr wrap="square" rtlCol="0">
                <a:spAutoFit/>
              </a:bodyPr>
              <a:lstStyle/>
              <a:p>
                <a14:m>
                  <m:oMath xmlns:m="http://schemas.openxmlformats.org/officeDocument/2006/math">
                    <m:r>
                      <a:rPr lang="en-US" sz="2800" b="1" i="1" smtClean="0">
                        <a:solidFill>
                          <a:srgbClr val="FF0000"/>
                        </a:solidFill>
                        <a:latin typeface="Cambria Math" panose="02040503050406030204" pitchFamily="18" charset="0"/>
                      </a:rPr>
                      <m:t>𝟏𝟔</m:t>
                    </m:r>
                    <m:r>
                      <a:rPr lang="en-US" sz="2800" b="1" i="1" smtClean="0">
                        <a:solidFill>
                          <a:srgbClr val="FF0000"/>
                        </a:solidFill>
                        <a:latin typeface="Cambria Math" panose="02040503050406030204" pitchFamily="18" charset="0"/>
                      </a:rPr>
                      <m:t> :</m:t>
                    </m:r>
                    <m:f>
                      <m:fPr>
                        <m:ctrlPr>
                          <a:rPr lang="en-US" sz="2800" b="1" i="1">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𝟏</m:t>
                        </m:r>
                      </m:num>
                      <m:den>
                        <m:r>
                          <a:rPr lang="en-US" sz="2800" b="1" i="1" smtClean="0">
                            <a:solidFill>
                              <a:srgbClr val="FF0000"/>
                            </a:solidFill>
                            <a:latin typeface="Cambria Math" panose="02040503050406030204" pitchFamily="18" charset="0"/>
                          </a:rPr>
                          <m:t>𝟒</m:t>
                        </m:r>
                      </m:den>
                    </m:f>
                  </m:oMath>
                </a14:m>
                <a:r>
                  <a:rPr lang="en-US" sz="2800" b="1" dirty="0">
                    <a:solidFill>
                      <a:srgbClr val="FF0000"/>
                    </a:solidFill>
                  </a:rPr>
                  <a:t> = </a:t>
                </a:r>
                <a14:m>
                  <m:oMath xmlns:m="http://schemas.openxmlformats.org/officeDocument/2006/math">
                    <m:r>
                      <a:rPr lang="en-US" sz="2800" b="1" i="1" smtClean="0">
                        <a:solidFill>
                          <a:srgbClr val="FF0000"/>
                        </a:solidFill>
                        <a:latin typeface="Cambria Math" panose="02040503050406030204" pitchFamily="18" charset="0"/>
                      </a:rPr>
                      <m:t>𝟔𝟒</m:t>
                    </m:r>
                  </m:oMath>
                </a14:m>
                <a:endParaRPr lang="en-US" sz="2800" b="1" dirty="0">
                  <a:solidFill>
                    <a:srgbClr val="FF0000"/>
                  </a:solidFill>
                </a:endParaRPr>
              </a:p>
            </p:txBody>
          </p:sp>
        </mc:Choice>
        <mc:Fallback xmlns="">
          <p:sp>
            <p:nvSpPr>
              <p:cNvPr id="19" name="TextBox 18">
                <a:extLst>
                  <a:ext uri="{FF2B5EF4-FFF2-40B4-BE49-F238E27FC236}">
                    <a16:creationId xmlns:a16="http://schemas.microsoft.com/office/drawing/2014/main" id="{2260F379-4D87-B9AE-EE1A-F84C8F87D889}"/>
                  </a:ext>
                </a:extLst>
              </p:cNvPr>
              <p:cNvSpPr txBox="1">
                <a:spLocks noRot="1" noChangeAspect="1" noMove="1" noResize="1" noEditPoints="1" noAdjustHandles="1" noChangeArrowheads="1" noChangeShapeType="1" noTextEdit="1"/>
              </p:cNvSpPr>
              <p:nvPr/>
            </p:nvSpPr>
            <p:spPr>
              <a:xfrm>
                <a:off x="638175" y="3600450"/>
                <a:ext cx="2066925" cy="712631"/>
              </a:xfrm>
              <a:prstGeom prst="rect">
                <a:avLst/>
              </a:prstGeom>
              <a:blipFill>
                <a:blip r:embed="rId10"/>
                <a:stretch>
                  <a:fillRect b="-111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507C3BD4-8374-1728-7B11-C0F2F3B55140}"/>
                  </a:ext>
                </a:extLst>
              </p:cNvPr>
              <p:cNvSpPr txBox="1"/>
              <p:nvPr/>
            </p:nvSpPr>
            <p:spPr>
              <a:xfrm>
                <a:off x="7829550" y="3286125"/>
                <a:ext cx="485775"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400" b="1" i="1" smtClean="0">
                          <a:solidFill>
                            <a:srgbClr val="FF0000"/>
                          </a:solidFill>
                          <a:latin typeface="Cambria Math" panose="02040503050406030204" pitchFamily="18" charset="0"/>
                        </a:rPr>
                        <m:t>𝟔𝟒</m:t>
                      </m:r>
                    </m:oMath>
                  </m:oMathPara>
                </a14:m>
                <a:endParaRPr lang="en-US" sz="2400" b="1" dirty="0">
                  <a:solidFill>
                    <a:srgbClr val="FF0000"/>
                  </a:solidFill>
                </a:endParaRPr>
              </a:p>
            </p:txBody>
          </p:sp>
        </mc:Choice>
        <mc:Fallback xmlns="">
          <p:sp>
            <p:nvSpPr>
              <p:cNvPr id="20" name="TextBox 19">
                <a:extLst>
                  <a:ext uri="{FF2B5EF4-FFF2-40B4-BE49-F238E27FC236}">
                    <a16:creationId xmlns:a16="http://schemas.microsoft.com/office/drawing/2014/main" id="{507C3BD4-8374-1728-7B11-C0F2F3B55140}"/>
                  </a:ext>
                </a:extLst>
              </p:cNvPr>
              <p:cNvSpPr txBox="1">
                <a:spLocks noRot="1" noChangeAspect="1" noMove="1" noResize="1" noEditPoints="1" noAdjustHandles="1" noChangeArrowheads="1" noChangeShapeType="1" noTextEdit="1"/>
              </p:cNvSpPr>
              <p:nvPr/>
            </p:nvSpPr>
            <p:spPr>
              <a:xfrm>
                <a:off x="7829550" y="3286125"/>
                <a:ext cx="485775" cy="461665"/>
              </a:xfrm>
              <a:prstGeom prst="rect">
                <a:avLst/>
              </a:prstGeom>
              <a:blipFill>
                <a:blip r:embed="rId11"/>
                <a:stretch>
                  <a:fillRect l="-2500" r="-1625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4B3CF932-53F0-0610-B654-EB16D4FF2452}"/>
                  </a:ext>
                </a:extLst>
              </p:cNvPr>
              <p:cNvSpPr txBox="1"/>
              <p:nvPr/>
            </p:nvSpPr>
            <p:spPr>
              <a:xfrm>
                <a:off x="657225" y="4314825"/>
                <a:ext cx="2066925" cy="739754"/>
              </a:xfrm>
              <a:prstGeom prst="rect">
                <a:avLst/>
              </a:prstGeom>
              <a:noFill/>
            </p:spPr>
            <p:txBody>
              <a:bodyPr wrap="square" rtlCol="0">
                <a:spAutoFit/>
              </a:bodyPr>
              <a:lstStyle/>
              <a:p>
                <a14:m>
                  <m:oMath xmlns:m="http://schemas.openxmlformats.org/officeDocument/2006/math">
                    <m:r>
                      <a:rPr lang="en-US" sz="2800" b="1" i="1" smtClean="0">
                        <a:solidFill>
                          <a:srgbClr val="FF0000"/>
                        </a:solidFill>
                        <a:latin typeface="Cambria Math" panose="02040503050406030204" pitchFamily="18" charset="0"/>
                      </a:rPr>
                      <m:t>𝟔𝟒</m:t>
                    </m:r>
                    <m:r>
                      <a:rPr lang="en-US" sz="2800" b="1" i="1" smtClean="0">
                        <a:solidFill>
                          <a:srgbClr val="FF0000"/>
                        </a:solidFill>
                        <a:latin typeface="Cambria Math" panose="02040503050406030204" pitchFamily="18" charset="0"/>
                      </a:rPr>
                      <m:t> :</m:t>
                    </m:r>
                    <m:f>
                      <m:fPr>
                        <m:ctrlPr>
                          <a:rPr lang="en-US" sz="2800" b="1" i="1">
                            <a:solidFill>
                              <a:srgbClr val="FF0000"/>
                            </a:solidFill>
                            <a:latin typeface="Cambria Math" panose="02040503050406030204" pitchFamily="18" charset="0"/>
                          </a:rPr>
                        </m:ctrlPr>
                      </m:fPr>
                      <m:num>
                        <m:r>
                          <a:rPr lang="en-US" sz="2800" b="1" i="1" smtClean="0">
                            <a:solidFill>
                              <a:srgbClr val="FF0000"/>
                            </a:solidFill>
                            <a:latin typeface="Cambria Math" panose="02040503050406030204" pitchFamily="18" charset="0"/>
                          </a:rPr>
                          <m:t>𝟑</m:t>
                        </m:r>
                      </m:num>
                      <m:den>
                        <m:r>
                          <a:rPr lang="en-US" sz="2800" b="1" i="1" smtClean="0">
                            <a:solidFill>
                              <a:srgbClr val="FF0000"/>
                            </a:solidFill>
                            <a:latin typeface="Cambria Math" panose="02040503050406030204" pitchFamily="18" charset="0"/>
                          </a:rPr>
                          <m:t>𝟓</m:t>
                        </m:r>
                      </m:den>
                    </m:f>
                  </m:oMath>
                </a14:m>
                <a:r>
                  <a:rPr lang="en-US" sz="2800" b="1" dirty="0">
                    <a:solidFill>
                      <a:srgbClr val="FF0000"/>
                    </a:solidFill>
                  </a:rPr>
                  <a:t> =</a:t>
                </a:r>
                <a14:m>
                  <m:oMath xmlns:m="http://schemas.openxmlformats.org/officeDocument/2006/math">
                    <m:f>
                      <m:fPr>
                        <m:ctrlPr>
                          <a:rPr lang="en-US" sz="2800" b="1" i="1">
                            <a:solidFill>
                              <a:srgbClr val="FF0000"/>
                            </a:solidFill>
                            <a:latin typeface="Cambria Math" panose="02040503050406030204" pitchFamily="18" charset="0"/>
                          </a:rPr>
                        </m:ctrlPr>
                      </m:fPr>
                      <m:num>
                        <m:r>
                          <a:rPr lang="en-US" sz="2800" b="1" i="1">
                            <a:solidFill>
                              <a:srgbClr val="FF0000"/>
                            </a:solidFill>
                            <a:latin typeface="Cambria Math" panose="02040503050406030204" pitchFamily="18" charset="0"/>
                          </a:rPr>
                          <m:t>𝟑</m:t>
                        </m:r>
                        <m:r>
                          <a:rPr lang="en-US" sz="2800" b="1" i="1" smtClean="0">
                            <a:solidFill>
                              <a:srgbClr val="FF0000"/>
                            </a:solidFill>
                            <a:latin typeface="Cambria Math" panose="02040503050406030204" pitchFamily="18" charset="0"/>
                          </a:rPr>
                          <m:t>𝟐𝟎</m:t>
                        </m:r>
                      </m:num>
                      <m:den>
                        <m:r>
                          <a:rPr lang="en-US" sz="2800" b="1" i="1" smtClean="0">
                            <a:solidFill>
                              <a:srgbClr val="FF0000"/>
                            </a:solidFill>
                            <a:latin typeface="Cambria Math" panose="02040503050406030204" pitchFamily="18" charset="0"/>
                          </a:rPr>
                          <m:t>𝟑</m:t>
                        </m:r>
                      </m:den>
                    </m:f>
                  </m:oMath>
                </a14:m>
                <a:endParaRPr lang="en-US" sz="2800" b="1" dirty="0">
                  <a:solidFill>
                    <a:srgbClr val="FF0000"/>
                  </a:solidFill>
                </a:endParaRPr>
              </a:p>
            </p:txBody>
          </p:sp>
        </mc:Choice>
        <mc:Fallback xmlns="">
          <p:sp>
            <p:nvSpPr>
              <p:cNvPr id="21" name="TextBox 20">
                <a:extLst>
                  <a:ext uri="{FF2B5EF4-FFF2-40B4-BE49-F238E27FC236}">
                    <a16:creationId xmlns:a16="http://schemas.microsoft.com/office/drawing/2014/main" id="{4B3CF932-53F0-0610-B654-EB16D4FF2452}"/>
                  </a:ext>
                </a:extLst>
              </p:cNvPr>
              <p:cNvSpPr txBox="1">
                <a:spLocks noRot="1" noChangeAspect="1" noMove="1" noResize="1" noEditPoints="1" noAdjustHandles="1" noChangeArrowheads="1" noChangeShapeType="1" noTextEdit="1"/>
              </p:cNvSpPr>
              <p:nvPr/>
            </p:nvSpPr>
            <p:spPr>
              <a:xfrm>
                <a:off x="657225" y="4314825"/>
                <a:ext cx="2066925" cy="739754"/>
              </a:xfrm>
              <a:prstGeom prst="rect">
                <a:avLst/>
              </a:prstGeom>
              <a:blipFill>
                <a:blip r:embed="rId12"/>
                <a:stretch>
                  <a:fillRect b="-743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2" name="TextBox 21">
                <a:extLst>
                  <a:ext uri="{FF2B5EF4-FFF2-40B4-BE49-F238E27FC236}">
                    <a16:creationId xmlns:a16="http://schemas.microsoft.com/office/drawing/2014/main" id="{608184EB-C850-6CEB-E5CB-9FF5F5AA4DAD}"/>
                  </a:ext>
                </a:extLst>
              </p:cNvPr>
              <p:cNvSpPr txBox="1"/>
              <p:nvPr/>
            </p:nvSpPr>
            <p:spPr>
              <a:xfrm>
                <a:off x="5743576" y="3819525"/>
                <a:ext cx="990600" cy="670568"/>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en-US" sz="2000" b="1" i="1">
                              <a:solidFill>
                                <a:srgbClr val="FF0000"/>
                              </a:solidFill>
                              <a:latin typeface="Cambria Math" panose="02040503050406030204" pitchFamily="18" charset="0"/>
                            </a:rPr>
                          </m:ctrlPr>
                        </m:fPr>
                        <m:num>
                          <m:r>
                            <a:rPr lang="en-US" sz="2000" b="1" i="1">
                              <a:solidFill>
                                <a:srgbClr val="FF0000"/>
                              </a:solidFill>
                              <a:latin typeface="Cambria Math" panose="02040503050406030204" pitchFamily="18" charset="0"/>
                            </a:rPr>
                            <m:t>𝟑</m:t>
                          </m:r>
                          <m:r>
                            <a:rPr lang="en-US" sz="2000" b="1" i="1" smtClean="0">
                              <a:solidFill>
                                <a:srgbClr val="FF0000"/>
                              </a:solidFill>
                              <a:latin typeface="Cambria Math" panose="02040503050406030204" pitchFamily="18" charset="0"/>
                            </a:rPr>
                            <m:t>𝟐𝟎</m:t>
                          </m:r>
                        </m:num>
                        <m:den>
                          <m:r>
                            <a:rPr lang="en-US" sz="2000" b="1" i="1" smtClean="0">
                              <a:solidFill>
                                <a:srgbClr val="FF0000"/>
                              </a:solidFill>
                              <a:latin typeface="Cambria Math" panose="02040503050406030204" pitchFamily="18" charset="0"/>
                            </a:rPr>
                            <m:t>𝟑</m:t>
                          </m:r>
                        </m:den>
                      </m:f>
                    </m:oMath>
                  </m:oMathPara>
                </a14:m>
                <a:endParaRPr lang="en-US" sz="2000" b="1" dirty="0">
                  <a:solidFill>
                    <a:srgbClr val="FF0000"/>
                  </a:solidFill>
                </a:endParaRPr>
              </a:p>
            </p:txBody>
          </p:sp>
        </mc:Choice>
        <mc:Fallback xmlns="">
          <p:sp>
            <p:nvSpPr>
              <p:cNvPr id="22" name="TextBox 21">
                <a:extLst>
                  <a:ext uri="{FF2B5EF4-FFF2-40B4-BE49-F238E27FC236}">
                    <a16:creationId xmlns:a16="http://schemas.microsoft.com/office/drawing/2014/main" id="{608184EB-C850-6CEB-E5CB-9FF5F5AA4DAD}"/>
                  </a:ext>
                </a:extLst>
              </p:cNvPr>
              <p:cNvSpPr txBox="1">
                <a:spLocks noRot="1" noChangeAspect="1" noMove="1" noResize="1" noEditPoints="1" noAdjustHandles="1" noChangeArrowheads="1" noChangeShapeType="1" noTextEdit="1"/>
              </p:cNvSpPr>
              <p:nvPr/>
            </p:nvSpPr>
            <p:spPr>
              <a:xfrm>
                <a:off x="5743576" y="3819525"/>
                <a:ext cx="990600" cy="670568"/>
              </a:xfrm>
              <a:prstGeom prst="rect">
                <a:avLst/>
              </a:prstGeom>
              <a:blipFill>
                <a:blip r:embed="rId1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F8AD9B24-128B-BA51-6550-B16EB23A4C89}"/>
                  </a:ext>
                </a:extLst>
              </p:cNvPr>
              <p:cNvSpPr txBox="1"/>
              <p:nvPr/>
            </p:nvSpPr>
            <p:spPr>
              <a:xfrm>
                <a:off x="695326" y="5191125"/>
                <a:ext cx="1857374" cy="625877"/>
              </a:xfrm>
              <a:prstGeom prst="rect">
                <a:avLst/>
              </a:prstGeom>
              <a:noFill/>
            </p:spPr>
            <p:txBody>
              <a:bodyPr wrap="square" rtlCol="0">
                <a:spAutoFit/>
              </a:bodyPr>
              <a:lstStyle/>
              <a:p>
                <a14:m>
                  <m:oMath xmlns:m="http://schemas.openxmlformats.org/officeDocument/2006/math">
                    <m:f>
                      <m:fPr>
                        <m:ctrlPr>
                          <a:rPr lang="en-US" sz="2400" b="1" i="1">
                            <a:solidFill>
                              <a:srgbClr val="FF0000"/>
                            </a:solidFill>
                            <a:latin typeface="Cambria Math" panose="02040503050406030204" pitchFamily="18" charset="0"/>
                          </a:rPr>
                        </m:ctrlPr>
                      </m:fPr>
                      <m:num>
                        <m:r>
                          <a:rPr lang="en-US" sz="2400" b="1" i="1">
                            <a:solidFill>
                              <a:srgbClr val="FF0000"/>
                            </a:solidFill>
                            <a:latin typeface="Cambria Math" panose="02040503050406030204" pitchFamily="18" charset="0"/>
                          </a:rPr>
                          <m:t>𝟑</m:t>
                        </m:r>
                        <m:r>
                          <a:rPr lang="en-US" sz="2400" b="1" i="1" smtClean="0">
                            <a:solidFill>
                              <a:srgbClr val="FF0000"/>
                            </a:solidFill>
                            <a:latin typeface="Cambria Math" panose="02040503050406030204" pitchFamily="18" charset="0"/>
                          </a:rPr>
                          <m:t>𝟐𝟎</m:t>
                        </m:r>
                      </m:num>
                      <m:den>
                        <m:r>
                          <a:rPr lang="en-US" sz="2400" b="1" i="1" smtClean="0">
                            <a:solidFill>
                              <a:srgbClr val="FF0000"/>
                            </a:solidFill>
                            <a:latin typeface="Cambria Math" panose="02040503050406030204" pitchFamily="18" charset="0"/>
                          </a:rPr>
                          <m:t>𝟑</m:t>
                        </m:r>
                      </m:den>
                    </m:f>
                  </m:oMath>
                </a14:m>
                <a:r>
                  <a:rPr lang="en-US" sz="2400" b="1" dirty="0">
                    <a:solidFill>
                      <a:srgbClr val="FF0000"/>
                    </a:solidFill>
                    <a:latin typeface="Cambria" panose="02040503050406030204" pitchFamily="18" charset="0"/>
                    <a:ea typeface="Cambria" panose="02040503050406030204" pitchFamily="18" charset="0"/>
                  </a:rPr>
                  <a:t> : </a:t>
                </a:r>
                <a14:m>
                  <m:oMath xmlns:m="http://schemas.openxmlformats.org/officeDocument/2006/math">
                    <m:f>
                      <m:fPr>
                        <m:ctrlPr>
                          <a:rPr lang="en-US" sz="2400" b="1" i="1">
                            <a:solidFill>
                              <a:srgbClr val="FF0000"/>
                            </a:solidFill>
                            <a:latin typeface="Cambria Math" panose="02040503050406030204" pitchFamily="18" charset="0"/>
                          </a:rPr>
                        </m:ctrlPr>
                      </m:fPr>
                      <m:num>
                        <m:r>
                          <a:rPr lang="en-US" sz="2400" b="1" i="1">
                            <a:solidFill>
                              <a:srgbClr val="FF0000"/>
                            </a:solidFill>
                            <a:latin typeface="Cambria Math" panose="02040503050406030204" pitchFamily="18" charset="0"/>
                          </a:rPr>
                          <m:t>𝟑</m:t>
                        </m:r>
                      </m:num>
                      <m:den>
                        <m:r>
                          <a:rPr lang="en-US" sz="2400" b="1" i="1">
                            <a:solidFill>
                              <a:srgbClr val="FF0000"/>
                            </a:solidFill>
                            <a:latin typeface="Cambria Math" panose="02040503050406030204" pitchFamily="18" charset="0"/>
                          </a:rPr>
                          <m:t>𝟓</m:t>
                        </m:r>
                      </m:den>
                    </m:f>
                  </m:oMath>
                </a14:m>
                <a:r>
                  <a:rPr lang="en-US" sz="2400" b="1" dirty="0">
                    <a:solidFill>
                      <a:srgbClr val="FF0000"/>
                    </a:solidFill>
                    <a:latin typeface="Cambria" panose="02040503050406030204" pitchFamily="18" charset="0"/>
                    <a:ea typeface="Cambria" panose="02040503050406030204" pitchFamily="18" charset="0"/>
                  </a:rPr>
                  <a:t> = 256</a:t>
                </a:r>
              </a:p>
            </p:txBody>
          </p:sp>
        </mc:Choice>
        <mc:Fallback xmlns="">
          <p:sp>
            <p:nvSpPr>
              <p:cNvPr id="23" name="TextBox 22">
                <a:extLst>
                  <a:ext uri="{FF2B5EF4-FFF2-40B4-BE49-F238E27FC236}">
                    <a16:creationId xmlns:a16="http://schemas.microsoft.com/office/drawing/2014/main" id="{F8AD9B24-128B-BA51-6550-B16EB23A4C89}"/>
                  </a:ext>
                </a:extLst>
              </p:cNvPr>
              <p:cNvSpPr txBox="1">
                <a:spLocks noRot="1" noChangeAspect="1" noMove="1" noResize="1" noEditPoints="1" noAdjustHandles="1" noChangeArrowheads="1" noChangeShapeType="1" noTextEdit="1"/>
              </p:cNvSpPr>
              <p:nvPr/>
            </p:nvSpPr>
            <p:spPr>
              <a:xfrm>
                <a:off x="695326" y="5191125"/>
                <a:ext cx="1857374" cy="625877"/>
              </a:xfrm>
              <a:prstGeom prst="rect">
                <a:avLst/>
              </a:prstGeom>
              <a:blipFill>
                <a:blip r:embed="rId14"/>
                <a:stretch>
                  <a:fillRect r="-1967" b="-784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18A2A640-03CC-8F70-0E7E-85FB7A3341F2}"/>
                  </a:ext>
                </a:extLst>
              </p:cNvPr>
              <p:cNvSpPr txBox="1"/>
              <p:nvPr/>
            </p:nvSpPr>
            <p:spPr>
              <a:xfrm>
                <a:off x="7029450" y="5362575"/>
                <a:ext cx="485775"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400" b="1" i="1" smtClean="0">
                          <a:solidFill>
                            <a:srgbClr val="FF0000"/>
                          </a:solidFill>
                          <a:latin typeface="Cambria Math" panose="02040503050406030204" pitchFamily="18" charset="0"/>
                        </a:rPr>
                        <m:t>𝟐𝟓𝟔</m:t>
                      </m:r>
                    </m:oMath>
                  </m:oMathPara>
                </a14:m>
                <a:endParaRPr lang="en-US" sz="2400" b="1" dirty="0">
                  <a:solidFill>
                    <a:srgbClr val="FF0000"/>
                  </a:solidFill>
                </a:endParaRPr>
              </a:p>
            </p:txBody>
          </p:sp>
        </mc:Choice>
        <mc:Fallback xmlns="">
          <p:sp>
            <p:nvSpPr>
              <p:cNvPr id="24" name="TextBox 23">
                <a:extLst>
                  <a:ext uri="{FF2B5EF4-FFF2-40B4-BE49-F238E27FC236}">
                    <a16:creationId xmlns:a16="http://schemas.microsoft.com/office/drawing/2014/main" id="{18A2A640-03CC-8F70-0E7E-85FB7A3341F2}"/>
                  </a:ext>
                </a:extLst>
              </p:cNvPr>
              <p:cNvSpPr txBox="1">
                <a:spLocks noRot="1" noChangeAspect="1" noMove="1" noResize="1" noEditPoints="1" noAdjustHandles="1" noChangeArrowheads="1" noChangeShapeType="1" noTextEdit="1"/>
              </p:cNvSpPr>
              <p:nvPr/>
            </p:nvSpPr>
            <p:spPr>
              <a:xfrm>
                <a:off x="7029450" y="5362575"/>
                <a:ext cx="485775" cy="461665"/>
              </a:xfrm>
              <a:prstGeom prst="rect">
                <a:avLst/>
              </a:prstGeom>
              <a:blipFill>
                <a:blip r:embed="rId15"/>
                <a:stretch>
                  <a:fillRect l="-3750" r="-55000"/>
                </a:stretch>
              </a:blipFill>
            </p:spPr>
            <p:txBody>
              <a:bodyPr/>
              <a:lstStyle/>
              <a:p>
                <a:r>
                  <a:rPr lang="en-US">
                    <a:noFill/>
                  </a:rPr>
                  <a:t> </a:t>
                </a:r>
              </a:p>
            </p:txBody>
          </p:sp>
        </mc:Fallback>
      </mc:AlternateContent>
    </p:spTree>
    <p:extLst>
      <p:ext uri="{BB962C8B-B14F-4D97-AF65-F5344CB8AC3E}">
        <p14:creationId xmlns:p14="http://schemas.microsoft.com/office/powerpoint/2010/main" val="15026578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down)">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1000"/>
                                        <p:tgtEl>
                                          <p:spTgt spid="12"/>
                                        </p:tgtEl>
                                      </p:cBhvr>
                                    </p:animEffect>
                                    <p:anim calcmode="lin" valueType="num">
                                      <p:cBhvr>
                                        <p:cTn id="24" dur="1000" fill="hold"/>
                                        <p:tgtEl>
                                          <p:spTgt spid="12"/>
                                        </p:tgtEl>
                                        <p:attrNameLst>
                                          <p:attrName>ppt_x</p:attrName>
                                        </p:attrNameLst>
                                      </p:cBhvr>
                                      <p:tavLst>
                                        <p:tav tm="0">
                                          <p:val>
                                            <p:strVal val="#ppt_x"/>
                                          </p:val>
                                        </p:tav>
                                        <p:tav tm="100000">
                                          <p:val>
                                            <p:strVal val="#ppt_x"/>
                                          </p:val>
                                        </p:tav>
                                      </p:tavLst>
                                    </p:anim>
                                    <p:anim calcmode="lin" valueType="num">
                                      <p:cBhvr>
                                        <p:cTn id="2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wipe(down)">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1000"/>
                                        <p:tgtEl>
                                          <p:spTgt spid="16"/>
                                        </p:tgtEl>
                                      </p:cBhvr>
                                    </p:animEffect>
                                    <p:anim calcmode="lin" valueType="num">
                                      <p:cBhvr>
                                        <p:cTn id="36" dur="1000" fill="hold"/>
                                        <p:tgtEl>
                                          <p:spTgt spid="16"/>
                                        </p:tgtEl>
                                        <p:attrNameLst>
                                          <p:attrName>ppt_x</p:attrName>
                                        </p:attrNameLst>
                                      </p:cBhvr>
                                      <p:tavLst>
                                        <p:tav tm="0">
                                          <p:val>
                                            <p:strVal val="#ppt_x"/>
                                          </p:val>
                                        </p:tav>
                                        <p:tav tm="100000">
                                          <p:val>
                                            <p:strVal val="#ppt_x"/>
                                          </p:val>
                                        </p:tav>
                                      </p:tavLst>
                                    </p:anim>
                                    <p:anim calcmode="lin" valueType="num">
                                      <p:cBhvr>
                                        <p:cTn id="37"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wipe(down)">
                                      <p:cBhvr>
                                        <p:cTn id="42" dur="500"/>
                                        <p:tgtEl>
                                          <p:spTgt spid="17"/>
                                        </p:tgtEl>
                                      </p:cBhvr>
                                    </p:animEffect>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1000"/>
                                        <p:tgtEl>
                                          <p:spTgt spid="18"/>
                                        </p:tgtEl>
                                      </p:cBhvr>
                                    </p:animEffect>
                                    <p:anim calcmode="lin" valueType="num">
                                      <p:cBhvr>
                                        <p:cTn id="48" dur="1000" fill="hold"/>
                                        <p:tgtEl>
                                          <p:spTgt spid="18"/>
                                        </p:tgtEl>
                                        <p:attrNameLst>
                                          <p:attrName>ppt_x</p:attrName>
                                        </p:attrNameLst>
                                      </p:cBhvr>
                                      <p:tavLst>
                                        <p:tav tm="0">
                                          <p:val>
                                            <p:strVal val="#ppt_x"/>
                                          </p:val>
                                        </p:tav>
                                        <p:tav tm="100000">
                                          <p:val>
                                            <p:strVal val="#ppt_x"/>
                                          </p:val>
                                        </p:tav>
                                      </p:tavLst>
                                    </p:anim>
                                    <p:anim calcmode="lin" valueType="num">
                                      <p:cBhvr>
                                        <p:cTn id="4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19"/>
                                        </p:tgtEl>
                                        <p:attrNameLst>
                                          <p:attrName>style.visibility</p:attrName>
                                        </p:attrNameLst>
                                      </p:cBhvr>
                                      <p:to>
                                        <p:strVal val="visible"/>
                                      </p:to>
                                    </p:set>
                                    <p:animEffect transition="in" filter="wipe(down)">
                                      <p:cBhvr>
                                        <p:cTn id="54" dur="500"/>
                                        <p:tgtEl>
                                          <p:spTgt spid="19"/>
                                        </p:tgtEl>
                                      </p:cBhvr>
                                    </p:animEffect>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fade">
                                      <p:cBhvr>
                                        <p:cTn id="59" dur="1000"/>
                                        <p:tgtEl>
                                          <p:spTgt spid="20"/>
                                        </p:tgtEl>
                                      </p:cBhvr>
                                    </p:animEffect>
                                    <p:anim calcmode="lin" valueType="num">
                                      <p:cBhvr>
                                        <p:cTn id="60" dur="1000" fill="hold"/>
                                        <p:tgtEl>
                                          <p:spTgt spid="20"/>
                                        </p:tgtEl>
                                        <p:attrNameLst>
                                          <p:attrName>ppt_x</p:attrName>
                                        </p:attrNameLst>
                                      </p:cBhvr>
                                      <p:tavLst>
                                        <p:tav tm="0">
                                          <p:val>
                                            <p:strVal val="#ppt_x"/>
                                          </p:val>
                                        </p:tav>
                                        <p:tav tm="100000">
                                          <p:val>
                                            <p:strVal val="#ppt_x"/>
                                          </p:val>
                                        </p:tav>
                                      </p:tavLst>
                                    </p:anim>
                                    <p:anim calcmode="lin" valueType="num">
                                      <p:cBhvr>
                                        <p:cTn id="61"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2" presetClass="entr" presetSubtype="4" fill="hold" grpId="0" nodeType="clickEffect">
                                  <p:stCondLst>
                                    <p:cond delay="0"/>
                                  </p:stCondLst>
                                  <p:childTnLst>
                                    <p:set>
                                      <p:cBhvr>
                                        <p:cTn id="65" dur="1" fill="hold">
                                          <p:stCondLst>
                                            <p:cond delay="0"/>
                                          </p:stCondLst>
                                        </p:cTn>
                                        <p:tgtEl>
                                          <p:spTgt spid="21"/>
                                        </p:tgtEl>
                                        <p:attrNameLst>
                                          <p:attrName>style.visibility</p:attrName>
                                        </p:attrNameLst>
                                      </p:cBhvr>
                                      <p:to>
                                        <p:strVal val="visible"/>
                                      </p:to>
                                    </p:set>
                                    <p:animEffect transition="in" filter="wipe(down)">
                                      <p:cBhvr>
                                        <p:cTn id="66" dur="500"/>
                                        <p:tgtEl>
                                          <p:spTgt spid="21"/>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grpId="0" nodeType="clickEffect">
                                  <p:stCondLst>
                                    <p:cond delay="0"/>
                                  </p:stCondLst>
                                  <p:childTnLst>
                                    <p:set>
                                      <p:cBhvr>
                                        <p:cTn id="70" dur="1" fill="hold">
                                          <p:stCondLst>
                                            <p:cond delay="0"/>
                                          </p:stCondLst>
                                        </p:cTn>
                                        <p:tgtEl>
                                          <p:spTgt spid="22"/>
                                        </p:tgtEl>
                                        <p:attrNameLst>
                                          <p:attrName>style.visibility</p:attrName>
                                        </p:attrNameLst>
                                      </p:cBhvr>
                                      <p:to>
                                        <p:strVal val="visible"/>
                                      </p:to>
                                    </p:set>
                                    <p:animEffect transition="in" filter="wipe(down)">
                                      <p:cBhvr>
                                        <p:cTn id="71" dur="500"/>
                                        <p:tgtEl>
                                          <p:spTgt spid="22"/>
                                        </p:tgtEl>
                                      </p:cBhvr>
                                    </p:animEffect>
                                  </p:childTnLst>
                                </p:cTn>
                              </p:par>
                            </p:childTnLst>
                          </p:cTn>
                        </p:par>
                      </p:childTnLst>
                    </p:cTn>
                  </p:par>
                  <p:par>
                    <p:cTn id="72" fill="hold">
                      <p:stCondLst>
                        <p:cond delay="indefinite"/>
                      </p:stCondLst>
                      <p:childTnLst>
                        <p:par>
                          <p:cTn id="73" fill="hold">
                            <p:stCondLst>
                              <p:cond delay="0"/>
                            </p:stCondLst>
                            <p:childTnLst>
                              <p:par>
                                <p:cTn id="74" presetID="22" presetClass="entr" presetSubtype="4" fill="hold" grpId="0" nodeType="clickEffect">
                                  <p:stCondLst>
                                    <p:cond delay="0"/>
                                  </p:stCondLst>
                                  <p:childTnLst>
                                    <p:set>
                                      <p:cBhvr>
                                        <p:cTn id="75" dur="1" fill="hold">
                                          <p:stCondLst>
                                            <p:cond delay="0"/>
                                          </p:stCondLst>
                                        </p:cTn>
                                        <p:tgtEl>
                                          <p:spTgt spid="23"/>
                                        </p:tgtEl>
                                        <p:attrNameLst>
                                          <p:attrName>style.visibility</p:attrName>
                                        </p:attrNameLst>
                                      </p:cBhvr>
                                      <p:to>
                                        <p:strVal val="visible"/>
                                      </p:to>
                                    </p:set>
                                    <p:animEffect transition="in" filter="wipe(down)">
                                      <p:cBhvr>
                                        <p:cTn id="76" dur="500"/>
                                        <p:tgtEl>
                                          <p:spTgt spid="23"/>
                                        </p:tgtEl>
                                      </p:cBhvr>
                                    </p:animEffect>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grpId="0" nodeType="clickEffect">
                                  <p:stCondLst>
                                    <p:cond delay="0"/>
                                  </p:stCondLst>
                                  <p:childTnLst>
                                    <p:set>
                                      <p:cBhvr>
                                        <p:cTn id="80" dur="1" fill="hold">
                                          <p:stCondLst>
                                            <p:cond delay="0"/>
                                          </p:stCondLst>
                                        </p:cTn>
                                        <p:tgtEl>
                                          <p:spTgt spid="24"/>
                                        </p:tgtEl>
                                        <p:attrNameLst>
                                          <p:attrName>style.visibility</p:attrName>
                                        </p:attrNameLst>
                                      </p:cBhvr>
                                      <p:to>
                                        <p:strVal val="visible"/>
                                      </p:to>
                                    </p:set>
                                    <p:animEffect transition="in" filter="fade">
                                      <p:cBhvr>
                                        <p:cTn id="81" dur="1000"/>
                                        <p:tgtEl>
                                          <p:spTgt spid="24"/>
                                        </p:tgtEl>
                                      </p:cBhvr>
                                    </p:animEffect>
                                    <p:anim calcmode="lin" valueType="num">
                                      <p:cBhvr>
                                        <p:cTn id="82" dur="1000" fill="hold"/>
                                        <p:tgtEl>
                                          <p:spTgt spid="24"/>
                                        </p:tgtEl>
                                        <p:attrNameLst>
                                          <p:attrName>ppt_x</p:attrName>
                                        </p:attrNameLst>
                                      </p:cBhvr>
                                      <p:tavLst>
                                        <p:tav tm="0">
                                          <p:val>
                                            <p:strVal val="#ppt_x"/>
                                          </p:val>
                                        </p:tav>
                                        <p:tav tm="100000">
                                          <p:val>
                                            <p:strVal val="#ppt_x"/>
                                          </p:val>
                                        </p:tav>
                                      </p:tavLst>
                                    </p:anim>
                                    <p:anim calcmode="lin" valueType="num">
                                      <p:cBhvr>
                                        <p:cTn id="83"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P spid="10" grpId="0"/>
      <p:bldP spid="12" grpId="0"/>
      <p:bldP spid="14" grpId="0"/>
      <p:bldP spid="16" grpId="0"/>
      <p:bldP spid="17" grpId="0"/>
      <p:bldP spid="18" grpId="0"/>
      <p:bldP spid="19" grpId="0"/>
      <p:bldP spid="20" grpId="0"/>
      <p:bldP spid="21" grpId="0"/>
      <p:bldP spid="22" grpId="0"/>
      <p:bldP spid="23" grpId="0"/>
      <p:bldP spid="24"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a:ea typeface="+mn-ea"/>
              <a:cs typeface="+mn-cs"/>
            </a:endParaRPr>
          </a:p>
        </p:txBody>
      </p:sp>
      <p:sp useBgFill="1">
        <p:nvSpPr>
          <p:cNvPr id="13" name="Rectangle 1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pic>
        <p:nvPicPr>
          <p:cNvPr id="6" name="Picture 5" descr="A cartoon of a coral reef&#10;&#10;Description automatically generated">
            <a:extLst>
              <a:ext uri="{FF2B5EF4-FFF2-40B4-BE49-F238E27FC236}">
                <a16:creationId xmlns:a16="http://schemas.microsoft.com/office/drawing/2014/main" id="{29234A71-CDB4-0E4E-B395-4E6E985CACE5}"/>
              </a:ext>
            </a:extLst>
          </p:cNvPr>
          <p:cNvPicPr>
            <a:picLocks noChangeAspect="1"/>
          </p:cNvPicPr>
          <p:nvPr/>
        </p:nvPicPr>
        <p:blipFill rotWithShape="1">
          <a:blip r:embed="rId3">
            <a:extLst>
              <a:ext uri="{28A0092B-C50C-407E-A947-70E740481C1C}">
                <a14:useLocalDpi xmlns:a14="http://schemas.microsoft.com/office/drawing/2010/main" val="0"/>
              </a:ext>
            </a:extLst>
          </a:blip>
          <a:srcRect t="15628"/>
          <a:stretch/>
        </p:blipFill>
        <p:spPr>
          <a:xfrm>
            <a:off x="13" y="7"/>
            <a:ext cx="12191987" cy="6866293"/>
          </a:xfrm>
          <a:prstGeom prst="rect">
            <a:avLst/>
          </a:prstGeom>
        </p:spPr>
      </p:pic>
      <p:sp>
        <p:nvSpPr>
          <p:cNvPr id="8" name="Thought Bubble: Cloud 7">
            <a:extLst>
              <a:ext uri="{FF2B5EF4-FFF2-40B4-BE49-F238E27FC236}">
                <a16:creationId xmlns:a16="http://schemas.microsoft.com/office/drawing/2014/main" id="{51582BB6-CE35-0C4F-D855-46428A7EEC76}"/>
              </a:ext>
            </a:extLst>
          </p:cNvPr>
          <p:cNvSpPr/>
          <p:nvPr/>
        </p:nvSpPr>
        <p:spPr>
          <a:xfrm>
            <a:off x="1574800" y="506984"/>
            <a:ext cx="5740400" cy="3507232"/>
          </a:xfrm>
          <a:prstGeom prst="cloudCallout">
            <a:avLst>
              <a:gd name="adj1" fmla="val 52244"/>
              <a:gd name="adj2" fmla="val 36575"/>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2933" b="0" i="1" u="none" strike="noStrike" kern="1200" cap="none" spc="0" normalizeH="0" baseline="0" noProof="0">
                <a:ln>
                  <a:noFill/>
                </a:ln>
                <a:solidFill>
                  <a:srgbClr val="4F81BD">
                    <a:lumMod val="50000"/>
                  </a:srgbClr>
                </a:solidFill>
                <a:effectLst/>
                <a:uLnTx/>
                <a:uFillTx/>
                <a:latin typeface="Arial" panose="020B0604020202020204" pitchFamily="34" charset="0"/>
                <a:ea typeface="+mn-ea"/>
                <a:cs typeface="Arial" panose="020B0604020202020204" pitchFamily="34" charset="0"/>
              </a:rPr>
              <a:t>Chúc mừng các bạn đã vượt qua thử thách thứ hai. Tớ là Sao biển, tớ cũng có một thử thách cho các cậu nè!</a:t>
            </a:r>
          </a:p>
        </p:txBody>
      </p:sp>
      <p:sp>
        <p:nvSpPr>
          <p:cNvPr id="3" name="Freeform 15">
            <a:extLst>
              <a:ext uri="{FF2B5EF4-FFF2-40B4-BE49-F238E27FC236}">
                <a16:creationId xmlns:a16="http://schemas.microsoft.com/office/drawing/2014/main" id="{C21CC462-CE2D-7172-46C4-F565B35CCBC9}"/>
              </a:ext>
            </a:extLst>
          </p:cNvPr>
          <p:cNvSpPr/>
          <p:nvPr/>
        </p:nvSpPr>
        <p:spPr>
          <a:xfrm>
            <a:off x="6908800" y="2434471"/>
            <a:ext cx="4852649" cy="4451747"/>
          </a:xfrm>
          <a:custGeom>
            <a:avLst/>
            <a:gdLst/>
            <a:ahLst/>
            <a:cxnLst/>
            <a:rect l="l" t="t" r="r" b="b"/>
            <a:pathLst>
              <a:path w="4430471" h="4114800">
                <a:moveTo>
                  <a:pt x="0" y="0"/>
                </a:moveTo>
                <a:lnTo>
                  <a:pt x="4430472" y="0"/>
                </a:lnTo>
                <a:lnTo>
                  <a:pt x="4430472"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037059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par>
                    <p:cTn id="8" fill="hold">
                      <p:stCondLst>
                        <p:cond delay="indefinite"/>
                      </p:stCondLst>
                      <p:childTnLst>
                        <p:par>
                          <p:cTn id="9" fill="hold">
                            <p:stCondLst>
                              <p:cond delay="0"/>
                            </p:stCondLst>
                            <p:childTnLst>
                              <p:par>
                                <p:cTn id="10" presetID="32" presetClass="emph" presetSubtype="0" fill="hold" grpId="0" nodeType="clickEffect">
                                  <p:stCondLst>
                                    <p:cond delay="0"/>
                                  </p:stCondLst>
                                  <p:childTnLst>
                                    <p:animRot by="120000">
                                      <p:cBhvr>
                                        <p:cTn id="11" dur="100" fill="hold">
                                          <p:stCondLst>
                                            <p:cond delay="0"/>
                                          </p:stCondLst>
                                        </p:cTn>
                                        <p:tgtEl>
                                          <p:spTgt spid="3"/>
                                        </p:tgtEl>
                                        <p:attrNameLst>
                                          <p:attrName>r</p:attrName>
                                        </p:attrNameLst>
                                      </p:cBhvr>
                                    </p:animRot>
                                    <p:animRot by="-240000">
                                      <p:cBhvr>
                                        <p:cTn id="12" dur="200" fill="hold">
                                          <p:stCondLst>
                                            <p:cond delay="200"/>
                                          </p:stCondLst>
                                        </p:cTn>
                                        <p:tgtEl>
                                          <p:spTgt spid="3"/>
                                        </p:tgtEl>
                                        <p:attrNameLst>
                                          <p:attrName>r</p:attrName>
                                        </p:attrNameLst>
                                      </p:cBhvr>
                                    </p:animRot>
                                    <p:animRot by="240000">
                                      <p:cBhvr>
                                        <p:cTn id="13" dur="200" fill="hold">
                                          <p:stCondLst>
                                            <p:cond delay="400"/>
                                          </p:stCondLst>
                                        </p:cTn>
                                        <p:tgtEl>
                                          <p:spTgt spid="3"/>
                                        </p:tgtEl>
                                        <p:attrNameLst>
                                          <p:attrName>r</p:attrName>
                                        </p:attrNameLst>
                                      </p:cBhvr>
                                    </p:animRot>
                                    <p:animRot by="-240000">
                                      <p:cBhvr>
                                        <p:cTn id="14" dur="200" fill="hold">
                                          <p:stCondLst>
                                            <p:cond delay="600"/>
                                          </p:stCondLst>
                                        </p:cTn>
                                        <p:tgtEl>
                                          <p:spTgt spid="3"/>
                                        </p:tgtEl>
                                        <p:attrNameLst>
                                          <p:attrName>r</p:attrName>
                                        </p:attrNameLst>
                                      </p:cBhvr>
                                    </p:animRot>
                                    <p:animRot by="120000">
                                      <p:cBhvr>
                                        <p:cTn id="15" dur="200" fill="hold">
                                          <p:stCondLst>
                                            <p:cond delay="800"/>
                                          </p:stCondLst>
                                        </p:cTn>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a:ea typeface="+mn-ea"/>
              <a:cs typeface="+mn-cs"/>
            </a:endParaRPr>
          </a:p>
        </p:txBody>
      </p:sp>
      <p:sp useBgFill="1">
        <p:nvSpPr>
          <p:cNvPr id="13" name="Rectangle 1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pic>
        <p:nvPicPr>
          <p:cNvPr id="6" name="Picture 5" descr="A cartoon of a coral reef&#10;&#10;Description automatically generated">
            <a:extLst>
              <a:ext uri="{FF2B5EF4-FFF2-40B4-BE49-F238E27FC236}">
                <a16:creationId xmlns:a16="http://schemas.microsoft.com/office/drawing/2014/main" id="{29234A71-CDB4-0E4E-B395-4E6E985CACE5}"/>
              </a:ext>
            </a:extLst>
          </p:cNvPr>
          <p:cNvPicPr>
            <a:picLocks noChangeAspect="1"/>
          </p:cNvPicPr>
          <p:nvPr/>
        </p:nvPicPr>
        <p:blipFill rotWithShape="1">
          <a:blip r:embed="rId2">
            <a:extLst>
              <a:ext uri="{28A0092B-C50C-407E-A947-70E740481C1C}">
                <a14:useLocalDpi xmlns:a14="http://schemas.microsoft.com/office/drawing/2010/main" val="0"/>
              </a:ext>
            </a:extLst>
          </a:blip>
          <a:srcRect t="15628"/>
          <a:stretch/>
        </p:blipFill>
        <p:spPr>
          <a:xfrm>
            <a:off x="13" y="7"/>
            <a:ext cx="12191987" cy="6866293"/>
          </a:xfrm>
          <a:prstGeom prst="rect">
            <a:avLst/>
          </a:prstGeom>
        </p:spPr>
      </p:pic>
      <p:sp>
        <p:nvSpPr>
          <p:cNvPr id="2" name="Rectangle: Rounded Corners 1">
            <a:extLst>
              <a:ext uri="{FF2B5EF4-FFF2-40B4-BE49-F238E27FC236}">
                <a16:creationId xmlns:a16="http://schemas.microsoft.com/office/drawing/2014/main" id="{4B993D1A-4609-A11E-B841-25A6D8A16783}"/>
              </a:ext>
            </a:extLst>
          </p:cNvPr>
          <p:cNvSpPr/>
          <p:nvPr/>
        </p:nvSpPr>
        <p:spPr>
          <a:xfrm>
            <a:off x="304800" y="381000"/>
            <a:ext cx="11480800" cy="609600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sp>
        <p:nvSpPr>
          <p:cNvPr id="3" name="Oval 2">
            <a:extLst>
              <a:ext uri="{FF2B5EF4-FFF2-40B4-BE49-F238E27FC236}">
                <a16:creationId xmlns:a16="http://schemas.microsoft.com/office/drawing/2014/main" id="{3013E90C-99F5-52BF-398A-B938587F9683}"/>
              </a:ext>
            </a:extLst>
          </p:cNvPr>
          <p:cNvSpPr/>
          <p:nvPr/>
        </p:nvSpPr>
        <p:spPr>
          <a:xfrm>
            <a:off x="692090" y="533400"/>
            <a:ext cx="711200" cy="711200"/>
          </a:xfrm>
          <a:prstGeom prst="ellipse">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4</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1EA40FB5-57E7-B02A-6FB8-03E69E583D67}"/>
                  </a:ext>
                </a:extLst>
              </p:cNvPr>
              <p:cNvSpPr txBox="1"/>
              <p:nvPr/>
            </p:nvSpPr>
            <p:spPr>
              <a:xfrm>
                <a:off x="1336614" y="497900"/>
                <a:ext cx="10045807" cy="1795043"/>
              </a:xfrm>
              <a:prstGeom prst="rect">
                <a:avLst/>
              </a:prstGeom>
              <a:noFill/>
            </p:spPr>
            <p:txBody>
              <a:bodyPr wrap="square">
                <a:spAutoFit/>
              </a:bodyPr>
              <a:lstStyle/>
              <a:p>
                <a:pPr lvl="0" algn="just">
                  <a:defRPr/>
                </a:pPr>
                <a:r>
                  <a:rPr lang="vi-VN" sz="2800" dirty="0">
                    <a:solidFill>
                      <a:srgbClr val="002060"/>
                    </a:solidFill>
                    <a:latin typeface="Cambria" panose="02040503050406030204" pitchFamily="18" charset="0"/>
                    <a:ea typeface="Cambria" panose="02040503050406030204" pitchFamily="18" charset="0"/>
                  </a:rPr>
                  <a:t>Chị Yến rót </a:t>
                </a:r>
                <a:r>
                  <a:rPr lang="en-US" sz="2800" b="1" dirty="0">
                    <a:solidFill>
                      <a:srgbClr val="002060"/>
                    </a:solidFill>
                    <a:latin typeface="Cambria" panose="02040503050406030204" pitchFamily="18" charset="0"/>
                    <a:ea typeface="Cambria" panose="02040503050406030204" pitchFamily="18" charset="0"/>
                  </a:rPr>
                  <a:t> </a:t>
                </a:r>
                <a14:m>
                  <m:oMath xmlns:m="http://schemas.openxmlformats.org/officeDocument/2006/math">
                    <m:f>
                      <m:fPr>
                        <m:ctrlPr>
                          <a:rPr lang="en-US" sz="2800" b="1" i="1">
                            <a:solidFill>
                              <a:srgbClr val="002060"/>
                            </a:solidFill>
                            <a:latin typeface="Cambria Math" panose="02040503050406030204" pitchFamily="18" charset="0"/>
                          </a:rPr>
                        </m:ctrlPr>
                      </m:fPr>
                      <m:num>
                        <m:r>
                          <a:rPr lang="en-US" sz="2800" b="1" i="1" smtClean="0">
                            <a:solidFill>
                              <a:srgbClr val="002060"/>
                            </a:solidFill>
                            <a:latin typeface="Cambria Math" panose="02040503050406030204" pitchFamily="18" charset="0"/>
                          </a:rPr>
                          <m:t>𝟐</m:t>
                        </m:r>
                      </m:num>
                      <m:den>
                        <m:r>
                          <a:rPr lang="en-US" sz="2800" b="1" i="1" smtClean="0">
                            <a:solidFill>
                              <a:srgbClr val="002060"/>
                            </a:solidFill>
                            <a:latin typeface="Cambria Math" panose="02040503050406030204" pitchFamily="18" charset="0"/>
                          </a:rPr>
                          <m:t>𝟑</m:t>
                        </m:r>
                      </m:den>
                    </m:f>
                    <m:r>
                      <a:rPr lang="en-US" sz="2800" b="1" i="1">
                        <a:solidFill>
                          <a:srgbClr val="002060"/>
                        </a:solidFill>
                        <a:latin typeface="Cambria Math" panose="02040503050406030204" pitchFamily="18" charset="0"/>
                      </a:rPr>
                      <m:t> </m:t>
                    </m:r>
                  </m:oMath>
                </a14:m>
                <a:r>
                  <a:rPr lang="vi-VN" sz="2800" dirty="0">
                    <a:solidFill>
                      <a:srgbClr val="002060"/>
                    </a:solidFill>
                    <a:latin typeface="Cambria" panose="02040503050406030204" pitchFamily="18" charset="0"/>
                    <a:ea typeface="Cambria" panose="02040503050406030204" pitchFamily="18" charset="0"/>
                  </a:rPr>
                  <a:t> bình nước cam ra các cốc sao cho lượng nước cam mỗi cốc bằng </a:t>
                </a:r>
                <a14:m>
                  <m:oMath xmlns:m="http://schemas.openxmlformats.org/officeDocument/2006/math">
                    <m:f>
                      <m:fPr>
                        <m:ctrlPr>
                          <a:rPr lang="en-US" sz="2800" b="1" i="1">
                            <a:solidFill>
                              <a:srgbClr val="002060"/>
                            </a:solidFill>
                            <a:latin typeface="Cambria Math" panose="02040503050406030204" pitchFamily="18" charset="0"/>
                          </a:rPr>
                        </m:ctrlPr>
                      </m:fPr>
                      <m:num>
                        <m:r>
                          <a:rPr lang="en-US" sz="2800" b="1" i="1" smtClean="0">
                            <a:solidFill>
                              <a:srgbClr val="002060"/>
                            </a:solidFill>
                            <a:latin typeface="Cambria Math" panose="02040503050406030204" pitchFamily="18" charset="0"/>
                          </a:rPr>
                          <m:t>𝟏</m:t>
                        </m:r>
                      </m:num>
                      <m:den>
                        <m:r>
                          <a:rPr lang="en-US" sz="2800" b="1" i="1" smtClean="0">
                            <a:solidFill>
                              <a:srgbClr val="002060"/>
                            </a:solidFill>
                            <a:latin typeface="Cambria Math" panose="02040503050406030204" pitchFamily="18" charset="0"/>
                          </a:rPr>
                          <m:t>𝟔</m:t>
                        </m:r>
                      </m:den>
                    </m:f>
                    <m:r>
                      <a:rPr lang="en-US" sz="2800" b="1" i="1">
                        <a:solidFill>
                          <a:srgbClr val="002060"/>
                        </a:solidFill>
                        <a:latin typeface="Cambria Math" panose="02040503050406030204" pitchFamily="18" charset="0"/>
                      </a:rPr>
                      <m:t> </m:t>
                    </m:r>
                  </m:oMath>
                </a14:m>
                <a:r>
                  <a:rPr lang="vi-VN" sz="2800" dirty="0">
                    <a:solidFill>
                      <a:srgbClr val="002060"/>
                    </a:solidFill>
                    <a:latin typeface="Cambria" panose="02040503050406030204" pitchFamily="18" charset="0"/>
                    <a:ea typeface="Cambria" panose="02040503050406030204" pitchFamily="18" charset="0"/>
                  </a:rPr>
                  <a:t>bình nước cam. Hỏi chị Yến rót được mấy cốc nước cam như thế?</a:t>
                </a:r>
                <a:endParaRPr kumimoji="0" lang="en-US" sz="28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1EA40FB5-57E7-B02A-6FB8-03E69E583D67}"/>
                  </a:ext>
                </a:extLst>
              </p:cNvPr>
              <p:cNvSpPr txBox="1">
                <a:spLocks noRot="1" noChangeAspect="1" noMove="1" noResize="1" noEditPoints="1" noAdjustHandles="1" noChangeArrowheads="1" noChangeShapeType="1" noTextEdit="1"/>
              </p:cNvSpPr>
              <p:nvPr/>
            </p:nvSpPr>
            <p:spPr>
              <a:xfrm>
                <a:off x="1336614" y="497900"/>
                <a:ext cx="10045807" cy="1795043"/>
              </a:xfrm>
              <a:prstGeom prst="rect">
                <a:avLst/>
              </a:prstGeom>
              <a:blipFill>
                <a:blip r:embed="rId3"/>
                <a:stretch>
                  <a:fillRect l="-1214" r="-1274" b="-7143"/>
                </a:stretch>
              </a:blipFill>
            </p:spPr>
            <p:txBody>
              <a:bodyPr/>
              <a:lstStyle/>
              <a:p>
                <a:r>
                  <a:rPr lang="en-US">
                    <a:noFill/>
                  </a:rPr>
                  <a:t> </a:t>
                </a:r>
              </a:p>
            </p:txBody>
          </p:sp>
        </mc:Fallback>
      </mc:AlternateContent>
      <p:pic>
        <p:nvPicPr>
          <p:cNvPr id="14" name="Picture 13">
            <a:extLst>
              <a:ext uri="{FF2B5EF4-FFF2-40B4-BE49-F238E27FC236}">
                <a16:creationId xmlns:a16="http://schemas.microsoft.com/office/drawing/2014/main" id="{EE365B38-AF6A-48D8-38D6-536495F214B7}"/>
              </a:ext>
            </a:extLst>
          </p:cNvPr>
          <p:cNvPicPr>
            <a:picLocks noChangeAspect="1"/>
          </p:cNvPicPr>
          <p:nvPr/>
        </p:nvPicPr>
        <p:blipFill>
          <a:blip r:embed="rId4"/>
          <a:stretch>
            <a:fillRect/>
          </a:stretch>
        </p:blipFill>
        <p:spPr>
          <a:xfrm>
            <a:off x="7053262" y="2095500"/>
            <a:ext cx="4238625" cy="3676650"/>
          </a:xfrm>
          <a:prstGeom prst="rect">
            <a:avLst/>
          </a:prstGeom>
        </p:spPr>
      </p:pic>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7399AAD0-26FB-C65A-0CE1-2B8A44A7DBDD}"/>
                  </a:ext>
                </a:extLst>
              </p:cNvPr>
              <p:cNvSpPr txBox="1"/>
              <p:nvPr/>
            </p:nvSpPr>
            <p:spPr>
              <a:xfrm>
                <a:off x="800100" y="2724150"/>
                <a:ext cx="5810250" cy="3108543"/>
              </a:xfrm>
              <a:prstGeom prst="rect">
                <a:avLst/>
              </a:prstGeom>
              <a:noFill/>
            </p:spPr>
            <p:txBody>
              <a:bodyPr wrap="square" rtlCol="0">
                <a:spAutoFit/>
              </a:bodyPr>
              <a:lstStyle/>
              <a:p>
                <a:pPr algn="ctr"/>
                <a:r>
                  <a:rPr lang="en-US" sz="3600" b="1" dirty="0">
                    <a:solidFill>
                      <a:srgbClr val="FF0000"/>
                    </a:solidFill>
                    <a:latin typeface="Cambria" panose="02040503050406030204" pitchFamily="18" charset="0"/>
                    <a:ea typeface="Cambria" panose="02040503050406030204" pitchFamily="18" charset="0"/>
                  </a:rPr>
                  <a:t>Bài</a:t>
                </a:r>
                <a:r>
                  <a:rPr lang="vi-VN" sz="3600" b="1" i="0" dirty="0">
                    <a:solidFill>
                      <a:srgbClr val="FF0000"/>
                    </a:solidFill>
                    <a:effectLst/>
                    <a:latin typeface="Cambria" panose="02040503050406030204" pitchFamily="18" charset="0"/>
                    <a:ea typeface="Cambria" panose="02040503050406030204" pitchFamily="18" charset="0"/>
                  </a:rPr>
                  <a:t> giải</a:t>
                </a:r>
                <a:r>
                  <a:rPr lang="en-US" sz="3600" b="1" i="0" dirty="0">
                    <a:solidFill>
                      <a:srgbClr val="FF0000"/>
                    </a:solidFill>
                    <a:effectLst/>
                    <a:latin typeface="Cambria" panose="02040503050406030204" pitchFamily="18" charset="0"/>
                    <a:ea typeface="Cambria" panose="02040503050406030204" pitchFamily="18" charset="0"/>
                  </a:rPr>
                  <a:t>:</a:t>
                </a:r>
                <a:endParaRPr lang="vi-VN" sz="3600" b="0" i="0" dirty="0">
                  <a:solidFill>
                    <a:srgbClr val="FF0000"/>
                  </a:solidFill>
                  <a:effectLst/>
                  <a:latin typeface="Cambria" panose="02040503050406030204" pitchFamily="18" charset="0"/>
                  <a:ea typeface="Cambria" panose="02040503050406030204" pitchFamily="18" charset="0"/>
                </a:endParaRPr>
              </a:p>
              <a:p>
                <a:pPr algn="ctr"/>
                <a:r>
                  <a:rPr lang="vi-VN" sz="3600" b="0" i="0" dirty="0">
                    <a:solidFill>
                      <a:srgbClr val="FF0000"/>
                    </a:solidFill>
                    <a:effectLst/>
                    <a:latin typeface="Cambria" panose="02040503050406030204" pitchFamily="18" charset="0"/>
                    <a:ea typeface="Cambria" panose="02040503050406030204" pitchFamily="18" charset="0"/>
                  </a:rPr>
                  <a:t>Chị Yến rót được số cốc nước cam là:</a:t>
                </a:r>
              </a:p>
              <a:p>
                <a:pPr algn="ctr"/>
                <a14:m>
                  <m:oMath xmlns:m="http://schemas.openxmlformats.org/officeDocument/2006/math">
                    <m:f>
                      <m:fPr>
                        <m:ctrlPr>
                          <a:rPr lang="en-US" sz="3600" b="1" i="1" smtClean="0">
                            <a:solidFill>
                              <a:srgbClr val="FF0000"/>
                            </a:solidFill>
                            <a:latin typeface="Cambria Math" panose="02040503050406030204" pitchFamily="18" charset="0"/>
                          </a:rPr>
                        </m:ctrlPr>
                      </m:fPr>
                      <m:num>
                        <m:r>
                          <a:rPr lang="en-US" sz="3600" b="1" i="1" smtClean="0">
                            <a:solidFill>
                              <a:srgbClr val="FF0000"/>
                            </a:solidFill>
                            <a:latin typeface="Cambria Math" panose="02040503050406030204" pitchFamily="18" charset="0"/>
                          </a:rPr>
                          <m:t>𝟐</m:t>
                        </m:r>
                      </m:num>
                      <m:den>
                        <m:r>
                          <a:rPr lang="en-US" sz="3600" b="1" i="1" smtClean="0">
                            <a:solidFill>
                              <a:srgbClr val="FF0000"/>
                            </a:solidFill>
                            <a:latin typeface="Cambria Math" panose="02040503050406030204" pitchFamily="18" charset="0"/>
                          </a:rPr>
                          <m:t>𝟑</m:t>
                        </m:r>
                      </m:den>
                    </m:f>
                    <m:r>
                      <a:rPr lang="en-US" sz="3600" b="1" i="1">
                        <a:solidFill>
                          <a:srgbClr val="FF0000"/>
                        </a:solidFill>
                        <a:latin typeface="Cambria Math" panose="02040503050406030204" pitchFamily="18" charset="0"/>
                      </a:rPr>
                      <m:t> </m:t>
                    </m:r>
                    <m:r>
                      <a:rPr lang="en-US" sz="3600" b="0" i="0" smtClean="0">
                        <a:solidFill>
                          <a:srgbClr val="FF0000"/>
                        </a:solidFill>
                        <a:latin typeface="Cambria Math" panose="02040503050406030204" pitchFamily="18" charset="0"/>
                      </a:rPr>
                      <m:t>: </m:t>
                    </m:r>
                    <m:f>
                      <m:fPr>
                        <m:ctrlPr>
                          <a:rPr lang="en-US" sz="3600" b="1" i="1">
                            <a:solidFill>
                              <a:srgbClr val="FF0000"/>
                            </a:solidFill>
                            <a:latin typeface="Cambria Math" panose="02040503050406030204" pitchFamily="18" charset="0"/>
                          </a:rPr>
                        </m:ctrlPr>
                      </m:fPr>
                      <m:num>
                        <m:r>
                          <a:rPr lang="en-US" sz="3600" b="1" i="1">
                            <a:solidFill>
                              <a:srgbClr val="FF0000"/>
                            </a:solidFill>
                            <a:latin typeface="Cambria Math" panose="02040503050406030204" pitchFamily="18" charset="0"/>
                          </a:rPr>
                          <m:t>𝟏</m:t>
                        </m:r>
                      </m:num>
                      <m:den>
                        <m:r>
                          <a:rPr lang="en-US" sz="3600" b="1" i="1">
                            <a:solidFill>
                              <a:srgbClr val="FF0000"/>
                            </a:solidFill>
                            <a:latin typeface="Cambria Math" panose="02040503050406030204" pitchFamily="18" charset="0"/>
                          </a:rPr>
                          <m:t>𝟔</m:t>
                        </m:r>
                      </m:den>
                    </m:f>
                    <m:r>
                      <a:rPr lang="en-US" sz="3600" b="1" i="1">
                        <a:solidFill>
                          <a:srgbClr val="FF0000"/>
                        </a:solidFill>
                        <a:latin typeface="Cambria Math" panose="02040503050406030204" pitchFamily="18" charset="0"/>
                      </a:rPr>
                      <m:t> </m:t>
                    </m:r>
                  </m:oMath>
                </a14:m>
                <a:r>
                  <a:rPr lang="en-US" sz="3600" b="0" i="0" dirty="0">
                    <a:solidFill>
                      <a:srgbClr val="FF0000"/>
                    </a:solidFill>
                    <a:effectLst/>
                    <a:latin typeface="Cambria" panose="02040503050406030204" pitchFamily="18" charset="0"/>
                    <a:ea typeface="Cambria" panose="02040503050406030204" pitchFamily="18" charset="0"/>
                  </a:rPr>
                  <a:t>= 4 </a:t>
                </a:r>
                <a:r>
                  <a:rPr lang="vi-VN" sz="3600" b="0" i="0" dirty="0">
                    <a:solidFill>
                      <a:srgbClr val="FF0000"/>
                    </a:solidFill>
                    <a:effectLst/>
                    <a:latin typeface="Cambria" panose="02040503050406030204" pitchFamily="18" charset="0"/>
                    <a:ea typeface="Cambria" panose="02040503050406030204" pitchFamily="18" charset="0"/>
                  </a:rPr>
                  <a:t>(cốc)</a:t>
                </a:r>
              </a:p>
              <a:p>
                <a:pPr algn="r"/>
                <a:r>
                  <a:rPr lang="vi-VN" sz="3600" b="0" i="0" dirty="0">
                    <a:solidFill>
                      <a:srgbClr val="FF0000"/>
                    </a:solidFill>
                    <a:effectLst/>
                    <a:latin typeface="Cambria" panose="02040503050406030204" pitchFamily="18" charset="0"/>
                    <a:ea typeface="Cambria" panose="02040503050406030204" pitchFamily="18" charset="0"/>
                  </a:rPr>
                  <a:t>Đáp số: 4 cốc</a:t>
                </a:r>
              </a:p>
            </p:txBody>
          </p:sp>
        </mc:Choice>
        <mc:Fallback xmlns="">
          <p:sp>
            <p:nvSpPr>
              <p:cNvPr id="15" name="TextBox 14">
                <a:extLst>
                  <a:ext uri="{FF2B5EF4-FFF2-40B4-BE49-F238E27FC236}">
                    <a16:creationId xmlns:a16="http://schemas.microsoft.com/office/drawing/2014/main" id="{7399AAD0-26FB-C65A-0CE1-2B8A44A7DBDD}"/>
                  </a:ext>
                </a:extLst>
              </p:cNvPr>
              <p:cNvSpPr txBox="1">
                <a:spLocks noRot="1" noChangeAspect="1" noMove="1" noResize="1" noEditPoints="1" noAdjustHandles="1" noChangeArrowheads="1" noChangeShapeType="1" noTextEdit="1"/>
              </p:cNvSpPr>
              <p:nvPr/>
            </p:nvSpPr>
            <p:spPr>
              <a:xfrm>
                <a:off x="800100" y="2724150"/>
                <a:ext cx="5810250" cy="3108543"/>
              </a:xfrm>
              <a:prstGeom prst="rect">
                <a:avLst/>
              </a:prstGeom>
              <a:blipFill>
                <a:blip r:embed="rId5"/>
                <a:stretch>
                  <a:fillRect t="-3137" r="-3253" b="-6471"/>
                </a:stretch>
              </a:blipFill>
            </p:spPr>
            <p:txBody>
              <a:bodyPr/>
              <a:lstStyle/>
              <a:p>
                <a:r>
                  <a:rPr lang="en-US">
                    <a:noFill/>
                  </a:rPr>
                  <a:t> </a:t>
                </a:r>
              </a:p>
            </p:txBody>
          </p:sp>
        </mc:Fallback>
      </mc:AlternateContent>
    </p:spTree>
    <p:extLst>
      <p:ext uri="{BB962C8B-B14F-4D97-AF65-F5344CB8AC3E}">
        <p14:creationId xmlns:p14="http://schemas.microsoft.com/office/powerpoint/2010/main" val="39886917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barn(inVertical)">
                                      <p:cBhvr>
                                        <p:cTn id="1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P spid="1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a:ea typeface="+mn-ea"/>
              <a:cs typeface="+mn-cs"/>
            </a:endParaRPr>
          </a:p>
        </p:txBody>
      </p:sp>
      <p:sp useBgFill="1">
        <p:nvSpPr>
          <p:cNvPr id="13" name="Rectangle 1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pic>
        <p:nvPicPr>
          <p:cNvPr id="6" name="Picture 5" descr="A cartoon of a coral reef&#10;&#10;Description automatically generated">
            <a:extLst>
              <a:ext uri="{FF2B5EF4-FFF2-40B4-BE49-F238E27FC236}">
                <a16:creationId xmlns:a16="http://schemas.microsoft.com/office/drawing/2014/main" id="{29234A71-CDB4-0E4E-B395-4E6E985CACE5}"/>
              </a:ext>
            </a:extLst>
          </p:cNvPr>
          <p:cNvPicPr>
            <a:picLocks noChangeAspect="1"/>
          </p:cNvPicPr>
          <p:nvPr/>
        </p:nvPicPr>
        <p:blipFill rotWithShape="1">
          <a:blip r:embed="rId3">
            <a:extLst>
              <a:ext uri="{28A0092B-C50C-407E-A947-70E740481C1C}">
                <a14:useLocalDpi xmlns:a14="http://schemas.microsoft.com/office/drawing/2010/main" val="0"/>
              </a:ext>
            </a:extLst>
          </a:blip>
          <a:srcRect t="15628"/>
          <a:stretch/>
        </p:blipFill>
        <p:spPr>
          <a:xfrm>
            <a:off x="13" y="7"/>
            <a:ext cx="12191987" cy="6866293"/>
          </a:xfrm>
          <a:prstGeom prst="rect">
            <a:avLst/>
          </a:prstGeom>
        </p:spPr>
      </p:pic>
      <p:sp>
        <p:nvSpPr>
          <p:cNvPr id="8" name="Thought Bubble: Cloud 7">
            <a:extLst>
              <a:ext uri="{FF2B5EF4-FFF2-40B4-BE49-F238E27FC236}">
                <a16:creationId xmlns:a16="http://schemas.microsoft.com/office/drawing/2014/main" id="{51582BB6-CE35-0C4F-D855-46428A7EEC76}"/>
              </a:ext>
            </a:extLst>
          </p:cNvPr>
          <p:cNvSpPr/>
          <p:nvPr/>
        </p:nvSpPr>
        <p:spPr>
          <a:xfrm>
            <a:off x="5241925" y="781050"/>
            <a:ext cx="5740400" cy="3823716"/>
          </a:xfrm>
          <a:prstGeom prst="cloudCallout">
            <a:avLst>
              <a:gd name="adj1" fmla="val 52244"/>
              <a:gd name="adj2" fmla="val 36575"/>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Chúc</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mừng</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các</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bạn</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đã</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vượt</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qua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thử</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thách</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thứ</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ba</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Tớ</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là</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Cá</a:t>
            </a:r>
            <a:r>
              <a:rPr kumimoji="0" lang="en-US" sz="2933" b="0" i="1" u="none" strike="noStrike" kern="1200" cap="none" spc="0" normalizeH="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Voi</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tớ</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cũng</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có</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một</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thử</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thách</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cho</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các</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cậu</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 </a:t>
            </a:r>
            <a:r>
              <a:rPr kumimoji="0" lang="en-US" sz="2933" b="0" i="1" u="none" strike="noStrike" kern="1200" cap="none" spc="0" normalizeH="0" baseline="0" noProof="0" dirty="0" err="1">
                <a:ln>
                  <a:noFill/>
                </a:ln>
                <a:solidFill>
                  <a:srgbClr val="4F81BD">
                    <a:lumMod val="50000"/>
                  </a:srgbClr>
                </a:solidFill>
                <a:effectLst/>
                <a:uLnTx/>
                <a:uFillTx/>
                <a:latin typeface="Arial" panose="020B0604020202020204" pitchFamily="34" charset="0"/>
                <a:ea typeface="+mn-ea"/>
                <a:cs typeface="Arial" panose="020B0604020202020204" pitchFamily="34" charset="0"/>
              </a:rPr>
              <a:t>nè</a:t>
            </a:r>
            <a:r>
              <a:rPr kumimoji="0" lang="en-US" sz="2933" b="0" i="1" u="none" strike="noStrike" kern="1200" cap="none" spc="0" normalizeH="0" baseline="0" noProof="0" dirty="0">
                <a:ln>
                  <a:noFill/>
                </a:ln>
                <a:solidFill>
                  <a:srgbClr val="4F81BD">
                    <a:lumMod val="50000"/>
                  </a:srgbClr>
                </a:solidFill>
                <a:effectLst/>
                <a:uLnTx/>
                <a:uFillTx/>
                <a:latin typeface="Arial" panose="020B0604020202020204" pitchFamily="34" charset="0"/>
                <a:ea typeface="+mn-ea"/>
                <a:cs typeface="Arial" panose="020B0604020202020204" pitchFamily="34" charset="0"/>
              </a:rPr>
              <a:t>!</a:t>
            </a:r>
          </a:p>
        </p:txBody>
      </p:sp>
      <p:pic>
        <p:nvPicPr>
          <p:cNvPr id="4" name="Picture 3" descr="A blue whale with a black background&#10;&#10;Description automatically generated">
            <a:extLst>
              <a:ext uri="{FF2B5EF4-FFF2-40B4-BE49-F238E27FC236}">
                <a16:creationId xmlns:a16="http://schemas.microsoft.com/office/drawing/2014/main" id="{39B44F16-DCA0-FE79-6705-EFDB3A7AE3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6774" y="2714624"/>
            <a:ext cx="4752975" cy="3190875"/>
          </a:xfrm>
          <a:prstGeom prst="rect">
            <a:avLst/>
          </a:prstGeom>
        </p:spPr>
      </p:pic>
    </p:spTree>
    <p:extLst>
      <p:ext uri="{BB962C8B-B14F-4D97-AF65-F5344CB8AC3E}">
        <p14:creationId xmlns:p14="http://schemas.microsoft.com/office/powerpoint/2010/main" val="23423866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artoon of a coral reef&#10;&#10;Description automatically generated">
            <a:extLst>
              <a:ext uri="{FF2B5EF4-FFF2-40B4-BE49-F238E27FC236}">
                <a16:creationId xmlns:a16="http://schemas.microsoft.com/office/drawing/2014/main" id="{29234A71-CDB4-0E4E-B395-4E6E985CACE5}"/>
              </a:ext>
            </a:extLst>
          </p:cNvPr>
          <p:cNvPicPr>
            <a:picLocks noChangeAspect="1"/>
          </p:cNvPicPr>
          <p:nvPr/>
        </p:nvPicPr>
        <p:blipFill rotWithShape="1">
          <a:blip r:embed="rId2">
            <a:extLst>
              <a:ext uri="{28A0092B-C50C-407E-A947-70E740481C1C}">
                <a14:useLocalDpi xmlns:a14="http://schemas.microsoft.com/office/drawing/2010/main" val="0"/>
              </a:ext>
            </a:extLst>
          </a:blip>
          <a:srcRect t="15628"/>
          <a:stretch/>
        </p:blipFill>
        <p:spPr>
          <a:xfrm>
            <a:off x="13" y="7"/>
            <a:ext cx="12191987" cy="6866293"/>
          </a:xfrm>
          <a:prstGeom prst="rect">
            <a:avLst/>
          </a:prstGeom>
        </p:spPr>
      </p:pic>
      <p:sp>
        <p:nvSpPr>
          <p:cNvPr id="2" name="Rectangle: Rounded Corners 1">
            <a:extLst>
              <a:ext uri="{FF2B5EF4-FFF2-40B4-BE49-F238E27FC236}">
                <a16:creationId xmlns:a16="http://schemas.microsoft.com/office/drawing/2014/main" id="{4B993D1A-4609-A11E-B841-25A6D8A16783}"/>
              </a:ext>
            </a:extLst>
          </p:cNvPr>
          <p:cNvSpPr/>
          <p:nvPr/>
        </p:nvSpPr>
        <p:spPr>
          <a:xfrm>
            <a:off x="304800" y="381000"/>
            <a:ext cx="11480800" cy="609600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4">
            <a:extLst>
              <a:ext uri="{FF2B5EF4-FFF2-40B4-BE49-F238E27FC236}">
                <a16:creationId xmlns:a16="http://schemas.microsoft.com/office/drawing/2014/main" id="{F88B5517-4B38-1907-76B3-7B9DBD94ACA6}"/>
              </a:ext>
            </a:extLst>
          </p:cNvPr>
          <p:cNvPicPr>
            <a:picLocks noChangeAspect="1"/>
          </p:cNvPicPr>
          <p:nvPr/>
        </p:nvPicPr>
        <p:blipFill>
          <a:blip r:embed="rId3"/>
          <a:stretch>
            <a:fillRect/>
          </a:stretch>
        </p:blipFill>
        <p:spPr>
          <a:xfrm>
            <a:off x="561974" y="1107269"/>
            <a:ext cx="10925175" cy="2597955"/>
          </a:xfrm>
          <a:prstGeom prst="rect">
            <a:avLst/>
          </a:prstGeom>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CB334980-FE5A-9571-C82D-079EE8E24511}"/>
                  </a:ext>
                </a:extLst>
              </p:cNvPr>
              <p:cNvSpPr txBox="1"/>
              <p:nvPr/>
            </p:nvSpPr>
            <p:spPr>
              <a:xfrm>
                <a:off x="1238250" y="3752850"/>
                <a:ext cx="8467725" cy="2992358"/>
              </a:xfrm>
              <a:prstGeom prst="rect">
                <a:avLst/>
              </a:prstGeom>
              <a:noFill/>
            </p:spPr>
            <p:txBody>
              <a:bodyPr wrap="square" rtlCol="0">
                <a:spAutoFit/>
              </a:bodyPr>
              <a:lstStyle/>
              <a:p>
                <a:pPr algn="ctr"/>
                <a:r>
                  <a:rPr lang="fr-FR" sz="3200" b="0" i="0" dirty="0">
                    <a:solidFill>
                      <a:srgbClr val="FF0000"/>
                    </a:solidFill>
                    <a:effectLst/>
                    <a:latin typeface="Cambria" panose="02040503050406030204" pitchFamily="18" charset="0"/>
                    <a:ea typeface="Cambria" panose="02040503050406030204" pitchFamily="18" charset="0"/>
                  </a:rPr>
                  <a:t>Ta </a:t>
                </a:r>
                <a:r>
                  <a:rPr lang="fr-FR" sz="3200" b="0" i="0" dirty="0" err="1">
                    <a:solidFill>
                      <a:srgbClr val="FF0000"/>
                    </a:solidFill>
                    <a:effectLst/>
                    <a:latin typeface="Cambria" panose="02040503050406030204" pitchFamily="18" charset="0"/>
                    <a:ea typeface="Cambria" panose="02040503050406030204" pitchFamily="18" charset="0"/>
                  </a:rPr>
                  <a:t>có</a:t>
                </a:r>
                <a:r>
                  <a:rPr lang="fr-FR" sz="3200" b="0" i="0" dirty="0">
                    <a:solidFill>
                      <a:srgbClr val="FF0000"/>
                    </a:solidFill>
                    <a:effectLst/>
                    <a:latin typeface="Cambria" panose="02040503050406030204" pitchFamily="18" charset="0"/>
                    <a:ea typeface="Cambria" panose="02040503050406030204" pitchFamily="18" charset="0"/>
                  </a:rPr>
                  <a:t>:</a:t>
                </a:r>
              </a:p>
              <a:p>
                <a:pPr algn="ctr"/>
                <a14:m>
                  <m:oMath xmlns:m="http://schemas.openxmlformats.org/officeDocument/2006/math">
                    <m:f>
                      <m:fPr>
                        <m:ctrlPr>
                          <a:rPr lang="en-US" sz="3200" b="1" i="1" smtClean="0">
                            <a:solidFill>
                              <a:srgbClr val="FF0000"/>
                            </a:solidFill>
                            <a:latin typeface="Cambria Math" panose="02040503050406030204" pitchFamily="18" charset="0"/>
                          </a:rPr>
                        </m:ctrlPr>
                      </m:fPr>
                      <m:num>
                        <m:r>
                          <a:rPr lang="en-US" sz="3200" b="1" i="1" smtClean="0">
                            <a:solidFill>
                              <a:srgbClr val="FF0000"/>
                            </a:solidFill>
                            <a:latin typeface="Cambria Math" panose="02040503050406030204" pitchFamily="18" charset="0"/>
                          </a:rPr>
                          <m:t>𝟔</m:t>
                        </m:r>
                      </m:num>
                      <m:den>
                        <m:r>
                          <a:rPr lang="en-US" sz="3200" b="1" i="1" smtClean="0">
                            <a:solidFill>
                              <a:srgbClr val="FF0000"/>
                            </a:solidFill>
                            <a:latin typeface="Cambria Math" panose="02040503050406030204" pitchFamily="18" charset="0"/>
                          </a:rPr>
                          <m:t>𝟒</m:t>
                        </m:r>
                      </m:den>
                    </m:f>
                    <m:r>
                      <a:rPr lang="en-US" sz="3200" b="1" i="1">
                        <a:solidFill>
                          <a:srgbClr val="FF0000"/>
                        </a:solidFill>
                        <a:latin typeface="Cambria Math" panose="02040503050406030204" pitchFamily="18" charset="0"/>
                      </a:rPr>
                      <m:t> </m:t>
                    </m:r>
                    <m:r>
                      <a:rPr lang="en-US" sz="3200" b="0" i="0" smtClean="0">
                        <a:solidFill>
                          <a:srgbClr val="FF0000"/>
                        </a:solidFill>
                        <a:latin typeface="Cambria Math" panose="02040503050406030204" pitchFamily="18" charset="0"/>
                      </a:rPr>
                      <m:t>: </m:t>
                    </m:r>
                    <m:f>
                      <m:fPr>
                        <m:ctrlPr>
                          <a:rPr lang="en-US" sz="3200" b="1" i="1">
                            <a:solidFill>
                              <a:srgbClr val="FF0000"/>
                            </a:solidFill>
                            <a:latin typeface="Cambria Math" panose="02040503050406030204" pitchFamily="18" charset="0"/>
                          </a:rPr>
                        </m:ctrlPr>
                      </m:fPr>
                      <m:num>
                        <m:r>
                          <a:rPr lang="en-US" sz="3200" b="1" i="1" smtClean="0">
                            <a:solidFill>
                              <a:srgbClr val="FF0000"/>
                            </a:solidFill>
                            <a:latin typeface="Cambria Math" panose="02040503050406030204" pitchFamily="18" charset="0"/>
                          </a:rPr>
                          <m:t>𝟗</m:t>
                        </m:r>
                      </m:num>
                      <m:den>
                        <m:r>
                          <a:rPr lang="en-US" sz="3200" b="1" i="1" smtClean="0">
                            <a:solidFill>
                              <a:srgbClr val="FF0000"/>
                            </a:solidFill>
                            <a:latin typeface="Cambria Math" panose="02040503050406030204" pitchFamily="18" charset="0"/>
                          </a:rPr>
                          <m:t>𝟑</m:t>
                        </m:r>
                      </m:den>
                    </m:f>
                    <m:r>
                      <a:rPr lang="en-US" sz="3200" b="1" i="1">
                        <a:solidFill>
                          <a:srgbClr val="FF0000"/>
                        </a:solidFill>
                        <a:latin typeface="Cambria Math" panose="02040503050406030204" pitchFamily="18" charset="0"/>
                      </a:rPr>
                      <m:t> </m:t>
                    </m:r>
                  </m:oMath>
                </a14:m>
                <a:r>
                  <a:rPr lang="fr-FR" sz="3200" b="0" i="0" dirty="0">
                    <a:solidFill>
                      <a:srgbClr val="FF0000"/>
                    </a:solidFill>
                    <a:effectLst/>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smtClean="0">
                            <a:solidFill>
                              <a:srgbClr val="FF0000"/>
                            </a:solidFill>
                            <a:latin typeface="Cambria Math" panose="02040503050406030204" pitchFamily="18" charset="0"/>
                          </a:rPr>
                          <m:t>𝟑</m:t>
                        </m:r>
                      </m:num>
                      <m:den>
                        <m:r>
                          <a:rPr lang="en-US" sz="3200" b="1" i="1" smtClean="0">
                            <a:solidFill>
                              <a:srgbClr val="FF0000"/>
                            </a:solidFill>
                            <a:latin typeface="Cambria Math" panose="02040503050406030204" pitchFamily="18" charset="0"/>
                          </a:rPr>
                          <m:t>𝟐</m:t>
                        </m:r>
                      </m:den>
                    </m:f>
                    <m:r>
                      <a:rPr lang="en-US" sz="3200" b="1" i="1" smtClean="0">
                        <a:solidFill>
                          <a:srgbClr val="FF0000"/>
                        </a:solidFill>
                        <a:latin typeface="Cambria Math" panose="02040503050406030204" pitchFamily="18" charset="0"/>
                      </a:rPr>
                      <m:t>𝒙</m:t>
                    </m:r>
                    <m:f>
                      <m:fPr>
                        <m:ctrlPr>
                          <a:rPr lang="en-US" sz="3200" b="1" i="1">
                            <a:solidFill>
                              <a:srgbClr val="FF0000"/>
                            </a:solidFill>
                            <a:latin typeface="Cambria Math" panose="02040503050406030204" pitchFamily="18" charset="0"/>
                          </a:rPr>
                        </m:ctrlPr>
                      </m:fPr>
                      <m:num>
                        <m:r>
                          <a:rPr lang="en-US" sz="3200" b="1" i="1" smtClean="0">
                            <a:solidFill>
                              <a:srgbClr val="FF0000"/>
                            </a:solidFill>
                            <a:latin typeface="Cambria Math" panose="02040503050406030204" pitchFamily="18" charset="0"/>
                          </a:rPr>
                          <m:t>𝟏</m:t>
                        </m:r>
                      </m:num>
                      <m:den>
                        <m:r>
                          <a:rPr lang="en-US" sz="3200" b="1" i="1" smtClean="0">
                            <a:solidFill>
                              <a:srgbClr val="FF0000"/>
                            </a:solidFill>
                            <a:latin typeface="Cambria Math" panose="02040503050406030204" pitchFamily="18" charset="0"/>
                          </a:rPr>
                          <m:t>𝟑</m:t>
                        </m:r>
                      </m:den>
                    </m:f>
                  </m:oMath>
                </a14:m>
                <a:r>
                  <a:rPr lang="fr-FR" sz="3200" dirty="0">
                    <a:solidFill>
                      <a:srgbClr val="FF0000"/>
                    </a:solidFill>
                    <a:latin typeface="Cambria" panose="02040503050406030204" pitchFamily="18" charset="0"/>
                    <a:ea typeface="Cambria" panose="02040503050406030204" pitchFamily="18" charset="0"/>
                  </a:rPr>
                  <a:t> =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m:t>
                        </m:r>
                      </m:num>
                      <m:den>
                        <m:r>
                          <a:rPr lang="en-US" sz="3200" b="1" i="1" smtClean="0">
                            <a:solidFill>
                              <a:srgbClr val="FF0000"/>
                            </a:solidFill>
                            <a:latin typeface="Cambria Math" panose="02040503050406030204" pitchFamily="18" charset="0"/>
                          </a:rPr>
                          <m:t>𝟐</m:t>
                        </m:r>
                      </m:den>
                    </m:f>
                  </m:oMath>
                </a14:m>
                <a:r>
                  <a:rPr lang="fr-FR" sz="3200" dirty="0">
                    <a:solidFill>
                      <a:srgbClr val="FF0000"/>
                    </a:solidFill>
                    <a:latin typeface="Cambria" panose="02040503050406030204" pitchFamily="18" charset="0"/>
                    <a:ea typeface="Cambria" panose="02040503050406030204" pitchFamily="18" charset="0"/>
                  </a:rPr>
                  <a:t> </a:t>
                </a:r>
                <a:endParaRPr lang="fr-FR" sz="3200" b="0" i="0" dirty="0">
                  <a:solidFill>
                    <a:srgbClr val="FF0000"/>
                  </a:solidFill>
                  <a:effectLst/>
                  <a:latin typeface="Cambria" panose="02040503050406030204" pitchFamily="18" charset="0"/>
                  <a:ea typeface="Cambria" panose="02040503050406030204" pitchFamily="18" charset="0"/>
                </a:endParaRPr>
              </a:p>
              <a:p>
                <a:pPr algn="ctr"/>
                <a:r>
                  <a:rPr lang="fr-FR" sz="3200" b="0" i="0" dirty="0">
                    <a:solidFill>
                      <a:srgbClr val="FF0000"/>
                    </a:solidFill>
                    <a:effectLst/>
                    <a:latin typeface="Cambria" panose="02040503050406030204" pitchFamily="18" charset="0"/>
                    <a:ea typeface="Cambria" panose="02040503050406030204" pitchFamily="18" charset="0"/>
                  </a:rPr>
                  <a:t>Vậy </a:t>
                </a:r>
                <a:r>
                  <a:rPr lang="fr-FR" sz="3200" b="0" i="0" dirty="0" err="1">
                    <a:solidFill>
                      <a:srgbClr val="FF0000"/>
                    </a:solidFill>
                    <a:effectLst/>
                    <a:latin typeface="Cambria" panose="02040503050406030204" pitchFamily="18" charset="0"/>
                    <a:ea typeface="Cambria" panose="02040503050406030204" pitchFamily="18" charset="0"/>
                  </a:rPr>
                  <a:t>phép</a:t>
                </a:r>
                <a:r>
                  <a:rPr lang="fr-FR" sz="3200" b="0" i="0" dirty="0">
                    <a:solidFill>
                      <a:srgbClr val="FF0000"/>
                    </a:solidFill>
                    <a:effectLst/>
                    <a:latin typeface="Cambria" panose="02040503050406030204" pitchFamily="18" charset="0"/>
                    <a:ea typeface="Cambria" panose="02040503050406030204" pitchFamily="18" charset="0"/>
                  </a:rPr>
                  <a:t> chia </a:t>
                </a:r>
                <a:r>
                  <a:rPr lang="fr-FR" sz="3200" b="0" i="0" dirty="0" err="1">
                    <a:solidFill>
                      <a:srgbClr val="FF0000"/>
                    </a:solidFill>
                    <a:effectLst/>
                    <a:latin typeface="Cambria" panose="02040503050406030204" pitchFamily="18" charset="0"/>
                    <a:ea typeface="Cambria" panose="02040503050406030204" pitchFamily="18" charset="0"/>
                  </a:rPr>
                  <a:t>đúng</a:t>
                </a:r>
                <a:r>
                  <a:rPr lang="fr-FR" sz="3200" b="0" i="0" dirty="0">
                    <a:solidFill>
                      <a:srgbClr val="FF0000"/>
                    </a:solidFill>
                    <a:effectLst/>
                    <a:latin typeface="Cambria" panose="02040503050406030204" pitchFamily="18" charset="0"/>
                    <a:ea typeface="Cambria" panose="02040503050406030204" pitchFamily="18" charset="0"/>
                  </a:rPr>
                  <a:t> là: </a:t>
                </a:r>
                <a:br>
                  <a:rPr lang="fr-FR" sz="3200" dirty="0">
                    <a:solidFill>
                      <a:srgbClr val="FF0000"/>
                    </a:solidFill>
                    <a:latin typeface="Cambria" panose="02040503050406030204" pitchFamily="18" charset="0"/>
                    <a:ea typeface="Cambria" panose="02040503050406030204" pitchFamily="18" charset="0"/>
                  </a:rPr>
                </a:br>
                <a14:m>
                  <m:oMath xmlns:m="http://schemas.openxmlformats.org/officeDocument/2006/math">
                    <m:f>
                      <m:fPr>
                        <m:ctrlPr>
                          <a:rPr lang="en-US" sz="3200" b="1" i="1" smtClean="0">
                            <a:solidFill>
                              <a:srgbClr val="FF0000"/>
                            </a:solidFill>
                            <a:latin typeface="Cambria Math" panose="02040503050406030204" pitchFamily="18" charset="0"/>
                          </a:rPr>
                        </m:ctrlPr>
                      </m:fPr>
                      <m:num>
                        <m:r>
                          <a:rPr lang="en-US" sz="3200" b="1" i="1" smtClean="0">
                            <a:solidFill>
                              <a:srgbClr val="FF0000"/>
                            </a:solidFill>
                            <a:latin typeface="Cambria Math" panose="02040503050406030204" pitchFamily="18" charset="0"/>
                          </a:rPr>
                          <m:t>𝟔</m:t>
                        </m:r>
                      </m:num>
                      <m:den>
                        <m:r>
                          <a:rPr lang="en-US" sz="3200" b="1" i="1" smtClean="0">
                            <a:solidFill>
                              <a:srgbClr val="FF0000"/>
                            </a:solidFill>
                            <a:latin typeface="Cambria Math" panose="02040503050406030204" pitchFamily="18" charset="0"/>
                          </a:rPr>
                          <m:t>𝟒</m:t>
                        </m:r>
                      </m:den>
                    </m:f>
                    <m:r>
                      <a:rPr lang="en-US" sz="3200" b="1" i="1">
                        <a:solidFill>
                          <a:srgbClr val="FF0000"/>
                        </a:solidFill>
                        <a:latin typeface="Cambria Math" panose="02040503050406030204" pitchFamily="18" charset="0"/>
                      </a:rPr>
                      <m:t> </m:t>
                    </m:r>
                    <m:r>
                      <a:rPr lang="en-US" sz="3200" b="0" i="0" smtClean="0">
                        <a:solidFill>
                          <a:srgbClr val="FF0000"/>
                        </a:solidFill>
                        <a:latin typeface="Cambria Math" panose="02040503050406030204" pitchFamily="18" charset="0"/>
                      </a:rPr>
                      <m:t>: </m:t>
                    </m:r>
                    <m:f>
                      <m:fPr>
                        <m:ctrlPr>
                          <a:rPr lang="en-US" sz="3200" b="1" i="1">
                            <a:solidFill>
                              <a:srgbClr val="FF0000"/>
                            </a:solidFill>
                            <a:latin typeface="Cambria Math" panose="02040503050406030204" pitchFamily="18" charset="0"/>
                          </a:rPr>
                        </m:ctrlPr>
                      </m:fPr>
                      <m:num>
                        <m:r>
                          <a:rPr lang="en-US" sz="3200" b="1" i="1" smtClean="0">
                            <a:solidFill>
                              <a:srgbClr val="FF0000"/>
                            </a:solidFill>
                            <a:latin typeface="Cambria Math" panose="02040503050406030204" pitchFamily="18" charset="0"/>
                          </a:rPr>
                          <m:t>𝟗</m:t>
                        </m:r>
                      </m:num>
                      <m:den>
                        <m:r>
                          <a:rPr lang="en-US" sz="3200" b="1" i="1" smtClean="0">
                            <a:solidFill>
                              <a:srgbClr val="FF0000"/>
                            </a:solidFill>
                            <a:latin typeface="Cambria Math" panose="02040503050406030204" pitchFamily="18" charset="0"/>
                          </a:rPr>
                          <m:t>𝟑</m:t>
                        </m:r>
                      </m:den>
                    </m:f>
                    <m:r>
                      <a:rPr lang="en-US" sz="3200" b="1" i="1">
                        <a:solidFill>
                          <a:srgbClr val="FF0000"/>
                        </a:solidFill>
                        <a:latin typeface="Cambria Math" panose="02040503050406030204" pitchFamily="18" charset="0"/>
                      </a:rPr>
                      <m:t> </m:t>
                    </m:r>
                  </m:oMath>
                </a14:m>
                <a:r>
                  <a:rPr lang="fr-FR" sz="3200" dirty="0">
                    <a:solidFill>
                      <a:srgbClr val="FF0000"/>
                    </a:solidFill>
                    <a:latin typeface="Cambria" panose="02040503050406030204" pitchFamily="18" charset="0"/>
                    <a:ea typeface="Cambria" panose="02040503050406030204" pitchFamily="18" charset="0"/>
                  </a:rPr>
                  <a:t>= </a:t>
                </a:r>
                <a14:m>
                  <m:oMath xmlns:m="http://schemas.openxmlformats.org/officeDocument/2006/math">
                    <m:f>
                      <m:fPr>
                        <m:ctrlPr>
                          <a:rPr lang="en-US" sz="3200" b="1" i="1">
                            <a:solidFill>
                              <a:srgbClr val="FF0000"/>
                            </a:solidFill>
                            <a:latin typeface="Cambria Math" panose="02040503050406030204" pitchFamily="18" charset="0"/>
                          </a:rPr>
                        </m:ctrlPr>
                      </m:fPr>
                      <m:num>
                        <m:r>
                          <a:rPr lang="en-US" sz="3200" b="1" i="1">
                            <a:solidFill>
                              <a:srgbClr val="FF0000"/>
                            </a:solidFill>
                            <a:latin typeface="Cambria Math" panose="02040503050406030204" pitchFamily="18" charset="0"/>
                          </a:rPr>
                          <m:t>𝟏</m:t>
                        </m:r>
                      </m:num>
                      <m:den>
                        <m:r>
                          <a:rPr lang="en-US" sz="3200" b="1" i="1" smtClean="0">
                            <a:solidFill>
                              <a:srgbClr val="FF0000"/>
                            </a:solidFill>
                            <a:latin typeface="Cambria Math" panose="02040503050406030204" pitchFamily="18" charset="0"/>
                          </a:rPr>
                          <m:t>𝟐</m:t>
                        </m:r>
                      </m:den>
                    </m:f>
                  </m:oMath>
                </a14:m>
                <a:r>
                  <a:rPr lang="fr-FR" sz="3200" dirty="0">
                    <a:solidFill>
                      <a:srgbClr val="FF0000"/>
                    </a:solidFill>
                    <a:latin typeface="Cambria" panose="02040503050406030204" pitchFamily="18" charset="0"/>
                    <a:ea typeface="Cambria" panose="02040503050406030204" pitchFamily="18" charset="0"/>
                  </a:rPr>
                  <a:t> </a:t>
                </a:r>
                <a:endParaRPr lang="fr-FR" sz="3200" b="0" i="0" dirty="0">
                  <a:solidFill>
                    <a:srgbClr val="FF0000"/>
                  </a:solidFill>
                  <a:effectLst/>
                  <a:latin typeface="Cambria" panose="02040503050406030204" pitchFamily="18" charset="0"/>
                  <a:ea typeface="Cambria" panose="02040503050406030204" pitchFamily="18" charset="0"/>
                </a:endParaRPr>
              </a:p>
              <a:p>
                <a:pPr algn="ctr"/>
                <a:endParaRPr lang="en-US" sz="3200" dirty="0">
                  <a:solidFill>
                    <a:srgbClr val="FF0000"/>
                  </a:solidFill>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CB334980-FE5A-9571-C82D-079EE8E24511}"/>
                  </a:ext>
                </a:extLst>
              </p:cNvPr>
              <p:cNvSpPr txBox="1">
                <a:spLocks noRot="1" noChangeAspect="1" noMove="1" noResize="1" noEditPoints="1" noAdjustHandles="1" noChangeArrowheads="1" noChangeShapeType="1" noTextEdit="1"/>
              </p:cNvSpPr>
              <p:nvPr/>
            </p:nvSpPr>
            <p:spPr>
              <a:xfrm>
                <a:off x="1238250" y="3752850"/>
                <a:ext cx="8467725" cy="2992358"/>
              </a:xfrm>
              <a:prstGeom prst="rect">
                <a:avLst/>
              </a:prstGeom>
              <a:blipFill>
                <a:blip r:embed="rId4"/>
                <a:stretch>
                  <a:fillRect t="-2653"/>
                </a:stretch>
              </a:blipFill>
            </p:spPr>
            <p:txBody>
              <a:bodyPr/>
              <a:lstStyle/>
              <a:p>
                <a:r>
                  <a:rPr lang="en-US">
                    <a:noFill/>
                  </a:rPr>
                  <a:t> </a:t>
                </a:r>
              </a:p>
            </p:txBody>
          </p:sp>
        </mc:Fallback>
      </mc:AlternateContent>
      <p:sp>
        <p:nvSpPr>
          <p:cNvPr id="9" name="Rectangle: Rounded Corners 8">
            <a:extLst>
              <a:ext uri="{FF2B5EF4-FFF2-40B4-BE49-F238E27FC236}">
                <a16:creationId xmlns:a16="http://schemas.microsoft.com/office/drawing/2014/main" id="{7F7ACBCC-2AC5-0D62-1854-B17847B0E2CF}"/>
              </a:ext>
            </a:extLst>
          </p:cNvPr>
          <p:cNvSpPr/>
          <p:nvPr/>
        </p:nvSpPr>
        <p:spPr>
          <a:xfrm>
            <a:off x="2438400" y="2200275"/>
            <a:ext cx="609600" cy="542925"/>
          </a:xfrm>
          <a:prstGeom prst="roundRect">
            <a:avLst/>
          </a:prstGeom>
          <a:solidFill>
            <a:schemeClr val="bg1"/>
          </a:solid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FF0000"/>
                </a:solidFill>
              </a:rPr>
              <a:t>6</a:t>
            </a:r>
          </a:p>
        </p:txBody>
      </p:sp>
      <p:sp>
        <p:nvSpPr>
          <p:cNvPr id="10" name="Rectangle: Rounded Corners 9">
            <a:extLst>
              <a:ext uri="{FF2B5EF4-FFF2-40B4-BE49-F238E27FC236}">
                <a16:creationId xmlns:a16="http://schemas.microsoft.com/office/drawing/2014/main" id="{F22BB162-728F-5EE5-E995-386A114CBAF1}"/>
              </a:ext>
            </a:extLst>
          </p:cNvPr>
          <p:cNvSpPr/>
          <p:nvPr/>
        </p:nvSpPr>
        <p:spPr>
          <a:xfrm>
            <a:off x="2457450" y="2847975"/>
            <a:ext cx="609600" cy="542925"/>
          </a:xfrm>
          <a:prstGeom prst="roundRect">
            <a:avLst/>
          </a:prstGeom>
          <a:solidFill>
            <a:schemeClr val="bg1"/>
          </a:solid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FF0000"/>
                </a:solidFill>
              </a:rPr>
              <a:t>4</a:t>
            </a:r>
          </a:p>
        </p:txBody>
      </p:sp>
      <p:sp>
        <p:nvSpPr>
          <p:cNvPr id="12" name="Rectangle: Rounded Corners 11">
            <a:extLst>
              <a:ext uri="{FF2B5EF4-FFF2-40B4-BE49-F238E27FC236}">
                <a16:creationId xmlns:a16="http://schemas.microsoft.com/office/drawing/2014/main" id="{8701A05C-3FD8-3349-639D-DCCCEBEE4036}"/>
              </a:ext>
            </a:extLst>
          </p:cNvPr>
          <p:cNvSpPr/>
          <p:nvPr/>
        </p:nvSpPr>
        <p:spPr>
          <a:xfrm>
            <a:off x="3314700" y="2867025"/>
            <a:ext cx="609600" cy="542925"/>
          </a:xfrm>
          <a:prstGeom prst="roundRect">
            <a:avLst/>
          </a:prstGeom>
          <a:solidFill>
            <a:schemeClr val="bg1"/>
          </a:solid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FF0000"/>
                </a:solidFill>
              </a:rPr>
              <a:t>3</a:t>
            </a:r>
          </a:p>
        </p:txBody>
      </p:sp>
      <p:sp>
        <p:nvSpPr>
          <p:cNvPr id="16" name="Rectangle: Rounded Corners 15">
            <a:extLst>
              <a:ext uri="{FF2B5EF4-FFF2-40B4-BE49-F238E27FC236}">
                <a16:creationId xmlns:a16="http://schemas.microsoft.com/office/drawing/2014/main" id="{1A65ADEF-210F-122B-777B-4C5769D1B5D5}"/>
              </a:ext>
            </a:extLst>
          </p:cNvPr>
          <p:cNvSpPr/>
          <p:nvPr/>
        </p:nvSpPr>
        <p:spPr>
          <a:xfrm>
            <a:off x="4324350" y="2209800"/>
            <a:ext cx="609600" cy="542925"/>
          </a:xfrm>
          <a:prstGeom prst="roundRect">
            <a:avLst/>
          </a:prstGeom>
          <a:solidFill>
            <a:schemeClr val="bg1"/>
          </a:solid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FF0000"/>
                </a:solidFill>
              </a:rPr>
              <a:t>1</a:t>
            </a:r>
          </a:p>
        </p:txBody>
      </p:sp>
      <p:sp>
        <p:nvSpPr>
          <p:cNvPr id="17" name="Rectangle: Rounded Corners 16">
            <a:extLst>
              <a:ext uri="{FF2B5EF4-FFF2-40B4-BE49-F238E27FC236}">
                <a16:creationId xmlns:a16="http://schemas.microsoft.com/office/drawing/2014/main" id="{06C588B4-9383-C173-BDE9-3CAAB1AF7581}"/>
              </a:ext>
            </a:extLst>
          </p:cNvPr>
          <p:cNvSpPr/>
          <p:nvPr/>
        </p:nvSpPr>
        <p:spPr>
          <a:xfrm>
            <a:off x="4343400" y="2857500"/>
            <a:ext cx="609600" cy="542925"/>
          </a:xfrm>
          <a:prstGeom prst="roundRect">
            <a:avLst/>
          </a:prstGeom>
          <a:solidFill>
            <a:schemeClr val="bg1"/>
          </a:solid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FF0000"/>
                </a:solidFill>
              </a:rPr>
              <a:t>2</a:t>
            </a:r>
          </a:p>
        </p:txBody>
      </p:sp>
    </p:spTree>
    <p:extLst>
      <p:ext uri="{BB962C8B-B14F-4D97-AF65-F5344CB8AC3E}">
        <p14:creationId xmlns:p14="http://schemas.microsoft.com/office/powerpoint/2010/main" val="8776357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wipe(down)">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wipe(down)">
                                      <p:cBhvr>
                                        <p:cTn id="17" dur="500"/>
                                        <p:tgtEl>
                                          <p:spTgt spid="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xEl>
                                              <p:pRg st="2" end="2"/>
                                            </p:txEl>
                                          </p:spTgt>
                                        </p:tgtEl>
                                        <p:attrNameLst>
                                          <p:attrName>style.visibility</p:attrName>
                                        </p:attrNameLst>
                                      </p:cBhvr>
                                      <p:to>
                                        <p:strVal val="visible"/>
                                      </p:to>
                                    </p:set>
                                    <p:animEffect transition="in" filter="wipe(down)">
                                      <p:cBhvr>
                                        <p:cTn id="22" dur="500"/>
                                        <p:tgtEl>
                                          <p:spTgt spid="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down)">
                                      <p:cBhvr>
                                        <p:cTn id="27" dur="500"/>
                                        <p:tgtEl>
                                          <p:spTgt spid="10"/>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wipe(down)">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wipe(down)">
                                      <p:cBhvr>
                                        <p:cTn id="35" dur="500"/>
                                        <p:tgtEl>
                                          <p:spTgt spid="12"/>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wipe(down)">
                                      <p:cBhvr>
                                        <p:cTn id="40" dur="500"/>
                                        <p:tgtEl>
                                          <p:spTgt spid="17"/>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wipe(down)">
                                      <p:cBhvr>
                                        <p:cTn id="4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9" grpId="0" animBg="1"/>
      <p:bldP spid="10" grpId="0" animBg="1"/>
      <p:bldP spid="12" grpId="0" animBg="1"/>
      <p:bldP spid="16" grpId="0" animBg="1"/>
      <p:bldP spid="1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video game&#10;&#10;Description automatically generated">
            <a:extLst>
              <a:ext uri="{FF2B5EF4-FFF2-40B4-BE49-F238E27FC236}">
                <a16:creationId xmlns:a16="http://schemas.microsoft.com/office/drawing/2014/main" id="{ED97F0AB-66AA-8E84-7485-03485D8E55DC}"/>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2605" b="2409"/>
          <a:stretch/>
        </p:blipFill>
        <p:spPr>
          <a:xfrm>
            <a:off x="13" y="1282"/>
            <a:ext cx="12191987" cy="6856718"/>
          </a:xfrm>
          <a:prstGeom prst="rect">
            <a:avLst/>
          </a:prstGeom>
        </p:spPr>
      </p:pic>
      <p:sp>
        <p:nvSpPr>
          <p:cNvPr id="3" name="Rectangle 2">
            <a:extLst>
              <a:ext uri="{FF2B5EF4-FFF2-40B4-BE49-F238E27FC236}">
                <a16:creationId xmlns:a16="http://schemas.microsoft.com/office/drawing/2014/main" id="{BD03D053-029C-8B56-56BD-D8F89BF48964}"/>
              </a:ext>
            </a:extLst>
          </p:cNvPr>
          <p:cNvSpPr/>
          <p:nvPr/>
        </p:nvSpPr>
        <p:spPr>
          <a:xfrm>
            <a:off x="0" y="0"/>
            <a:ext cx="12192000" cy="844657"/>
          </a:xfrm>
          <a:prstGeom prst="rect">
            <a:avLst/>
          </a:prstGeom>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2133" b="0" i="0" u="none" strike="noStrike" kern="1200" cap="none" spc="0" normalizeH="0" baseline="0" noProof="0">
              <a:ln>
                <a:noFill/>
              </a:ln>
              <a:solidFill>
                <a:prstClr val="white"/>
              </a:solidFill>
              <a:effectLst/>
              <a:uLnTx/>
              <a:uFillTx/>
              <a:latin typeface="Calibri"/>
              <a:ea typeface="+mn-ea"/>
              <a:cs typeface="+mn-cs"/>
            </a:endParaRPr>
          </a:p>
        </p:txBody>
      </p:sp>
      <p:sp>
        <p:nvSpPr>
          <p:cNvPr id="5" name="TextBox 4">
            <a:extLst>
              <a:ext uri="{FF2B5EF4-FFF2-40B4-BE49-F238E27FC236}">
                <a16:creationId xmlns:a16="http://schemas.microsoft.com/office/drawing/2014/main" id="{3727BA7F-0F7F-7E11-FB09-6B62E3890046}"/>
              </a:ext>
            </a:extLst>
          </p:cNvPr>
          <p:cNvSpPr txBox="1"/>
          <p:nvPr/>
        </p:nvSpPr>
        <p:spPr>
          <a:xfrm>
            <a:off x="0" y="0"/>
            <a:ext cx="12192000" cy="913199"/>
          </a:xfrm>
          <a:prstGeom prst="rect">
            <a:avLst/>
          </a:prstGeom>
          <a:noFill/>
        </p:spPr>
        <p:txBody>
          <a:bodyPr wrap="square">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2667" b="0" i="0" u="none" strike="noStrike" kern="1200" cap="none" spc="0" normalizeH="0" baseline="0" noProof="0">
                <a:ln>
                  <a:noFill/>
                </a:ln>
                <a:solidFill>
                  <a:prstClr val="white"/>
                </a:solidFill>
                <a:effectLst/>
                <a:uLnTx/>
                <a:uFillTx/>
                <a:latin typeface="Calibri"/>
                <a:ea typeface="+mn-ea"/>
                <a:cs typeface="+mn-cs"/>
              </a:rPr>
              <a:t>Chúc mừng các bạn đã vượt qua tất cả những thử thách hôm nay! Chúng ta cùng thám hiểm đáy đại dương nào!</a:t>
            </a:r>
          </a:p>
        </p:txBody>
      </p:sp>
      <p:pic>
        <p:nvPicPr>
          <p:cNvPr id="6" name="SỰ CHUYỂN THỂ CỦA NƯỚC (1)">
            <a:hlinkClick r:id="" action="ppaction://media"/>
            <a:extLst>
              <a:ext uri="{FF2B5EF4-FFF2-40B4-BE49-F238E27FC236}">
                <a16:creationId xmlns:a16="http://schemas.microsoft.com/office/drawing/2014/main" id="{4041B190-B279-18FF-3220-520744A500C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2701055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6557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6"/>
                </p:tgtEl>
              </p:cMediaNode>
            </p:video>
            <p:seq concurrent="1" nextAc="seek">
              <p:cTn id="13" restart="whenNotActive" fill="hold" evtFilter="cancelBubble" nodeType="interactiveSeq">
                <p:stCondLst>
                  <p:cond evt="onClick" delay="0">
                    <p:tgtEl>
                      <p:spTgt spid="6"/>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6"/>
                                        </p:tgtEl>
                                      </p:cBhvr>
                                    </p:cmd>
                                  </p:childTnLst>
                                </p:cTn>
                              </p:par>
                            </p:childTnLst>
                          </p:cTn>
                        </p:par>
                      </p:childTnLst>
                    </p:cTn>
                  </p:par>
                </p:childTnLst>
              </p:cTn>
              <p:nextCondLst>
                <p:cond evt="onClick" delay="0">
                  <p:tgtEl>
                    <p:spTgt spid="6"/>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frame with fish in the water&#10;&#10;Description automatically generated">
            <a:extLst>
              <a:ext uri="{FF2B5EF4-FFF2-40B4-BE49-F238E27FC236}">
                <a16:creationId xmlns:a16="http://schemas.microsoft.com/office/drawing/2014/main" id="{50D4A185-4D6C-FE88-925F-DB4F19FEB4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12191999" cy="6858000"/>
          </a:xfrm>
          <a:prstGeom prst="rect">
            <a:avLst/>
          </a:prstGeom>
        </p:spPr>
      </p:pic>
      <p:sp>
        <p:nvSpPr>
          <p:cNvPr id="4" name="TextBox 3">
            <a:extLst>
              <a:ext uri="{FF2B5EF4-FFF2-40B4-BE49-F238E27FC236}">
                <a16:creationId xmlns:a16="http://schemas.microsoft.com/office/drawing/2014/main" id="{53224DF1-A54E-319D-84EB-5D49E0B3B156}"/>
              </a:ext>
            </a:extLst>
          </p:cNvPr>
          <p:cNvSpPr txBox="1"/>
          <p:nvPr/>
        </p:nvSpPr>
        <p:spPr>
          <a:xfrm>
            <a:off x="2509975" y="2311400"/>
            <a:ext cx="6978192" cy="1795428"/>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1067" b="0" i="0" u="none" strike="noStrike" kern="1200" cap="none" spc="0" normalizeH="0" baseline="0" noProof="0" dirty="0">
                <a:ln>
                  <a:noFill/>
                </a:ln>
                <a:solidFill>
                  <a:srgbClr val="4F81BD">
                    <a:lumMod val="50000"/>
                  </a:srgbClr>
                </a:solidFill>
                <a:effectLst/>
                <a:uLnTx/>
                <a:uFillTx/>
                <a:latin typeface="SVN-Dumpling" panose="02000000000000000000" pitchFamily="50" charset="0"/>
                <a:ea typeface="+mn-ea"/>
                <a:cs typeface="+mn-cs"/>
              </a:rPr>
              <a:t>TẠM BIỆT!</a:t>
            </a:r>
          </a:p>
        </p:txBody>
      </p:sp>
    </p:spTree>
    <p:extLst>
      <p:ext uri="{BB962C8B-B14F-4D97-AF65-F5344CB8AC3E}">
        <p14:creationId xmlns:p14="http://schemas.microsoft.com/office/powerpoint/2010/main" val="33303583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TotalTime>
  <Words>700</Words>
  <Application>Microsoft Office PowerPoint</Application>
  <PresentationFormat>Widescreen</PresentationFormat>
  <Paragraphs>74</Paragraphs>
  <Slides>23</Slides>
  <Notes>1</Notes>
  <HiddenSlides>0</HiddenSlides>
  <MMClips>1</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23</vt:i4>
      </vt:variant>
    </vt:vector>
  </HeadingPairs>
  <TitlesOfParts>
    <vt:vector size="35" baseType="lpstr">
      <vt:lpstr>等线</vt:lpstr>
      <vt:lpstr>等线 Light</vt:lpstr>
      <vt:lpstr>DFPOP1-W9</vt:lpstr>
      <vt:lpstr>Arial</vt:lpstr>
      <vt:lpstr>Calibri</vt:lpstr>
      <vt:lpstr>Calibri Light</vt:lpstr>
      <vt:lpstr>Cambria</vt:lpstr>
      <vt:lpstr>Cambria Math</vt:lpstr>
      <vt:lpstr>SVN-Dumpling</vt:lpstr>
      <vt:lpstr>1_Office Theme</vt:lpstr>
      <vt:lpstr>Office Theme</vt:lpstr>
      <vt:lpstr>1_Office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Thao Tran</dc:creator>
  <cp:lastModifiedBy>Thao Tran</cp:lastModifiedBy>
  <cp:revision>26</cp:revision>
  <dcterms:created xsi:type="dcterms:W3CDTF">2024-03-16T08:48:40Z</dcterms:created>
  <dcterms:modified xsi:type="dcterms:W3CDTF">2024-03-17T07:10:23Z</dcterms:modified>
</cp:coreProperties>
</file>