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23"/>
  </p:notesMasterIdLst>
  <p:sldIdLst>
    <p:sldId id="278" r:id="rId4"/>
    <p:sldId id="282" r:id="rId5"/>
    <p:sldId id="334" r:id="rId6"/>
    <p:sldId id="335" r:id="rId7"/>
    <p:sldId id="336" r:id="rId8"/>
    <p:sldId id="257" r:id="rId9"/>
    <p:sldId id="291" r:id="rId10"/>
    <p:sldId id="346" r:id="rId11"/>
    <p:sldId id="347" r:id="rId12"/>
    <p:sldId id="348" r:id="rId13"/>
    <p:sldId id="349" r:id="rId14"/>
    <p:sldId id="350" r:id="rId15"/>
    <p:sldId id="351" r:id="rId16"/>
    <p:sldId id="352" r:id="rId17"/>
    <p:sldId id="353" r:id="rId18"/>
    <p:sldId id="354" r:id="rId19"/>
    <p:sldId id="355" r:id="rId20"/>
    <p:sldId id="356" r:id="rId21"/>
    <p:sldId id="30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06F202-44D5-4DEE-8D3B-AA7911019D72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290F32-741D-4B25-825D-EDA6CE5D72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198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HƯƠNG THẢO – ZALO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6717D-84AB-4054-A33D-4362D700A8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34743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bịch</a:t>
            </a:r>
            <a:r>
              <a:rPr lang="en-US" dirty="0"/>
              <a:t> </a:t>
            </a:r>
            <a:r>
              <a:rPr lang="en-US" dirty="0" err="1"/>
              <a:t>phân</a:t>
            </a:r>
            <a:r>
              <a:rPr lang="en-US" dirty="0"/>
              <a:t> </a:t>
            </a:r>
            <a:r>
              <a:rPr lang="en-US" dirty="0" err="1"/>
              <a:t>bón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vè</a:t>
            </a:r>
            <a:r>
              <a:rPr lang="en-US" dirty="0"/>
              <a:t> slide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thử</a:t>
            </a:r>
            <a:r>
              <a:rPr lang="en-US" dirty="0"/>
              <a:t> </a:t>
            </a:r>
            <a:r>
              <a:rPr lang="en-US" dirty="0" err="1"/>
              <a:t>thách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E46BF6-07F3-486D-8A7F-CEA5D6E468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95996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bịch</a:t>
            </a:r>
            <a:r>
              <a:rPr lang="en-US" dirty="0"/>
              <a:t> </a:t>
            </a:r>
            <a:r>
              <a:rPr lang="en-US" dirty="0" err="1"/>
              <a:t>phân</a:t>
            </a:r>
            <a:r>
              <a:rPr lang="en-US" dirty="0"/>
              <a:t> </a:t>
            </a:r>
            <a:r>
              <a:rPr lang="en-US" dirty="0" err="1"/>
              <a:t>bón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vè</a:t>
            </a:r>
            <a:r>
              <a:rPr lang="en-US" dirty="0"/>
              <a:t> slide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thử</a:t>
            </a:r>
            <a:r>
              <a:rPr lang="en-US" dirty="0"/>
              <a:t> </a:t>
            </a:r>
            <a:r>
              <a:rPr lang="en-US" dirty="0" err="1"/>
              <a:t>thách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E46BF6-07F3-486D-8A7F-CEA5D6E468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50585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E46BF6-07F3-486D-8A7F-CEA5D6E468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23777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E46BF6-07F3-486D-8A7F-CEA5D6E468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76163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E46BF6-07F3-486D-8A7F-CEA5D6E468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9379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bịch</a:t>
            </a:r>
            <a:r>
              <a:rPr lang="en-US" dirty="0"/>
              <a:t> </a:t>
            </a:r>
            <a:r>
              <a:rPr lang="en-US" dirty="0" err="1"/>
              <a:t>phân</a:t>
            </a:r>
            <a:r>
              <a:rPr lang="en-US" dirty="0"/>
              <a:t> </a:t>
            </a:r>
            <a:r>
              <a:rPr lang="en-US" dirty="0" err="1"/>
              <a:t>bón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vè</a:t>
            </a:r>
            <a:r>
              <a:rPr lang="en-US" dirty="0"/>
              <a:t> slide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thử</a:t>
            </a:r>
            <a:r>
              <a:rPr lang="en-US" dirty="0"/>
              <a:t> </a:t>
            </a:r>
            <a:r>
              <a:rPr lang="en-US" dirty="0" err="1"/>
              <a:t>thách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E46BF6-07F3-486D-8A7F-CEA5D6E468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46700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bịch</a:t>
            </a:r>
            <a:r>
              <a:rPr lang="en-US" dirty="0"/>
              <a:t> </a:t>
            </a:r>
            <a:r>
              <a:rPr lang="en-US" dirty="0" err="1"/>
              <a:t>phân</a:t>
            </a:r>
            <a:r>
              <a:rPr lang="en-US" dirty="0"/>
              <a:t> </a:t>
            </a:r>
            <a:r>
              <a:rPr lang="en-US" dirty="0" err="1"/>
              <a:t>bón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vè</a:t>
            </a:r>
            <a:r>
              <a:rPr lang="en-US" dirty="0"/>
              <a:t> slide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thử</a:t>
            </a:r>
            <a:r>
              <a:rPr lang="en-US" dirty="0"/>
              <a:t> </a:t>
            </a:r>
            <a:r>
              <a:rPr lang="en-US" dirty="0" err="1"/>
              <a:t>thách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E46BF6-07F3-486D-8A7F-CEA5D6E468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45778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bịch</a:t>
            </a:r>
            <a:r>
              <a:rPr lang="en-US" dirty="0"/>
              <a:t> </a:t>
            </a:r>
            <a:r>
              <a:rPr lang="en-US" dirty="0" err="1"/>
              <a:t>phân</a:t>
            </a:r>
            <a:r>
              <a:rPr lang="en-US" dirty="0"/>
              <a:t> </a:t>
            </a:r>
            <a:r>
              <a:rPr lang="en-US" dirty="0" err="1"/>
              <a:t>bón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vè</a:t>
            </a:r>
            <a:r>
              <a:rPr lang="en-US" dirty="0"/>
              <a:t> slide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thử</a:t>
            </a:r>
            <a:r>
              <a:rPr lang="en-US" dirty="0"/>
              <a:t> </a:t>
            </a:r>
            <a:r>
              <a:rPr lang="en-US" dirty="0" err="1"/>
              <a:t>thách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E46BF6-07F3-486D-8A7F-CEA5D6E468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3107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E46BF6-07F3-486D-8A7F-CEA5D6E468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47264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E46BF6-07F3-486D-8A7F-CEA5D6E468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56949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E46BF6-07F3-486D-8A7F-CEA5D6E468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82175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E46BF6-07F3-486D-8A7F-CEA5D6E468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49026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503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58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015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7583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1691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1507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8842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7486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180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5158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958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672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6828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5681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2760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 header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"/>
          <p:cNvSpPr/>
          <p:nvPr/>
        </p:nvSpPr>
        <p:spPr>
          <a:xfrm flipH="1">
            <a:off x="7996534" y="3429098"/>
            <a:ext cx="4195460" cy="3374452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5" name="Google Shape;245;p3"/>
          <p:cNvSpPr/>
          <p:nvPr/>
        </p:nvSpPr>
        <p:spPr>
          <a:xfrm flipH="1">
            <a:off x="34" y="5158676"/>
            <a:ext cx="12191948" cy="1250563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6" name="Google Shape;246;p3"/>
          <p:cNvSpPr/>
          <p:nvPr/>
        </p:nvSpPr>
        <p:spPr>
          <a:xfrm flipH="1">
            <a:off x="8010244" y="4999649"/>
            <a:ext cx="4168037" cy="1872308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7" name="Google Shape;247;p3"/>
          <p:cNvSpPr/>
          <p:nvPr/>
        </p:nvSpPr>
        <p:spPr>
          <a:xfrm flipH="1">
            <a:off x="79" y="5315865"/>
            <a:ext cx="7793103" cy="1523553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8" name="Google Shape;248;p3"/>
          <p:cNvSpPr/>
          <p:nvPr/>
        </p:nvSpPr>
        <p:spPr>
          <a:xfrm flipH="1">
            <a:off x="73" y="5588841"/>
            <a:ext cx="3396543" cy="1250572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9" name="Google Shape;249;p3"/>
          <p:cNvSpPr/>
          <p:nvPr/>
        </p:nvSpPr>
        <p:spPr>
          <a:xfrm flipH="1">
            <a:off x="34" y="5437400"/>
            <a:ext cx="12191948" cy="1401952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0" name="Google Shape;250;p3"/>
          <p:cNvSpPr txBox="1">
            <a:spLocks noGrp="1"/>
          </p:cNvSpPr>
          <p:nvPr>
            <p:ph type="title"/>
          </p:nvPr>
        </p:nvSpPr>
        <p:spPr>
          <a:xfrm>
            <a:off x="1216100" y="3323557"/>
            <a:ext cx="3744000" cy="7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51" name="Google Shape;251;p3"/>
          <p:cNvSpPr txBox="1">
            <a:spLocks noGrp="1"/>
          </p:cNvSpPr>
          <p:nvPr>
            <p:ph type="body" idx="1"/>
          </p:nvPr>
        </p:nvSpPr>
        <p:spPr>
          <a:xfrm>
            <a:off x="1216100" y="4040384"/>
            <a:ext cx="3744000" cy="90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252" name="Google Shape;252;p3"/>
          <p:cNvSpPr txBox="1">
            <a:spLocks noGrp="1"/>
          </p:cNvSpPr>
          <p:nvPr>
            <p:ph type="title" idx="2" hasCustomPrompt="1"/>
          </p:nvPr>
        </p:nvSpPr>
        <p:spPr>
          <a:xfrm>
            <a:off x="1216100" y="1884843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111714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body" type="tx">
  <p:cSld name="Title and body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Livvic"/>
              <a:buAutoNum type="arabicPeriod"/>
              <a:defRPr sz="1467"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2pPr>
            <a:lvl3pPr marL="1828754" lvl="2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3pPr>
            <a:lvl4pPr marL="2438339" lvl="3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4pPr>
            <a:lvl5pPr marL="3047924" lvl="4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5pPr>
            <a:lvl6pPr marL="3657509" lvl="5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6pPr>
            <a:lvl7pPr marL="4267093" lvl="6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7pPr>
            <a:lvl8pPr marL="4876678" lvl="7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8pPr>
            <a:lvl9pPr marL="5486263" lvl="8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9pPr>
          </a:lstStyle>
          <a:p>
            <a:endParaRPr dirty="0"/>
          </a:p>
        </p:txBody>
      </p:sp>
      <p:sp>
        <p:nvSpPr>
          <p:cNvPr id="257" name="Google Shape;257;p4"/>
          <p:cNvSpPr/>
          <p:nvPr/>
        </p:nvSpPr>
        <p:spPr>
          <a:xfrm>
            <a:off x="4812697" y="6068285"/>
            <a:ext cx="7379247" cy="718689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8" name="Google Shape;258;p4"/>
          <p:cNvSpPr/>
          <p:nvPr/>
        </p:nvSpPr>
        <p:spPr>
          <a:xfrm>
            <a:off x="17" y="6188361"/>
            <a:ext cx="4195460" cy="717571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9" name="Google Shape;259;p4"/>
          <p:cNvSpPr/>
          <p:nvPr/>
        </p:nvSpPr>
        <p:spPr>
          <a:xfrm>
            <a:off x="17" y="6420221"/>
            <a:ext cx="12191948" cy="450191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0" name="Google Shape;260;p4"/>
          <p:cNvSpPr/>
          <p:nvPr/>
        </p:nvSpPr>
        <p:spPr>
          <a:xfrm>
            <a:off x="17" y="6415552"/>
            <a:ext cx="9464980" cy="429248"/>
          </a:xfrm>
          <a:custGeom>
            <a:avLst/>
            <a:gdLst/>
            <a:ahLst/>
            <a:cxnLst/>
            <a:rect l="l" t="t" r="r" b="b"/>
            <a:pathLst>
              <a:path w="41418" h="10207" extrusionOk="0">
                <a:moveTo>
                  <a:pt x="1" y="1"/>
                </a:moveTo>
                <a:lnTo>
                  <a:pt x="1" y="10207"/>
                </a:lnTo>
                <a:lnTo>
                  <a:pt x="22383" y="10207"/>
                </a:lnTo>
                <a:cubicBezTo>
                  <a:pt x="22383" y="10207"/>
                  <a:pt x="36882" y="5658"/>
                  <a:pt x="41418" y="2703"/>
                </a:cubicBezTo>
                <a:cubicBezTo>
                  <a:pt x="30227" y="691"/>
                  <a:pt x="7006" y="124"/>
                  <a:pt x="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1" name="Google Shape;261;p4"/>
          <p:cNvSpPr/>
          <p:nvPr/>
        </p:nvSpPr>
        <p:spPr>
          <a:xfrm>
            <a:off x="16" y="6415553"/>
            <a:ext cx="4168037" cy="349807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2" name="Google Shape;262;p4"/>
          <p:cNvSpPr/>
          <p:nvPr/>
        </p:nvSpPr>
        <p:spPr>
          <a:xfrm>
            <a:off x="16" y="6496464"/>
            <a:ext cx="8835627" cy="348336"/>
          </a:xfrm>
          <a:custGeom>
            <a:avLst/>
            <a:gdLst/>
            <a:ahLst/>
            <a:cxnLst/>
            <a:rect l="l" t="t" r="r" b="b"/>
            <a:pathLst>
              <a:path w="38664" h="8283" extrusionOk="0">
                <a:moveTo>
                  <a:pt x="12036" y="1"/>
                </a:moveTo>
                <a:cubicBezTo>
                  <a:pt x="7298" y="1"/>
                  <a:pt x="3031" y="77"/>
                  <a:pt x="1" y="157"/>
                </a:cubicBezTo>
                <a:lnTo>
                  <a:pt x="1" y="8283"/>
                </a:lnTo>
                <a:lnTo>
                  <a:pt x="1715" y="8283"/>
                </a:lnTo>
                <a:cubicBezTo>
                  <a:pt x="11678" y="6177"/>
                  <a:pt x="26974" y="3141"/>
                  <a:pt x="36963" y="2208"/>
                </a:cubicBezTo>
                <a:cubicBezTo>
                  <a:pt x="37585" y="1897"/>
                  <a:pt x="38165" y="1589"/>
                  <a:pt x="38664" y="1291"/>
                </a:cubicBezTo>
                <a:cubicBezTo>
                  <a:pt x="31493" y="270"/>
                  <a:pt x="20933" y="1"/>
                  <a:pt x="1203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3" name="Google Shape;263;p4"/>
          <p:cNvSpPr/>
          <p:nvPr/>
        </p:nvSpPr>
        <p:spPr>
          <a:xfrm>
            <a:off x="4398846" y="6454284"/>
            <a:ext cx="7793103" cy="507595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4" name="Google Shape;264;p4"/>
          <p:cNvSpPr/>
          <p:nvPr/>
        </p:nvSpPr>
        <p:spPr>
          <a:xfrm>
            <a:off x="6444969" y="6596634"/>
            <a:ext cx="5746977" cy="36523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5" name="Google Shape;265;p4"/>
          <p:cNvSpPr/>
          <p:nvPr/>
        </p:nvSpPr>
        <p:spPr>
          <a:xfrm>
            <a:off x="17" y="6519510"/>
            <a:ext cx="12191948" cy="442369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17339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wo columns" type="twoColTx">
  <p:cSld name="Title and two columns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5"/>
          <p:cNvSpPr/>
          <p:nvPr/>
        </p:nvSpPr>
        <p:spPr>
          <a:xfrm>
            <a:off x="-1574334" y="719334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8" name="Google Shape;268;p5"/>
          <p:cNvSpPr/>
          <p:nvPr/>
        </p:nvSpPr>
        <p:spPr>
          <a:xfrm>
            <a:off x="-412167" y="1543974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9" name="Google Shape;269;p5"/>
          <p:cNvSpPr/>
          <p:nvPr/>
        </p:nvSpPr>
        <p:spPr>
          <a:xfrm>
            <a:off x="8579326" y="3868752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0" name="Google Shape;270;p5"/>
          <p:cNvSpPr/>
          <p:nvPr/>
        </p:nvSpPr>
        <p:spPr>
          <a:xfrm>
            <a:off x="5120476" y="5840075"/>
            <a:ext cx="69539" cy="3304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1" name="Google Shape;271;p5"/>
          <p:cNvSpPr/>
          <p:nvPr/>
        </p:nvSpPr>
        <p:spPr>
          <a:xfrm>
            <a:off x="9655822" y="5411579"/>
            <a:ext cx="585505" cy="21472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2" name="Google Shape;272;p5"/>
          <p:cNvSpPr/>
          <p:nvPr/>
        </p:nvSpPr>
        <p:spPr>
          <a:xfrm>
            <a:off x="-75" y="4865040"/>
            <a:ext cx="12192064" cy="157478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3" name="Google Shape;273;p5"/>
          <p:cNvSpPr/>
          <p:nvPr/>
        </p:nvSpPr>
        <p:spPr>
          <a:xfrm>
            <a:off x="4999803" y="4713997"/>
            <a:ext cx="7192180" cy="1940324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4" name="Google Shape;274;p5"/>
          <p:cNvSpPr/>
          <p:nvPr/>
        </p:nvSpPr>
        <p:spPr>
          <a:xfrm>
            <a:off x="-75" y="5504090"/>
            <a:ext cx="12192064" cy="135391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5" name="Google Shape;275;p5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5"/>
          <p:cNvSpPr txBox="1">
            <a:spLocks noGrp="1"/>
          </p:cNvSpPr>
          <p:nvPr>
            <p:ph type="subTitle" idx="1"/>
          </p:nvPr>
        </p:nvSpPr>
        <p:spPr>
          <a:xfrm>
            <a:off x="1824200" y="3782300"/>
            <a:ext cx="3407600" cy="11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7" name="Google Shape;277;p5"/>
          <p:cNvSpPr txBox="1">
            <a:spLocks noGrp="1"/>
          </p:cNvSpPr>
          <p:nvPr>
            <p:ph type="title" idx="2"/>
          </p:nvPr>
        </p:nvSpPr>
        <p:spPr>
          <a:xfrm>
            <a:off x="1824200" y="3151000"/>
            <a:ext cx="3407600" cy="5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78" name="Google Shape;278;p5"/>
          <p:cNvSpPr txBox="1">
            <a:spLocks noGrp="1"/>
          </p:cNvSpPr>
          <p:nvPr>
            <p:ph type="subTitle" idx="3"/>
          </p:nvPr>
        </p:nvSpPr>
        <p:spPr>
          <a:xfrm>
            <a:off x="6960200" y="3782300"/>
            <a:ext cx="3407600" cy="11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9" name="Google Shape;279;p5"/>
          <p:cNvSpPr txBox="1">
            <a:spLocks noGrp="1"/>
          </p:cNvSpPr>
          <p:nvPr>
            <p:ph type="title" idx="4"/>
          </p:nvPr>
        </p:nvSpPr>
        <p:spPr>
          <a:xfrm>
            <a:off x="6960200" y="3151000"/>
            <a:ext cx="3407600" cy="5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05071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ne column text">
  <p:cSld name="One column text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7"/>
          <p:cNvSpPr/>
          <p:nvPr/>
        </p:nvSpPr>
        <p:spPr>
          <a:xfrm>
            <a:off x="6780669" y="3194111"/>
            <a:ext cx="5411387" cy="2616965"/>
          </a:xfrm>
          <a:custGeom>
            <a:avLst/>
            <a:gdLst/>
            <a:ahLst/>
            <a:cxnLst/>
            <a:rect l="l" t="t" r="r" b="b"/>
            <a:pathLst>
              <a:path w="23491" h="11360" extrusionOk="0">
                <a:moveTo>
                  <a:pt x="23491" y="1"/>
                </a:moveTo>
                <a:cubicBezTo>
                  <a:pt x="23274" y="179"/>
                  <a:pt x="22924" y="435"/>
                  <a:pt x="22477" y="529"/>
                </a:cubicBezTo>
                <a:cubicBezTo>
                  <a:pt x="21748" y="691"/>
                  <a:pt x="21505" y="1096"/>
                  <a:pt x="20925" y="1339"/>
                </a:cubicBezTo>
                <a:cubicBezTo>
                  <a:pt x="20842" y="1374"/>
                  <a:pt x="20763" y="1389"/>
                  <a:pt x="20686" y="1389"/>
                </a:cubicBezTo>
                <a:cubicBezTo>
                  <a:pt x="20285" y="1389"/>
                  <a:pt x="19929" y="991"/>
                  <a:pt x="19368" y="991"/>
                </a:cubicBezTo>
                <a:cubicBezTo>
                  <a:pt x="19293" y="991"/>
                  <a:pt x="19213" y="999"/>
                  <a:pt x="19130" y="1015"/>
                </a:cubicBezTo>
                <a:cubicBezTo>
                  <a:pt x="18320" y="1177"/>
                  <a:pt x="18482" y="1663"/>
                  <a:pt x="17348" y="1744"/>
                </a:cubicBezTo>
                <a:cubicBezTo>
                  <a:pt x="16201" y="1838"/>
                  <a:pt x="16687" y="2405"/>
                  <a:pt x="15472" y="2729"/>
                </a:cubicBezTo>
                <a:cubicBezTo>
                  <a:pt x="14244" y="3053"/>
                  <a:pt x="14905" y="3296"/>
                  <a:pt x="14163" y="3539"/>
                </a:cubicBezTo>
                <a:cubicBezTo>
                  <a:pt x="13434" y="3782"/>
                  <a:pt x="13434" y="4038"/>
                  <a:pt x="13110" y="4362"/>
                </a:cubicBezTo>
                <a:cubicBezTo>
                  <a:pt x="13037" y="4435"/>
                  <a:pt x="12959" y="4463"/>
                  <a:pt x="12868" y="4463"/>
                </a:cubicBezTo>
                <a:cubicBezTo>
                  <a:pt x="12584" y="4463"/>
                  <a:pt x="12174" y="4192"/>
                  <a:pt x="11390" y="4192"/>
                </a:cubicBezTo>
                <a:cubicBezTo>
                  <a:pt x="11314" y="4192"/>
                  <a:pt x="11235" y="4194"/>
                  <a:pt x="11153" y="4200"/>
                </a:cubicBezTo>
                <a:cubicBezTo>
                  <a:pt x="9922" y="4281"/>
                  <a:pt x="9679" y="5010"/>
                  <a:pt x="9679" y="5010"/>
                </a:cubicBezTo>
                <a:lnTo>
                  <a:pt x="9112" y="4767"/>
                </a:lnTo>
                <a:cubicBezTo>
                  <a:pt x="8994" y="4748"/>
                  <a:pt x="8885" y="4739"/>
                  <a:pt x="8782" y="4739"/>
                </a:cubicBezTo>
                <a:cubicBezTo>
                  <a:pt x="8018" y="4739"/>
                  <a:pt x="7618" y="5230"/>
                  <a:pt x="7236" y="5658"/>
                </a:cubicBezTo>
                <a:cubicBezTo>
                  <a:pt x="3753" y="9559"/>
                  <a:pt x="1" y="10356"/>
                  <a:pt x="1" y="10356"/>
                </a:cubicBezTo>
                <a:cubicBezTo>
                  <a:pt x="1" y="10356"/>
                  <a:pt x="1249" y="11360"/>
                  <a:pt x="3772" y="11360"/>
                </a:cubicBezTo>
                <a:cubicBezTo>
                  <a:pt x="4651" y="11360"/>
                  <a:pt x="5684" y="11238"/>
                  <a:pt x="6873" y="10910"/>
                </a:cubicBezTo>
                <a:lnTo>
                  <a:pt x="23491" y="10910"/>
                </a:lnTo>
                <a:lnTo>
                  <a:pt x="2349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7" name="Google Shape;287;p7"/>
          <p:cNvSpPr/>
          <p:nvPr/>
        </p:nvSpPr>
        <p:spPr>
          <a:xfrm flipH="1">
            <a:off x="7144167" y="62492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8" name="Google Shape;288;p7"/>
          <p:cNvSpPr/>
          <p:nvPr/>
        </p:nvSpPr>
        <p:spPr>
          <a:xfrm flipH="1">
            <a:off x="1990286" y="59611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9" name="Google Shape;289;p7"/>
          <p:cNvSpPr/>
          <p:nvPr/>
        </p:nvSpPr>
        <p:spPr>
          <a:xfrm flipH="1">
            <a:off x="-16" y="5054767"/>
            <a:ext cx="12192016" cy="1093308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0" name="Google Shape;290;p7"/>
          <p:cNvSpPr/>
          <p:nvPr/>
        </p:nvSpPr>
        <p:spPr>
          <a:xfrm flipH="1">
            <a:off x="17" y="5436800"/>
            <a:ext cx="12192016" cy="105889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1" name="Google Shape;291;p7"/>
          <p:cNvSpPr/>
          <p:nvPr/>
        </p:nvSpPr>
        <p:spPr>
          <a:xfrm flipH="1">
            <a:off x="34" y="5158999"/>
            <a:ext cx="7338209" cy="192627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2" name="Google Shape;292;p7"/>
          <p:cNvSpPr/>
          <p:nvPr/>
        </p:nvSpPr>
        <p:spPr>
          <a:xfrm flipH="1">
            <a:off x="242833" y="6092424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3" name="Google Shape;293;p7"/>
          <p:cNvSpPr/>
          <p:nvPr/>
        </p:nvSpPr>
        <p:spPr>
          <a:xfrm flipH="1">
            <a:off x="17" y="6392956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4" name="Google Shape;294;p7"/>
          <p:cNvSpPr txBox="1">
            <a:spLocks noGrp="1"/>
          </p:cNvSpPr>
          <p:nvPr>
            <p:ph type="title"/>
          </p:nvPr>
        </p:nvSpPr>
        <p:spPr>
          <a:xfrm>
            <a:off x="960000" y="541780"/>
            <a:ext cx="10272000" cy="6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95" name="Google Shape;295;p7"/>
          <p:cNvSpPr txBox="1">
            <a:spLocks noGrp="1"/>
          </p:cNvSpPr>
          <p:nvPr>
            <p:ph type="subTitle" idx="1"/>
          </p:nvPr>
        </p:nvSpPr>
        <p:spPr>
          <a:xfrm>
            <a:off x="960000" y="1668000"/>
            <a:ext cx="6650800" cy="316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327452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●"/>
              <a:defRPr/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Char char="○"/>
              <a:defRPr sz="2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42547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title and description">
  <p:cSld name="Section title and description"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1" name="Google Shape;311;p9"/>
          <p:cNvGrpSpPr/>
          <p:nvPr/>
        </p:nvGrpSpPr>
        <p:grpSpPr>
          <a:xfrm>
            <a:off x="367" y="4156606"/>
            <a:ext cx="12223208" cy="2720188"/>
            <a:chOff x="271" y="2964551"/>
            <a:chExt cx="9167406" cy="2193229"/>
          </a:xfrm>
        </p:grpSpPr>
        <p:sp>
          <p:nvSpPr>
            <p:cNvPr id="312" name="Google Shape;312;p9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9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9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9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16" name="Google Shape;316;p9"/>
          <p:cNvSpPr/>
          <p:nvPr/>
        </p:nvSpPr>
        <p:spPr>
          <a:xfrm>
            <a:off x="-47168" y="720000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7" name="Google Shape;317;p9"/>
          <p:cNvSpPr/>
          <p:nvPr/>
        </p:nvSpPr>
        <p:spPr>
          <a:xfrm>
            <a:off x="-47167" y="2748407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8" name="Google Shape;318;p9"/>
          <p:cNvSpPr/>
          <p:nvPr/>
        </p:nvSpPr>
        <p:spPr>
          <a:xfrm>
            <a:off x="8156693" y="444452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0" name="Google Shape;320;p9"/>
          <p:cNvSpPr txBox="1">
            <a:spLocks noGrp="1"/>
          </p:cNvSpPr>
          <p:nvPr>
            <p:ph type="title"/>
          </p:nvPr>
        </p:nvSpPr>
        <p:spPr>
          <a:xfrm>
            <a:off x="2336600" y="548895"/>
            <a:ext cx="7518800" cy="85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321" name="Google Shape;321;p9"/>
          <p:cNvSpPr txBox="1">
            <a:spLocks noGrp="1"/>
          </p:cNvSpPr>
          <p:nvPr>
            <p:ph type="subTitle" idx="1"/>
          </p:nvPr>
        </p:nvSpPr>
        <p:spPr>
          <a:xfrm>
            <a:off x="2182267" y="2901833"/>
            <a:ext cx="4435200" cy="236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09145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ig number">
  <p:cSld name="Big number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1"/>
          <p:cNvSpPr/>
          <p:nvPr/>
        </p:nvSpPr>
        <p:spPr>
          <a:xfrm>
            <a:off x="-47167" y="2748407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7" name="Google Shape;327;p11"/>
          <p:cNvSpPr/>
          <p:nvPr/>
        </p:nvSpPr>
        <p:spPr>
          <a:xfrm>
            <a:off x="-165295" y="3841842"/>
            <a:ext cx="12499755" cy="945404"/>
          </a:xfrm>
          <a:custGeom>
            <a:avLst/>
            <a:gdLst/>
            <a:ahLst/>
            <a:cxnLst/>
            <a:rect l="l" t="t" r="r" b="b"/>
            <a:pathLst>
              <a:path w="47603" h="5412" extrusionOk="0">
                <a:moveTo>
                  <a:pt x="36217" y="1"/>
                </a:moveTo>
                <a:cubicBezTo>
                  <a:pt x="34122" y="1"/>
                  <a:pt x="32206" y="1117"/>
                  <a:pt x="30593" y="1848"/>
                </a:cubicBezTo>
                <a:cubicBezTo>
                  <a:pt x="28988" y="2571"/>
                  <a:pt x="26764" y="3064"/>
                  <a:pt x="24764" y="3064"/>
                </a:cubicBezTo>
                <a:cubicBezTo>
                  <a:pt x="24713" y="3064"/>
                  <a:pt x="24662" y="3064"/>
                  <a:pt x="24612" y="3063"/>
                </a:cubicBezTo>
                <a:cubicBezTo>
                  <a:pt x="22331" y="3021"/>
                  <a:pt x="20361" y="2428"/>
                  <a:pt x="18579" y="1537"/>
                </a:cubicBezTo>
                <a:cubicBezTo>
                  <a:pt x="17746" y="1121"/>
                  <a:pt x="16926" y="962"/>
                  <a:pt x="16098" y="962"/>
                </a:cubicBezTo>
                <a:cubicBezTo>
                  <a:pt x="14857" y="962"/>
                  <a:pt x="13597" y="1318"/>
                  <a:pt x="12245" y="1699"/>
                </a:cubicBezTo>
                <a:cubicBezTo>
                  <a:pt x="10518" y="2185"/>
                  <a:pt x="10398" y="2820"/>
                  <a:pt x="474" y="4009"/>
                </a:cubicBezTo>
                <a:cubicBezTo>
                  <a:pt x="474" y="4521"/>
                  <a:pt x="1" y="5412"/>
                  <a:pt x="811" y="5412"/>
                </a:cubicBezTo>
                <a:lnTo>
                  <a:pt x="46563" y="5412"/>
                </a:lnTo>
                <a:cubicBezTo>
                  <a:pt x="47062" y="5412"/>
                  <a:pt x="47480" y="2522"/>
                  <a:pt x="47603" y="2065"/>
                </a:cubicBezTo>
                <a:cubicBezTo>
                  <a:pt x="45970" y="1955"/>
                  <a:pt x="44256" y="1874"/>
                  <a:pt x="42743" y="1443"/>
                </a:cubicBezTo>
                <a:cubicBezTo>
                  <a:pt x="40676" y="850"/>
                  <a:pt x="38868" y="160"/>
                  <a:pt x="36561" y="11"/>
                </a:cubicBezTo>
                <a:cubicBezTo>
                  <a:pt x="36446" y="4"/>
                  <a:pt x="36331" y="1"/>
                  <a:pt x="3621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8" name="Google Shape;328;p11"/>
          <p:cNvSpPr/>
          <p:nvPr/>
        </p:nvSpPr>
        <p:spPr>
          <a:xfrm>
            <a:off x="2186075" y="4192761"/>
            <a:ext cx="10111199" cy="1351865"/>
          </a:xfrm>
          <a:custGeom>
            <a:avLst/>
            <a:gdLst/>
            <a:ahLst/>
            <a:cxnLst/>
            <a:rect l="l" t="t" r="r" b="b"/>
            <a:pathLst>
              <a:path w="40877" h="7230" extrusionOk="0">
                <a:moveTo>
                  <a:pt x="40877" y="0"/>
                </a:moveTo>
                <a:cubicBezTo>
                  <a:pt x="38042" y="81"/>
                  <a:pt x="35058" y="201"/>
                  <a:pt x="31980" y="376"/>
                </a:cubicBezTo>
                <a:cubicBezTo>
                  <a:pt x="14189" y="1364"/>
                  <a:pt x="1" y="3603"/>
                  <a:pt x="296" y="5359"/>
                </a:cubicBezTo>
                <a:cubicBezTo>
                  <a:pt x="498" y="6559"/>
                  <a:pt x="7302" y="7230"/>
                  <a:pt x="17211" y="7230"/>
                </a:cubicBezTo>
                <a:cubicBezTo>
                  <a:pt x="21911" y="7230"/>
                  <a:pt x="27309" y="7079"/>
                  <a:pt x="33033" y="6762"/>
                </a:cubicBezTo>
                <a:cubicBezTo>
                  <a:pt x="35748" y="6600"/>
                  <a:pt x="38379" y="6425"/>
                  <a:pt x="40877" y="6224"/>
                </a:cubicBezTo>
                <a:lnTo>
                  <a:pt x="40877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9" name="Google Shape;329;p11"/>
          <p:cNvSpPr/>
          <p:nvPr/>
        </p:nvSpPr>
        <p:spPr>
          <a:xfrm>
            <a:off x="-77719" y="4521842"/>
            <a:ext cx="12412149" cy="1873913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0" name="Google Shape;330;p11"/>
          <p:cNvSpPr/>
          <p:nvPr/>
        </p:nvSpPr>
        <p:spPr>
          <a:xfrm>
            <a:off x="4361557" y="4958520"/>
            <a:ext cx="1435659" cy="298233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1" name="Google Shape;331;p11"/>
          <p:cNvSpPr/>
          <p:nvPr/>
        </p:nvSpPr>
        <p:spPr>
          <a:xfrm>
            <a:off x="84313" y="4791920"/>
            <a:ext cx="1435659" cy="300664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2" name="Google Shape;332;p11"/>
          <p:cNvSpPr/>
          <p:nvPr/>
        </p:nvSpPr>
        <p:spPr>
          <a:xfrm>
            <a:off x="1570782" y="4770339"/>
            <a:ext cx="564468" cy="98164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3" name="Google Shape;333;p11"/>
          <p:cNvSpPr/>
          <p:nvPr/>
        </p:nvSpPr>
        <p:spPr>
          <a:xfrm>
            <a:off x="1506102" y="4948235"/>
            <a:ext cx="1129431" cy="209792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4" name="Google Shape;334;p11"/>
          <p:cNvSpPr/>
          <p:nvPr/>
        </p:nvSpPr>
        <p:spPr>
          <a:xfrm>
            <a:off x="2498239" y="4799961"/>
            <a:ext cx="874653" cy="161177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5" name="Google Shape;335;p11"/>
          <p:cNvSpPr/>
          <p:nvPr/>
        </p:nvSpPr>
        <p:spPr>
          <a:xfrm>
            <a:off x="3376594" y="4948236"/>
            <a:ext cx="737617" cy="224937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6" name="Google Shape;336;p11"/>
          <p:cNvSpPr/>
          <p:nvPr/>
        </p:nvSpPr>
        <p:spPr>
          <a:xfrm>
            <a:off x="4324701" y="4885223"/>
            <a:ext cx="20283" cy="804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7" name="Google Shape;337;p11"/>
          <p:cNvSpPr/>
          <p:nvPr/>
        </p:nvSpPr>
        <p:spPr>
          <a:xfrm>
            <a:off x="4241344" y="4875687"/>
            <a:ext cx="23499" cy="4861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8" name="Google Shape;338;p11"/>
          <p:cNvSpPr/>
          <p:nvPr/>
        </p:nvSpPr>
        <p:spPr>
          <a:xfrm>
            <a:off x="4287845" y="4867647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9" name="Google Shape;339;p11"/>
          <p:cNvSpPr/>
          <p:nvPr/>
        </p:nvSpPr>
        <p:spPr>
          <a:xfrm>
            <a:off x="4194099" y="4887654"/>
            <a:ext cx="20283" cy="5609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0" name="Google Shape;340;p11"/>
          <p:cNvSpPr/>
          <p:nvPr/>
        </p:nvSpPr>
        <p:spPr>
          <a:xfrm>
            <a:off x="4367989" y="4872509"/>
            <a:ext cx="23499" cy="5609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1" name="Google Shape;341;p11"/>
          <p:cNvSpPr/>
          <p:nvPr/>
        </p:nvSpPr>
        <p:spPr>
          <a:xfrm>
            <a:off x="4351168" y="4904483"/>
            <a:ext cx="23499" cy="6357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2" name="Google Shape;342;p11"/>
          <p:cNvSpPr/>
          <p:nvPr/>
        </p:nvSpPr>
        <p:spPr>
          <a:xfrm>
            <a:off x="4204488" y="4859233"/>
            <a:ext cx="23499" cy="6171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3" name="Google Shape;343;p11"/>
          <p:cNvSpPr/>
          <p:nvPr/>
        </p:nvSpPr>
        <p:spPr>
          <a:xfrm>
            <a:off x="4318271" y="4850071"/>
            <a:ext cx="23499" cy="747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4" name="Google Shape;344;p11"/>
          <p:cNvSpPr/>
          <p:nvPr/>
        </p:nvSpPr>
        <p:spPr>
          <a:xfrm>
            <a:off x="4414492" y="4887653"/>
            <a:ext cx="24241" cy="8040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5" name="Google Shape;345;p11"/>
          <p:cNvSpPr/>
          <p:nvPr/>
        </p:nvSpPr>
        <p:spPr>
          <a:xfrm>
            <a:off x="4133993" y="4875687"/>
            <a:ext cx="24241" cy="4861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6" name="Google Shape;346;p11"/>
          <p:cNvSpPr/>
          <p:nvPr/>
        </p:nvSpPr>
        <p:spPr>
          <a:xfrm>
            <a:off x="4247775" y="4913083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7" name="Google Shape;347;p11"/>
          <p:cNvSpPr/>
          <p:nvPr/>
        </p:nvSpPr>
        <p:spPr>
          <a:xfrm>
            <a:off x="4284631" y="4897937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8" name="Google Shape;348;p11"/>
          <p:cNvSpPr/>
          <p:nvPr/>
        </p:nvSpPr>
        <p:spPr>
          <a:xfrm>
            <a:off x="644567" y="4698618"/>
            <a:ext cx="23499" cy="747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56" y="1"/>
                </a:moveTo>
                <a:cubicBezTo>
                  <a:pt x="30" y="1"/>
                  <a:pt x="14" y="1"/>
                  <a:pt x="1" y="14"/>
                </a:cubicBezTo>
                <a:cubicBezTo>
                  <a:pt x="1" y="27"/>
                  <a:pt x="30" y="27"/>
                  <a:pt x="56" y="40"/>
                </a:cubicBezTo>
                <a:cubicBezTo>
                  <a:pt x="69" y="40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9" name="Google Shape;349;p11"/>
          <p:cNvSpPr/>
          <p:nvPr/>
        </p:nvSpPr>
        <p:spPr>
          <a:xfrm>
            <a:off x="564423" y="4688335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30" y="1"/>
                  <a:pt x="1" y="1"/>
                  <a:pt x="1" y="14"/>
                </a:cubicBezTo>
                <a:cubicBezTo>
                  <a:pt x="1" y="14"/>
                  <a:pt x="14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0" name="Google Shape;350;p11"/>
          <p:cNvSpPr/>
          <p:nvPr/>
        </p:nvSpPr>
        <p:spPr>
          <a:xfrm>
            <a:off x="611668" y="4681230"/>
            <a:ext cx="20283" cy="7292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0" y="0"/>
                </a:moveTo>
                <a:cubicBezTo>
                  <a:pt x="14" y="0"/>
                  <a:pt x="1" y="13"/>
                  <a:pt x="1" y="13"/>
                </a:cubicBezTo>
                <a:cubicBezTo>
                  <a:pt x="1" y="26"/>
                  <a:pt x="14" y="39"/>
                  <a:pt x="40" y="39"/>
                </a:cubicBezTo>
                <a:cubicBezTo>
                  <a:pt x="66" y="39"/>
                  <a:pt x="82" y="26"/>
                  <a:pt x="82" y="26"/>
                </a:cubicBezTo>
                <a:cubicBezTo>
                  <a:pt x="82" y="13"/>
                  <a:pt x="66" y="0"/>
                  <a:pt x="4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1" name="Google Shape;351;p11"/>
          <p:cNvSpPr/>
          <p:nvPr/>
        </p:nvSpPr>
        <p:spPr>
          <a:xfrm>
            <a:off x="514705" y="4701048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3" y="1"/>
                </a:moveTo>
                <a:cubicBezTo>
                  <a:pt x="27" y="1"/>
                  <a:pt x="14" y="1"/>
                  <a:pt x="1" y="14"/>
                </a:cubicBezTo>
                <a:cubicBezTo>
                  <a:pt x="1" y="14"/>
                  <a:pt x="27" y="27"/>
                  <a:pt x="53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82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2" name="Google Shape;352;p11"/>
          <p:cNvSpPr/>
          <p:nvPr/>
        </p:nvSpPr>
        <p:spPr>
          <a:xfrm>
            <a:off x="691811" y="4684968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18" y="0"/>
                </a:moveTo>
                <a:cubicBezTo>
                  <a:pt x="7" y="0"/>
                  <a:pt x="1" y="6"/>
                  <a:pt x="1" y="6"/>
                </a:cubicBezTo>
                <a:cubicBezTo>
                  <a:pt x="1" y="19"/>
                  <a:pt x="14" y="32"/>
                  <a:pt x="40" y="32"/>
                </a:cubicBezTo>
                <a:cubicBezTo>
                  <a:pt x="66" y="32"/>
                  <a:pt x="82" y="32"/>
                  <a:pt x="82" y="19"/>
                </a:cubicBezTo>
                <a:cubicBezTo>
                  <a:pt x="95" y="6"/>
                  <a:pt x="66" y="6"/>
                  <a:pt x="40" y="6"/>
                </a:cubicBezTo>
                <a:cubicBezTo>
                  <a:pt x="31" y="2"/>
                  <a:pt x="24" y="0"/>
                  <a:pt x="1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3" name="Google Shape;353;p11"/>
          <p:cNvSpPr/>
          <p:nvPr/>
        </p:nvSpPr>
        <p:spPr>
          <a:xfrm>
            <a:off x="674991" y="4716193"/>
            <a:ext cx="20283" cy="822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43"/>
                  <a:pt x="40" y="43"/>
                </a:cubicBezTo>
                <a:cubicBezTo>
                  <a:pt x="69" y="43"/>
                  <a:pt x="82" y="43"/>
                  <a:pt x="82" y="27"/>
                </a:cubicBezTo>
                <a:cubicBezTo>
                  <a:pt x="82" y="14"/>
                  <a:pt x="69" y="14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4" name="Google Shape;354;p11"/>
          <p:cNvSpPr/>
          <p:nvPr/>
        </p:nvSpPr>
        <p:spPr>
          <a:xfrm>
            <a:off x="527568" y="4672253"/>
            <a:ext cx="20283" cy="6731"/>
          </a:xfrm>
          <a:custGeom>
            <a:avLst/>
            <a:gdLst/>
            <a:ahLst/>
            <a:cxnLst/>
            <a:rect l="l" t="t" r="r" b="b"/>
            <a:pathLst>
              <a:path w="82" h="36" extrusionOk="0">
                <a:moveTo>
                  <a:pt x="20" y="0"/>
                </a:moveTo>
                <a:cubicBezTo>
                  <a:pt x="8" y="0"/>
                  <a:pt x="1" y="6"/>
                  <a:pt x="1" y="6"/>
                </a:cubicBezTo>
                <a:cubicBezTo>
                  <a:pt x="1" y="19"/>
                  <a:pt x="17" y="35"/>
                  <a:pt x="43" y="35"/>
                </a:cubicBezTo>
                <a:cubicBezTo>
                  <a:pt x="69" y="35"/>
                  <a:pt x="82" y="35"/>
                  <a:pt x="82" y="19"/>
                </a:cubicBezTo>
                <a:cubicBezTo>
                  <a:pt x="82" y="6"/>
                  <a:pt x="69" y="6"/>
                  <a:pt x="43" y="6"/>
                </a:cubicBezTo>
                <a:cubicBezTo>
                  <a:pt x="34" y="2"/>
                  <a:pt x="27" y="0"/>
                  <a:pt x="2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5" name="Google Shape;355;p11"/>
          <p:cNvSpPr/>
          <p:nvPr/>
        </p:nvSpPr>
        <p:spPr>
          <a:xfrm>
            <a:off x="641351" y="4663654"/>
            <a:ext cx="20283" cy="7292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3" y="0"/>
                </a:moveTo>
                <a:cubicBezTo>
                  <a:pt x="14" y="0"/>
                  <a:pt x="1" y="0"/>
                  <a:pt x="1" y="13"/>
                </a:cubicBezTo>
                <a:cubicBezTo>
                  <a:pt x="1" y="26"/>
                  <a:pt x="14" y="26"/>
                  <a:pt x="43" y="39"/>
                </a:cubicBezTo>
                <a:cubicBezTo>
                  <a:pt x="69" y="39"/>
                  <a:pt x="82" y="26"/>
                  <a:pt x="82" y="26"/>
                </a:cubicBezTo>
                <a:cubicBezTo>
                  <a:pt x="82" y="13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6" name="Google Shape;356;p11"/>
          <p:cNvSpPr/>
          <p:nvPr/>
        </p:nvSpPr>
        <p:spPr>
          <a:xfrm>
            <a:off x="738313" y="4701048"/>
            <a:ext cx="23499" cy="6544"/>
          </a:xfrm>
          <a:custGeom>
            <a:avLst/>
            <a:gdLst/>
            <a:ahLst/>
            <a:cxnLst/>
            <a:rect l="l" t="t" r="r" b="b"/>
            <a:pathLst>
              <a:path w="95" h="35" extrusionOk="0">
                <a:moveTo>
                  <a:pt x="40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0" y="27"/>
                </a:cubicBezTo>
                <a:cubicBezTo>
                  <a:pt x="49" y="32"/>
                  <a:pt x="57" y="34"/>
                  <a:pt x="64" y="34"/>
                </a:cubicBezTo>
                <a:cubicBezTo>
                  <a:pt x="76" y="34"/>
                  <a:pt x="82" y="27"/>
                  <a:pt x="82" y="27"/>
                </a:cubicBezTo>
                <a:cubicBezTo>
                  <a:pt x="95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7" name="Google Shape;357;p11"/>
          <p:cNvSpPr/>
          <p:nvPr/>
        </p:nvSpPr>
        <p:spPr>
          <a:xfrm>
            <a:off x="457813" y="4688335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30"/>
                  <a:pt x="56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8" name="Google Shape;358;p11"/>
          <p:cNvSpPr/>
          <p:nvPr/>
        </p:nvSpPr>
        <p:spPr>
          <a:xfrm>
            <a:off x="571596" y="4726666"/>
            <a:ext cx="23499" cy="729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39"/>
                </a:cubicBezTo>
                <a:cubicBezTo>
                  <a:pt x="66" y="39"/>
                  <a:pt x="95" y="26"/>
                  <a:pt x="95" y="26"/>
                </a:cubicBezTo>
                <a:cubicBezTo>
                  <a:pt x="95" y="13"/>
                  <a:pt x="66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9" name="Google Shape;359;p11"/>
          <p:cNvSpPr/>
          <p:nvPr/>
        </p:nvSpPr>
        <p:spPr>
          <a:xfrm>
            <a:off x="607712" y="4711520"/>
            <a:ext cx="24241" cy="4861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43" y="0"/>
                </a:moveTo>
                <a:cubicBezTo>
                  <a:pt x="30" y="0"/>
                  <a:pt x="1" y="0"/>
                  <a:pt x="1" y="13"/>
                </a:cubicBezTo>
                <a:cubicBezTo>
                  <a:pt x="1" y="13"/>
                  <a:pt x="17" y="26"/>
                  <a:pt x="43" y="26"/>
                </a:cubicBezTo>
                <a:cubicBezTo>
                  <a:pt x="69" y="26"/>
                  <a:pt x="82" y="26"/>
                  <a:pt x="98" y="13"/>
                </a:cubicBezTo>
                <a:cubicBezTo>
                  <a:pt x="98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0" name="Google Shape;360;p11"/>
          <p:cNvSpPr/>
          <p:nvPr/>
        </p:nvSpPr>
        <p:spPr>
          <a:xfrm>
            <a:off x="2407707" y="4851567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1" name="Google Shape;361;p11"/>
          <p:cNvSpPr/>
          <p:nvPr/>
        </p:nvSpPr>
        <p:spPr>
          <a:xfrm>
            <a:off x="2491065" y="4839787"/>
            <a:ext cx="20283" cy="804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2" name="Google Shape;362;p11"/>
          <p:cNvSpPr/>
          <p:nvPr/>
        </p:nvSpPr>
        <p:spPr>
          <a:xfrm>
            <a:off x="2444563" y="4834925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3" name="Google Shape;363;p11"/>
          <p:cNvSpPr/>
          <p:nvPr/>
        </p:nvSpPr>
        <p:spPr>
          <a:xfrm>
            <a:off x="2538309" y="4852501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4" name="Google Shape;364;p11"/>
          <p:cNvSpPr/>
          <p:nvPr/>
        </p:nvSpPr>
        <p:spPr>
          <a:xfrm>
            <a:off x="2364420" y="4837356"/>
            <a:ext cx="20283" cy="5048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5" name="Google Shape;365;p11"/>
          <p:cNvSpPr/>
          <p:nvPr/>
        </p:nvSpPr>
        <p:spPr>
          <a:xfrm>
            <a:off x="2381240" y="4870078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6" name="Google Shape;366;p11"/>
          <p:cNvSpPr/>
          <p:nvPr/>
        </p:nvSpPr>
        <p:spPr>
          <a:xfrm>
            <a:off x="2527921" y="4824642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7" name="Google Shape;367;p11"/>
          <p:cNvSpPr/>
          <p:nvPr/>
        </p:nvSpPr>
        <p:spPr>
          <a:xfrm>
            <a:off x="2414880" y="4816415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8" name="Google Shape;368;p11"/>
          <p:cNvSpPr/>
          <p:nvPr/>
        </p:nvSpPr>
        <p:spPr>
          <a:xfrm>
            <a:off x="2317917" y="4852501"/>
            <a:ext cx="20283" cy="822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9" name="Google Shape;369;p11"/>
          <p:cNvSpPr/>
          <p:nvPr/>
        </p:nvSpPr>
        <p:spPr>
          <a:xfrm>
            <a:off x="2595201" y="4839787"/>
            <a:ext cx="23499" cy="8040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0" name="Google Shape;370;p11"/>
          <p:cNvSpPr/>
          <p:nvPr/>
        </p:nvSpPr>
        <p:spPr>
          <a:xfrm>
            <a:off x="2481419" y="4878118"/>
            <a:ext cx="23499" cy="729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1" name="Google Shape;371;p11"/>
          <p:cNvSpPr/>
          <p:nvPr/>
        </p:nvSpPr>
        <p:spPr>
          <a:xfrm>
            <a:off x="2447779" y="4862972"/>
            <a:ext cx="20283" cy="5984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2" name="Google Shape;372;p11"/>
          <p:cNvSpPr/>
          <p:nvPr/>
        </p:nvSpPr>
        <p:spPr>
          <a:xfrm>
            <a:off x="9135255" y="4810335"/>
            <a:ext cx="815288" cy="630684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3" name="Google Shape;373;p11"/>
          <p:cNvSpPr/>
          <p:nvPr/>
        </p:nvSpPr>
        <p:spPr>
          <a:xfrm>
            <a:off x="8708075" y="5016760"/>
            <a:ext cx="584504" cy="452117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4" name="Google Shape;374;p11"/>
          <p:cNvSpPr/>
          <p:nvPr/>
        </p:nvSpPr>
        <p:spPr>
          <a:xfrm>
            <a:off x="1792023" y="5159629"/>
            <a:ext cx="10542341" cy="2003491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5" name="Google Shape;375;p11"/>
          <p:cNvSpPr/>
          <p:nvPr/>
        </p:nvSpPr>
        <p:spPr>
          <a:xfrm>
            <a:off x="43496" y="4986379"/>
            <a:ext cx="772000" cy="601328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6" name="Google Shape;376;p11"/>
          <p:cNvSpPr/>
          <p:nvPr/>
        </p:nvSpPr>
        <p:spPr>
          <a:xfrm>
            <a:off x="-77718" y="5421775"/>
            <a:ext cx="6708033" cy="2011157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7" name="Google Shape;377;p11"/>
          <p:cNvSpPr/>
          <p:nvPr/>
        </p:nvSpPr>
        <p:spPr>
          <a:xfrm>
            <a:off x="-77733" y="6026231"/>
            <a:ext cx="12435025" cy="1220559"/>
          </a:xfrm>
          <a:custGeom>
            <a:avLst/>
            <a:gdLst/>
            <a:ahLst/>
            <a:cxnLst/>
            <a:rect l="l" t="t" r="r" b="b"/>
            <a:pathLst>
              <a:path w="50179" h="7521" extrusionOk="0">
                <a:moveTo>
                  <a:pt x="23964" y="1"/>
                </a:moveTo>
                <a:cubicBezTo>
                  <a:pt x="14458" y="1"/>
                  <a:pt x="5927" y="529"/>
                  <a:pt x="1" y="1378"/>
                </a:cubicBezTo>
                <a:lnTo>
                  <a:pt x="1" y="7009"/>
                </a:lnTo>
                <a:cubicBezTo>
                  <a:pt x="1323" y="7197"/>
                  <a:pt x="2794" y="7372"/>
                  <a:pt x="4362" y="7521"/>
                </a:cubicBezTo>
                <a:lnTo>
                  <a:pt x="43566" y="7521"/>
                </a:lnTo>
                <a:cubicBezTo>
                  <a:pt x="46090" y="7278"/>
                  <a:pt x="48316" y="6983"/>
                  <a:pt x="50179" y="6643"/>
                </a:cubicBezTo>
                <a:lnTo>
                  <a:pt x="50179" y="1731"/>
                </a:lnTo>
                <a:cubicBezTo>
                  <a:pt x="44308" y="691"/>
                  <a:pt x="34750" y="1"/>
                  <a:pt x="2396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8" name="Google Shape;378;p11"/>
          <p:cNvSpPr/>
          <p:nvPr/>
        </p:nvSpPr>
        <p:spPr>
          <a:xfrm>
            <a:off x="7156538" y="6212605"/>
            <a:ext cx="4267892" cy="662096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9" name="Google Shape;379;p11"/>
          <p:cNvSpPr/>
          <p:nvPr/>
        </p:nvSpPr>
        <p:spPr>
          <a:xfrm>
            <a:off x="7973186" y="5337991"/>
            <a:ext cx="2634596" cy="409112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80" name="Google Shape;380;p11"/>
          <p:cNvSpPr/>
          <p:nvPr/>
        </p:nvSpPr>
        <p:spPr>
          <a:xfrm>
            <a:off x="-2605834" y="565334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81" name="Google Shape;381;p11"/>
          <p:cNvSpPr/>
          <p:nvPr/>
        </p:nvSpPr>
        <p:spPr>
          <a:xfrm>
            <a:off x="10104193" y="-535248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82" name="Google Shape;382;p11"/>
          <p:cNvGrpSpPr/>
          <p:nvPr/>
        </p:nvGrpSpPr>
        <p:grpSpPr>
          <a:xfrm>
            <a:off x="1088292" y="4192999"/>
            <a:ext cx="218584" cy="325603"/>
            <a:chOff x="-1716306" y="2279074"/>
            <a:chExt cx="163938" cy="244202"/>
          </a:xfrm>
        </p:grpSpPr>
        <p:sp>
          <p:nvSpPr>
            <p:cNvPr id="383" name="Google Shape;383;p11"/>
            <p:cNvSpPr/>
            <p:nvPr/>
          </p:nvSpPr>
          <p:spPr>
            <a:xfrm>
              <a:off x="-1692019" y="2487794"/>
              <a:ext cx="17077" cy="35482"/>
            </a:xfrm>
            <a:custGeom>
              <a:avLst/>
              <a:gdLst/>
              <a:ahLst/>
              <a:cxnLst/>
              <a:rect l="l" t="t" r="r" b="b"/>
              <a:pathLst>
                <a:path w="90" h="187" extrusionOk="0">
                  <a:moveTo>
                    <a:pt x="57" y="1"/>
                  </a:moveTo>
                  <a:cubicBezTo>
                    <a:pt x="32" y="1"/>
                    <a:pt x="1" y="22"/>
                    <a:pt x="9" y="38"/>
                  </a:cubicBezTo>
                  <a:cubicBezTo>
                    <a:pt x="51" y="80"/>
                    <a:pt x="35" y="187"/>
                    <a:pt x="35" y="187"/>
                  </a:cubicBezTo>
                  <a:lnTo>
                    <a:pt x="77" y="187"/>
                  </a:lnTo>
                  <a:cubicBezTo>
                    <a:pt x="64" y="80"/>
                    <a:pt x="90" y="38"/>
                    <a:pt x="90" y="38"/>
                  </a:cubicBezTo>
                  <a:cubicBezTo>
                    <a:pt x="90" y="11"/>
                    <a:pt x="75" y="1"/>
                    <a:pt x="57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11"/>
            <p:cNvSpPr/>
            <p:nvPr/>
          </p:nvSpPr>
          <p:spPr>
            <a:xfrm>
              <a:off x="-1713270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69" y="1"/>
                  </a:moveTo>
                  <a:cubicBezTo>
                    <a:pt x="152" y="1"/>
                    <a:pt x="135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5" y="1188"/>
                    <a:pt x="140" y="1205"/>
                    <a:pt x="177" y="1205"/>
                  </a:cubicBezTo>
                  <a:cubicBezTo>
                    <a:pt x="243" y="1205"/>
                    <a:pt x="314" y="1149"/>
                    <a:pt x="325" y="974"/>
                  </a:cubicBezTo>
                  <a:cubicBezTo>
                    <a:pt x="335" y="764"/>
                    <a:pt x="246" y="1"/>
                    <a:pt x="169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11"/>
            <p:cNvSpPr/>
            <p:nvPr/>
          </p:nvSpPr>
          <p:spPr>
            <a:xfrm>
              <a:off x="-1716306" y="2279074"/>
              <a:ext cx="38897" cy="226366"/>
            </a:xfrm>
            <a:custGeom>
              <a:avLst/>
              <a:gdLst/>
              <a:ahLst/>
              <a:cxnLst/>
              <a:rect l="l" t="t" r="r" b="b"/>
              <a:pathLst>
                <a:path w="205" h="1193" extrusionOk="0">
                  <a:moveTo>
                    <a:pt x="183" y="0"/>
                  </a:moveTo>
                  <a:cubicBezTo>
                    <a:pt x="164" y="0"/>
                    <a:pt x="146" y="38"/>
                    <a:pt x="137" y="127"/>
                  </a:cubicBezTo>
                  <a:cubicBezTo>
                    <a:pt x="137" y="127"/>
                    <a:pt x="1" y="1031"/>
                    <a:pt x="98" y="1167"/>
                  </a:cubicBezTo>
                  <a:cubicBezTo>
                    <a:pt x="98" y="1180"/>
                    <a:pt x="111" y="1180"/>
                    <a:pt x="124" y="1193"/>
                  </a:cubicBezTo>
                  <a:cubicBezTo>
                    <a:pt x="69" y="989"/>
                    <a:pt x="150" y="114"/>
                    <a:pt x="150" y="114"/>
                  </a:cubicBezTo>
                  <a:cubicBezTo>
                    <a:pt x="163" y="4"/>
                    <a:pt x="192" y="33"/>
                    <a:pt x="205" y="17"/>
                  </a:cubicBezTo>
                  <a:cubicBezTo>
                    <a:pt x="198" y="6"/>
                    <a:pt x="190" y="0"/>
                    <a:pt x="183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11"/>
            <p:cNvSpPr/>
            <p:nvPr/>
          </p:nvSpPr>
          <p:spPr>
            <a:xfrm>
              <a:off x="-1593543" y="2487794"/>
              <a:ext cx="18785" cy="35482"/>
            </a:xfrm>
            <a:custGeom>
              <a:avLst/>
              <a:gdLst/>
              <a:ahLst/>
              <a:cxnLst/>
              <a:rect l="l" t="t" r="r" b="b"/>
              <a:pathLst>
                <a:path w="99" h="187" extrusionOk="0">
                  <a:moveTo>
                    <a:pt x="55" y="1"/>
                  </a:moveTo>
                  <a:cubicBezTo>
                    <a:pt x="27" y="1"/>
                    <a:pt x="0" y="22"/>
                    <a:pt x="18" y="38"/>
                  </a:cubicBezTo>
                  <a:cubicBezTo>
                    <a:pt x="44" y="80"/>
                    <a:pt x="31" y="187"/>
                    <a:pt x="31" y="187"/>
                  </a:cubicBezTo>
                  <a:lnTo>
                    <a:pt x="70" y="187"/>
                  </a:lnTo>
                  <a:cubicBezTo>
                    <a:pt x="70" y="80"/>
                    <a:pt x="99" y="38"/>
                    <a:pt x="99" y="38"/>
                  </a:cubicBezTo>
                  <a:cubicBezTo>
                    <a:pt x="92" y="11"/>
                    <a:pt x="73" y="1"/>
                    <a:pt x="5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11"/>
            <p:cNvSpPr/>
            <p:nvPr/>
          </p:nvSpPr>
          <p:spPr>
            <a:xfrm>
              <a:off x="-1616122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74" y="1"/>
                  </a:moveTo>
                  <a:cubicBezTo>
                    <a:pt x="156" y="1"/>
                    <a:pt x="138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6" y="1188"/>
                    <a:pt x="142" y="1205"/>
                    <a:pt x="179" y="1205"/>
                  </a:cubicBezTo>
                  <a:cubicBezTo>
                    <a:pt x="246" y="1205"/>
                    <a:pt x="316" y="1149"/>
                    <a:pt x="325" y="974"/>
                  </a:cubicBezTo>
                  <a:cubicBezTo>
                    <a:pt x="335" y="764"/>
                    <a:pt x="257" y="1"/>
                    <a:pt x="174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11"/>
            <p:cNvSpPr/>
            <p:nvPr/>
          </p:nvSpPr>
          <p:spPr>
            <a:xfrm>
              <a:off x="-1618589" y="2279074"/>
              <a:ext cx="38328" cy="226366"/>
            </a:xfrm>
            <a:custGeom>
              <a:avLst/>
              <a:gdLst/>
              <a:ahLst/>
              <a:cxnLst/>
              <a:rect l="l" t="t" r="r" b="b"/>
              <a:pathLst>
                <a:path w="202" h="1193" extrusionOk="0">
                  <a:moveTo>
                    <a:pt x="182" y="0"/>
                  </a:moveTo>
                  <a:cubicBezTo>
                    <a:pt x="167" y="0"/>
                    <a:pt x="155" y="38"/>
                    <a:pt x="134" y="127"/>
                  </a:cubicBezTo>
                  <a:cubicBezTo>
                    <a:pt x="134" y="127"/>
                    <a:pt x="1" y="1031"/>
                    <a:pt x="95" y="1167"/>
                  </a:cubicBezTo>
                  <a:cubicBezTo>
                    <a:pt x="108" y="1180"/>
                    <a:pt x="121" y="1180"/>
                    <a:pt x="134" y="1193"/>
                  </a:cubicBezTo>
                  <a:cubicBezTo>
                    <a:pt x="82" y="989"/>
                    <a:pt x="163" y="114"/>
                    <a:pt x="163" y="114"/>
                  </a:cubicBezTo>
                  <a:cubicBezTo>
                    <a:pt x="176" y="4"/>
                    <a:pt x="202" y="33"/>
                    <a:pt x="202" y="17"/>
                  </a:cubicBezTo>
                  <a:cubicBezTo>
                    <a:pt x="194" y="6"/>
                    <a:pt x="188" y="0"/>
                    <a:pt x="18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89" name="Google Shape;389;p11"/>
          <p:cNvGrpSpPr/>
          <p:nvPr/>
        </p:nvGrpSpPr>
        <p:grpSpPr>
          <a:xfrm>
            <a:off x="2202558" y="3841844"/>
            <a:ext cx="2333073" cy="1027912"/>
            <a:chOff x="-1936407" y="2490071"/>
            <a:chExt cx="1749805" cy="770934"/>
          </a:xfrm>
        </p:grpSpPr>
        <p:sp>
          <p:nvSpPr>
            <p:cNvPr id="390" name="Google Shape;390;p11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11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11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11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11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11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11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1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11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11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11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11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11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11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1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11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11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11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11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11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1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40" name="Google Shape;440;p11"/>
          <p:cNvSpPr txBox="1">
            <a:spLocks noGrp="1"/>
          </p:cNvSpPr>
          <p:nvPr>
            <p:ph type="title" hasCustomPrompt="1"/>
          </p:nvPr>
        </p:nvSpPr>
        <p:spPr>
          <a:xfrm>
            <a:off x="1792400" y="1024067"/>
            <a:ext cx="8607200" cy="21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41" name="Google Shape;441;p11"/>
          <p:cNvSpPr txBox="1">
            <a:spLocks noGrp="1"/>
          </p:cNvSpPr>
          <p:nvPr>
            <p:ph type="body" idx="1"/>
          </p:nvPr>
        </p:nvSpPr>
        <p:spPr>
          <a:xfrm>
            <a:off x="1792400" y="3029400"/>
            <a:ext cx="8607200" cy="5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1219170" lvl="1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54482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 ">
  <p:cSld name="Title and text 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5"/>
          <p:cNvSpPr txBox="1">
            <a:spLocks noGrp="1"/>
          </p:cNvSpPr>
          <p:nvPr>
            <p:ph type="title"/>
          </p:nvPr>
        </p:nvSpPr>
        <p:spPr>
          <a:xfrm>
            <a:off x="960145" y="720000"/>
            <a:ext cx="5136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81" name="Google Shape;481;p15"/>
          <p:cNvSpPr txBox="1">
            <a:spLocks noGrp="1"/>
          </p:cNvSpPr>
          <p:nvPr>
            <p:ph type="subTitle" idx="1"/>
          </p:nvPr>
        </p:nvSpPr>
        <p:spPr>
          <a:xfrm>
            <a:off x="960000" y="2795033"/>
            <a:ext cx="5136000" cy="32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70486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700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 2">
  <p:cSld name="Title only 2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9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9"/>
          <p:cNvSpPr/>
          <p:nvPr/>
        </p:nvSpPr>
        <p:spPr>
          <a:xfrm flipH="1">
            <a:off x="7144134" y="6212173"/>
            <a:ext cx="70951" cy="1593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39" name="Google Shape;539;p19"/>
          <p:cNvSpPr/>
          <p:nvPr/>
        </p:nvSpPr>
        <p:spPr>
          <a:xfrm flipH="1">
            <a:off x="1990253" y="6005445"/>
            <a:ext cx="597393" cy="10359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40" name="Google Shape;540;p19"/>
          <p:cNvSpPr/>
          <p:nvPr/>
        </p:nvSpPr>
        <p:spPr>
          <a:xfrm flipH="1">
            <a:off x="-16" y="5535270"/>
            <a:ext cx="12192016" cy="593132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41" name="Google Shape;541;p19"/>
          <p:cNvSpPr/>
          <p:nvPr/>
        </p:nvSpPr>
        <p:spPr>
          <a:xfrm flipH="1">
            <a:off x="-16" y="5795832"/>
            <a:ext cx="12192016" cy="593139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42" name="Google Shape;542;p19"/>
          <p:cNvSpPr/>
          <p:nvPr/>
        </p:nvSpPr>
        <p:spPr>
          <a:xfrm flipH="1">
            <a:off x="-8" y="5675224"/>
            <a:ext cx="7338209" cy="1182777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43" name="Google Shape;543;p19"/>
          <p:cNvSpPr/>
          <p:nvPr/>
        </p:nvSpPr>
        <p:spPr>
          <a:xfrm flipH="1">
            <a:off x="242800" y="6099617"/>
            <a:ext cx="11949201" cy="542732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44" name="Google Shape;544;p19"/>
          <p:cNvSpPr/>
          <p:nvPr/>
        </p:nvSpPr>
        <p:spPr>
          <a:xfrm flipH="1">
            <a:off x="-16" y="6315248"/>
            <a:ext cx="12192016" cy="542747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545" name="Google Shape;545;p19"/>
          <p:cNvGrpSpPr/>
          <p:nvPr/>
        </p:nvGrpSpPr>
        <p:grpSpPr>
          <a:xfrm>
            <a:off x="10552807" y="5077384"/>
            <a:ext cx="1165340" cy="933464"/>
            <a:chOff x="620125" y="3581200"/>
            <a:chExt cx="832675" cy="1022175"/>
          </a:xfrm>
        </p:grpSpPr>
        <p:sp>
          <p:nvSpPr>
            <p:cNvPr id="546" name="Google Shape;546;p19"/>
            <p:cNvSpPr/>
            <p:nvPr/>
          </p:nvSpPr>
          <p:spPr>
            <a:xfrm>
              <a:off x="1277069" y="4458809"/>
              <a:ext cx="78159" cy="144566"/>
            </a:xfrm>
            <a:custGeom>
              <a:avLst/>
              <a:gdLst/>
              <a:ahLst/>
              <a:cxnLst/>
              <a:rect l="l" t="t" r="r" b="b"/>
              <a:pathLst>
                <a:path w="306" h="566" extrusionOk="0">
                  <a:moveTo>
                    <a:pt x="166" y="1"/>
                  </a:moveTo>
                  <a:cubicBezTo>
                    <a:pt x="82" y="1"/>
                    <a:pt x="0" y="58"/>
                    <a:pt x="47" y="119"/>
                  </a:cubicBezTo>
                  <a:cubicBezTo>
                    <a:pt x="144" y="242"/>
                    <a:pt x="115" y="566"/>
                    <a:pt x="115" y="566"/>
                  </a:cubicBezTo>
                  <a:lnTo>
                    <a:pt x="238" y="566"/>
                  </a:lnTo>
                  <a:cubicBezTo>
                    <a:pt x="209" y="226"/>
                    <a:pt x="306" y="119"/>
                    <a:pt x="306" y="119"/>
                  </a:cubicBezTo>
                  <a:cubicBezTo>
                    <a:pt x="293" y="33"/>
                    <a:pt x="229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19"/>
            <p:cNvSpPr/>
            <p:nvPr/>
          </p:nvSpPr>
          <p:spPr>
            <a:xfrm>
              <a:off x="1189460" y="3581455"/>
              <a:ext cx="263341" cy="958326"/>
            </a:xfrm>
            <a:custGeom>
              <a:avLst/>
              <a:gdLst/>
              <a:ahLst/>
              <a:cxnLst/>
              <a:rect l="l" t="t" r="r" b="b"/>
              <a:pathLst>
                <a:path w="1031" h="3752" extrusionOk="0">
                  <a:moveTo>
                    <a:pt x="524" y="0"/>
                  </a:moveTo>
                  <a:cubicBezTo>
                    <a:pt x="469" y="0"/>
                    <a:pt x="415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28" y="3702"/>
                    <a:pt x="437" y="3751"/>
                    <a:pt x="549" y="3751"/>
                  </a:cubicBezTo>
                  <a:cubicBezTo>
                    <a:pt x="754" y="3751"/>
                    <a:pt x="972" y="3586"/>
                    <a:pt x="999" y="3055"/>
                  </a:cubicBezTo>
                  <a:cubicBezTo>
                    <a:pt x="1031" y="2379"/>
                    <a:pt x="774" y="0"/>
                    <a:pt x="524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19"/>
            <p:cNvSpPr/>
            <p:nvPr/>
          </p:nvSpPr>
          <p:spPr>
            <a:xfrm>
              <a:off x="1175412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8" y="0"/>
                  </a:moveTo>
                  <a:cubicBezTo>
                    <a:pt x="525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312" y="3636"/>
                  </a:cubicBezTo>
                  <a:cubicBezTo>
                    <a:pt x="325" y="3662"/>
                    <a:pt x="364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6" y="33"/>
                    <a:pt x="607" y="114"/>
                    <a:pt x="636" y="46"/>
                  </a:cubicBezTo>
                  <a:cubicBezTo>
                    <a:pt x="617" y="16"/>
                    <a:pt x="598" y="0"/>
                    <a:pt x="578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19"/>
            <p:cNvSpPr/>
            <p:nvPr/>
          </p:nvSpPr>
          <p:spPr>
            <a:xfrm>
              <a:off x="1018838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6" y="1"/>
                  </a:moveTo>
                  <a:cubicBezTo>
                    <a:pt x="82" y="1"/>
                    <a:pt x="1" y="58"/>
                    <a:pt x="47" y="119"/>
                  </a:cubicBezTo>
                  <a:cubicBezTo>
                    <a:pt x="141" y="242"/>
                    <a:pt x="115" y="566"/>
                    <a:pt x="115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2" y="33"/>
                    <a:pt x="228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19"/>
            <p:cNvSpPr/>
            <p:nvPr/>
          </p:nvSpPr>
          <p:spPr>
            <a:xfrm>
              <a:off x="927142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0" y="0"/>
                  </a:moveTo>
                  <a:cubicBezTo>
                    <a:pt x="473" y="0"/>
                    <a:pt x="417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34" y="3702"/>
                    <a:pt x="446" y="3751"/>
                    <a:pt x="561" y="3751"/>
                  </a:cubicBezTo>
                  <a:cubicBezTo>
                    <a:pt x="770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0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19"/>
            <p:cNvSpPr/>
            <p:nvPr/>
          </p:nvSpPr>
          <p:spPr>
            <a:xfrm>
              <a:off x="916414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2" y="0"/>
                  </a:moveTo>
                  <a:cubicBezTo>
                    <a:pt x="517" y="0"/>
                    <a:pt x="465" y="116"/>
                    <a:pt x="406" y="383"/>
                  </a:cubicBezTo>
                  <a:cubicBezTo>
                    <a:pt x="406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487" y="370"/>
                    <a:pt x="487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2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19"/>
            <p:cNvSpPr/>
            <p:nvPr/>
          </p:nvSpPr>
          <p:spPr>
            <a:xfrm>
              <a:off x="722549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4" y="1"/>
                  </a:moveTo>
                  <a:cubicBezTo>
                    <a:pt x="81" y="1"/>
                    <a:pt x="1" y="58"/>
                    <a:pt x="47" y="119"/>
                  </a:cubicBezTo>
                  <a:cubicBezTo>
                    <a:pt x="141" y="242"/>
                    <a:pt x="112" y="566"/>
                    <a:pt x="112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0" y="33"/>
                    <a:pt x="227" y="1"/>
                    <a:pt x="16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19"/>
            <p:cNvSpPr/>
            <p:nvPr/>
          </p:nvSpPr>
          <p:spPr>
            <a:xfrm>
              <a:off x="630853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7" y="0"/>
                  </a:moveTo>
                  <a:cubicBezTo>
                    <a:pt x="482" y="0"/>
                    <a:pt x="428" y="113"/>
                    <a:pt x="377" y="382"/>
                  </a:cubicBezTo>
                  <a:cubicBezTo>
                    <a:pt x="377" y="382"/>
                    <a:pt x="1" y="3418"/>
                    <a:pt x="257" y="3635"/>
                  </a:cubicBezTo>
                  <a:cubicBezTo>
                    <a:pt x="333" y="3702"/>
                    <a:pt x="445" y="3751"/>
                    <a:pt x="560" y="3751"/>
                  </a:cubicBezTo>
                  <a:cubicBezTo>
                    <a:pt x="769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19"/>
            <p:cNvSpPr/>
            <p:nvPr/>
          </p:nvSpPr>
          <p:spPr>
            <a:xfrm>
              <a:off x="620125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3" y="0"/>
                  </a:moveTo>
                  <a:cubicBezTo>
                    <a:pt x="518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3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4028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hree columns 1" userDrawn="1">
  <p:cSld name="Title and three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0" y="5589632"/>
            <a:ext cx="12412149" cy="1179552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24" name="Google Shape;624;p26"/>
          <p:cNvSpPr/>
          <p:nvPr userDrawn="1"/>
        </p:nvSpPr>
        <p:spPr>
          <a:xfrm>
            <a:off x="4439276" y="5935042"/>
            <a:ext cx="1435659" cy="24276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25" name="Google Shape;625;p26"/>
          <p:cNvSpPr/>
          <p:nvPr userDrawn="1"/>
        </p:nvSpPr>
        <p:spPr>
          <a:xfrm>
            <a:off x="162032" y="5799430"/>
            <a:ext cx="1435659" cy="244740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26" name="Google Shape;626;p26"/>
          <p:cNvSpPr/>
          <p:nvPr userDrawn="1"/>
        </p:nvSpPr>
        <p:spPr>
          <a:xfrm>
            <a:off x="1648501" y="5781864"/>
            <a:ext cx="564468" cy="79905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27" name="Google Shape;627;p26"/>
          <p:cNvSpPr/>
          <p:nvPr userDrawn="1"/>
        </p:nvSpPr>
        <p:spPr>
          <a:xfrm>
            <a:off x="1583821" y="5926671"/>
            <a:ext cx="1129431" cy="170771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28" name="Google Shape;628;p26"/>
          <p:cNvSpPr/>
          <p:nvPr userDrawn="1"/>
        </p:nvSpPr>
        <p:spPr>
          <a:xfrm>
            <a:off x="2575958" y="5805975"/>
            <a:ext cx="874653" cy="131197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29" name="Google Shape;629;p26"/>
          <p:cNvSpPr/>
          <p:nvPr userDrawn="1"/>
        </p:nvSpPr>
        <p:spPr>
          <a:xfrm>
            <a:off x="3454313" y="5926671"/>
            <a:ext cx="737617" cy="183099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30" name="Google Shape;630;p26"/>
          <p:cNvSpPr/>
          <p:nvPr userDrawn="1"/>
        </p:nvSpPr>
        <p:spPr>
          <a:xfrm>
            <a:off x="4402420" y="5875380"/>
            <a:ext cx="20283" cy="6545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31" name="Google Shape;631;p26"/>
          <p:cNvSpPr/>
          <p:nvPr userDrawn="1"/>
        </p:nvSpPr>
        <p:spPr>
          <a:xfrm>
            <a:off x="4319063" y="5867616"/>
            <a:ext cx="23499" cy="3957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32" name="Google Shape;632;p26"/>
          <p:cNvSpPr/>
          <p:nvPr userDrawn="1"/>
        </p:nvSpPr>
        <p:spPr>
          <a:xfrm>
            <a:off x="4365564" y="5861073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33" name="Google Shape;633;p26"/>
          <p:cNvSpPr/>
          <p:nvPr userDrawn="1"/>
        </p:nvSpPr>
        <p:spPr>
          <a:xfrm>
            <a:off x="4271817" y="5877358"/>
            <a:ext cx="20283" cy="4567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34" name="Google Shape;634;p26"/>
          <p:cNvSpPr/>
          <p:nvPr userDrawn="1"/>
        </p:nvSpPr>
        <p:spPr>
          <a:xfrm>
            <a:off x="4445708" y="5865029"/>
            <a:ext cx="23499" cy="4567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35" name="Google Shape;635;p26"/>
          <p:cNvSpPr/>
          <p:nvPr userDrawn="1"/>
        </p:nvSpPr>
        <p:spPr>
          <a:xfrm>
            <a:off x="4428888" y="5891055"/>
            <a:ext cx="23499" cy="5175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36" name="Google Shape;636;p26"/>
          <p:cNvSpPr/>
          <p:nvPr userDrawn="1"/>
        </p:nvSpPr>
        <p:spPr>
          <a:xfrm>
            <a:off x="4282207" y="5854223"/>
            <a:ext cx="23499" cy="5023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37" name="Google Shape;637;p26"/>
          <p:cNvSpPr/>
          <p:nvPr userDrawn="1"/>
        </p:nvSpPr>
        <p:spPr>
          <a:xfrm>
            <a:off x="4395989" y="5846764"/>
            <a:ext cx="23499" cy="6088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38" name="Google Shape;638;p26"/>
          <p:cNvSpPr/>
          <p:nvPr userDrawn="1"/>
        </p:nvSpPr>
        <p:spPr>
          <a:xfrm>
            <a:off x="4492212" y="5877358"/>
            <a:ext cx="24241" cy="6545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39" name="Google Shape;639;p26"/>
          <p:cNvSpPr/>
          <p:nvPr userDrawn="1"/>
        </p:nvSpPr>
        <p:spPr>
          <a:xfrm>
            <a:off x="4211712" y="5867616"/>
            <a:ext cx="24241" cy="3957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0" name="Google Shape;640;p26"/>
          <p:cNvSpPr/>
          <p:nvPr userDrawn="1"/>
        </p:nvSpPr>
        <p:spPr>
          <a:xfrm>
            <a:off x="4325493" y="5898057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1" name="Google Shape;641;p26"/>
          <p:cNvSpPr/>
          <p:nvPr userDrawn="1"/>
        </p:nvSpPr>
        <p:spPr>
          <a:xfrm>
            <a:off x="4362349" y="5885728"/>
            <a:ext cx="23499" cy="4109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2" name="Google Shape;642;p26"/>
          <p:cNvSpPr/>
          <p:nvPr userDrawn="1"/>
        </p:nvSpPr>
        <p:spPr>
          <a:xfrm>
            <a:off x="2485425" y="5847983"/>
            <a:ext cx="23499" cy="4871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3" name="Google Shape;643;p26"/>
          <p:cNvSpPr/>
          <p:nvPr userDrawn="1"/>
        </p:nvSpPr>
        <p:spPr>
          <a:xfrm>
            <a:off x="2568784" y="5838394"/>
            <a:ext cx="20283" cy="6545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4" name="Google Shape;644;p26"/>
          <p:cNvSpPr/>
          <p:nvPr userDrawn="1"/>
        </p:nvSpPr>
        <p:spPr>
          <a:xfrm>
            <a:off x="2522281" y="5834436"/>
            <a:ext cx="23499" cy="4109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5" name="Google Shape;645;p26"/>
          <p:cNvSpPr/>
          <p:nvPr userDrawn="1"/>
        </p:nvSpPr>
        <p:spPr>
          <a:xfrm>
            <a:off x="2616028" y="5848744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6" name="Google Shape;646;p26"/>
          <p:cNvSpPr/>
          <p:nvPr userDrawn="1"/>
        </p:nvSpPr>
        <p:spPr>
          <a:xfrm>
            <a:off x="2442139" y="5836415"/>
            <a:ext cx="20283" cy="4109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7" name="Google Shape;647;p26"/>
          <p:cNvSpPr/>
          <p:nvPr userDrawn="1"/>
        </p:nvSpPr>
        <p:spPr>
          <a:xfrm>
            <a:off x="2458959" y="5863051"/>
            <a:ext cx="23499" cy="471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8" name="Google Shape;648;p26"/>
          <p:cNvSpPr/>
          <p:nvPr userDrawn="1"/>
        </p:nvSpPr>
        <p:spPr>
          <a:xfrm>
            <a:off x="2605640" y="5826066"/>
            <a:ext cx="23499" cy="471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9" name="Google Shape;649;p26"/>
          <p:cNvSpPr/>
          <p:nvPr userDrawn="1"/>
        </p:nvSpPr>
        <p:spPr>
          <a:xfrm>
            <a:off x="2492599" y="5819369"/>
            <a:ext cx="23499" cy="4871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50" name="Google Shape;650;p26"/>
          <p:cNvSpPr/>
          <p:nvPr userDrawn="1"/>
        </p:nvSpPr>
        <p:spPr>
          <a:xfrm>
            <a:off x="2395636" y="5848744"/>
            <a:ext cx="20283" cy="669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51" name="Google Shape;651;p26"/>
          <p:cNvSpPr/>
          <p:nvPr userDrawn="1"/>
        </p:nvSpPr>
        <p:spPr>
          <a:xfrm>
            <a:off x="2672920" y="5838394"/>
            <a:ext cx="23499" cy="6545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52" name="Google Shape;652;p26"/>
          <p:cNvSpPr/>
          <p:nvPr userDrawn="1"/>
        </p:nvSpPr>
        <p:spPr>
          <a:xfrm>
            <a:off x="2559137" y="5869595"/>
            <a:ext cx="23499" cy="5936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53" name="Google Shape;653;p26"/>
          <p:cNvSpPr/>
          <p:nvPr userDrawn="1"/>
        </p:nvSpPr>
        <p:spPr>
          <a:xfrm>
            <a:off x="2525497" y="5857267"/>
            <a:ext cx="20283" cy="4871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54" name="Google Shape;654;p26"/>
          <p:cNvSpPr/>
          <p:nvPr/>
        </p:nvSpPr>
        <p:spPr>
          <a:xfrm>
            <a:off x="9212973" y="5814420"/>
            <a:ext cx="815288" cy="513376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55" name="Google Shape;655;p26"/>
          <p:cNvSpPr/>
          <p:nvPr/>
        </p:nvSpPr>
        <p:spPr>
          <a:xfrm>
            <a:off x="8785793" y="5982449"/>
            <a:ext cx="584504" cy="368024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56" name="Google Shape;656;p26"/>
          <p:cNvSpPr/>
          <p:nvPr/>
        </p:nvSpPr>
        <p:spPr>
          <a:xfrm>
            <a:off x="1869755" y="5991097"/>
            <a:ext cx="10542341" cy="976545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57" name="Google Shape;657;p26"/>
          <p:cNvSpPr/>
          <p:nvPr/>
        </p:nvSpPr>
        <p:spPr>
          <a:xfrm>
            <a:off x="70769" y="5786948"/>
            <a:ext cx="772000" cy="538949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59" name="Google Shape;659;p26"/>
          <p:cNvSpPr/>
          <p:nvPr/>
        </p:nvSpPr>
        <p:spPr>
          <a:xfrm>
            <a:off x="4643457" y="6585836"/>
            <a:ext cx="4267892" cy="538947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60" name="Google Shape;660;p26"/>
          <p:cNvSpPr/>
          <p:nvPr/>
        </p:nvSpPr>
        <p:spPr>
          <a:xfrm>
            <a:off x="8050905" y="6035954"/>
            <a:ext cx="2634596" cy="333017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0E9368E1-516E-4288-B3B4-685C1EC59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8306"/>
          <a:stretch/>
        </p:blipFill>
        <p:spPr>
          <a:xfrm>
            <a:off x="9387046" y="6138189"/>
            <a:ext cx="2817525" cy="536359"/>
          </a:xfrm>
          <a:prstGeom prst="rect">
            <a:avLst/>
          </a:prstGeom>
        </p:spPr>
      </p:pic>
      <p:sp>
        <p:nvSpPr>
          <p:cNvPr id="658" name="Google Shape;658;p26"/>
          <p:cNvSpPr/>
          <p:nvPr/>
        </p:nvSpPr>
        <p:spPr>
          <a:xfrm>
            <a:off x="4" y="6118865"/>
            <a:ext cx="6708033" cy="848776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60177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 1">
  <p:cSld name="Section header 1"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27"/>
          <p:cNvSpPr/>
          <p:nvPr/>
        </p:nvSpPr>
        <p:spPr>
          <a:xfrm>
            <a:off x="7982041" y="3714225"/>
            <a:ext cx="5996052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70" name="Google Shape;670;p27"/>
          <p:cNvSpPr/>
          <p:nvPr/>
        </p:nvSpPr>
        <p:spPr>
          <a:xfrm>
            <a:off x="-454893" y="3714225"/>
            <a:ext cx="5996052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71" name="Google Shape;671;p27"/>
          <p:cNvSpPr/>
          <p:nvPr/>
        </p:nvSpPr>
        <p:spPr>
          <a:xfrm>
            <a:off x="4976918" y="5957892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72" name="Google Shape;672;p27"/>
          <p:cNvSpPr/>
          <p:nvPr/>
        </p:nvSpPr>
        <p:spPr>
          <a:xfrm>
            <a:off x="9604356" y="5669770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73" name="Google Shape;673;p27"/>
          <p:cNvSpPr/>
          <p:nvPr/>
        </p:nvSpPr>
        <p:spPr>
          <a:xfrm>
            <a:off x="49" y="4749828"/>
            <a:ext cx="12192016" cy="1106837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74" name="Google Shape;674;p27"/>
          <p:cNvSpPr/>
          <p:nvPr/>
        </p:nvSpPr>
        <p:spPr>
          <a:xfrm>
            <a:off x="0" y="5377626"/>
            <a:ext cx="12192016" cy="82667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75" name="Google Shape;675;p27"/>
          <p:cNvSpPr/>
          <p:nvPr/>
        </p:nvSpPr>
        <p:spPr>
          <a:xfrm>
            <a:off x="4853801" y="5209530"/>
            <a:ext cx="7338209" cy="1648471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76" name="Google Shape;676;p27"/>
          <p:cNvSpPr/>
          <p:nvPr/>
        </p:nvSpPr>
        <p:spPr>
          <a:xfrm>
            <a:off x="1" y="5801019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77" name="Google Shape;677;p27"/>
          <p:cNvSpPr/>
          <p:nvPr/>
        </p:nvSpPr>
        <p:spPr>
          <a:xfrm>
            <a:off x="0" y="6101551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678" name="Google Shape;678;p27"/>
          <p:cNvGrpSpPr/>
          <p:nvPr/>
        </p:nvGrpSpPr>
        <p:grpSpPr>
          <a:xfrm>
            <a:off x="7173230" y="4832134"/>
            <a:ext cx="3442029" cy="1169041"/>
            <a:chOff x="5379910" y="3842654"/>
            <a:chExt cx="2581522" cy="876781"/>
          </a:xfrm>
        </p:grpSpPr>
        <p:sp>
          <p:nvSpPr>
            <p:cNvPr id="679" name="Google Shape;679;p27"/>
            <p:cNvSpPr/>
            <p:nvPr/>
          </p:nvSpPr>
          <p:spPr>
            <a:xfrm>
              <a:off x="7639533" y="3968202"/>
              <a:ext cx="196495" cy="712964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27"/>
            <p:cNvSpPr/>
            <p:nvPr/>
          </p:nvSpPr>
          <p:spPr>
            <a:xfrm>
              <a:off x="7631290" y="3842654"/>
              <a:ext cx="210920" cy="125696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27"/>
            <p:cNvSpPr/>
            <p:nvPr/>
          </p:nvSpPr>
          <p:spPr>
            <a:xfrm>
              <a:off x="7748598" y="4331455"/>
              <a:ext cx="37827" cy="18398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27"/>
            <p:cNvSpPr/>
            <p:nvPr/>
          </p:nvSpPr>
          <p:spPr>
            <a:xfrm>
              <a:off x="7794521" y="4331455"/>
              <a:ext cx="37680" cy="18398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27"/>
            <p:cNvSpPr/>
            <p:nvPr/>
          </p:nvSpPr>
          <p:spPr>
            <a:xfrm>
              <a:off x="7770677" y="4357212"/>
              <a:ext cx="39593" cy="20164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27"/>
            <p:cNvSpPr/>
            <p:nvPr/>
          </p:nvSpPr>
          <p:spPr>
            <a:xfrm>
              <a:off x="7661463" y="4003968"/>
              <a:ext cx="37680" cy="17662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27"/>
            <p:cNvSpPr/>
            <p:nvPr/>
          </p:nvSpPr>
          <p:spPr>
            <a:xfrm>
              <a:off x="7706650" y="4003968"/>
              <a:ext cx="38416" cy="17662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27"/>
            <p:cNvSpPr/>
            <p:nvPr/>
          </p:nvSpPr>
          <p:spPr>
            <a:xfrm>
              <a:off x="7682806" y="4029726"/>
              <a:ext cx="38416" cy="19576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27"/>
            <p:cNvSpPr/>
            <p:nvPr/>
          </p:nvSpPr>
          <p:spPr>
            <a:xfrm>
              <a:off x="7774356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27"/>
            <p:cNvSpPr/>
            <p:nvPr/>
          </p:nvSpPr>
          <p:spPr>
            <a:xfrm>
              <a:off x="7728581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27"/>
            <p:cNvSpPr/>
            <p:nvPr/>
          </p:nvSpPr>
          <p:spPr>
            <a:xfrm>
              <a:off x="7750512" y="4104937"/>
              <a:ext cx="39741" cy="18398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27"/>
            <p:cNvSpPr/>
            <p:nvPr/>
          </p:nvSpPr>
          <p:spPr>
            <a:xfrm>
              <a:off x="7748598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27"/>
            <p:cNvSpPr/>
            <p:nvPr/>
          </p:nvSpPr>
          <p:spPr>
            <a:xfrm>
              <a:off x="7702823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27"/>
            <p:cNvSpPr/>
            <p:nvPr/>
          </p:nvSpPr>
          <p:spPr>
            <a:xfrm>
              <a:off x="7726668" y="4357212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27"/>
            <p:cNvSpPr/>
            <p:nvPr/>
          </p:nvSpPr>
          <p:spPr>
            <a:xfrm>
              <a:off x="7665143" y="4239906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27"/>
            <p:cNvSpPr/>
            <p:nvPr/>
          </p:nvSpPr>
          <p:spPr>
            <a:xfrm>
              <a:off x="7711066" y="4239906"/>
              <a:ext cx="37680" cy="20164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27"/>
            <p:cNvSpPr/>
            <p:nvPr/>
          </p:nvSpPr>
          <p:spPr>
            <a:xfrm>
              <a:off x="7754339" y="4239906"/>
              <a:ext cx="38416" cy="20164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27"/>
            <p:cNvSpPr/>
            <p:nvPr/>
          </p:nvSpPr>
          <p:spPr>
            <a:xfrm>
              <a:off x="7687221" y="4266252"/>
              <a:ext cx="37680" cy="19576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27"/>
            <p:cNvSpPr/>
            <p:nvPr/>
          </p:nvSpPr>
          <p:spPr>
            <a:xfrm>
              <a:off x="7730494" y="4266252"/>
              <a:ext cx="40182" cy="19576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27"/>
            <p:cNvSpPr/>
            <p:nvPr/>
          </p:nvSpPr>
          <p:spPr>
            <a:xfrm>
              <a:off x="7196498" y="4061076"/>
              <a:ext cx="202824" cy="602428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27"/>
            <p:cNvSpPr/>
            <p:nvPr/>
          </p:nvSpPr>
          <p:spPr>
            <a:xfrm>
              <a:off x="7224022" y="4071085"/>
              <a:ext cx="61672" cy="61671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27"/>
            <p:cNvSpPr/>
            <p:nvPr/>
          </p:nvSpPr>
          <p:spPr>
            <a:xfrm>
              <a:off x="7214013" y="3989544"/>
              <a:ext cx="155136" cy="145713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27"/>
            <p:cNvSpPr/>
            <p:nvPr/>
          </p:nvSpPr>
          <p:spPr>
            <a:xfrm>
              <a:off x="7269945" y="4079180"/>
              <a:ext cx="41507" cy="63584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27"/>
            <p:cNvSpPr/>
            <p:nvPr/>
          </p:nvSpPr>
          <p:spPr>
            <a:xfrm>
              <a:off x="7295555" y="4077414"/>
              <a:ext cx="147" cy="1913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27"/>
            <p:cNvSpPr/>
            <p:nvPr/>
          </p:nvSpPr>
          <p:spPr>
            <a:xfrm>
              <a:off x="7494553" y="4331455"/>
              <a:ext cx="1913" cy="8390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27"/>
            <p:cNvSpPr/>
            <p:nvPr/>
          </p:nvSpPr>
          <p:spPr>
            <a:xfrm>
              <a:off x="7429202" y="4290096"/>
              <a:ext cx="136296" cy="103471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27"/>
            <p:cNvSpPr/>
            <p:nvPr/>
          </p:nvSpPr>
          <p:spPr>
            <a:xfrm>
              <a:off x="7498233" y="4331455"/>
              <a:ext cx="3974" cy="6476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27"/>
            <p:cNvSpPr/>
            <p:nvPr/>
          </p:nvSpPr>
          <p:spPr>
            <a:xfrm>
              <a:off x="7492051" y="4359126"/>
              <a:ext cx="4416" cy="8242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27"/>
            <p:cNvSpPr/>
            <p:nvPr/>
          </p:nvSpPr>
          <p:spPr>
            <a:xfrm>
              <a:off x="7410803" y="4305698"/>
              <a:ext cx="172504" cy="129964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27"/>
            <p:cNvSpPr/>
            <p:nvPr/>
          </p:nvSpPr>
          <p:spPr>
            <a:xfrm>
              <a:off x="7500146" y="4357212"/>
              <a:ext cx="2061" cy="8242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27"/>
            <p:cNvSpPr/>
            <p:nvPr/>
          </p:nvSpPr>
          <p:spPr>
            <a:xfrm>
              <a:off x="7490726" y="4403134"/>
              <a:ext cx="3974" cy="10450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27"/>
            <p:cNvSpPr/>
            <p:nvPr/>
          </p:nvSpPr>
          <p:spPr>
            <a:xfrm>
              <a:off x="7391522" y="4337784"/>
              <a:ext cx="211656" cy="161609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27"/>
            <p:cNvSpPr/>
            <p:nvPr/>
          </p:nvSpPr>
          <p:spPr>
            <a:xfrm>
              <a:off x="7500146" y="4399307"/>
              <a:ext cx="3974" cy="12069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27"/>
            <p:cNvSpPr/>
            <p:nvPr/>
          </p:nvSpPr>
          <p:spPr>
            <a:xfrm>
              <a:off x="7490137" y="4430658"/>
              <a:ext cx="4563" cy="12511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27"/>
            <p:cNvSpPr/>
            <p:nvPr/>
          </p:nvSpPr>
          <p:spPr>
            <a:xfrm>
              <a:off x="7373418" y="4353386"/>
              <a:ext cx="248011" cy="189721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27"/>
            <p:cNvSpPr/>
            <p:nvPr/>
          </p:nvSpPr>
          <p:spPr>
            <a:xfrm>
              <a:off x="7500146" y="4426978"/>
              <a:ext cx="3974" cy="13835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27"/>
            <p:cNvSpPr/>
            <p:nvPr/>
          </p:nvSpPr>
          <p:spPr>
            <a:xfrm>
              <a:off x="7456284" y="4377230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27"/>
            <p:cNvSpPr/>
            <p:nvPr/>
          </p:nvSpPr>
          <p:spPr>
            <a:xfrm>
              <a:off x="7467470" y="4273758"/>
              <a:ext cx="58581" cy="33117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7" name="Google Shape;717;p27"/>
            <p:cNvSpPr/>
            <p:nvPr/>
          </p:nvSpPr>
          <p:spPr>
            <a:xfrm>
              <a:off x="7309391" y="4433160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27"/>
            <p:cNvSpPr/>
            <p:nvPr/>
          </p:nvSpPr>
          <p:spPr>
            <a:xfrm>
              <a:off x="7246542" y="4391065"/>
              <a:ext cx="133793" cy="104060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27"/>
            <p:cNvSpPr/>
            <p:nvPr/>
          </p:nvSpPr>
          <p:spPr>
            <a:xfrm>
              <a:off x="7313218" y="4433160"/>
              <a:ext cx="4563" cy="5740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0" name="Google Shape;720;p27"/>
            <p:cNvSpPr/>
            <p:nvPr/>
          </p:nvSpPr>
          <p:spPr>
            <a:xfrm>
              <a:off x="7307478" y="4460831"/>
              <a:ext cx="3974" cy="8242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7226524" y="4406814"/>
              <a:ext cx="172209" cy="130112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2" name="Google Shape;722;p27"/>
            <p:cNvSpPr/>
            <p:nvPr/>
          </p:nvSpPr>
          <p:spPr>
            <a:xfrm>
              <a:off x="7315720" y="4458917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3" name="Google Shape;723;p27"/>
            <p:cNvSpPr/>
            <p:nvPr/>
          </p:nvSpPr>
          <p:spPr>
            <a:xfrm>
              <a:off x="7306153" y="4504692"/>
              <a:ext cx="3385" cy="10156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4" name="Google Shape;724;p27"/>
            <p:cNvSpPr/>
            <p:nvPr/>
          </p:nvSpPr>
          <p:spPr>
            <a:xfrm>
              <a:off x="7206065" y="4438753"/>
              <a:ext cx="212833" cy="162198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5" name="Google Shape;725;p27"/>
            <p:cNvSpPr/>
            <p:nvPr/>
          </p:nvSpPr>
          <p:spPr>
            <a:xfrm>
              <a:off x="7315720" y="4502190"/>
              <a:ext cx="3827" cy="10156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27"/>
            <p:cNvSpPr/>
            <p:nvPr/>
          </p:nvSpPr>
          <p:spPr>
            <a:xfrm>
              <a:off x="7305711" y="4532215"/>
              <a:ext cx="3827" cy="12364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27"/>
            <p:cNvSpPr/>
            <p:nvPr/>
          </p:nvSpPr>
          <p:spPr>
            <a:xfrm>
              <a:off x="7188550" y="4454502"/>
              <a:ext cx="248305" cy="189869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8" name="Google Shape;728;p27"/>
            <p:cNvSpPr/>
            <p:nvPr/>
          </p:nvSpPr>
          <p:spPr>
            <a:xfrm>
              <a:off x="7315720" y="4528536"/>
              <a:ext cx="3827" cy="13983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27"/>
            <p:cNvSpPr/>
            <p:nvPr/>
          </p:nvSpPr>
          <p:spPr>
            <a:xfrm>
              <a:off x="7271711" y="4478346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0" name="Google Shape;730;p27"/>
            <p:cNvSpPr/>
            <p:nvPr/>
          </p:nvSpPr>
          <p:spPr>
            <a:xfrm>
              <a:off x="7282750" y="4375463"/>
              <a:ext cx="58728" cy="32675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27"/>
            <p:cNvSpPr/>
            <p:nvPr/>
          </p:nvSpPr>
          <p:spPr>
            <a:xfrm>
              <a:off x="7104800" y="4668214"/>
              <a:ext cx="815419" cy="33264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27"/>
            <p:cNvSpPr/>
            <p:nvPr/>
          </p:nvSpPr>
          <p:spPr>
            <a:xfrm>
              <a:off x="7178247" y="4544137"/>
              <a:ext cx="107447" cy="137029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27"/>
            <p:cNvSpPr/>
            <p:nvPr/>
          </p:nvSpPr>
          <p:spPr>
            <a:xfrm>
              <a:off x="7285547" y="4595652"/>
              <a:ext cx="3974" cy="85514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27"/>
            <p:cNvSpPr/>
            <p:nvPr/>
          </p:nvSpPr>
          <p:spPr>
            <a:xfrm>
              <a:off x="7289373" y="4578137"/>
              <a:ext cx="139387" cy="103029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27"/>
            <p:cNvSpPr/>
            <p:nvPr/>
          </p:nvSpPr>
          <p:spPr>
            <a:xfrm>
              <a:off x="7178247" y="4540458"/>
              <a:ext cx="254340" cy="67264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27"/>
            <p:cNvSpPr/>
            <p:nvPr/>
          </p:nvSpPr>
          <p:spPr>
            <a:xfrm>
              <a:off x="7200178" y="4637747"/>
              <a:ext cx="51663" cy="43420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7" name="Google Shape;737;p27"/>
            <p:cNvSpPr/>
            <p:nvPr/>
          </p:nvSpPr>
          <p:spPr>
            <a:xfrm>
              <a:off x="7222256" y="4637747"/>
              <a:ext cx="1913" cy="43420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27"/>
            <p:cNvSpPr/>
            <p:nvPr/>
          </p:nvSpPr>
          <p:spPr>
            <a:xfrm>
              <a:off x="7379011" y="4414909"/>
              <a:ext cx="208565" cy="266258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27"/>
            <p:cNvSpPr/>
            <p:nvPr/>
          </p:nvSpPr>
          <p:spPr>
            <a:xfrm>
              <a:off x="7587428" y="4516614"/>
              <a:ext cx="8243" cy="164553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27"/>
            <p:cNvSpPr/>
            <p:nvPr/>
          </p:nvSpPr>
          <p:spPr>
            <a:xfrm>
              <a:off x="7595523" y="4480848"/>
              <a:ext cx="268764" cy="200319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27"/>
            <p:cNvSpPr/>
            <p:nvPr/>
          </p:nvSpPr>
          <p:spPr>
            <a:xfrm>
              <a:off x="7375331" y="4406814"/>
              <a:ext cx="498377" cy="133791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27"/>
            <p:cNvSpPr/>
            <p:nvPr/>
          </p:nvSpPr>
          <p:spPr>
            <a:xfrm>
              <a:off x="7418604" y="4597565"/>
              <a:ext cx="101707" cy="83601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27"/>
            <p:cNvSpPr/>
            <p:nvPr/>
          </p:nvSpPr>
          <p:spPr>
            <a:xfrm>
              <a:off x="7464379" y="4597565"/>
              <a:ext cx="2061" cy="83601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4" name="Google Shape;744;p27"/>
            <p:cNvSpPr/>
            <p:nvPr/>
          </p:nvSpPr>
          <p:spPr>
            <a:xfrm>
              <a:off x="7828374" y="4559886"/>
              <a:ext cx="133057" cy="159549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5" name="Google Shape;745;p27"/>
            <p:cNvSpPr/>
            <p:nvPr/>
          </p:nvSpPr>
          <p:spPr>
            <a:xfrm>
              <a:off x="5379910" y="4673513"/>
              <a:ext cx="1665427" cy="22078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27"/>
            <p:cNvSpPr/>
            <p:nvPr/>
          </p:nvSpPr>
          <p:spPr>
            <a:xfrm>
              <a:off x="5536812" y="4639513"/>
              <a:ext cx="1600222" cy="2222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27"/>
            <p:cNvSpPr/>
            <p:nvPr/>
          </p:nvSpPr>
          <p:spPr>
            <a:xfrm>
              <a:off x="7581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8" name="Google Shape;748;p27"/>
            <p:cNvSpPr/>
            <p:nvPr/>
          </p:nvSpPr>
          <p:spPr>
            <a:xfrm>
              <a:off x="75716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9" name="Google Shape;749;p27"/>
            <p:cNvSpPr/>
            <p:nvPr/>
          </p:nvSpPr>
          <p:spPr>
            <a:xfrm>
              <a:off x="756167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0" name="Google Shape;750;p27"/>
            <p:cNvSpPr/>
            <p:nvPr/>
          </p:nvSpPr>
          <p:spPr>
            <a:xfrm>
              <a:off x="75516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27"/>
            <p:cNvSpPr/>
            <p:nvPr/>
          </p:nvSpPr>
          <p:spPr>
            <a:xfrm>
              <a:off x="7542242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27"/>
            <p:cNvSpPr/>
            <p:nvPr/>
          </p:nvSpPr>
          <p:spPr>
            <a:xfrm>
              <a:off x="75339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27"/>
            <p:cNvSpPr/>
            <p:nvPr/>
          </p:nvSpPr>
          <p:spPr>
            <a:xfrm>
              <a:off x="752399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27"/>
            <p:cNvSpPr/>
            <p:nvPr/>
          </p:nvSpPr>
          <p:spPr>
            <a:xfrm>
              <a:off x="75139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5" name="Google Shape;755;p27"/>
            <p:cNvSpPr/>
            <p:nvPr/>
          </p:nvSpPr>
          <p:spPr>
            <a:xfrm>
              <a:off x="75039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27"/>
            <p:cNvSpPr/>
            <p:nvPr/>
          </p:nvSpPr>
          <p:spPr>
            <a:xfrm>
              <a:off x="7494553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27"/>
            <p:cNvSpPr/>
            <p:nvPr/>
          </p:nvSpPr>
          <p:spPr>
            <a:xfrm>
              <a:off x="74845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8" name="Google Shape;758;p27"/>
            <p:cNvSpPr/>
            <p:nvPr/>
          </p:nvSpPr>
          <p:spPr>
            <a:xfrm>
              <a:off x="74743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27"/>
            <p:cNvSpPr/>
            <p:nvPr/>
          </p:nvSpPr>
          <p:spPr>
            <a:xfrm>
              <a:off x="74643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27"/>
            <p:cNvSpPr/>
            <p:nvPr/>
          </p:nvSpPr>
          <p:spPr>
            <a:xfrm>
              <a:off x="7454371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27"/>
            <p:cNvSpPr/>
            <p:nvPr/>
          </p:nvSpPr>
          <p:spPr>
            <a:xfrm>
              <a:off x="74443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27"/>
            <p:cNvSpPr/>
            <p:nvPr/>
          </p:nvSpPr>
          <p:spPr>
            <a:xfrm>
              <a:off x="7436855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3" name="Google Shape;763;p27"/>
            <p:cNvSpPr/>
            <p:nvPr/>
          </p:nvSpPr>
          <p:spPr>
            <a:xfrm>
              <a:off x="74266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27"/>
            <p:cNvSpPr/>
            <p:nvPr/>
          </p:nvSpPr>
          <p:spPr>
            <a:xfrm>
              <a:off x="74166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27"/>
            <p:cNvSpPr/>
            <p:nvPr/>
          </p:nvSpPr>
          <p:spPr>
            <a:xfrm>
              <a:off x="74066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27"/>
            <p:cNvSpPr/>
            <p:nvPr/>
          </p:nvSpPr>
          <p:spPr>
            <a:xfrm>
              <a:off x="73966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7" name="Google Shape;767;p27"/>
            <p:cNvSpPr/>
            <p:nvPr/>
          </p:nvSpPr>
          <p:spPr>
            <a:xfrm>
              <a:off x="73872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8" name="Google Shape;768;p27"/>
            <p:cNvSpPr/>
            <p:nvPr/>
          </p:nvSpPr>
          <p:spPr>
            <a:xfrm>
              <a:off x="73772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9" name="Google Shape;769;p27"/>
            <p:cNvSpPr/>
            <p:nvPr/>
          </p:nvSpPr>
          <p:spPr>
            <a:xfrm>
              <a:off x="73670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0" name="Google Shape;770;p27"/>
            <p:cNvSpPr/>
            <p:nvPr/>
          </p:nvSpPr>
          <p:spPr>
            <a:xfrm>
              <a:off x="735708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1" name="Google Shape;771;p27"/>
            <p:cNvSpPr/>
            <p:nvPr/>
          </p:nvSpPr>
          <p:spPr>
            <a:xfrm>
              <a:off x="7348984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27"/>
            <p:cNvSpPr/>
            <p:nvPr/>
          </p:nvSpPr>
          <p:spPr>
            <a:xfrm>
              <a:off x="733956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27"/>
            <p:cNvSpPr/>
            <p:nvPr/>
          </p:nvSpPr>
          <p:spPr>
            <a:xfrm>
              <a:off x="73295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27"/>
            <p:cNvSpPr/>
            <p:nvPr/>
          </p:nvSpPr>
          <p:spPr>
            <a:xfrm>
              <a:off x="73194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27"/>
            <p:cNvSpPr/>
            <p:nvPr/>
          </p:nvSpPr>
          <p:spPr>
            <a:xfrm>
              <a:off x="73093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27"/>
            <p:cNvSpPr/>
            <p:nvPr/>
          </p:nvSpPr>
          <p:spPr>
            <a:xfrm>
              <a:off x="7299382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7" name="Google Shape;777;p27"/>
            <p:cNvSpPr/>
            <p:nvPr/>
          </p:nvSpPr>
          <p:spPr>
            <a:xfrm>
              <a:off x="728937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27"/>
            <p:cNvSpPr/>
            <p:nvPr/>
          </p:nvSpPr>
          <p:spPr>
            <a:xfrm>
              <a:off x="72799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9" name="Google Shape;779;p27"/>
            <p:cNvSpPr/>
            <p:nvPr/>
          </p:nvSpPr>
          <p:spPr>
            <a:xfrm>
              <a:off x="726994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0" name="Google Shape;780;p27"/>
            <p:cNvSpPr/>
            <p:nvPr/>
          </p:nvSpPr>
          <p:spPr>
            <a:xfrm>
              <a:off x="726170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27"/>
            <p:cNvSpPr/>
            <p:nvPr/>
          </p:nvSpPr>
          <p:spPr>
            <a:xfrm>
              <a:off x="725169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2" name="Google Shape;782;p27"/>
            <p:cNvSpPr/>
            <p:nvPr/>
          </p:nvSpPr>
          <p:spPr>
            <a:xfrm>
              <a:off x="72416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3" name="Google Shape;783;p27"/>
            <p:cNvSpPr/>
            <p:nvPr/>
          </p:nvSpPr>
          <p:spPr>
            <a:xfrm>
              <a:off x="72322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27"/>
            <p:cNvSpPr/>
            <p:nvPr/>
          </p:nvSpPr>
          <p:spPr>
            <a:xfrm>
              <a:off x="72222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27"/>
            <p:cNvSpPr/>
            <p:nvPr/>
          </p:nvSpPr>
          <p:spPr>
            <a:xfrm>
              <a:off x="72121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6" name="Google Shape;786;p27"/>
            <p:cNvSpPr/>
            <p:nvPr/>
          </p:nvSpPr>
          <p:spPr>
            <a:xfrm>
              <a:off x="720209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7" name="Google Shape;787;p27"/>
            <p:cNvSpPr/>
            <p:nvPr/>
          </p:nvSpPr>
          <p:spPr>
            <a:xfrm>
              <a:off x="71920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27"/>
            <p:cNvSpPr/>
            <p:nvPr/>
          </p:nvSpPr>
          <p:spPr>
            <a:xfrm>
              <a:off x="718207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27"/>
            <p:cNvSpPr/>
            <p:nvPr/>
          </p:nvSpPr>
          <p:spPr>
            <a:xfrm>
              <a:off x="717265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27"/>
            <p:cNvSpPr/>
            <p:nvPr/>
          </p:nvSpPr>
          <p:spPr>
            <a:xfrm>
              <a:off x="716441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27"/>
            <p:cNvSpPr/>
            <p:nvPr/>
          </p:nvSpPr>
          <p:spPr>
            <a:xfrm>
              <a:off x="71544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27"/>
            <p:cNvSpPr/>
            <p:nvPr/>
          </p:nvSpPr>
          <p:spPr>
            <a:xfrm>
              <a:off x="71443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27"/>
            <p:cNvSpPr/>
            <p:nvPr/>
          </p:nvSpPr>
          <p:spPr>
            <a:xfrm>
              <a:off x="71343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27"/>
            <p:cNvSpPr/>
            <p:nvPr/>
          </p:nvSpPr>
          <p:spPr>
            <a:xfrm>
              <a:off x="71249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27"/>
            <p:cNvSpPr/>
            <p:nvPr/>
          </p:nvSpPr>
          <p:spPr>
            <a:xfrm>
              <a:off x="711495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27"/>
            <p:cNvSpPr/>
            <p:nvPr/>
          </p:nvSpPr>
          <p:spPr>
            <a:xfrm>
              <a:off x="710480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27"/>
            <p:cNvSpPr/>
            <p:nvPr/>
          </p:nvSpPr>
          <p:spPr>
            <a:xfrm>
              <a:off x="70947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27"/>
            <p:cNvSpPr/>
            <p:nvPr/>
          </p:nvSpPr>
          <p:spPr>
            <a:xfrm>
              <a:off x="70847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9" name="Google Shape;799;p27"/>
            <p:cNvSpPr/>
            <p:nvPr/>
          </p:nvSpPr>
          <p:spPr>
            <a:xfrm>
              <a:off x="707727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27"/>
            <p:cNvSpPr/>
            <p:nvPr/>
          </p:nvSpPr>
          <p:spPr>
            <a:xfrm>
              <a:off x="70672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27"/>
            <p:cNvSpPr/>
            <p:nvPr/>
          </p:nvSpPr>
          <p:spPr>
            <a:xfrm>
              <a:off x="70571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2" name="Google Shape;802;p27"/>
            <p:cNvSpPr/>
            <p:nvPr/>
          </p:nvSpPr>
          <p:spPr>
            <a:xfrm>
              <a:off x="70471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3" name="Google Shape;803;p27"/>
            <p:cNvSpPr/>
            <p:nvPr/>
          </p:nvSpPr>
          <p:spPr>
            <a:xfrm>
              <a:off x="70370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4" name="Google Shape;804;p27"/>
            <p:cNvSpPr/>
            <p:nvPr/>
          </p:nvSpPr>
          <p:spPr>
            <a:xfrm>
              <a:off x="702708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5" name="Google Shape;805;p27"/>
            <p:cNvSpPr/>
            <p:nvPr/>
          </p:nvSpPr>
          <p:spPr>
            <a:xfrm>
              <a:off x="701766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6" name="Google Shape;806;p27"/>
            <p:cNvSpPr/>
            <p:nvPr/>
          </p:nvSpPr>
          <p:spPr>
            <a:xfrm>
              <a:off x="70076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7" name="Google Shape;807;p27"/>
            <p:cNvSpPr/>
            <p:nvPr/>
          </p:nvSpPr>
          <p:spPr>
            <a:xfrm>
              <a:off x="699750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8" name="Google Shape;808;p27"/>
            <p:cNvSpPr/>
            <p:nvPr/>
          </p:nvSpPr>
          <p:spPr>
            <a:xfrm>
              <a:off x="69874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27"/>
            <p:cNvSpPr/>
            <p:nvPr/>
          </p:nvSpPr>
          <p:spPr>
            <a:xfrm>
              <a:off x="69793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0" name="Google Shape;810;p27"/>
            <p:cNvSpPr/>
            <p:nvPr/>
          </p:nvSpPr>
          <p:spPr>
            <a:xfrm>
              <a:off x="69699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1" name="Google Shape;811;p27"/>
            <p:cNvSpPr/>
            <p:nvPr/>
          </p:nvSpPr>
          <p:spPr>
            <a:xfrm>
              <a:off x="69599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2" name="Google Shape;812;p27"/>
            <p:cNvSpPr/>
            <p:nvPr/>
          </p:nvSpPr>
          <p:spPr>
            <a:xfrm>
              <a:off x="69498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3" name="Google Shape;813;p27"/>
            <p:cNvSpPr/>
            <p:nvPr/>
          </p:nvSpPr>
          <p:spPr>
            <a:xfrm>
              <a:off x="69398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4" name="Google Shape;814;p27"/>
            <p:cNvSpPr/>
            <p:nvPr/>
          </p:nvSpPr>
          <p:spPr>
            <a:xfrm>
              <a:off x="692979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5" name="Google Shape;815;p27"/>
            <p:cNvSpPr/>
            <p:nvPr/>
          </p:nvSpPr>
          <p:spPr>
            <a:xfrm>
              <a:off x="69197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6" name="Google Shape;816;p27"/>
            <p:cNvSpPr/>
            <p:nvPr/>
          </p:nvSpPr>
          <p:spPr>
            <a:xfrm>
              <a:off x="69103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7" name="Google Shape;817;p27"/>
            <p:cNvSpPr/>
            <p:nvPr/>
          </p:nvSpPr>
          <p:spPr>
            <a:xfrm>
              <a:off x="69003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27"/>
            <p:cNvSpPr/>
            <p:nvPr/>
          </p:nvSpPr>
          <p:spPr>
            <a:xfrm>
              <a:off x="689211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27"/>
            <p:cNvSpPr/>
            <p:nvPr/>
          </p:nvSpPr>
          <p:spPr>
            <a:xfrm>
              <a:off x="68821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27"/>
            <p:cNvSpPr/>
            <p:nvPr/>
          </p:nvSpPr>
          <p:spPr>
            <a:xfrm>
              <a:off x="68720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27"/>
            <p:cNvSpPr/>
            <p:nvPr/>
          </p:nvSpPr>
          <p:spPr>
            <a:xfrm>
              <a:off x="68626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27"/>
            <p:cNvSpPr/>
            <p:nvPr/>
          </p:nvSpPr>
          <p:spPr>
            <a:xfrm>
              <a:off x="68526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27"/>
            <p:cNvSpPr/>
            <p:nvPr/>
          </p:nvSpPr>
          <p:spPr>
            <a:xfrm>
              <a:off x="684251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27"/>
            <p:cNvSpPr/>
            <p:nvPr/>
          </p:nvSpPr>
          <p:spPr>
            <a:xfrm>
              <a:off x="683250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27"/>
            <p:cNvSpPr/>
            <p:nvPr/>
          </p:nvSpPr>
          <p:spPr>
            <a:xfrm>
              <a:off x="68224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27"/>
            <p:cNvSpPr/>
            <p:nvPr/>
          </p:nvSpPr>
          <p:spPr>
            <a:xfrm>
              <a:off x="68124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27"/>
            <p:cNvSpPr/>
            <p:nvPr/>
          </p:nvSpPr>
          <p:spPr>
            <a:xfrm>
              <a:off x="68030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27"/>
            <p:cNvSpPr/>
            <p:nvPr/>
          </p:nvSpPr>
          <p:spPr>
            <a:xfrm>
              <a:off x="679482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27"/>
            <p:cNvSpPr/>
            <p:nvPr/>
          </p:nvSpPr>
          <p:spPr>
            <a:xfrm>
              <a:off x="67848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27"/>
            <p:cNvSpPr/>
            <p:nvPr/>
          </p:nvSpPr>
          <p:spPr>
            <a:xfrm>
              <a:off x="67748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27"/>
            <p:cNvSpPr/>
            <p:nvPr/>
          </p:nvSpPr>
          <p:spPr>
            <a:xfrm>
              <a:off x="67647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27"/>
            <p:cNvSpPr/>
            <p:nvPr/>
          </p:nvSpPr>
          <p:spPr>
            <a:xfrm>
              <a:off x="67553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27"/>
            <p:cNvSpPr/>
            <p:nvPr/>
          </p:nvSpPr>
          <p:spPr>
            <a:xfrm>
              <a:off x="674536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27"/>
            <p:cNvSpPr/>
            <p:nvPr/>
          </p:nvSpPr>
          <p:spPr>
            <a:xfrm>
              <a:off x="67352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27"/>
            <p:cNvSpPr/>
            <p:nvPr/>
          </p:nvSpPr>
          <p:spPr>
            <a:xfrm>
              <a:off x="67252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27"/>
            <p:cNvSpPr/>
            <p:nvPr/>
          </p:nvSpPr>
          <p:spPr>
            <a:xfrm>
              <a:off x="67151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27"/>
            <p:cNvSpPr/>
            <p:nvPr/>
          </p:nvSpPr>
          <p:spPr>
            <a:xfrm>
              <a:off x="6707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27"/>
            <p:cNvSpPr/>
            <p:nvPr/>
          </p:nvSpPr>
          <p:spPr>
            <a:xfrm>
              <a:off x="66976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27"/>
            <p:cNvSpPr/>
            <p:nvPr/>
          </p:nvSpPr>
          <p:spPr>
            <a:xfrm>
              <a:off x="66875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27"/>
            <p:cNvSpPr/>
            <p:nvPr/>
          </p:nvSpPr>
          <p:spPr>
            <a:xfrm>
              <a:off x="66775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27"/>
            <p:cNvSpPr/>
            <p:nvPr/>
          </p:nvSpPr>
          <p:spPr>
            <a:xfrm>
              <a:off x="66675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27"/>
            <p:cNvSpPr/>
            <p:nvPr/>
          </p:nvSpPr>
          <p:spPr>
            <a:xfrm>
              <a:off x="66574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27"/>
            <p:cNvSpPr/>
            <p:nvPr/>
          </p:nvSpPr>
          <p:spPr>
            <a:xfrm>
              <a:off x="66480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27"/>
            <p:cNvSpPr/>
            <p:nvPr/>
          </p:nvSpPr>
          <p:spPr>
            <a:xfrm>
              <a:off x="66380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27"/>
            <p:cNvSpPr/>
            <p:nvPr/>
          </p:nvSpPr>
          <p:spPr>
            <a:xfrm>
              <a:off x="66279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27"/>
            <p:cNvSpPr/>
            <p:nvPr/>
          </p:nvSpPr>
          <p:spPr>
            <a:xfrm>
              <a:off x="66179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27"/>
            <p:cNvSpPr/>
            <p:nvPr/>
          </p:nvSpPr>
          <p:spPr>
            <a:xfrm>
              <a:off x="66098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27"/>
            <p:cNvSpPr/>
            <p:nvPr/>
          </p:nvSpPr>
          <p:spPr>
            <a:xfrm>
              <a:off x="66003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27"/>
            <p:cNvSpPr/>
            <p:nvPr/>
          </p:nvSpPr>
          <p:spPr>
            <a:xfrm>
              <a:off x="65903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27"/>
            <p:cNvSpPr/>
            <p:nvPr/>
          </p:nvSpPr>
          <p:spPr>
            <a:xfrm>
              <a:off x="65802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27"/>
            <p:cNvSpPr/>
            <p:nvPr/>
          </p:nvSpPr>
          <p:spPr>
            <a:xfrm>
              <a:off x="65702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27"/>
            <p:cNvSpPr/>
            <p:nvPr/>
          </p:nvSpPr>
          <p:spPr>
            <a:xfrm>
              <a:off x="65602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27"/>
            <p:cNvSpPr/>
            <p:nvPr/>
          </p:nvSpPr>
          <p:spPr>
            <a:xfrm>
              <a:off x="65501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27"/>
            <p:cNvSpPr/>
            <p:nvPr/>
          </p:nvSpPr>
          <p:spPr>
            <a:xfrm>
              <a:off x="65407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27"/>
            <p:cNvSpPr/>
            <p:nvPr/>
          </p:nvSpPr>
          <p:spPr>
            <a:xfrm>
              <a:off x="65307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27"/>
            <p:cNvSpPr/>
            <p:nvPr/>
          </p:nvSpPr>
          <p:spPr>
            <a:xfrm>
              <a:off x="65225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27"/>
            <p:cNvSpPr/>
            <p:nvPr/>
          </p:nvSpPr>
          <p:spPr>
            <a:xfrm>
              <a:off x="65125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27"/>
            <p:cNvSpPr/>
            <p:nvPr/>
          </p:nvSpPr>
          <p:spPr>
            <a:xfrm>
              <a:off x="65025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27"/>
            <p:cNvSpPr/>
            <p:nvPr/>
          </p:nvSpPr>
          <p:spPr>
            <a:xfrm>
              <a:off x="64930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27"/>
            <p:cNvSpPr/>
            <p:nvPr/>
          </p:nvSpPr>
          <p:spPr>
            <a:xfrm>
              <a:off x="64830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27"/>
            <p:cNvSpPr/>
            <p:nvPr/>
          </p:nvSpPr>
          <p:spPr>
            <a:xfrm>
              <a:off x="647292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27"/>
            <p:cNvSpPr/>
            <p:nvPr/>
          </p:nvSpPr>
          <p:spPr>
            <a:xfrm>
              <a:off x="64629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27"/>
            <p:cNvSpPr/>
            <p:nvPr/>
          </p:nvSpPr>
          <p:spPr>
            <a:xfrm>
              <a:off x="64529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27"/>
            <p:cNvSpPr/>
            <p:nvPr/>
          </p:nvSpPr>
          <p:spPr>
            <a:xfrm>
              <a:off x="64428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27"/>
            <p:cNvSpPr/>
            <p:nvPr/>
          </p:nvSpPr>
          <p:spPr>
            <a:xfrm>
              <a:off x="64353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27"/>
            <p:cNvSpPr/>
            <p:nvPr/>
          </p:nvSpPr>
          <p:spPr>
            <a:xfrm>
              <a:off x="64252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27"/>
            <p:cNvSpPr/>
            <p:nvPr/>
          </p:nvSpPr>
          <p:spPr>
            <a:xfrm>
              <a:off x="64152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27"/>
            <p:cNvSpPr/>
            <p:nvPr/>
          </p:nvSpPr>
          <p:spPr>
            <a:xfrm>
              <a:off x="64052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27"/>
            <p:cNvSpPr/>
            <p:nvPr/>
          </p:nvSpPr>
          <p:spPr>
            <a:xfrm>
              <a:off x="63952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27"/>
            <p:cNvSpPr/>
            <p:nvPr/>
          </p:nvSpPr>
          <p:spPr>
            <a:xfrm>
              <a:off x="63857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27"/>
            <p:cNvSpPr/>
            <p:nvPr/>
          </p:nvSpPr>
          <p:spPr>
            <a:xfrm>
              <a:off x="63757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27"/>
            <p:cNvSpPr/>
            <p:nvPr/>
          </p:nvSpPr>
          <p:spPr>
            <a:xfrm>
              <a:off x="63656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27"/>
            <p:cNvSpPr/>
            <p:nvPr/>
          </p:nvSpPr>
          <p:spPr>
            <a:xfrm>
              <a:off x="63556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27"/>
            <p:cNvSpPr/>
            <p:nvPr/>
          </p:nvSpPr>
          <p:spPr>
            <a:xfrm>
              <a:off x="63456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27"/>
            <p:cNvSpPr/>
            <p:nvPr/>
          </p:nvSpPr>
          <p:spPr>
            <a:xfrm>
              <a:off x="633810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27"/>
            <p:cNvSpPr/>
            <p:nvPr/>
          </p:nvSpPr>
          <p:spPr>
            <a:xfrm>
              <a:off x="63280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27"/>
            <p:cNvSpPr/>
            <p:nvPr/>
          </p:nvSpPr>
          <p:spPr>
            <a:xfrm>
              <a:off x="63179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27"/>
            <p:cNvSpPr/>
            <p:nvPr/>
          </p:nvSpPr>
          <p:spPr>
            <a:xfrm>
              <a:off x="63079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27"/>
            <p:cNvSpPr/>
            <p:nvPr/>
          </p:nvSpPr>
          <p:spPr>
            <a:xfrm>
              <a:off x="62979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27"/>
            <p:cNvSpPr/>
            <p:nvPr/>
          </p:nvSpPr>
          <p:spPr>
            <a:xfrm>
              <a:off x="628791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27"/>
            <p:cNvSpPr/>
            <p:nvPr/>
          </p:nvSpPr>
          <p:spPr>
            <a:xfrm>
              <a:off x="6278490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27"/>
            <p:cNvSpPr/>
            <p:nvPr/>
          </p:nvSpPr>
          <p:spPr>
            <a:xfrm>
              <a:off x="62684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27"/>
            <p:cNvSpPr/>
            <p:nvPr/>
          </p:nvSpPr>
          <p:spPr>
            <a:xfrm>
              <a:off x="62583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27"/>
            <p:cNvSpPr/>
            <p:nvPr/>
          </p:nvSpPr>
          <p:spPr>
            <a:xfrm>
              <a:off x="625023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27"/>
            <p:cNvSpPr/>
            <p:nvPr/>
          </p:nvSpPr>
          <p:spPr>
            <a:xfrm>
              <a:off x="6240221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86" name="Google Shape;886;p27"/>
          <p:cNvSpPr txBox="1">
            <a:spLocks noGrp="1"/>
          </p:cNvSpPr>
          <p:nvPr>
            <p:ph type="title"/>
          </p:nvPr>
        </p:nvSpPr>
        <p:spPr>
          <a:xfrm>
            <a:off x="4224000" y="2862833"/>
            <a:ext cx="3744000" cy="7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87" name="Google Shape;887;p27"/>
          <p:cNvSpPr txBox="1">
            <a:spLocks noGrp="1"/>
          </p:cNvSpPr>
          <p:nvPr>
            <p:ph type="body" idx="1"/>
          </p:nvPr>
        </p:nvSpPr>
        <p:spPr>
          <a:xfrm>
            <a:off x="4224016" y="3288255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888" name="Google Shape;888;p27"/>
          <p:cNvSpPr txBox="1">
            <a:spLocks noGrp="1"/>
          </p:cNvSpPr>
          <p:nvPr>
            <p:ph type="title" idx="2" hasCustomPrompt="1"/>
          </p:nvPr>
        </p:nvSpPr>
        <p:spPr>
          <a:xfrm>
            <a:off x="4224000" y="1446500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618169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 ">
  <p:cSld name="Background 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1212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 2">
  <p:cSld name="Background 2">
    <p:spTree>
      <p:nvGrpSpPr>
        <p:cNvPr id="1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4" name="Google Shape;1294;p39"/>
          <p:cNvGrpSpPr/>
          <p:nvPr/>
        </p:nvGrpSpPr>
        <p:grpSpPr>
          <a:xfrm flipH="1">
            <a:off x="367" y="3974106"/>
            <a:ext cx="12223208" cy="2720188"/>
            <a:chOff x="271" y="2964551"/>
            <a:chExt cx="9167406" cy="2193229"/>
          </a:xfrm>
        </p:grpSpPr>
        <p:sp>
          <p:nvSpPr>
            <p:cNvPr id="1295" name="Google Shape;1295;p39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6" name="Google Shape;1296;p39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39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8" name="Google Shape;1298;p39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299" name="Google Shape;1299;p39"/>
          <p:cNvSpPr/>
          <p:nvPr/>
        </p:nvSpPr>
        <p:spPr>
          <a:xfrm>
            <a:off x="5137994" y="60667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00" name="Google Shape;1300;p39"/>
          <p:cNvSpPr/>
          <p:nvPr/>
        </p:nvSpPr>
        <p:spPr>
          <a:xfrm>
            <a:off x="9765432" y="57786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01" name="Google Shape;1301;p39"/>
          <p:cNvSpPr/>
          <p:nvPr/>
        </p:nvSpPr>
        <p:spPr>
          <a:xfrm>
            <a:off x="5014868" y="4976499"/>
            <a:ext cx="7338209" cy="192627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02" name="Google Shape;1302;p39"/>
          <p:cNvSpPr/>
          <p:nvPr/>
        </p:nvSpPr>
        <p:spPr>
          <a:xfrm>
            <a:off x="-86533" y="5599739"/>
            <a:ext cx="12191948" cy="1066627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03" name="Google Shape;1303;p39"/>
          <p:cNvSpPr/>
          <p:nvPr/>
        </p:nvSpPr>
        <p:spPr>
          <a:xfrm>
            <a:off x="-86533" y="5900264"/>
            <a:ext cx="12439612" cy="1066637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304" name="Google Shape;1304;p39"/>
          <p:cNvGrpSpPr/>
          <p:nvPr/>
        </p:nvGrpSpPr>
        <p:grpSpPr>
          <a:xfrm>
            <a:off x="1501458" y="3234544"/>
            <a:ext cx="2333073" cy="1027912"/>
            <a:chOff x="-1936407" y="2490071"/>
            <a:chExt cx="1749805" cy="770934"/>
          </a:xfrm>
        </p:grpSpPr>
        <p:sp>
          <p:nvSpPr>
            <p:cNvPr id="1305" name="Google Shape;1305;p39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6" name="Google Shape;1306;p39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7" name="Google Shape;1307;p39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8" name="Google Shape;1308;p39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9" name="Google Shape;1309;p39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0" name="Google Shape;1310;p39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1" name="Google Shape;1311;p39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39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39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4" name="Google Shape;1314;p39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5" name="Google Shape;1315;p39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6" name="Google Shape;1316;p39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7" name="Google Shape;1317;p39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8" name="Google Shape;1318;p39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9" name="Google Shape;1319;p39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0" name="Google Shape;1320;p39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1" name="Google Shape;1321;p39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2" name="Google Shape;1322;p39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3" name="Google Shape;1323;p39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4" name="Google Shape;1324;p39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5" name="Google Shape;1325;p39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6" name="Google Shape;1326;p39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7" name="Google Shape;1327;p39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8" name="Google Shape;1328;p39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9" name="Google Shape;1329;p39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0" name="Google Shape;1330;p39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1" name="Google Shape;1331;p39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2" name="Google Shape;1332;p39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3" name="Google Shape;1333;p39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4" name="Google Shape;1334;p39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5" name="Google Shape;1335;p39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6" name="Google Shape;1336;p39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7" name="Google Shape;1337;p39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8" name="Google Shape;1338;p39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9" name="Google Shape;1339;p39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0" name="Google Shape;1340;p39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1" name="Google Shape;1341;p39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2" name="Google Shape;1342;p39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3" name="Google Shape;1343;p39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4" name="Google Shape;1344;p39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5" name="Google Shape;1345;p39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6" name="Google Shape;1346;p39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7" name="Google Shape;1347;p39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8" name="Google Shape;1348;p39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9" name="Google Shape;1349;p39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0" name="Google Shape;1350;p39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1" name="Google Shape;1351;p39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2" name="Google Shape;1352;p39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3" name="Google Shape;1353;p39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4" name="Google Shape;1354;p39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414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126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888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608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1730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143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529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F0F433-17E0-4155-9361-0E7E7C5CB59A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E37DF0B8-D708-6B3D-95B9-CB8535BA6F7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9776" y="179109"/>
            <a:ext cx="1431499" cy="143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238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534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rkshire Swash"/>
              <a:buNone/>
              <a:defRPr sz="3000">
                <a:solidFill>
                  <a:schemeClr val="dk1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B5AFFD27-4CAD-F27E-B896-F6AE6F35960B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6693" y="528648"/>
            <a:ext cx="1351771" cy="1351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90490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svg"/><Relationship Id="rId18" Type="http://schemas.openxmlformats.org/officeDocument/2006/relationships/image" Target="../media/image22.png"/><Relationship Id="rId26" Type="http://schemas.openxmlformats.org/officeDocument/2006/relationships/image" Target="../media/image30.png"/><Relationship Id="rId3" Type="http://schemas.openxmlformats.org/officeDocument/2006/relationships/image" Target="../media/image7.svg"/><Relationship Id="rId21" Type="http://schemas.openxmlformats.org/officeDocument/2006/relationships/image" Target="../media/image25.svg"/><Relationship Id="rId7" Type="http://schemas.openxmlformats.org/officeDocument/2006/relationships/image" Target="../media/image11.svg"/><Relationship Id="rId12" Type="http://schemas.openxmlformats.org/officeDocument/2006/relationships/image" Target="../media/image16.png"/><Relationship Id="rId17" Type="http://schemas.openxmlformats.org/officeDocument/2006/relationships/image" Target="../media/image21.svg"/><Relationship Id="rId25" Type="http://schemas.openxmlformats.org/officeDocument/2006/relationships/image" Target="../media/image29.svg"/><Relationship Id="rId2" Type="http://schemas.openxmlformats.org/officeDocument/2006/relationships/image" Target="../media/image6.png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24" Type="http://schemas.openxmlformats.org/officeDocument/2006/relationships/image" Target="../media/image28.png"/><Relationship Id="rId5" Type="http://schemas.openxmlformats.org/officeDocument/2006/relationships/image" Target="../media/image9.svg"/><Relationship Id="rId15" Type="http://schemas.openxmlformats.org/officeDocument/2006/relationships/image" Target="../media/image19.svg"/><Relationship Id="rId23" Type="http://schemas.openxmlformats.org/officeDocument/2006/relationships/image" Target="../media/image27.svg"/><Relationship Id="rId10" Type="http://schemas.openxmlformats.org/officeDocument/2006/relationships/image" Target="../media/image14.png"/><Relationship Id="rId19" Type="http://schemas.openxmlformats.org/officeDocument/2006/relationships/image" Target="../media/image23.svg"/><Relationship Id="rId4" Type="http://schemas.openxmlformats.org/officeDocument/2006/relationships/image" Target="../media/image8.png"/><Relationship Id="rId9" Type="http://schemas.openxmlformats.org/officeDocument/2006/relationships/image" Target="../media/image13.svg"/><Relationship Id="rId14" Type="http://schemas.openxmlformats.org/officeDocument/2006/relationships/image" Target="../media/image18.png"/><Relationship Id="rId22" Type="http://schemas.openxmlformats.org/officeDocument/2006/relationships/image" Target="../media/image2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42.png"/><Relationship Id="rId4" Type="http://schemas.openxmlformats.org/officeDocument/2006/relationships/image" Target="../media/image41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42.png"/><Relationship Id="rId4" Type="http://schemas.openxmlformats.org/officeDocument/2006/relationships/image" Target="../media/image41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43.png"/><Relationship Id="rId4" Type="http://schemas.openxmlformats.org/officeDocument/2006/relationships/image" Target="../media/image41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43.png"/><Relationship Id="rId4" Type="http://schemas.openxmlformats.org/officeDocument/2006/relationships/image" Target="../media/image41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1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44.png"/><Relationship Id="rId4" Type="http://schemas.openxmlformats.org/officeDocument/2006/relationships/image" Target="../media/image41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44.png"/><Relationship Id="rId4" Type="http://schemas.openxmlformats.org/officeDocument/2006/relationships/image" Target="../media/image41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44.png"/><Relationship Id="rId4" Type="http://schemas.openxmlformats.org/officeDocument/2006/relationships/image" Target="../media/image41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44.png"/><Relationship Id="rId4" Type="http://schemas.openxmlformats.org/officeDocument/2006/relationships/image" Target="../media/image41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2.png"/><Relationship Id="rId3" Type="http://schemas.openxmlformats.org/officeDocument/2006/relationships/image" Target="../media/image40.png"/><Relationship Id="rId7" Type="http://schemas.openxmlformats.org/officeDocument/2006/relationships/image" Target="../media/image47.png"/><Relationship Id="rId12" Type="http://schemas.openxmlformats.org/officeDocument/2006/relationships/image" Target="../media/image51.sv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55.sv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50.png"/><Relationship Id="rId5" Type="http://schemas.openxmlformats.org/officeDocument/2006/relationships/image" Target="../media/image46.png"/><Relationship Id="rId15" Type="http://schemas.openxmlformats.org/officeDocument/2006/relationships/image" Target="../media/image54.png"/><Relationship Id="rId10" Type="http://schemas.microsoft.com/office/2007/relationships/hdphoto" Target="../media/hdphoto2.wdp"/><Relationship Id="rId4" Type="http://schemas.openxmlformats.org/officeDocument/2006/relationships/image" Target="../media/image41.svg"/><Relationship Id="rId9" Type="http://schemas.openxmlformats.org/officeDocument/2006/relationships/image" Target="../media/image49.png"/><Relationship Id="rId14" Type="http://schemas.openxmlformats.org/officeDocument/2006/relationships/image" Target="../media/image5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3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21.svg"/><Relationship Id="rId17" Type="http://schemas.openxmlformats.org/officeDocument/2006/relationships/image" Target="../media/image35.png"/><Relationship Id="rId2" Type="http://schemas.openxmlformats.org/officeDocument/2006/relationships/audio" Target="../media/audio1.wav"/><Relationship Id="rId16" Type="http://schemas.openxmlformats.org/officeDocument/2006/relationships/image" Target="../media/image34.sv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svg"/><Relationship Id="rId11" Type="http://schemas.openxmlformats.org/officeDocument/2006/relationships/image" Target="../media/image20.png"/><Relationship Id="rId5" Type="http://schemas.openxmlformats.org/officeDocument/2006/relationships/image" Target="../media/image8.png"/><Relationship Id="rId15" Type="http://schemas.openxmlformats.org/officeDocument/2006/relationships/image" Target="../media/image33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Relationship Id="rId14" Type="http://schemas.openxmlformats.org/officeDocument/2006/relationships/image" Target="../media/image3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3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21.svg"/><Relationship Id="rId17" Type="http://schemas.openxmlformats.org/officeDocument/2006/relationships/image" Target="../media/image35.png"/><Relationship Id="rId2" Type="http://schemas.openxmlformats.org/officeDocument/2006/relationships/audio" Target="../media/audio1.wav"/><Relationship Id="rId16" Type="http://schemas.openxmlformats.org/officeDocument/2006/relationships/image" Target="../media/image34.sv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svg"/><Relationship Id="rId11" Type="http://schemas.openxmlformats.org/officeDocument/2006/relationships/image" Target="../media/image20.png"/><Relationship Id="rId5" Type="http://schemas.openxmlformats.org/officeDocument/2006/relationships/image" Target="../media/image8.png"/><Relationship Id="rId15" Type="http://schemas.openxmlformats.org/officeDocument/2006/relationships/image" Target="../media/image33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Relationship Id="rId14" Type="http://schemas.openxmlformats.org/officeDocument/2006/relationships/image" Target="../media/image3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3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21.svg"/><Relationship Id="rId17" Type="http://schemas.openxmlformats.org/officeDocument/2006/relationships/image" Target="../media/image35.png"/><Relationship Id="rId2" Type="http://schemas.openxmlformats.org/officeDocument/2006/relationships/audio" Target="../media/audio1.wav"/><Relationship Id="rId16" Type="http://schemas.openxmlformats.org/officeDocument/2006/relationships/image" Target="../media/image34.sv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svg"/><Relationship Id="rId11" Type="http://schemas.openxmlformats.org/officeDocument/2006/relationships/image" Target="../media/image20.png"/><Relationship Id="rId5" Type="http://schemas.openxmlformats.org/officeDocument/2006/relationships/image" Target="../media/image8.png"/><Relationship Id="rId15" Type="http://schemas.openxmlformats.org/officeDocument/2006/relationships/image" Target="../media/image33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Relationship Id="rId14" Type="http://schemas.openxmlformats.org/officeDocument/2006/relationships/image" Target="../media/image3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3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21.svg"/><Relationship Id="rId17" Type="http://schemas.openxmlformats.org/officeDocument/2006/relationships/image" Target="../media/image35.png"/><Relationship Id="rId2" Type="http://schemas.openxmlformats.org/officeDocument/2006/relationships/audio" Target="../media/audio1.wav"/><Relationship Id="rId16" Type="http://schemas.openxmlformats.org/officeDocument/2006/relationships/image" Target="../media/image34.sv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svg"/><Relationship Id="rId11" Type="http://schemas.openxmlformats.org/officeDocument/2006/relationships/image" Target="../media/image20.png"/><Relationship Id="rId5" Type="http://schemas.openxmlformats.org/officeDocument/2006/relationships/image" Target="../media/image8.png"/><Relationship Id="rId15" Type="http://schemas.openxmlformats.org/officeDocument/2006/relationships/image" Target="../media/image33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Relationship Id="rId14" Type="http://schemas.openxmlformats.org/officeDocument/2006/relationships/image" Target="../media/image3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svg"/><Relationship Id="rId18" Type="http://schemas.openxmlformats.org/officeDocument/2006/relationships/image" Target="../media/image22.png"/><Relationship Id="rId26" Type="http://schemas.openxmlformats.org/officeDocument/2006/relationships/image" Target="../media/image39.png"/><Relationship Id="rId3" Type="http://schemas.openxmlformats.org/officeDocument/2006/relationships/image" Target="../media/image7.svg"/><Relationship Id="rId21" Type="http://schemas.openxmlformats.org/officeDocument/2006/relationships/image" Target="../media/image25.svg"/><Relationship Id="rId7" Type="http://schemas.openxmlformats.org/officeDocument/2006/relationships/image" Target="../media/image11.svg"/><Relationship Id="rId12" Type="http://schemas.openxmlformats.org/officeDocument/2006/relationships/image" Target="../media/image16.png"/><Relationship Id="rId17" Type="http://schemas.openxmlformats.org/officeDocument/2006/relationships/image" Target="../media/image21.svg"/><Relationship Id="rId25" Type="http://schemas.openxmlformats.org/officeDocument/2006/relationships/image" Target="../media/image29.svg"/><Relationship Id="rId2" Type="http://schemas.openxmlformats.org/officeDocument/2006/relationships/image" Target="../media/image6.png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24" Type="http://schemas.openxmlformats.org/officeDocument/2006/relationships/image" Target="../media/image28.png"/><Relationship Id="rId5" Type="http://schemas.openxmlformats.org/officeDocument/2006/relationships/image" Target="../media/image9.svg"/><Relationship Id="rId15" Type="http://schemas.openxmlformats.org/officeDocument/2006/relationships/image" Target="../media/image19.svg"/><Relationship Id="rId23" Type="http://schemas.openxmlformats.org/officeDocument/2006/relationships/image" Target="../media/image27.svg"/><Relationship Id="rId10" Type="http://schemas.openxmlformats.org/officeDocument/2006/relationships/image" Target="../media/image14.png"/><Relationship Id="rId19" Type="http://schemas.openxmlformats.org/officeDocument/2006/relationships/image" Target="../media/image23.svg"/><Relationship Id="rId4" Type="http://schemas.openxmlformats.org/officeDocument/2006/relationships/image" Target="../media/image8.png"/><Relationship Id="rId9" Type="http://schemas.openxmlformats.org/officeDocument/2006/relationships/image" Target="../media/image13.svg"/><Relationship Id="rId14" Type="http://schemas.openxmlformats.org/officeDocument/2006/relationships/image" Target="../media/image18.png"/><Relationship Id="rId22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42.png"/><Relationship Id="rId4" Type="http://schemas.openxmlformats.org/officeDocument/2006/relationships/image" Target="../media/image41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42.png"/><Relationship Id="rId4" Type="http://schemas.openxmlformats.org/officeDocument/2006/relationships/image" Target="../media/image4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9" b="14886"/>
          <a:stretch>
            <a:fillRect/>
          </a:stretch>
        </p:blipFill>
        <p:spPr>
          <a:xfrm>
            <a:off x="0" y="215295"/>
            <a:ext cx="12222079" cy="488229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121787" y="171148"/>
            <a:ext cx="771015" cy="51465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r="2945" b="44001"/>
          <a:stretch>
            <a:fillRect/>
          </a:stretch>
        </p:blipFill>
        <p:spPr>
          <a:xfrm>
            <a:off x="0" y="2259023"/>
            <a:ext cx="12222079" cy="461903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0856454" y="136051"/>
            <a:ext cx="1225130" cy="122513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40405" y="282173"/>
            <a:ext cx="698791" cy="46644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936612" y="-41150"/>
            <a:ext cx="944818" cy="63066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506200" y="1440425"/>
            <a:ext cx="1150767" cy="7681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>
            <a:off x="1572013" y="3088860"/>
            <a:ext cx="1923581" cy="295935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flipH="1">
            <a:off x="8480382" y="3852107"/>
            <a:ext cx="3282808" cy="255238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0299186" y="3806723"/>
            <a:ext cx="1922893" cy="264315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2856449" y="4837291"/>
            <a:ext cx="2150111" cy="161258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flipH="1">
            <a:off x="39536" y="3806723"/>
            <a:ext cx="1693185" cy="276156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006560" y="127000"/>
            <a:ext cx="1049977" cy="70086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7766242" y="351172"/>
            <a:ext cx="714140" cy="47668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732721" y="5882489"/>
            <a:ext cx="378905" cy="6858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8868439" y="5747270"/>
            <a:ext cx="496106" cy="849861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7384792" y="5436532"/>
            <a:ext cx="738521" cy="1265132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flipH="1">
            <a:off x="4540557" y="5084197"/>
            <a:ext cx="466003" cy="798293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flipH="1">
            <a:off x="6811116" y="5084197"/>
            <a:ext cx="399023" cy="683552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-180135" y="5483343"/>
            <a:ext cx="738521" cy="1265132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flipH="1">
            <a:off x="11615581" y="5826243"/>
            <a:ext cx="466003" cy="798293"/>
          </a:xfrm>
          <a:prstGeom prst="rect">
            <a:avLst/>
          </a:prstGeom>
        </p:spPr>
      </p:pic>
      <p:pic>
        <p:nvPicPr>
          <p:cNvPr id="26" name="Picture 3">
            <a:extLst>
              <a:ext uri="{FF2B5EF4-FFF2-40B4-BE49-F238E27FC236}">
                <a16:creationId xmlns:a16="http://schemas.microsoft.com/office/drawing/2014/main" id="{BBA31996-1A6C-26C1-1C06-BB1D35358BBF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3281012" y="300905"/>
            <a:ext cx="6381886" cy="657582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912DC63-6010-838B-9E25-DC195E1C3B80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3970546" y="1588708"/>
            <a:ext cx="5432007" cy="14326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raphic 30">
            <a:extLst>
              <a:ext uri="{FF2B5EF4-FFF2-40B4-BE49-F238E27FC236}">
                <a16:creationId xmlns:a16="http://schemas.microsoft.com/office/drawing/2014/main" id="{0E0C5AAB-D9DE-40ED-BD20-40B2E6D713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2"/>
            <a:ext cx="12317691" cy="6919564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CBD4A4C-7C19-47EA-9EEB-0478C580A815}"/>
              </a:ext>
            </a:extLst>
          </p:cNvPr>
          <p:cNvSpPr/>
          <p:nvPr/>
        </p:nvSpPr>
        <p:spPr>
          <a:xfrm>
            <a:off x="192827" y="238125"/>
            <a:ext cx="11999173" cy="6429375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EF2827E-EC47-EAC7-6589-DF952B5159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320" y="1600517"/>
            <a:ext cx="6461760" cy="395748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E9940C-2787-6B58-C2A2-E4077C46D014}"/>
              </a:ext>
            </a:extLst>
          </p:cNvPr>
          <p:cNvSpPr txBox="1"/>
          <p:nvPr/>
        </p:nvSpPr>
        <p:spPr>
          <a:xfrm>
            <a:off x="6099810" y="1243330"/>
            <a:ext cx="55943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b) Mặt hàng nào Việt Nam xuất khẩu nhiều nhất trong năm 2020?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058FD1-1E8D-1D73-2AEF-B1A9D8D0C88A}"/>
              </a:ext>
            </a:extLst>
          </p:cNvPr>
          <p:cNvSpPr txBox="1"/>
          <p:nvPr/>
        </p:nvSpPr>
        <p:spPr>
          <a:xfrm>
            <a:off x="6050915" y="3069590"/>
            <a:ext cx="55389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Mặt hàng Việt Nam xuất khẩu nhiều nhất trong năm 2020 là cà phê.</a:t>
            </a:r>
          </a:p>
        </p:txBody>
      </p:sp>
    </p:spTree>
    <p:extLst>
      <p:ext uri="{BB962C8B-B14F-4D97-AF65-F5344CB8AC3E}">
        <p14:creationId xmlns:p14="http://schemas.microsoft.com/office/powerpoint/2010/main" val="2885238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raphic 30">
            <a:extLst>
              <a:ext uri="{FF2B5EF4-FFF2-40B4-BE49-F238E27FC236}">
                <a16:creationId xmlns:a16="http://schemas.microsoft.com/office/drawing/2014/main" id="{0E0C5AAB-D9DE-40ED-BD20-40B2E6D713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2"/>
            <a:ext cx="12317691" cy="6919564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CBD4A4C-7C19-47EA-9EEB-0478C580A815}"/>
              </a:ext>
            </a:extLst>
          </p:cNvPr>
          <p:cNvSpPr/>
          <p:nvPr/>
        </p:nvSpPr>
        <p:spPr>
          <a:xfrm>
            <a:off x="192827" y="238125"/>
            <a:ext cx="11999173" cy="6429375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EF2827E-EC47-EAC7-6589-DF952B5159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160" y="1702117"/>
            <a:ext cx="5581746" cy="341852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E9940C-2787-6B58-C2A2-E4077C46D014}"/>
              </a:ext>
            </a:extLst>
          </p:cNvPr>
          <p:cNvSpPr txBox="1"/>
          <p:nvPr/>
        </p:nvSpPr>
        <p:spPr>
          <a:xfrm>
            <a:off x="6099810" y="1243330"/>
            <a:ext cx="55943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c) Tổng số lượng xuất khẩu của bốn mặt hàng trên là bao nhiêu tấn?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058FD1-1E8D-1D73-2AEF-B1A9D8D0C88A}"/>
              </a:ext>
            </a:extLst>
          </p:cNvPr>
          <p:cNvSpPr txBox="1"/>
          <p:nvPr/>
        </p:nvSpPr>
        <p:spPr>
          <a:xfrm>
            <a:off x="5902961" y="3069590"/>
            <a:ext cx="60452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Tổng số lượng xuất khẩu của bốn mặt hàng trên là: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514 718 + 1 565 280 + 285 292 + 134 964 = 2 500 254 (tấn)</a:t>
            </a:r>
          </a:p>
        </p:txBody>
      </p:sp>
    </p:spTree>
    <p:extLst>
      <p:ext uri="{BB962C8B-B14F-4D97-AF65-F5344CB8AC3E}">
        <p14:creationId xmlns:p14="http://schemas.microsoft.com/office/powerpoint/2010/main" val="4129263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raphic 30">
            <a:extLst>
              <a:ext uri="{FF2B5EF4-FFF2-40B4-BE49-F238E27FC236}">
                <a16:creationId xmlns:a16="http://schemas.microsoft.com/office/drawing/2014/main" id="{0E0C5AAB-D9DE-40ED-BD20-40B2E6D713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2"/>
            <a:ext cx="12317691" cy="6919564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CBD4A4C-7C19-47EA-9EEB-0478C580A815}"/>
              </a:ext>
            </a:extLst>
          </p:cNvPr>
          <p:cNvSpPr/>
          <p:nvPr/>
        </p:nvSpPr>
        <p:spPr>
          <a:xfrm>
            <a:off x="192827" y="238125"/>
            <a:ext cx="11999173" cy="6429375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4CE36E6-F78C-1B43-B6EA-505AA3D1A54C}"/>
              </a:ext>
            </a:extLst>
          </p:cNvPr>
          <p:cNvGrpSpPr/>
          <p:nvPr/>
        </p:nvGrpSpPr>
        <p:grpSpPr>
          <a:xfrm>
            <a:off x="338267" y="308187"/>
            <a:ext cx="11457168" cy="1200574"/>
            <a:chOff x="358" y="-16"/>
            <a:chExt cx="11168" cy="1418"/>
          </a:xfrm>
        </p:grpSpPr>
        <p:sp>
          <p:nvSpPr>
            <p:cNvPr id="3" name="Text Box 14">
              <a:extLst>
                <a:ext uri="{FF2B5EF4-FFF2-40B4-BE49-F238E27FC236}">
                  <a16:creationId xmlns:a16="http://schemas.microsoft.com/office/drawing/2014/main" id="{ECB2C5E7-C581-8111-9943-12B631EC3995}"/>
                </a:ext>
              </a:extLst>
            </p:cNvPr>
            <p:cNvSpPr txBox="1"/>
            <p:nvPr/>
          </p:nvSpPr>
          <p:spPr>
            <a:xfrm>
              <a:off x="1376" y="-16"/>
              <a:ext cx="10150" cy="1418"/>
            </a:xfrm>
            <a:prstGeom prst="rect">
              <a:avLst/>
            </a:prstGeom>
            <a:solidFill>
              <a:srgbClr val="F9A9CF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just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vi-VN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 panose="020B0604020202020204"/>
                </a:rPr>
                <a:t>Quan sát biểu đồ sau rồi nói những thông tin em biết được từ biểu đồ:</a:t>
              </a: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/>
              </a:endParaRP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4A24AC6-70BB-DC7A-B449-58CDC8BAA172}"/>
                </a:ext>
              </a:extLst>
            </p:cNvPr>
            <p:cNvGrpSpPr/>
            <p:nvPr/>
          </p:nvGrpSpPr>
          <p:grpSpPr>
            <a:xfrm>
              <a:off x="358" y="251"/>
              <a:ext cx="1123" cy="1102"/>
              <a:chOff x="274" y="273"/>
              <a:chExt cx="1123" cy="1102"/>
            </a:xfrm>
          </p:grpSpPr>
          <p:sp>
            <p:nvSpPr>
              <p:cNvPr id="5" name="Isosceles Triangle 4">
                <a:extLst>
                  <a:ext uri="{FF2B5EF4-FFF2-40B4-BE49-F238E27FC236}">
                    <a16:creationId xmlns:a16="http://schemas.microsoft.com/office/drawing/2014/main" id="{396B5D4E-6183-C468-4EE8-5B4A9FB6BE86}"/>
                  </a:ext>
                </a:extLst>
              </p:cNvPr>
              <p:cNvSpPr/>
              <p:nvPr/>
            </p:nvSpPr>
            <p:spPr>
              <a:xfrm>
                <a:off x="274" y="273"/>
                <a:ext cx="1123" cy="956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 panose="020B0604020202020204"/>
                </a:endParaRPr>
              </a:p>
            </p:txBody>
          </p:sp>
          <p:sp>
            <p:nvSpPr>
              <p:cNvPr id="7" name="Text Box 10">
                <a:extLst>
                  <a:ext uri="{FF2B5EF4-FFF2-40B4-BE49-F238E27FC236}">
                    <a16:creationId xmlns:a16="http://schemas.microsoft.com/office/drawing/2014/main" id="{C7306711-1FBE-D907-4F15-5AA0CD4B1514}"/>
                  </a:ext>
                </a:extLst>
              </p:cNvPr>
              <p:cNvSpPr txBox="1"/>
              <p:nvPr/>
            </p:nvSpPr>
            <p:spPr>
              <a:xfrm>
                <a:off x="584" y="397"/>
                <a:ext cx="634" cy="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42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  <a:sym typeface="Arial" panose="020B0604020202020204"/>
                  </a:rPr>
                  <a:t>4</a:t>
                </a:r>
              </a:p>
            </p:txBody>
          </p:sp>
        </p:grp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994AD2A9-A5C3-2FC3-BB75-0670696CEC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3492" y="1925955"/>
            <a:ext cx="7332027" cy="3928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395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raphic 30">
            <a:extLst>
              <a:ext uri="{FF2B5EF4-FFF2-40B4-BE49-F238E27FC236}">
                <a16:creationId xmlns:a16="http://schemas.microsoft.com/office/drawing/2014/main" id="{0E0C5AAB-D9DE-40ED-BD20-40B2E6D713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2"/>
            <a:ext cx="12317691" cy="6919564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CBD4A4C-7C19-47EA-9EEB-0478C580A815}"/>
              </a:ext>
            </a:extLst>
          </p:cNvPr>
          <p:cNvSpPr/>
          <p:nvPr/>
        </p:nvSpPr>
        <p:spPr>
          <a:xfrm>
            <a:off x="192827" y="238125"/>
            <a:ext cx="11999173" cy="6429375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8B47C04-DF05-57A2-F70E-70584A625B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8693" y="462915"/>
            <a:ext cx="5905356" cy="316420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B5129F8-7911-B225-7C54-208D5E9B44E2}"/>
              </a:ext>
            </a:extLst>
          </p:cNvPr>
          <p:cNvSpPr txBox="1"/>
          <p:nvPr/>
        </p:nvSpPr>
        <p:spPr>
          <a:xfrm>
            <a:off x="731520" y="3923030"/>
            <a:ext cx="112064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 huy chương Vàng của đoàn Thể thao Việt Nam tại SEA Games 30 là 98 huy chương.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 huy chương Bạc của đoàn Thể thao Việt Nam tại SEA Games 30 là 85 huy chương.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 huy chương Đồng của đoàn Thể thao Việt Nam tại SEA Games 30 là 105 huy chương.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Tổng số huy chương đoàn Thể thao Việt Nam tại SEA Games 30 là: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98 + 85 + 105 = 288 (huy chương)</a:t>
            </a:r>
          </a:p>
        </p:txBody>
      </p:sp>
    </p:spTree>
    <p:extLst>
      <p:ext uri="{BB962C8B-B14F-4D97-AF65-F5344CB8AC3E}">
        <p14:creationId xmlns:p14="http://schemas.microsoft.com/office/powerpoint/2010/main" val="3423134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raphic 30">
            <a:extLst>
              <a:ext uri="{FF2B5EF4-FFF2-40B4-BE49-F238E27FC236}">
                <a16:creationId xmlns:a16="http://schemas.microsoft.com/office/drawing/2014/main" id="{0E0C5AAB-D9DE-40ED-BD20-40B2E6D713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2"/>
            <a:ext cx="12317691" cy="6919564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CBD4A4C-7C19-47EA-9EEB-0478C580A815}"/>
              </a:ext>
            </a:extLst>
          </p:cNvPr>
          <p:cNvSpPr/>
          <p:nvPr/>
        </p:nvSpPr>
        <p:spPr>
          <a:xfrm>
            <a:off x="192827" y="238125"/>
            <a:ext cx="11999173" cy="6429375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4CE36E6-F78C-1B43-B6EA-505AA3D1A54C}"/>
              </a:ext>
            </a:extLst>
          </p:cNvPr>
          <p:cNvGrpSpPr/>
          <p:nvPr/>
        </p:nvGrpSpPr>
        <p:grpSpPr>
          <a:xfrm>
            <a:off x="410080" y="257387"/>
            <a:ext cx="11286869" cy="1076960"/>
            <a:chOff x="428" y="-76"/>
            <a:chExt cx="11002" cy="1272"/>
          </a:xfrm>
        </p:grpSpPr>
        <p:sp>
          <p:nvSpPr>
            <p:cNvPr id="3" name="Text Box 14">
              <a:extLst>
                <a:ext uri="{FF2B5EF4-FFF2-40B4-BE49-F238E27FC236}">
                  <a16:creationId xmlns:a16="http://schemas.microsoft.com/office/drawing/2014/main" id="{ECB2C5E7-C581-8111-9943-12B631EC3995}"/>
                </a:ext>
              </a:extLst>
            </p:cNvPr>
            <p:cNvSpPr txBox="1"/>
            <p:nvPr/>
          </p:nvSpPr>
          <p:spPr>
            <a:xfrm>
              <a:off x="1366" y="-76"/>
              <a:ext cx="10064" cy="1272"/>
            </a:xfrm>
            <a:prstGeom prst="rect">
              <a:avLst/>
            </a:prstGeom>
            <a:solidFill>
              <a:srgbClr val="F9A9CF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just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 panose="020B0604020202020204"/>
                </a:rPr>
                <a:t>Một cơ sở sản xuất miến dong trong 4 tháng đầu năm đã sản xuất được lượng miến như sau:</a:t>
              </a: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/>
              </a:endParaRP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4A24AC6-70BB-DC7A-B449-58CDC8BAA172}"/>
                </a:ext>
              </a:extLst>
            </p:cNvPr>
            <p:cNvGrpSpPr/>
            <p:nvPr/>
          </p:nvGrpSpPr>
          <p:grpSpPr>
            <a:xfrm>
              <a:off x="428" y="35"/>
              <a:ext cx="1123" cy="1054"/>
              <a:chOff x="344" y="57"/>
              <a:chExt cx="1123" cy="1054"/>
            </a:xfrm>
          </p:grpSpPr>
          <p:sp>
            <p:nvSpPr>
              <p:cNvPr id="5" name="Isosceles Triangle 4">
                <a:extLst>
                  <a:ext uri="{FF2B5EF4-FFF2-40B4-BE49-F238E27FC236}">
                    <a16:creationId xmlns:a16="http://schemas.microsoft.com/office/drawing/2014/main" id="{396B5D4E-6183-C468-4EE8-5B4A9FB6BE86}"/>
                  </a:ext>
                </a:extLst>
              </p:cNvPr>
              <p:cNvSpPr/>
              <p:nvPr/>
            </p:nvSpPr>
            <p:spPr>
              <a:xfrm>
                <a:off x="344" y="57"/>
                <a:ext cx="1123" cy="956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 panose="020B0604020202020204"/>
                </a:endParaRPr>
              </a:p>
            </p:txBody>
          </p:sp>
          <p:sp>
            <p:nvSpPr>
              <p:cNvPr id="7" name="Text Box 10">
                <a:extLst>
                  <a:ext uri="{FF2B5EF4-FFF2-40B4-BE49-F238E27FC236}">
                    <a16:creationId xmlns:a16="http://schemas.microsoft.com/office/drawing/2014/main" id="{C7306711-1FBE-D907-4F15-5AA0CD4B1514}"/>
                  </a:ext>
                </a:extLst>
              </p:cNvPr>
              <p:cNvSpPr txBox="1"/>
              <p:nvPr/>
            </p:nvSpPr>
            <p:spPr>
              <a:xfrm>
                <a:off x="643" y="133"/>
                <a:ext cx="634" cy="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42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  <a:sym typeface="Arial" panose="020B0604020202020204"/>
                  </a:rPr>
                  <a:t>6</a:t>
                </a:r>
              </a:p>
            </p:txBody>
          </p:sp>
        </p:grp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6956F5B-1611-9681-A318-829089D876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197" y="1768157"/>
            <a:ext cx="5343525" cy="21431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6B67E90-5348-797D-8DA0-7F6960521E5F}"/>
              </a:ext>
            </a:extLst>
          </p:cNvPr>
          <p:cNvSpPr txBox="1"/>
          <p:nvPr/>
        </p:nvSpPr>
        <p:spPr>
          <a:xfrm>
            <a:off x="6024880" y="1706880"/>
            <a:ext cx="5577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a) Hoàn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thiện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biểu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đồ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sau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6B158D1-B7DC-4E31-3A54-C0F1C91A29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42989" y="2704782"/>
            <a:ext cx="5190109" cy="3726498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6953850C-539E-CD71-B358-819719FF9A68}"/>
              </a:ext>
            </a:extLst>
          </p:cNvPr>
          <p:cNvSpPr/>
          <p:nvPr/>
        </p:nvSpPr>
        <p:spPr>
          <a:xfrm>
            <a:off x="7752080" y="4084320"/>
            <a:ext cx="447040" cy="426720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009F142-849B-3DEA-0794-FC77570A7430}"/>
              </a:ext>
            </a:extLst>
          </p:cNvPr>
          <p:cNvSpPr/>
          <p:nvPr/>
        </p:nvSpPr>
        <p:spPr>
          <a:xfrm>
            <a:off x="9387840" y="3799840"/>
            <a:ext cx="447040" cy="426720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CB88E61B-34C4-550A-ACE7-8AD48A2ADE27}"/>
              </a:ext>
            </a:extLst>
          </p:cNvPr>
          <p:cNvSpPr/>
          <p:nvPr/>
        </p:nvSpPr>
        <p:spPr>
          <a:xfrm>
            <a:off x="10251440" y="4064000"/>
            <a:ext cx="447040" cy="426720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CF3A0D87-1CDE-898C-18B3-72BAEC7721D0}"/>
              </a:ext>
            </a:extLst>
          </p:cNvPr>
          <p:cNvSpPr/>
          <p:nvPr/>
        </p:nvSpPr>
        <p:spPr>
          <a:xfrm>
            <a:off x="8432800" y="5974080"/>
            <a:ext cx="822960" cy="426720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Tháng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2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4D603DFD-6822-AD59-D97D-82DFC6A8E1BC}"/>
              </a:ext>
            </a:extLst>
          </p:cNvPr>
          <p:cNvSpPr/>
          <p:nvPr/>
        </p:nvSpPr>
        <p:spPr>
          <a:xfrm>
            <a:off x="10058400" y="5963920"/>
            <a:ext cx="731520" cy="426720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Tháng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141740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raphic 30">
            <a:extLst>
              <a:ext uri="{FF2B5EF4-FFF2-40B4-BE49-F238E27FC236}">
                <a16:creationId xmlns:a16="http://schemas.microsoft.com/office/drawing/2014/main" id="{0E0C5AAB-D9DE-40ED-BD20-40B2E6D713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2"/>
            <a:ext cx="12317691" cy="6919564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CBD4A4C-7C19-47EA-9EEB-0478C580A815}"/>
              </a:ext>
            </a:extLst>
          </p:cNvPr>
          <p:cNvSpPr/>
          <p:nvPr/>
        </p:nvSpPr>
        <p:spPr>
          <a:xfrm>
            <a:off x="192827" y="238125"/>
            <a:ext cx="11999173" cy="6429375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4CE36E6-F78C-1B43-B6EA-505AA3D1A54C}"/>
              </a:ext>
            </a:extLst>
          </p:cNvPr>
          <p:cNvGrpSpPr/>
          <p:nvPr/>
        </p:nvGrpSpPr>
        <p:grpSpPr>
          <a:xfrm>
            <a:off x="410080" y="257387"/>
            <a:ext cx="11286869" cy="1076960"/>
            <a:chOff x="428" y="-76"/>
            <a:chExt cx="11002" cy="1272"/>
          </a:xfrm>
        </p:grpSpPr>
        <p:sp>
          <p:nvSpPr>
            <p:cNvPr id="3" name="Text Box 14">
              <a:extLst>
                <a:ext uri="{FF2B5EF4-FFF2-40B4-BE49-F238E27FC236}">
                  <a16:creationId xmlns:a16="http://schemas.microsoft.com/office/drawing/2014/main" id="{ECB2C5E7-C581-8111-9943-12B631EC3995}"/>
                </a:ext>
              </a:extLst>
            </p:cNvPr>
            <p:cNvSpPr txBox="1"/>
            <p:nvPr/>
          </p:nvSpPr>
          <p:spPr>
            <a:xfrm>
              <a:off x="1366" y="-76"/>
              <a:ext cx="10064" cy="1272"/>
            </a:xfrm>
            <a:prstGeom prst="rect">
              <a:avLst/>
            </a:prstGeom>
            <a:solidFill>
              <a:srgbClr val="F9A9CF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just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 panose="020B0604020202020204"/>
                </a:rPr>
                <a:t>Một cơ sở sản xuất miến dong trong 4 tháng đầu năm đã sản xuất được lượng miến như sau:</a:t>
              </a: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/>
              </a:endParaRP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4A24AC6-70BB-DC7A-B449-58CDC8BAA172}"/>
                </a:ext>
              </a:extLst>
            </p:cNvPr>
            <p:cNvGrpSpPr/>
            <p:nvPr/>
          </p:nvGrpSpPr>
          <p:grpSpPr>
            <a:xfrm>
              <a:off x="428" y="35"/>
              <a:ext cx="1123" cy="1054"/>
              <a:chOff x="344" y="57"/>
              <a:chExt cx="1123" cy="1054"/>
            </a:xfrm>
          </p:grpSpPr>
          <p:sp>
            <p:nvSpPr>
              <p:cNvPr id="5" name="Isosceles Triangle 4">
                <a:extLst>
                  <a:ext uri="{FF2B5EF4-FFF2-40B4-BE49-F238E27FC236}">
                    <a16:creationId xmlns:a16="http://schemas.microsoft.com/office/drawing/2014/main" id="{396B5D4E-6183-C468-4EE8-5B4A9FB6BE86}"/>
                  </a:ext>
                </a:extLst>
              </p:cNvPr>
              <p:cNvSpPr/>
              <p:nvPr/>
            </p:nvSpPr>
            <p:spPr>
              <a:xfrm>
                <a:off x="344" y="57"/>
                <a:ext cx="1123" cy="956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 panose="020B0604020202020204"/>
                </a:endParaRPr>
              </a:p>
            </p:txBody>
          </p:sp>
          <p:sp>
            <p:nvSpPr>
              <p:cNvPr id="7" name="Text Box 10">
                <a:extLst>
                  <a:ext uri="{FF2B5EF4-FFF2-40B4-BE49-F238E27FC236}">
                    <a16:creationId xmlns:a16="http://schemas.microsoft.com/office/drawing/2014/main" id="{C7306711-1FBE-D907-4F15-5AA0CD4B1514}"/>
                  </a:ext>
                </a:extLst>
              </p:cNvPr>
              <p:cNvSpPr txBox="1"/>
              <p:nvPr/>
            </p:nvSpPr>
            <p:spPr>
              <a:xfrm>
                <a:off x="643" y="133"/>
                <a:ext cx="634" cy="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42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  <a:sym typeface="Arial" panose="020B0604020202020204"/>
                  </a:rPr>
                  <a:t>6</a:t>
                </a:r>
              </a:p>
            </p:txBody>
          </p:sp>
        </p:grp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6956F5B-1611-9681-A318-829089D876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197" y="1768157"/>
            <a:ext cx="5343525" cy="21431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6B67E90-5348-797D-8DA0-7F6960521E5F}"/>
              </a:ext>
            </a:extLst>
          </p:cNvPr>
          <p:cNvSpPr txBox="1"/>
          <p:nvPr/>
        </p:nvSpPr>
        <p:spPr>
          <a:xfrm>
            <a:off x="6014720" y="1656080"/>
            <a:ext cx="581152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b) Trả lời các câu hỏi: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- Lượng miến dong cơ sở đó sản xuất được trong 4 tháng là bao nhiêu tấn?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- Trung bình mỗi tháng cơ sở đó sản xuất được bao nhiêu tấn miến dong?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- Nếu cứ sản xuất với sản lượng trung bình như 4 tháng đầu năm thì cả năm cơ sở đó sản xuất được bao nhiêu tấn miến dong?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8616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raphic 30">
            <a:extLst>
              <a:ext uri="{FF2B5EF4-FFF2-40B4-BE49-F238E27FC236}">
                <a16:creationId xmlns:a16="http://schemas.microsoft.com/office/drawing/2014/main" id="{0E0C5AAB-D9DE-40ED-BD20-40B2E6D713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2"/>
            <a:ext cx="12317691" cy="6919564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CBD4A4C-7C19-47EA-9EEB-0478C580A815}"/>
              </a:ext>
            </a:extLst>
          </p:cNvPr>
          <p:cNvSpPr/>
          <p:nvPr/>
        </p:nvSpPr>
        <p:spPr>
          <a:xfrm>
            <a:off x="192827" y="114301"/>
            <a:ext cx="11999173" cy="663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205823D-2A79-E283-6FDA-2F51EA2066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477" y="1707197"/>
            <a:ext cx="5343525" cy="21431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EBFAF9C-96EA-26AB-FEFE-7C3F209AB699}"/>
              </a:ext>
            </a:extLst>
          </p:cNvPr>
          <p:cNvSpPr txBox="1"/>
          <p:nvPr/>
        </p:nvSpPr>
        <p:spPr>
          <a:xfrm>
            <a:off x="6099810" y="1243330"/>
            <a:ext cx="55943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- Lượng miến dong cơ sở đó sản xuất được trong 4 tháng là bao nhiêu tấn?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F13E40-8CE2-FA50-8AA6-D49E8475A1A2}"/>
              </a:ext>
            </a:extLst>
          </p:cNvPr>
          <p:cNvSpPr txBox="1"/>
          <p:nvPr/>
        </p:nvSpPr>
        <p:spPr>
          <a:xfrm>
            <a:off x="5902961" y="3069590"/>
            <a:ext cx="6045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Lượng miến dong cơ sở đó sản xuất được trong 4 tháng là: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5 + 4 + 6 + 5 = 20 (tấn)</a:t>
            </a:r>
          </a:p>
        </p:txBody>
      </p:sp>
    </p:spTree>
    <p:extLst>
      <p:ext uri="{BB962C8B-B14F-4D97-AF65-F5344CB8AC3E}">
        <p14:creationId xmlns:p14="http://schemas.microsoft.com/office/powerpoint/2010/main" val="1026488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raphic 30">
            <a:extLst>
              <a:ext uri="{FF2B5EF4-FFF2-40B4-BE49-F238E27FC236}">
                <a16:creationId xmlns:a16="http://schemas.microsoft.com/office/drawing/2014/main" id="{0E0C5AAB-D9DE-40ED-BD20-40B2E6D713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2"/>
            <a:ext cx="12317691" cy="6919564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CBD4A4C-7C19-47EA-9EEB-0478C580A815}"/>
              </a:ext>
            </a:extLst>
          </p:cNvPr>
          <p:cNvSpPr/>
          <p:nvPr/>
        </p:nvSpPr>
        <p:spPr>
          <a:xfrm>
            <a:off x="192827" y="114301"/>
            <a:ext cx="11999173" cy="663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205823D-2A79-E283-6FDA-2F51EA2066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477" y="1707197"/>
            <a:ext cx="5343525" cy="21431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EBFAF9C-96EA-26AB-FEFE-7C3F209AB699}"/>
              </a:ext>
            </a:extLst>
          </p:cNvPr>
          <p:cNvSpPr txBox="1"/>
          <p:nvPr/>
        </p:nvSpPr>
        <p:spPr>
          <a:xfrm>
            <a:off x="6099810" y="1243330"/>
            <a:ext cx="55943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- Trung bình mỗi tháng cơ sở đó sản xuất được bao nhiêu tấn miến dong?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F13E40-8CE2-FA50-8AA6-D49E8475A1A2}"/>
              </a:ext>
            </a:extLst>
          </p:cNvPr>
          <p:cNvSpPr txBox="1"/>
          <p:nvPr/>
        </p:nvSpPr>
        <p:spPr>
          <a:xfrm>
            <a:off x="5902961" y="3069590"/>
            <a:ext cx="6045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Trung bình mỗi tháng cơ sở đó sản xuất được số tấn miến dong là: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20 : 4 = 5 (tấn)</a:t>
            </a:r>
          </a:p>
        </p:txBody>
      </p:sp>
    </p:spTree>
    <p:extLst>
      <p:ext uri="{BB962C8B-B14F-4D97-AF65-F5344CB8AC3E}">
        <p14:creationId xmlns:p14="http://schemas.microsoft.com/office/powerpoint/2010/main" val="958798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raphic 30">
            <a:extLst>
              <a:ext uri="{FF2B5EF4-FFF2-40B4-BE49-F238E27FC236}">
                <a16:creationId xmlns:a16="http://schemas.microsoft.com/office/drawing/2014/main" id="{0E0C5AAB-D9DE-40ED-BD20-40B2E6D713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2"/>
            <a:ext cx="12317691" cy="6919564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CBD4A4C-7C19-47EA-9EEB-0478C580A815}"/>
              </a:ext>
            </a:extLst>
          </p:cNvPr>
          <p:cNvSpPr/>
          <p:nvPr/>
        </p:nvSpPr>
        <p:spPr>
          <a:xfrm>
            <a:off x="192827" y="114301"/>
            <a:ext cx="11999173" cy="66389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205823D-2A79-E283-6FDA-2F51EA2066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477" y="1707197"/>
            <a:ext cx="5343525" cy="21431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EBFAF9C-96EA-26AB-FEFE-7C3F209AB699}"/>
              </a:ext>
            </a:extLst>
          </p:cNvPr>
          <p:cNvSpPr txBox="1"/>
          <p:nvPr/>
        </p:nvSpPr>
        <p:spPr>
          <a:xfrm>
            <a:off x="5720080" y="755650"/>
            <a:ext cx="601471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Nếu cứ sản xuất với sản lượng trung bình như 4 tháng đầu năm thì cả năm cơ sở đó sản xuất được bao nhiêu tấn miến dong?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F13E40-8CE2-FA50-8AA6-D49E8475A1A2}"/>
              </a:ext>
            </a:extLst>
          </p:cNvPr>
          <p:cNvSpPr txBox="1"/>
          <p:nvPr/>
        </p:nvSpPr>
        <p:spPr>
          <a:xfrm>
            <a:off x="5902961" y="3069590"/>
            <a:ext cx="6045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Nếu cứ sản xuất với sản lượng trung bình như 4 tháng đầu năm thì cả năm cơ sở đó sản xuất được số tấn miến dong là: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12 × 5 = 60 (tấn)</a:t>
            </a:r>
          </a:p>
        </p:txBody>
      </p:sp>
    </p:spTree>
    <p:extLst>
      <p:ext uri="{BB962C8B-B14F-4D97-AF65-F5344CB8AC3E}">
        <p14:creationId xmlns:p14="http://schemas.microsoft.com/office/powerpoint/2010/main" val="279467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2B19810D-BBC3-4D6A-80E9-CF9D43F741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2"/>
            <a:ext cx="12317691" cy="691956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21FA6DE-9409-4F21-BF61-C8084F94DC3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2500" b="71852" l="26250" r="40260">
                        <a14:foregroundMark x1="29219" y1="71852" x2="29219" y2="71852"/>
                        <a14:foregroundMark x1="33698" y1="52130" x2="33698" y2="52130"/>
                        <a14:foregroundMark x1="31042" y1="46296" x2="31042" y2="46296"/>
                        <a14:foregroundMark x1="31979" y1="53056" x2="31979" y2="53056"/>
                        <a14:foregroundMark x1="28281" y1="45833" x2="28281" y2="45833"/>
                        <a14:foregroundMark x1="38802" y1="46111" x2="38802" y2="46111"/>
                        <a14:foregroundMark x1="34063" y1="32500" x2="34063" y2="32500"/>
                        <a14:foregroundMark x1="40260" y1="49815" x2="40260" y2="498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37" t="28528" r="58857" b="25553"/>
          <a:stretch/>
        </p:blipFill>
        <p:spPr>
          <a:xfrm>
            <a:off x="1910948" y="3429000"/>
            <a:ext cx="763475" cy="120200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E0DF917-6FE7-4D9C-8BC9-14B20D7DD87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34" t="4620" r="22417" b="50151"/>
          <a:stretch/>
        </p:blipFill>
        <p:spPr>
          <a:xfrm>
            <a:off x="3055436" y="3334635"/>
            <a:ext cx="1262827" cy="131946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07B59FA-4C2B-49D6-AEAA-BD512F21F4D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33" t="29247" r="42546" b="27947"/>
          <a:stretch/>
        </p:blipFill>
        <p:spPr>
          <a:xfrm>
            <a:off x="5082019" y="2934513"/>
            <a:ext cx="992863" cy="161298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A731AC1-DC65-4F92-869D-F103B7824314}"/>
              </a:ext>
            </a:extLst>
          </p:cNvPr>
          <p:cNvGrpSpPr/>
          <p:nvPr/>
        </p:nvGrpSpPr>
        <p:grpSpPr>
          <a:xfrm>
            <a:off x="7748034" y="3569896"/>
            <a:ext cx="3499376" cy="1151826"/>
            <a:chOff x="7555185" y="3536442"/>
            <a:chExt cx="3499376" cy="1151826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85F3191E-6C2F-47E5-8FBC-ED0F4C20BE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/>
          </p:blipFill>
          <p:spPr>
            <a:xfrm>
              <a:off x="8051751" y="3536443"/>
              <a:ext cx="1326556" cy="987117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8D145A26-0BF7-4FFC-A653-FD34892BE1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/>
          </p:blipFill>
          <p:spPr>
            <a:xfrm>
              <a:off x="9098677" y="3536442"/>
              <a:ext cx="1326556" cy="987117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E68EA1E4-A9F4-45BD-BD06-178155CE6E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/>
          </p:blipFill>
          <p:spPr>
            <a:xfrm>
              <a:off x="8601557" y="3689528"/>
              <a:ext cx="1326556" cy="987117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7CFF8E94-EDAD-4F2E-B01F-9F70638A16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/>
          </p:blipFill>
          <p:spPr>
            <a:xfrm>
              <a:off x="7555185" y="3646472"/>
              <a:ext cx="1326556" cy="987117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2369674B-73AC-457E-8548-75484ED8D6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/>
          </p:blipFill>
          <p:spPr>
            <a:xfrm>
              <a:off x="9728005" y="3701151"/>
              <a:ext cx="1326556" cy="987117"/>
            </a:xfrm>
            <a:prstGeom prst="rect">
              <a:avLst/>
            </a:prstGeom>
          </p:spPr>
        </p:pic>
      </p:grpSp>
      <p:pic>
        <p:nvPicPr>
          <p:cNvPr id="25" name="Picture 2">
            <a:extLst>
              <a:ext uri="{FF2B5EF4-FFF2-40B4-BE49-F238E27FC236}">
                <a16:creationId xmlns:a16="http://schemas.microsoft.com/office/drawing/2014/main" id="{8F58E563-5AD3-00CF-7771-74CCB4B3D9E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-345645" y="1469182"/>
            <a:ext cx="6601579" cy="5825894"/>
          </a:xfrm>
          <a:prstGeom prst="rect">
            <a:avLst/>
          </a:prstGeom>
        </p:spPr>
      </p:pic>
      <p:pic>
        <p:nvPicPr>
          <p:cNvPr id="26" name="Picture 10">
            <a:extLst>
              <a:ext uri="{FF2B5EF4-FFF2-40B4-BE49-F238E27FC236}">
                <a16:creationId xmlns:a16="http://schemas.microsoft.com/office/drawing/2014/main" id="{2249D6F4-FF5F-D610-6EA1-1126A3775B9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flipH="1">
            <a:off x="4859566" y="2915677"/>
            <a:ext cx="3484025" cy="3942321"/>
          </a:xfrm>
          <a:prstGeom prst="rect">
            <a:avLst/>
          </a:prstGeom>
        </p:spPr>
      </p:pic>
      <p:pic>
        <p:nvPicPr>
          <p:cNvPr id="29" name="Picture 35">
            <a:extLst>
              <a:ext uri="{FF2B5EF4-FFF2-40B4-BE49-F238E27FC236}">
                <a16:creationId xmlns:a16="http://schemas.microsoft.com/office/drawing/2014/main" id="{243CBA73-4B53-FBA0-4FA6-8F56A050CB5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891505">
            <a:off x="6199534" y="611032"/>
            <a:ext cx="5515680" cy="464696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FB32174-B33A-266A-3604-0DDA2B02AF88}"/>
              </a:ext>
            </a:extLst>
          </p:cNvPr>
          <p:cNvSpPr txBox="1"/>
          <p:nvPr/>
        </p:nvSpPr>
        <p:spPr>
          <a:xfrm rot="203283">
            <a:off x="7149539" y="1670848"/>
            <a:ext cx="45562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Xin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chào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hẹn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gặp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lại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2927755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89" b="14886"/>
          <a:stretch>
            <a:fillRect/>
          </a:stretch>
        </p:blipFill>
        <p:spPr>
          <a:xfrm>
            <a:off x="0" y="215295"/>
            <a:ext cx="12222079" cy="488229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0121787" y="171148"/>
            <a:ext cx="771015" cy="51465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r="2945" b="44001"/>
          <a:stretch>
            <a:fillRect/>
          </a:stretch>
        </p:blipFill>
        <p:spPr>
          <a:xfrm>
            <a:off x="-1" y="2283967"/>
            <a:ext cx="12222079" cy="461903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0856454" y="136051"/>
            <a:ext cx="1225130" cy="122513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1936612" y="-41150"/>
            <a:ext cx="944818" cy="63066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1506200" y="1440425"/>
            <a:ext cx="1150767" cy="7681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006560" y="127000"/>
            <a:ext cx="1049977" cy="70086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7766242" y="351172"/>
            <a:ext cx="714140" cy="47668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flipH="1">
            <a:off x="10400605" y="5465963"/>
            <a:ext cx="1674648" cy="1255986"/>
          </a:xfrm>
          <a:prstGeom prst="rect">
            <a:avLst/>
          </a:prstGeom>
        </p:spPr>
      </p:pic>
      <p:pic>
        <p:nvPicPr>
          <p:cNvPr id="21" name="Picture 12">
            <a:extLst>
              <a:ext uri="{FF2B5EF4-FFF2-40B4-BE49-F238E27FC236}">
                <a16:creationId xmlns:a16="http://schemas.microsoft.com/office/drawing/2014/main" id="{66AF93B8-2159-65DE-8873-87E5B5B39FB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78069" y="62572"/>
            <a:ext cx="9837455" cy="6509678"/>
          </a:xfrm>
          <a:prstGeom prst="rect">
            <a:avLst/>
          </a:prstGeom>
        </p:spPr>
      </p:pic>
      <p:pic>
        <p:nvPicPr>
          <p:cNvPr id="30" name="Picture 20">
            <a:extLst>
              <a:ext uri="{FF2B5EF4-FFF2-40B4-BE49-F238E27FC236}">
                <a16:creationId xmlns:a16="http://schemas.microsoft.com/office/drawing/2014/main" id="{CACDA8AC-E9F1-B8FD-55CE-EDD1AF0BFB1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9134672" y="2655487"/>
            <a:ext cx="3057328" cy="42025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ED03880-DAB5-2EEE-8085-76A70FD5E370}"/>
              </a:ext>
            </a:extLst>
          </p:cNvPr>
          <p:cNvSpPr txBox="1"/>
          <p:nvPr/>
        </p:nvSpPr>
        <p:spPr>
          <a:xfrm>
            <a:off x="1951414" y="67425"/>
            <a:ext cx="64972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Đọc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biểu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đồ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biết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Tên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biểu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đồ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gì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?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E8DCB00-4BAB-5132-FADD-CE9D96ADAD3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352550" y="1357312"/>
            <a:ext cx="7429500" cy="3686175"/>
          </a:xfrm>
          <a:prstGeom prst="rect">
            <a:avLst/>
          </a:prstGeom>
        </p:spPr>
      </p:pic>
      <p:sp>
        <p:nvSpPr>
          <p:cNvPr id="15" name="Rectangle: Rounded Corners 17">
            <a:extLst>
              <a:ext uri="{FF2B5EF4-FFF2-40B4-BE49-F238E27FC236}">
                <a16:creationId xmlns:a16="http://schemas.microsoft.com/office/drawing/2014/main" id="{60E2D243-31B0-D910-F066-5402F59111D7}"/>
              </a:ext>
            </a:extLst>
          </p:cNvPr>
          <p:cNvSpPr/>
          <p:nvPr/>
        </p:nvSpPr>
        <p:spPr>
          <a:xfrm>
            <a:off x="2835205" y="5324474"/>
            <a:ext cx="4422957" cy="1174803"/>
          </a:xfrm>
          <a:custGeom>
            <a:avLst/>
            <a:gdLst>
              <a:gd name="connsiteX0" fmla="*/ 0 w 4422957"/>
              <a:gd name="connsiteY0" fmla="*/ 406685 h 2016086"/>
              <a:gd name="connsiteX1" fmla="*/ 406685 w 4422957"/>
              <a:gd name="connsiteY1" fmla="*/ 0 h 2016086"/>
              <a:gd name="connsiteX2" fmla="*/ 1044379 w 4422957"/>
              <a:gd name="connsiteY2" fmla="*/ 0 h 2016086"/>
              <a:gd name="connsiteX3" fmla="*/ 1718168 w 4422957"/>
              <a:gd name="connsiteY3" fmla="*/ 0 h 2016086"/>
              <a:gd name="connsiteX4" fmla="*/ 2391958 w 4422957"/>
              <a:gd name="connsiteY4" fmla="*/ 0 h 2016086"/>
              <a:gd name="connsiteX5" fmla="*/ 2957460 w 4422957"/>
              <a:gd name="connsiteY5" fmla="*/ 0 h 2016086"/>
              <a:gd name="connsiteX6" fmla="*/ 3450770 w 4422957"/>
              <a:gd name="connsiteY6" fmla="*/ 0 h 2016086"/>
              <a:gd name="connsiteX7" fmla="*/ 4016272 w 4422957"/>
              <a:gd name="connsiteY7" fmla="*/ 0 h 2016086"/>
              <a:gd name="connsiteX8" fmla="*/ 4422957 w 4422957"/>
              <a:gd name="connsiteY8" fmla="*/ 406685 h 2016086"/>
              <a:gd name="connsiteX9" fmla="*/ 4422957 w 4422957"/>
              <a:gd name="connsiteY9" fmla="*/ 971962 h 2016086"/>
              <a:gd name="connsiteX10" fmla="*/ 4422957 w 4422957"/>
              <a:gd name="connsiteY10" fmla="*/ 1609401 h 2016086"/>
              <a:gd name="connsiteX11" fmla="*/ 4016272 w 4422957"/>
              <a:gd name="connsiteY11" fmla="*/ 2016086 h 2016086"/>
              <a:gd name="connsiteX12" fmla="*/ 3378578 w 4422957"/>
              <a:gd name="connsiteY12" fmla="*/ 2016086 h 2016086"/>
              <a:gd name="connsiteX13" fmla="*/ 2885268 w 4422957"/>
              <a:gd name="connsiteY13" fmla="*/ 2016086 h 2016086"/>
              <a:gd name="connsiteX14" fmla="*/ 2283670 w 4422957"/>
              <a:gd name="connsiteY14" fmla="*/ 2016086 h 2016086"/>
              <a:gd name="connsiteX15" fmla="*/ 1682072 w 4422957"/>
              <a:gd name="connsiteY15" fmla="*/ 2016086 h 2016086"/>
              <a:gd name="connsiteX16" fmla="*/ 1080475 w 4422957"/>
              <a:gd name="connsiteY16" fmla="*/ 2016086 h 2016086"/>
              <a:gd name="connsiteX17" fmla="*/ 406685 w 4422957"/>
              <a:gd name="connsiteY17" fmla="*/ 2016086 h 2016086"/>
              <a:gd name="connsiteX18" fmla="*/ 0 w 4422957"/>
              <a:gd name="connsiteY18" fmla="*/ 1609401 h 2016086"/>
              <a:gd name="connsiteX19" fmla="*/ 0 w 4422957"/>
              <a:gd name="connsiteY19" fmla="*/ 1008043 h 2016086"/>
              <a:gd name="connsiteX20" fmla="*/ 0 w 4422957"/>
              <a:gd name="connsiteY20" fmla="*/ 406685 h 2016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422957" h="2016086" fill="none" extrusionOk="0">
                <a:moveTo>
                  <a:pt x="0" y="406685"/>
                </a:moveTo>
                <a:cubicBezTo>
                  <a:pt x="13154" y="210639"/>
                  <a:pt x="147082" y="-13156"/>
                  <a:pt x="406685" y="0"/>
                </a:cubicBezTo>
                <a:cubicBezTo>
                  <a:pt x="595057" y="-24233"/>
                  <a:pt x="905967" y="-6228"/>
                  <a:pt x="1044379" y="0"/>
                </a:cubicBezTo>
                <a:cubicBezTo>
                  <a:pt x="1182791" y="6228"/>
                  <a:pt x="1409583" y="4539"/>
                  <a:pt x="1718168" y="0"/>
                </a:cubicBezTo>
                <a:cubicBezTo>
                  <a:pt x="2026753" y="-4539"/>
                  <a:pt x="2230250" y="-30828"/>
                  <a:pt x="2391958" y="0"/>
                </a:cubicBezTo>
                <a:cubicBezTo>
                  <a:pt x="2553666" y="30828"/>
                  <a:pt x="2788820" y="-21229"/>
                  <a:pt x="2957460" y="0"/>
                </a:cubicBezTo>
                <a:cubicBezTo>
                  <a:pt x="3126100" y="21229"/>
                  <a:pt x="3275220" y="161"/>
                  <a:pt x="3450770" y="0"/>
                </a:cubicBezTo>
                <a:cubicBezTo>
                  <a:pt x="3626320" y="-161"/>
                  <a:pt x="3755574" y="14585"/>
                  <a:pt x="4016272" y="0"/>
                </a:cubicBezTo>
                <a:cubicBezTo>
                  <a:pt x="4239683" y="9734"/>
                  <a:pt x="4408297" y="165850"/>
                  <a:pt x="4422957" y="406685"/>
                </a:cubicBezTo>
                <a:cubicBezTo>
                  <a:pt x="4417867" y="620707"/>
                  <a:pt x="4411937" y="827258"/>
                  <a:pt x="4422957" y="971962"/>
                </a:cubicBezTo>
                <a:cubicBezTo>
                  <a:pt x="4433977" y="1116666"/>
                  <a:pt x="4435027" y="1453455"/>
                  <a:pt x="4422957" y="1609401"/>
                </a:cubicBezTo>
                <a:cubicBezTo>
                  <a:pt x="4398984" y="1821486"/>
                  <a:pt x="4243484" y="2036120"/>
                  <a:pt x="4016272" y="2016086"/>
                </a:cubicBezTo>
                <a:cubicBezTo>
                  <a:pt x="3788754" y="2011349"/>
                  <a:pt x="3636269" y="2031813"/>
                  <a:pt x="3378578" y="2016086"/>
                </a:cubicBezTo>
                <a:cubicBezTo>
                  <a:pt x="3120887" y="2000359"/>
                  <a:pt x="3006526" y="2032668"/>
                  <a:pt x="2885268" y="2016086"/>
                </a:cubicBezTo>
                <a:cubicBezTo>
                  <a:pt x="2764010" y="1999505"/>
                  <a:pt x="2545056" y="1998468"/>
                  <a:pt x="2283670" y="2016086"/>
                </a:cubicBezTo>
                <a:cubicBezTo>
                  <a:pt x="2022284" y="2033704"/>
                  <a:pt x="1828832" y="2022271"/>
                  <a:pt x="1682072" y="2016086"/>
                </a:cubicBezTo>
                <a:cubicBezTo>
                  <a:pt x="1535312" y="2009901"/>
                  <a:pt x="1318521" y="1998282"/>
                  <a:pt x="1080475" y="2016086"/>
                </a:cubicBezTo>
                <a:cubicBezTo>
                  <a:pt x="842429" y="2033890"/>
                  <a:pt x="685207" y="2038144"/>
                  <a:pt x="406685" y="2016086"/>
                </a:cubicBezTo>
                <a:cubicBezTo>
                  <a:pt x="211176" y="2050596"/>
                  <a:pt x="-7644" y="1837629"/>
                  <a:pt x="0" y="1609401"/>
                </a:cubicBezTo>
                <a:cubicBezTo>
                  <a:pt x="-22729" y="1456136"/>
                  <a:pt x="-24633" y="1235551"/>
                  <a:pt x="0" y="1008043"/>
                </a:cubicBezTo>
                <a:cubicBezTo>
                  <a:pt x="24633" y="780535"/>
                  <a:pt x="-13054" y="530695"/>
                  <a:pt x="0" y="406685"/>
                </a:cubicBezTo>
                <a:close/>
              </a:path>
              <a:path w="4422957" h="2016086" stroke="0" extrusionOk="0">
                <a:moveTo>
                  <a:pt x="0" y="406685"/>
                </a:moveTo>
                <a:cubicBezTo>
                  <a:pt x="1741" y="235322"/>
                  <a:pt x="192014" y="17752"/>
                  <a:pt x="406685" y="0"/>
                </a:cubicBezTo>
                <a:cubicBezTo>
                  <a:pt x="626445" y="4348"/>
                  <a:pt x="880297" y="-203"/>
                  <a:pt x="1044379" y="0"/>
                </a:cubicBezTo>
                <a:cubicBezTo>
                  <a:pt x="1208461" y="203"/>
                  <a:pt x="1344345" y="2740"/>
                  <a:pt x="1573785" y="0"/>
                </a:cubicBezTo>
                <a:cubicBezTo>
                  <a:pt x="1803225" y="-2740"/>
                  <a:pt x="1912575" y="-23744"/>
                  <a:pt x="2103191" y="0"/>
                </a:cubicBezTo>
                <a:cubicBezTo>
                  <a:pt x="2293807" y="23744"/>
                  <a:pt x="2455542" y="-23486"/>
                  <a:pt x="2740885" y="0"/>
                </a:cubicBezTo>
                <a:cubicBezTo>
                  <a:pt x="3026228" y="23486"/>
                  <a:pt x="3100953" y="14268"/>
                  <a:pt x="3306387" y="0"/>
                </a:cubicBezTo>
                <a:cubicBezTo>
                  <a:pt x="3511821" y="-14268"/>
                  <a:pt x="3817280" y="11525"/>
                  <a:pt x="4016272" y="0"/>
                </a:cubicBezTo>
                <a:cubicBezTo>
                  <a:pt x="4252343" y="-34796"/>
                  <a:pt x="4455448" y="214141"/>
                  <a:pt x="4422957" y="406685"/>
                </a:cubicBezTo>
                <a:cubicBezTo>
                  <a:pt x="4422332" y="623019"/>
                  <a:pt x="4450503" y="865462"/>
                  <a:pt x="4422957" y="983989"/>
                </a:cubicBezTo>
                <a:cubicBezTo>
                  <a:pt x="4395411" y="1102516"/>
                  <a:pt x="4435869" y="1333571"/>
                  <a:pt x="4422957" y="1609401"/>
                </a:cubicBezTo>
                <a:cubicBezTo>
                  <a:pt x="4427284" y="1805707"/>
                  <a:pt x="4278733" y="2024000"/>
                  <a:pt x="4016272" y="2016086"/>
                </a:cubicBezTo>
                <a:cubicBezTo>
                  <a:pt x="3800462" y="2023999"/>
                  <a:pt x="3662477" y="2041177"/>
                  <a:pt x="3486866" y="2016086"/>
                </a:cubicBezTo>
                <a:cubicBezTo>
                  <a:pt x="3311255" y="1990995"/>
                  <a:pt x="3201277" y="1997883"/>
                  <a:pt x="2957460" y="2016086"/>
                </a:cubicBezTo>
                <a:cubicBezTo>
                  <a:pt x="2713643" y="2034289"/>
                  <a:pt x="2544645" y="1986137"/>
                  <a:pt x="2319766" y="2016086"/>
                </a:cubicBezTo>
                <a:cubicBezTo>
                  <a:pt x="2094887" y="2046035"/>
                  <a:pt x="1888412" y="1997661"/>
                  <a:pt x="1645977" y="2016086"/>
                </a:cubicBezTo>
                <a:cubicBezTo>
                  <a:pt x="1403542" y="2034511"/>
                  <a:pt x="1319638" y="1992936"/>
                  <a:pt x="1080475" y="2016086"/>
                </a:cubicBezTo>
                <a:cubicBezTo>
                  <a:pt x="841312" y="2039236"/>
                  <a:pt x="606362" y="2025300"/>
                  <a:pt x="406685" y="2016086"/>
                </a:cubicBezTo>
                <a:cubicBezTo>
                  <a:pt x="137870" y="2043818"/>
                  <a:pt x="1320" y="1816908"/>
                  <a:pt x="0" y="1609401"/>
                </a:cubicBezTo>
                <a:cubicBezTo>
                  <a:pt x="11957" y="1442989"/>
                  <a:pt x="-28557" y="1142147"/>
                  <a:pt x="0" y="1008043"/>
                </a:cubicBezTo>
                <a:cubicBezTo>
                  <a:pt x="28557" y="873939"/>
                  <a:pt x="11051" y="665147"/>
                  <a:pt x="0" y="406685"/>
                </a:cubicBezTo>
                <a:close/>
              </a:path>
            </a:pathLst>
          </a:custGeom>
          <a:solidFill>
            <a:sysClr val="window" lastClr="FFFFFF">
              <a:alpha val="85000"/>
            </a:sysClr>
          </a:solidFill>
          <a:ln w="38100" cap="flat" cmpd="sng" algn="ctr">
            <a:solidFill>
              <a:srgbClr val="00206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2129858240">
                  <a:custGeom>
                    <a:avLst/>
                    <a:gdLst>
                      <a:gd name="connsiteX0" fmla="*/ 0 w 4422957"/>
                      <a:gd name="connsiteY0" fmla="*/ 236981 h 1174803"/>
                      <a:gd name="connsiteX1" fmla="*/ 236981 w 4422957"/>
                      <a:gd name="connsiteY1" fmla="*/ 0 h 1174803"/>
                      <a:gd name="connsiteX2" fmla="*/ 934637 w 4422957"/>
                      <a:gd name="connsiteY2" fmla="*/ 0 h 1174803"/>
                      <a:gd name="connsiteX3" fmla="*/ 1671783 w 4422957"/>
                      <a:gd name="connsiteY3" fmla="*/ 0 h 1174803"/>
                      <a:gd name="connsiteX4" fmla="*/ 2408928 w 4422957"/>
                      <a:gd name="connsiteY4" fmla="*/ 0 h 1174803"/>
                      <a:gd name="connsiteX5" fmla="*/ 3027604 w 4422957"/>
                      <a:gd name="connsiteY5" fmla="*/ 0 h 1174803"/>
                      <a:gd name="connsiteX6" fmla="*/ 3567300 w 4422957"/>
                      <a:gd name="connsiteY6" fmla="*/ 0 h 1174803"/>
                      <a:gd name="connsiteX7" fmla="*/ 4185976 w 4422957"/>
                      <a:gd name="connsiteY7" fmla="*/ 0 h 1174803"/>
                      <a:gd name="connsiteX8" fmla="*/ 4422957 w 4422957"/>
                      <a:gd name="connsiteY8" fmla="*/ 236981 h 1174803"/>
                      <a:gd name="connsiteX9" fmla="*/ 4422957 w 4422957"/>
                      <a:gd name="connsiteY9" fmla="*/ 566376 h 1174803"/>
                      <a:gd name="connsiteX10" fmla="*/ 4422957 w 4422957"/>
                      <a:gd name="connsiteY10" fmla="*/ 937822 h 1174803"/>
                      <a:gd name="connsiteX11" fmla="*/ 4185976 w 4422957"/>
                      <a:gd name="connsiteY11" fmla="*/ 1174803 h 1174803"/>
                      <a:gd name="connsiteX12" fmla="*/ 3488320 w 4422957"/>
                      <a:gd name="connsiteY12" fmla="*/ 1174803 h 1174803"/>
                      <a:gd name="connsiteX13" fmla="*/ 2948624 w 4422957"/>
                      <a:gd name="connsiteY13" fmla="*/ 1174803 h 1174803"/>
                      <a:gd name="connsiteX14" fmla="*/ 2290458 w 4422957"/>
                      <a:gd name="connsiteY14" fmla="*/ 1174803 h 1174803"/>
                      <a:gd name="connsiteX15" fmla="*/ 1632293 w 4422957"/>
                      <a:gd name="connsiteY15" fmla="*/ 1174803 h 1174803"/>
                      <a:gd name="connsiteX16" fmla="*/ 974127 w 4422957"/>
                      <a:gd name="connsiteY16" fmla="*/ 1174803 h 1174803"/>
                      <a:gd name="connsiteX17" fmla="*/ 236981 w 4422957"/>
                      <a:gd name="connsiteY17" fmla="*/ 1174803 h 1174803"/>
                      <a:gd name="connsiteX18" fmla="*/ 0 w 4422957"/>
                      <a:gd name="connsiteY18" fmla="*/ 937822 h 1174803"/>
                      <a:gd name="connsiteX19" fmla="*/ 0 w 4422957"/>
                      <a:gd name="connsiteY19" fmla="*/ 587402 h 1174803"/>
                      <a:gd name="connsiteX20" fmla="*/ 0 w 4422957"/>
                      <a:gd name="connsiteY20" fmla="*/ 236981 h 11748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4422957" h="1174803" fill="none" extrusionOk="0">
                        <a:moveTo>
                          <a:pt x="0" y="236981"/>
                        </a:moveTo>
                        <a:cubicBezTo>
                          <a:pt x="8595" y="124761"/>
                          <a:pt x="100724" y="-2021"/>
                          <a:pt x="236981" y="0"/>
                        </a:cubicBezTo>
                        <a:cubicBezTo>
                          <a:pt x="470815" y="-15972"/>
                          <a:pt x="748783" y="-31889"/>
                          <a:pt x="934637" y="0"/>
                        </a:cubicBezTo>
                        <a:cubicBezTo>
                          <a:pt x="1120491" y="31889"/>
                          <a:pt x="1391596" y="20260"/>
                          <a:pt x="1671783" y="0"/>
                        </a:cubicBezTo>
                        <a:cubicBezTo>
                          <a:pt x="1951970" y="-20260"/>
                          <a:pt x="2232505" y="-5108"/>
                          <a:pt x="2408928" y="0"/>
                        </a:cubicBezTo>
                        <a:cubicBezTo>
                          <a:pt x="2585351" y="5108"/>
                          <a:pt x="2731552" y="14040"/>
                          <a:pt x="3027604" y="0"/>
                        </a:cubicBezTo>
                        <a:cubicBezTo>
                          <a:pt x="3323656" y="-14040"/>
                          <a:pt x="3320379" y="19995"/>
                          <a:pt x="3567300" y="0"/>
                        </a:cubicBezTo>
                        <a:cubicBezTo>
                          <a:pt x="3814221" y="-19995"/>
                          <a:pt x="3904811" y="-14496"/>
                          <a:pt x="4185976" y="0"/>
                        </a:cubicBezTo>
                        <a:cubicBezTo>
                          <a:pt x="4314198" y="21661"/>
                          <a:pt x="4407659" y="89165"/>
                          <a:pt x="4422957" y="236981"/>
                        </a:cubicBezTo>
                        <a:cubicBezTo>
                          <a:pt x="4410747" y="386767"/>
                          <a:pt x="4415221" y="468601"/>
                          <a:pt x="4422957" y="566376"/>
                        </a:cubicBezTo>
                        <a:cubicBezTo>
                          <a:pt x="4430693" y="664151"/>
                          <a:pt x="4405769" y="855570"/>
                          <a:pt x="4422957" y="937822"/>
                        </a:cubicBezTo>
                        <a:cubicBezTo>
                          <a:pt x="4409133" y="1061483"/>
                          <a:pt x="4320557" y="1203244"/>
                          <a:pt x="4185976" y="1174803"/>
                        </a:cubicBezTo>
                        <a:cubicBezTo>
                          <a:pt x="3852463" y="1195719"/>
                          <a:pt x="3699597" y="1158869"/>
                          <a:pt x="3488320" y="1174803"/>
                        </a:cubicBezTo>
                        <a:cubicBezTo>
                          <a:pt x="3277043" y="1190737"/>
                          <a:pt x="3125302" y="1178122"/>
                          <a:pt x="2948624" y="1174803"/>
                        </a:cubicBezTo>
                        <a:cubicBezTo>
                          <a:pt x="2771946" y="1171484"/>
                          <a:pt x="2592029" y="1202917"/>
                          <a:pt x="2290458" y="1174803"/>
                        </a:cubicBezTo>
                        <a:cubicBezTo>
                          <a:pt x="1988887" y="1146689"/>
                          <a:pt x="1926278" y="1145559"/>
                          <a:pt x="1632293" y="1174803"/>
                        </a:cubicBezTo>
                        <a:cubicBezTo>
                          <a:pt x="1338309" y="1204047"/>
                          <a:pt x="1241122" y="1147964"/>
                          <a:pt x="974127" y="1174803"/>
                        </a:cubicBezTo>
                        <a:cubicBezTo>
                          <a:pt x="707132" y="1201642"/>
                          <a:pt x="440791" y="1158639"/>
                          <a:pt x="236981" y="1174803"/>
                        </a:cubicBezTo>
                        <a:cubicBezTo>
                          <a:pt x="109859" y="1179261"/>
                          <a:pt x="-5396" y="1071260"/>
                          <a:pt x="0" y="937822"/>
                        </a:cubicBezTo>
                        <a:cubicBezTo>
                          <a:pt x="10637" y="821061"/>
                          <a:pt x="5967" y="742419"/>
                          <a:pt x="0" y="587402"/>
                        </a:cubicBezTo>
                        <a:cubicBezTo>
                          <a:pt x="-5967" y="432385"/>
                          <a:pt x="4875" y="321724"/>
                          <a:pt x="0" y="236981"/>
                        </a:cubicBezTo>
                        <a:close/>
                      </a:path>
                      <a:path w="4422957" h="1174803" stroke="0" extrusionOk="0">
                        <a:moveTo>
                          <a:pt x="0" y="236981"/>
                        </a:moveTo>
                        <a:cubicBezTo>
                          <a:pt x="364" y="117223"/>
                          <a:pt x="119042" y="23126"/>
                          <a:pt x="236981" y="0"/>
                        </a:cubicBezTo>
                        <a:cubicBezTo>
                          <a:pt x="384824" y="8931"/>
                          <a:pt x="606172" y="-12421"/>
                          <a:pt x="934637" y="0"/>
                        </a:cubicBezTo>
                        <a:cubicBezTo>
                          <a:pt x="1263102" y="12421"/>
                          <a:pt x="1302134" y="19028"/>
                          <a:pt x="1513823" y="0"/>
                        </a:cubicBezTo>
                        <a:cubicBezTo>
                          <a:pt x="1725512" y="-19028"/>
                          <a:pt x="1913219" y="15989"/>
                          <a:pt x="2093009" y="0"/>
                        </a:cubicBezTo>
                        <a:cubicBezTo>
                          <a:pt x="2272799" y="-15989"/>
                          <a:pt x="2471279" y="7750"/>
                          <a:pt x="2790664" y="0"/>
                        </a:cubicBezTo>
                        <a:cubicBezTo>
                          <a:pt x="3110050" y="-7750"/>
                          <a:pt x="3177704" y="-1969"/>
                          <a:pt x="3409340" y="0"/>
                        </a:cubicBezTo>
                        <a:cubicBezTo>
                          <a:pt x="3640976" y="1969"/>
                          <a:pt x="4011509" y="-13691"/>
                          <a:pt x="4185976" y="0"/>
                        </a:cubicBezTo>
                        <a:cubicBezTo>
                          <a:pt x="4326253" y="-28517"/>
                          <a:pt x="4436729" y="119690"/>
                          <a:pt x="4422957" y="236981"/>
                        </a:cubicBezTo>
                        <a:cubicBezTo>
                          <a:pt x="4423777" y="354136"/>
                          <a:pt x="4428047" y="440990"/>
                          <a:pt x="4422957" y="573385"/>
                        </a:cubicBezTo>
                        <a:cubicBezTo>
                          <a:pt x="4417867" y="705780"/>
                          <a:pt x="4405974" y="819723"/>
                          <a:pt x="4422957" y="937822"/>
                        </a:cubicBezTo>
                        <a:cubicBezTo>
                          <a:pt x="4425315" y="1053277"/>
                          <a:pt x="4337036" y="1179022"/>
                          <a:pt x="4185976" y="1174803"/>
                        </a:cubicBezTo>
                        <a:cubicBezTo>
                          <a:pt x="3995939" y="1189002"/>
                          <a:pt x="3826488" y="1157106"/>
                          <a:pt x="3606790" y="1174803"/>
                        </a:cubicBezTo>
                        <a:cubicBezTo>
                          <a:pt x="3387092" y="1192500"/>
                          <a:pt x="3162644" y="1196612"/>
                          <a:pt x="3027604" y="1174803"/>
                        </a:cubicBezTo>
                        <a:cubicBezTo>
                          <a:pt x="2892564" y="1152994"/>
                          <a:pt x="2470551" y="1169500"/>
                          <a:pt x="2329948" y="1174803"/>
                        </a:cubicBezTo>
                        <a:cubicBezTo>
                          <a:pt x="2189345" y="1180106"/>
                          <a:pt x="1907263" y="1150004"/>
                          <a:pt x="1592803" y="1174803"/>
                        </a:cubicBezTo>
                        <a:cubicBezTo>
                          <a:pt x="1278344" y="1199602"/>
                          <a:pt x="1208720" y="1171822"/>
                          <a:pt x="974127" y="1174803"/>
                        </a:cubicBezTo>
                        <a:cubicBezTo>
                          <a:pt x="739534" y="1177784"/>
                          <a:pt x="416450" y="1188537"/>
                          <a:pt x="236981" y="1174803"/>
                        </a:cubicBezTo>
                        <a:cubicBezTo>
                          <a:pt x="85794" y="1187541"/>
                          <a:pt x="779" y="1058613"/>
                          <a:pt x="0" y="937822"/>
                        </a:cubicBezTo>
                        <a:cubicBezTo>
                          <a:pt x="-9567" y="829409"/>
                          <a:pt x="1441" y="677335"/>
                          <a:pt x="0" y="587402"/>
                        </a:cubicBezTo>
                        <a:cubicBezTo>
                          <a:pt x="-1441" y="497469"/>
                          <a:pt x="-1926" y="368033"/>
                          <a:pt x="0" y="236981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học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sinh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lựa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chọn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vật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nuôi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trong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gia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đình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946023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89" b="14886"/>
          <a:stretch>
            <a:fillRect/>
          </a:stretch>
        </p:blipFill>
        <p:spPr>
          <a:xfrm>
            <a:off x="0" y="215295"/>
            <a:ext cx="12222079" cy="488229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0121787" y="171148"/>
            <a:ext cx="771015" cy="51465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r="2945" b="44001"/>
          <a:stretch>
            <a:fillRect/>
          </a:stretch>
        </p:blipFill>
        <p:spPr>
          <a:xfrm>
            <a:off x="-1" y="2283967"/>
            <a:ext cx="12222079" cy="461903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0856454" y="136051"/>
            <a:ext cx="1225130" cy="122513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1936612" y="-41150"/>
            <a:ext cx="944818" cy="63066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1506200" y="1440425"/>
            <a:ext cx="1150767" cy="7681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006560" y="127000"/>
            <a:ext cx="1049977" cy="70086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7766242" y="351172"/>
            <a:ext cx="714140" cy="47668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flipH="1">
            <a:off x="10400605" y="5465963"/>
            <a:ext cx="1674648" cy="1255986"/>
          </a:xfrm>
          <a:prstGeom prst="rect">
            <a:avLst/>
          </a:prstGeom>
        </p:spPr>
      </p:pic>
      <p:pic>
        <p:nvPicPr>
          <p:cNvPr id="21" name="Picture 12">
            <a:extLst>
              <a:ext uri="{FF2B5EF4-FFF2-40B4-BE49-F238E27FC236}">
                <a16:creationId xmlns:a16="http://schemas.microsoft.com/office/drawing/2014/main" id="{66AF93B8-2159-65DE-8873-87E5B5B39FB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78069" y="62572"/>
            <a:ext cx="9837455" cy="6509678"/>
          </a:xfrm>
          <a:prstGeom prst="rect">
            <a:avLst/>
          </a:prstGeom>
        </p:spPr>
      </p:pic>
      <p:pic>
        <p:nvPicPr>
          <p:cNvPr id="30" name="Picture 20">
            <a:extLst>
              <a:ext uri="{FF2B5EF4-FFF2-40B4-BE49-F238E27FC236}">
                <a16:creationId xmlns:a16="http://schemas.microsoft.com/office/drawing/2014/main" id="{CACDA8AC-E9F1-B8FD-55CE-EDD1AF0BFB1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9134672" y="2655487"/>
            <a:ext cx="3057328" cy="42025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ED03880-DAB5-2EEE-8085-76A70FD5E370}"/>
              </a:ext>
            </a:extLst>
          </p:cNvPr>
          <p:cNvSpPr txBox="1"/>
          <p:nvPr/>
        </p:nvSpPr>
        <p:spPr>
          <a:xfrm>
            <a:off x="1666875" y="67425"/>
            <a:ext cx="70294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Đọc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biểu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đồ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biết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Tên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con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vật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nêu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trên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biểu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đồ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E8DCB00-4BAB-5132-FADD-CE9D96ADAD3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352550" y="1357312"/>
            <a:ext cx="7429500" cy="3686175"/>
          </a:xfrm>
          <a:prstGeom prst="rect">
            <a:avLst/>
          </a:prstGeom>
        </p:spPr>
      </p:pic>
      <p:sp>
        <p:nvSpPr>
          <p:cNvPr id="15" name="Rectangle: Rounded Corners 17">
            <a:extLst>
              <a:ext uri="{FF2B5EF4-FFF2-40B4-BE49-F238E27FC236}">
                <a16:creationId xmlns:a16="http://schemas.microsoft.com/office/drawing/2014/main" id="{60E2D243-31B0-D910-F066-5402F59111D7}"/>
              </a:ext>
            </a:extLst>
          </p:cNvPr>
          <p:cNvSpPr/>
          <p:nvPr/>
        </p:nvSpPr>
        <p:spPr>
          <a:xfrm>
            <a:off x="2835205" y="5324474"/>
            <a:ext cx="4422957" cy="1174803"/>
          </a:xfrm>
          <a:custGeom>
            <a:avLst/>
            <a:gdLst>
              <a:gd name="connsiteX0" fmla="*/ 0 w 4422957"/>
              <a:gd name="connsiteY0" fmla="*/ 406685 h 2016086"/>
              <a:gd name="connsiteX1" fmla="*/ 406685 w 4422957"/>
              <a:gd name="connsiteY1" fmla="*/ 0 h 2016086"/>
              <a:gd name="connsiteX2" fmla="*/ 1044379 w 4422957"/>
              <a:gd name="connsiteY2" fmla="*/ 0 h 2016086"/>
              <a:gd name="connsiteX3" fmla="*/ 1718168 w 4422957"/>
              <a:gd name="connsiteY3" fmla="*/ 0 h 2016086"/>
              <a:gd name="connsiteX4" fmla="*/ 2391958 w 4422957"/>
              <a:gd name="connsiteY4" fmla="*/ 0 h 2016086"/>
              <a:gd name="connsiteX5" fmla="*/ 2957460 w 4422957"/>
              <a:gd name="connsiteY5" fmla="*/ 0 h 2016086"/>
              <a:gd name="connsiteX6" fmla="*/ 3450770 w 4422957"/>
              <a:gd name="connsiteY6" fmla="*/ 0 h 2016086"/>
              <a:gd name="connsiteX7" fmla="*/ 4016272 w 4422957"/>
              <a:gd name="connsiteY7" fmla="*/ 0 h 2016086"/>
              <a:gd name="connsiteX8" fmla="*/ 4422957 w 4422957"/>
              <a:gd name="connsiteY8" fmla="*/ 406685 h 2016086"/>
              <a:gd name="connsiteX9" fmla="*/ 4422957 w 4422957"/>
              <a:gd name="connsiteY9" fmla="*/ 971962 h 2016086"/>
              <a:gd name="connsiteX10" fmla="*/ 4422957 w 4422957"/>
              <a:gd name="connsiteY10" fmla="*/ 1609401 h 2016086"/>
              <a:gd name="connsiteX11" fmla="*/ 4016272 w 4422957"/>
              <a:gd name="connsiteY11" fmla="*/ 2016086 h 2016086"/>
              <a:gd name="connsiteX12" fmla="*/ 3378578 w 4422957"/>
              <a:gd name="connsiteY12" fmla="*/ 2016086 h 2016086"/>
              <a:gd name="connsiteX13" fmla="*/ 2885268 w 4422957"/>
              <a:gd name="connsiteY13" fmla="*/ 2016086 h 2016086"/>
              <a:gd name="connsiteX14" fmla="*/ 2283670 w 4422957"/>
              <a:gd name="connsiteY14" fmla="*/ 2016086 h 2016086"/>
              <a:gd name="connsiteX15" fmla="*/ 1682072 w 4422957"/>
              <a:gd name="connsiteY15" fmla="*/ 2016086 h 2016086"/>
              <a:gd name="connsiteX16" fmla="*/ 1080475 w 4422957"/>
              <a:gd name="connsiteY16" fmla="*/ 2016086 h 2016086"/>
              <a:gd name="connsiteX17" fmla="*/ 406685 w 4422957"/>
              <a:gd name="connsiteY17" fmla="*/ 2016086 h 2016086"/>
              <a:gd name="connsiteX18" fmla="*/ 0 w 4422957"/>
              <a:gd name="connsiteY18" fmla="*/ 1609401 h 2016086"/>
              <a:gd name="connsiteX19" fmla="*/ 0 w 4422957"/>
              <a:gd name="connsiteY19" fmla="*/ 1008043 h 2016086"/>
              <a:gd name="connsiteX20" fmla="*/ 0 w 4422957"/>
              <a:gd name="connsiteY20" fmla="*/ 406685 h 2016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422957" h="2016086" fill="none" extrusionOk="0">
                <a:moveTo>
                  <a:pt x="0" y="406685"/>
                </a:moveTo>
                <a:cubicBezTo>
                  <a:pt x="13154" y="210639"/>
                  <a:pt x="147082" y="-13156"/>
                  <a:pt x="406685" y="0"/>
                </a:cubicBezTo>
                <a:cubicBezTo>
                  <a:pt x="595057" y="-24233"/>
                  <a:pt x="905967" y="-6228"/>
                  <a:pt x="1044379" y="0"/>
                </a:cubicBezTo>
                <a:cubicBezTo>
                  <a:pt x="1182791" y="6228"/>
                  <a:pt x="1409583" y="4539"/>
                  <a:pt x="1718168" y="0"/>
                </a:cubicBezTo>
                <a:cubicBezTo>
                  <a:pt x="2026753" y="-4539"/>
                  <a:pt x="2230250" y="-30828"/>
                  <a:pt x="2391958" y="0"/>
                </a:cubicBezTo>
                <a:cubicBezTo>
                  <a:pt x="2553666" y="30828"/>
                  <a:pt x="2788820" y="-21229"/>
                  <a:pt x="2957460" y="0"/>
                </a:cubicBezTo>
                <a:cubicBezTo>
                  <a:pt x="3126100" y="21229"/>
                  <a:pt x="3275220" y="161"/>
                  <a:pt x="3450770" y="0"/>
                </a:cubicBezTo>
                <a:cubicBezTo>
                  <a:pt x="3626320" y="-161"/>
                  <a:pt x="3755574" y="14585"/>
                  <a:pt x="4016272" y="0"/>
                </a:cubicBezTo>
                <a:cubicBezTo>
                  <a:pt x="4239683" y="9734"/>
                  <a:pt x="4408297" y="165850"/>
                  <a:pt x="4422957" y="406685"/>
                </a:cubicBezTo>
                <a:cubicBezTo>
                  <a:pt x="4417867" y="620707"/>
                  <a:pt x="4411937" y="827258"/>
                  <a:pt x="4422957" y="971962"/>
                </a:cubicBezTo>
                <a:cubicBezTo>
                  <a:pt x="4433977" y="1116666"/>
                  <a:pt x="4435027" y="1453455"/>
                  <a:pt x="4422957" y="1609401"/>
                </a:cubicBezTo>
                <a:cubicBezTo>
                  <a:pt x="4398984" y="1821486"/>
                  <a:pt x="4243484" y="2036120"/>
                  <a:pt x="4016272" y="2016086"/>
                </a:cubicBezTo>
                <a:cubicBezTo>
                  <a:pt x="3788754" y="2011349"/>
                  <a:pt x="3636269" y="2031813"/>
                  <a:pt x="3378578" y="2016086"/>
                </a:cubicBezTo>
                <a:cubicBezTo>
                  <a:pt x="3120887" y="2000359"/>
                  <a:pt x="3006526" y="2032668"/>
                  <a:pt x="2885268" y="2016086"/>
                </a:cubicBezTo>
                <a:cubicBezTo>
                  <a:pt x="2764010" y="1999505"/>
                  <a:pt x="2545056" y="1998468"/>
                  <a:pt x="2283670" y="2016086"/>
                </a:cubicBezTo>
                <a:cubicBezTo>
                  <a:pt x="2022284" y="2033704"/>
                  <a:pt x="1828832" y="2022271"/>
                  <a:pt x="1682072" y="2016086"/>
                </a:cubicBezTo>
                <a:cubicBezTo>
                  <a:pt x="1535312" y="2009901"/>
                  <a:pt x="1318521" y="1998282"/>
                  <a:pt x="1080475" y="2016086"/>
                </a:cubicBezTo>
                <a:cubicBezTo>
                  <a:pt x="842429" y="2033890"/>
                  <a:pt x="685207" y="2038144"/>
                  <a:pt x="406685" y="2016086"/>
                </a:cubicBezTo>
                <a:cubicBezTo>
                  <a:pt x="211176" y="2050596"/>
                  <a:pt x="-7644" y="1837629"/>
                  <a:pt x="0" y="1609401"/>
                </a:cubicBezTo>
                <a:cubicBezTo>
                  <a:pt x="-22729" y="1456136"/>
                  <a:pt x="-24633" y="1235551"/>
                  <a:pt x="0" y="1008043"/>
                </a:cubicBezTo>
                <a:cubicBezTo>
                  <a:pt x="24633" y="780535"/>
                  <a:pt x="-13054" y="530695"/>
                  <a:pt x="0" y="406685"/>
                </a:cubicBezTo>
                <a:close/>
              </a:path>
              <a:path w="4422957" h="2016086" stroke="0" extrusionOk="0">
                <a:moveTo>
                  <a:pt x="0" y="406685"/>
                </a:moveTo>
                <a:cubicBezTo>
                  <a:pt x="1741" y="235322"/>
                  <a:pt x="192014" y="17752"/>
                  <a:pt x="406685" y="0"/>
                </a:cubicBezTo>
                <a:cubicBezTo>
                  <a:pt x="626445" y="4348"/>
                  <a:pt x="880297" y="-203"/>
                  <a:pt x="1044379" y="0"/>
                </a:cubicBezTo>
                <a:cubicBezTo>
                  <a:pt x="1208461" y="203"/>
                  <a:pt x="1344345" y="2740"/>
                  <a:pt x="1573785" y="0"/>
                </a:cubicBezTo>
                <a:cubicBezTo>
                  <a:pt x="1803225" y="-2740"/>
                  <a:pt x="1912575" y="-23744"/>
                  <a:pt x="2103191" y="0"/>
                </a:cubicBezTo>
                <a:cubicBezTo>
                  <a:pt x="2293807" y="23744"/>
                  <a:pt x="2455542" y="-23486"/>
                  <a:pt x="2740885" y="0"/>
                </a:cubicBezTo>
                <a:cubicBezTo>
                  <a:pt x="3026228" y="23486"/>
                  <a:pt x="3100953" y="14268"/>
                  <a:pt x="3306387" y="0"/>
                </a:cubicBezTo>
                <a:cubicBezTo>
                  <a:pt x="3511821" y="-14268"/>
                  <a:pt x="3817280" y="11525"/>
                  <a:pt x="4016272" y="0"/>
                </a:cubicBezTo>
                <a:cubicBezTo>
                  <a:pt x="4252343" y="-34796"/>
                  <a:pt x="4455448" y="214141"/>
                  <a:pt x="4422957" y="406685"/>
                </a:cubicBezTo>
                <a:cubicBezTo>
                  <a:pt x="4422332" y="623019"/>
                  <a:pt x="4450503" y="865462"/>
                  <a:pt x="4422957" y="983989"/>
                </a:cubicBezTo>
                <a:cubicBezTo>
                  <a:pt x="4395411" y="1102516"/>
                  <a:pt x="4435869" y="1333571"/>
                  <a:pt x="4422957" y="1609401"/>
                </a:cubicBezTo>
                <a:cubicBezTo>
                  <a:pt x="4427284" y="1805707"/>
                  <a:pt x="4278733" y="2024000"/>
                  <a:pt x="4016272" y="2016086"/>
                </a:cubicBezTo>
                <a:cubicBezTo>
                  <a:pt x="3800462" y="2023999"/>
                  <a:pt x="3662477" y="2041177"/>
                  <a:pt x="3486866" y="2016086"/>
                </a:cubicBezTo>
                <a:cubicBezTo>
                  <a:pt x="3311255" y="1990995"/>
                  <a:pt x="3201277" y="1997883"/>
                  <a:pt x="2957460" y="2016086"/>
                </a:cubicBezTo>
                <a:cubicBezTo>
                  <a:pt x="2713643" y="2034289"/>
                  <a:pt x="2544645" y="1986137"/>
                  <a:pt x="2319766" y="2016086"/>
                </a:cubicBezTo>
                <a:cubicBezTo>
                  <a:pt x="2094887" y="2046035"/>
                  <a:pt x="1888412" y="1997661"/>
                  <a:pt x="1645977" y="2016086"/>
                </a:cubicBezTo>
                <a:cubicBezTo>
                  <a:pt x="1403542" y="2034511"/>
                  <a:pt x="1319638" y="1992936"/>
                  <a:pt x="1080475" y="2016086"/>
                </a:cubicBezTo>
                <a:cubicBezTo>
                  <a:pt x="841312" y="2039236"/>
                  <a:pt x="606362" y="2025300"/>
                  <a:pt x="406685" y="2016086"/>
                </a:cubicBezTo>
                <a:cubicBezTo>
                  <a:pt x="137870" y="2043818"/>
                  <a:pt x="1320" y="1816908"/>
                  <a:pt x="0" y="1609401"/>
                </a:cubicBezTo>
                <a:cubicBezTo>
                  <a:pt x="11957" y="1442989"/>
                  <a:pt x="-28557" y="1142147"/>
                  <a:pt x="0" y="1008043"/>
                </a:cubicBezTo>
                <a:cubicBezTo>
                  <a:pt x="28557" y="873939"/>
                  <a:pt x="11051" y="665147"/>
                  <a:pt x="0" y="406685"/>
                </a:cubicBezTo>
                <a:close/>
              </a:path>
            </a:pathLst>
          </a:custGeom>
          <a:solidFill>
            <a:sysClr val="window" lastClr="FFFFFF">
              <a:alpha val="85000"/>
            </a:sysClr>
          </a:solidFill>
          <a:ln w="38100" cap="flat" cmpd="sng" algn="ctr">
            <a:solidFill>
              <a:srgbClr val="00206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2129858240">
                  <a:custGeom>
                    <a:avLst/>
                    <a:gdLst>
                      <a:gd name="connsiteX0" fmla="*/ 0 w 4422957"/>
                      <a:gd name="connsiteY0" fmla="*/ 236981 h 1174803"/>
                      <a:gd name="connsiteX1" fmla="*/ 236981 w 4422957"/>
                      <a:gd name="connsiteY1" fmla="*/ 0 h 1174803"/>
                      <a:gd name="connsiteX2" fmla="*/ 934637 w 4422957"/>
                      <a:gd name="connsiteY2" fmla="*/ 0 h 1174803"/>
                      <a:gd name="connsiteX3" fmla="*/ 1671783 w 4422957"/>
                      <a:gd name="connsiteY3" fmla="*/ 0 h 1174803"/>
                      <a:gd name="connsiteX4" fmla="*/ 2408928 w 4422957"/>
                      <a:gd name="connsiteY4" fmla="*/ 0 h 1174803"/>
                      <a:gd name="connsiteX5" fmla="*/ 3027604 w 4422957"/>
                      <a:gd name="connsiteY5" fmla="*/ 0 h 1174803"/>
                      <a:gd name="connsiteX6" fmla="*/ 3567300 w 4422957"/>
                      <a:gd name="connsiteY6" fmla="*/ 0 h 1174803"/>
                      <a:gd name="connsiteX7" fmla="*/ 4185976 w 4422957"/>
                      <a:gd name="connsiteY7" fmla="*/ 0 h 1174803"/>
                      <a:gd name="connsiteX8" fmla="*/ 4422957 w 4422957"/>
                      <a:gd name="connsiteY8" fmla="*/ 236981 h 1174803"/>
                      <a:gd name="connsiteX9" fmla="*/ 4422957 w 4422957"/>
                      <a:gd name="connsiteY9" fmla="*/ 566376 h 1174803"/>
                      <a:gd name="connsiteX10" fmla="*/ 4422957 w 4422957"/>
                      <a:gd name="connsiteY10" fmla="*/ 937822 h 1174803"/>
                      <a:gd name="connsiteX11" fmla="*/ 4185976 w 4422957"/>
                      <a:gd name="connsiteY11" fmla="*/ 1174803 h 1174803"/>
                      <a:gd name="connsiteX12" fmla="*/ 3488320 w 4422957"/>
                      <a:gd name="connsiteY12" fmla="*/ 1174803 h 1174803"/>
                      <a:gd name="connsiteX13" fmla="*/ 2948624 w 4422957"/>
                      <a:gd name="connsiteY13" fmla="*/ 1174803 h 1174803"/>
                      <a:gd name="connsiteX14" fmla="*/ 2290458 w 4422957"/>
                      <a:gd name="connsiteY14" fmla="*/ 1174803 h 1174803"/>
                      <a:gd name="connsiteX15" fmla="*/ 1632293 w 4422957"/>
                      <a:gd name="connsiteY15" fmla="*/ 1174803 h 1174803"/>
                      <a:gd name="connsiteX16" fmla="*/ 974127 w 4422957"/>
                      <a:gd name="connsiteY16" fmla="*/ 1174803 h 1174803"/>
                      <a:gd name="connsiteX17" fmla="*/ 236981 w 4422957"/>
                      <a:gd name="connsiteY17" fmla="*/ 1174803 h 1174803"/>
                      <a:gd name="connsiteX18" fmla="*/ 0 w 4422957"/>
                      <a:gd name="connsiteY18" fmla="*/ 937822 h 1174803"/>
                      <a:gd name="connsiteX19" fmla="*/ 0 w 4422957"/>
                      <a:gd name="connsiteY19" fmla="*/ 587402 h 1174803"/>
                      <a:gd name="connsiteX20" fmla="*/ 0 w 4422957"/>
                      <a:gd name="connsiteY20" fmla="*/ 236981 h 11748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4422957" h="1174803" fill="none" extrusionOk="0">
                        <a:moveTo>
                          <a:pt x="0" y="236981"/>
                        </a:moveTo>
                        <a:cubicBezTo>
                          <a:pt x="8595" y="124761"/>
                          <a:pt x="100724" y="-2021"/>
                          <a:pt x="236981" y="0"/>
                        </a:cubicBezTo>
                        <a:cubicBezTo>
                          <a:pt x="470815" y="-15972"/>
                          <a:pt x="748783" y="-31889"/>
                          <a:pt x="934637" y="0"/>
                        </a:cubicBezTo>
                        <a:cubicBezTo>
                          <a:pt x="1120491" y="31889"/>
                          <a:pt x="1391596" y="20260"/>
                          <a:pt x="1671783" y="0"/>
                        </a:cubicBezTo>
                        <a:cubicBezTo>
                          <a:pt x="1951970" y="-20260"/>
                          <a:pt x="2232505" y="-5108"/>
                          <a:pt x="2408928" y="0"/>
                        </a:cubicBezTo>
                        <a:cubicBezTo>
                          <a:pt x="2585351" y="5108"/>
                          <a:pt x="2731552" y="14040"/>
                          <a:pt x="3027604" y="0"/>
                        </a:cubicBezTo>
                        <a:cubicBezTo>
                          <a:pt x="3323656" y="-14040"/>
                          <a:pt x="3320379" y="19995"/>
                          <a:pt x="3567300" y="0"/>
                        </a:cubicBezTo>
                        <a:cubicBezTo>
                          <a:pt x="3814221" y="-19995"/>
                          <a:pt x="3904811" y="-14496"/>
                          <a:pt x="4185976" y="0"/>
                        </a:cubicBezTo>
                        <a:cubicBezTo>
                          <a:pt x="4314198" y="21661"/>
                          <a:pt x="4407659" y="89165"/>
                          <a:pt x="4422957" y="236981"/>
                        </a:cubicBezTo>
                        <a:cubicBezTo>
                          <a:pt x="4410747" y="386767"/>
                          <a:pt x="4415221" y="468601"/>
                          <a:pt x="4422957" y="566376"/>
                        </a:cubicBezTo>
                        <a:cubicBezTo>
                          <a:pt x="4430693" y="664151"/>
                          <a:pt x="4405769" y="855570"/>
                          <a:pt x="4422957" y="937822"/>
                        </a:cubicBezTo>
                        <a:cubicBezTo>
                          <a:pt x="4409133" y="1061483"/>
                          <a:pt x="4320557" y="1203244"/>
                          <a:pt x="4185976" y="1174803"/>
                        </a:cubicBezTo>
                        <a:cubicBezTo>
                          <a:pt x="3852463" y="1195719"/>
                          <a:pt x="3699597" y="1158869"/>
                          <a:pt x="3488320" y="1174803"/>
                        </a:cubicBezTo>
                        <a:cubicBezTo>
                          <a:pt x="3277043" y="1190737"/>
                          <a:pt x="3125302" y="1178122"/>
                          <a:pt x="2948624" y="1174803"/>
                        </a:cubicBezTo>
                        <a:cubicBezTo>
                          <a:pt x="2771946" y="1171484"/>
                          <a:pt x="2592029" y="1202917"/>
                          <a:pt x="2290458" y="1174803"/>
                        </a:cubicBezTo>
                        <a:cubicBezTo>
                          <a:pt x="1988887" y="1146689"/>
                          <a:pt x="1926278" y="1145559"/>
                          <a:pt x="1632293" y="1174803"/>
                        </a:cubicBezTo>
                        <a:cubicBezTo>
                          <a:pt x="1338309" y="1204047"/>
                          <a:pt x="1241122" y="1147964"/>
                          <a:pt x="974127" y="1174803"/>
                        </a:cubicBezTo>
                        <a:cubicBezTo>
                          <a:pt x="707132" y="1201642"/>
                          <a:pt x="440791" y="1158639"/>
                          <a:pt x="236981" y="1174803"/>
                        </a:cubicBezTo>
                        <a:cubicBezTo>
                          <a:pt x="109859" y="1179261"/>
                          <a:pt x="-5396" y="1071260"/>
                          <a:pt x="0" y="937822"/>
                        </a:cubicBezTo>
                        <a:cubicBezTo>
                          <a:pt x="10637" y="821061"/>
                          <a:pt x="5967" y="742419"/>
                          <a:pt x="0" y="587402"/>
                        </a:cubicBezTo>
                        <a:cubicBezTo>
                          <a:pt x="-5967" y="432385"/>
                          <a:pt x="4875" y="321724"/>
                          <a:pt x="0" y="236981"/>
                        </a:cubicBezTo>
                        <a:close/>
                      </a:path>
                      <a:path w="4422957" h="1174803" stroke="0" extrusionOk="0">
                        <a:moveTo>
                          <a:pt x="0" y="236981"/>
                        </a:moveTo>
                        <a:cubicBezTo>
                          <a:pt x="364" y="117223"/>
                          <a:pt x="119042" y="23126"/>
                          <a:pt x="236981" y="0"/>
                        </a:cubicBezTo>
                        <a:cubicBezTo>
                          <a:pt x="384824" y="8931"/>
                          <a:pt x="606172" y="-12421"/>
                          <a:pt x="934637" y="0"/>
                        </a:cubicBezTo>
                        <a:cubicBezTo>
                          <a:pt x="1263102" y="12421"/>
                          <a:pt x="1302134" y="19028"/>
                          <a:pt x="1513823" y="0"/>
                        </a:cubicBezTo>
                        <a:cubicBezTo>
                          <a:pt x="1725512" y="-19028"/>
                          <a:pt x="1913219" y="15989"/>
                          <a:pt x="2093009" y="0"/>
                        </a:cubicBezTo>
                        <a:cubicBezTo>
                          <a:pt x="2272799" y="-15989"/>
                          <a:pt x="2471279" y="7750"/>
                          <a:pt x="2790664" y="0"/>
                        </a:cubicBezTo>
                        <a:cubicBezTo>
                          <a:pt x="3110050" y="-7750"/>
                          <a:pt x="3177704" y="-1969"/>
                          <a:pt x="3409340" y="0"/>
                        </a:cubicBezTo>
                        <a:cubicBezTo>
                          <a:pt x="3640976" y="1969"/>
                          <a:pt x="4011509" y="-13691"/>
                          <a:pt x="4185976" y="0"/>
                        </a:cubicBezTo>
                        <a:cubicBezTo>
                          <a:pt x="4326253" y="-28517"/>
                          <a:pt x="4436729" y="119690"/>
                          <a:pt x="4422957" y="236981"/>
                        </a:cubicBezTo>
                        <a:cubicBezTo>
                          <a:pt x="4423777" y="354136"/>
                          <a:pt x="4428047" y="440990"/>
                          <a:pt x="4422957" y="573385"/>
                        </a:cubicBezTo>
                        <a:cubicBezTo>
                          <a:pt x="4417867" y="705780"/>
                          <a:pt x="4405974" y="819723"/>
                          <a:pt x="4422957" y="937822"/>
                        </a:cubicBezTo>
                        <a:cubicBezTo>
                          <a:pt x="4425315" y="1053277"/>
                          <a:pt x="4337036" y="1179022"/>
                          <a:pt x="4185976" y="1174803"/>
                        </a:cubicBezTo>
                        <a:cubicBezTo>
                          <a:pt x="3995939" y="1189002"/>
                          <a:pt x="3826488" y="1157106"/>
                          <a:pt x="3606790" y="1174803"/>
                        </a:cubicBezTo>
                        <a:cubicBezTo>
                          <a:pt x="3387092" y="1192500"/>
                          <a:pt x="3162644" y="1196612"/>
                          <a:pt x="3027604" y="1174803"/>
                        </a:cubicBezTo>
                        <a:cubicBezTo>
                          <a:pt x="2892564" y="1152994"/>
                          <a:pt x="2470551" y="1169500"/>
                          <a:pt x="2329948" y="1174803"/>
                        </a:cubicBezTo>
                        <a:cubicBezTo>
                          <a:pt x="2189345" y="1180106"/>
                          <a:pt x="1907263" y="1150004"/>
                          <a:pt x="1592803" y="1174803"/>
                        </a:cubicBezTo>
                        <a:cubicBezTo>
                          <a:pt x="1278344" y="1199602"/>
                          <a:pt x="1208720" y="1171822"/>
                          <a:pt x="974127" y="1174803"/>
                        </a:cubicBezTo>
                        <a:cubicBezTo>
                          <a:pt x="739534" y="1177784"/>
                          <a:pt x="416450" y="1188537"/>
                          <a:pt x="236981" y="1174803"/>
                        </a:cubicBezTo>
                        <a:cubicBezTo>
                          <a:pt x="85794" y="1187541"/>
                          <a:pt x="779" y="1058613"/>
                          <a:pt x="0" y="937822"/>
                        </a:cubicBezTo>
                        <a:cubicBezTo>
                          <a:pt x="-9567" y="829409"/>
                          <a:pt x="1441" y="677335"/>
                          <a:pt x="0" y="587402"/>
                        </a:cubicBezTo>
                        <a:cubicBezTo>
                          <a:pt x="-1441" y="497469"/>
                          <a:pt x="-1926" y="368033"/>
                          <a:pt x="0" y="236981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Chó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mèo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thỏ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2798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89" b="14886"/>
          <a:stretch>
            <a:fillRect/>
          </a:stretch>
        </p:blipFill>
        <p:spPr>
          <a:xfrm>
            <a:off x="0" y="215295"/>
            <a:ext cx="12222079" cy="488229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0121787" y="171148"/>
            <a:ext cx="771015" cy="51465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r="2945" b="44001"/>
          <a:stretch>
            <a:fillRect/>
          </a:stretch>
        </p:blipFill>
        <p:spPr>
          <a:xfrm>
            <a:off x="-1" y="2283967"/>
            <a:ext cx="12222079" cy="461903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0856454" y="136051"/>
            <a:ext cx="1225130" cy="122513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1936612" y="-41150"/>
            <a:ext cx="944818" cy="63066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1506200" y="1440425"/>
            <a:ext cx="1150767" cy="7681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006560" y="127000"/>
            <a:ext cx="1049977" cy="70086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7766242" y="351172"/>
            <a:ext cx="714140" cy="47668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flipH="1">
            <a:off x="10400605" y="5465963"/>
            <a:ext cx="1674648" cy="1255986"/>
          </a:xfrm>
          <a:prstGeom prst="rect">
            <a:avLst/>
          </a:prstGeom>
        </p:spPr>
      </p:pic>
      <p:pic>
        <p:nvPicPr>
          <p:cNvPr id="21" name="Picture 12">
            <a:extLst>
              <a:ext uri="{FF2B5EF4-FFF2-40B4-BE49-F238E27FC236}">
                <a16:creationId xmlns:a16="http://schemas.microsoft.com/office/drawing/2014/main" id="{66AF93B8-2159-65DE-8873-87E5B5B39FB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78069" y="62572"/>
            <a:ext cx="9837455" cy="6509678"/>
          </a:xfrm>
          <a:prstGeom prst="rect">
            <a:avLst/>
          </a:prstGeom>
        </p:spPr>
      </p:pic>
      <p:pic>
        <p:nvPicPr>
          <p:cNvPr id="30" name="Picture 20">
            <a:extLst>
              <a:ext uri="{FF2B5EF4-FFF2-40B4-BE49-F238E27FC236}">
                <a16:creationId xmlns:a16="http://schemas.microsoft.com/office/drawing/2014/main" id="{CACDA8AC-E9F1-B8FD-55CE-EDD1AF0BFB1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9134672" y="2655487"/>
            <a:ext cx="3057328" cy="42025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ED03880-DAB5-2EEE-8085-76A70FD5E370}"/>
              </a:ext>
            </a:extLst>
          </p:cNvPr>
          <p:cNvSpPr txBox="1"/>
          <p:nvPr/>
        </p:nvSpPr>
        <p:spPr>
          <a:xfrm>
            <a:off x="1438275" y="67425"/>
            <a:ext cx="72580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Đọc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biểu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đồ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biết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Con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vật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chọn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nuôi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nhiều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nhất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E8DCB00-4BAB-5132-FADD-CE9D96ADAD3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352550" y="1357312"/>
            <a:ext cx="7429500" cy="3686175"/>
          </a:xfrm>
          <a:prstGeom prst="rect">
            <a:avLst/>
          </a:prstGeom>
        </p:spPr>
      </p:pic>
      <p:sp>
        <p:nvSpPr>
          <p:cNvPr id="15" name="Rectangle: Rounded Corners 17">
            <a:extLst>
              <a:ext uri="{FF2B5EF4-FFF2-40B4-BE49-F238E27FC236}">
                <a16:creationId xmlns:a16="http://schemas.microsoft.com/office/drawing/2014/main" id="{60E2D243-31B0-D910-F066-5402F59111D7}"/>
              </a:ext>
            </a:extLst>
          </p:cNvPr>
          <p:cNvSpPr/>
          <p:nvPr/>
        </p:nvSpPr>
        <p:spPr>
          <a:xfrm>
            <a:off x="3635305" y="5286375"/>
            <a:ext cx="3089345" cy="1000126"/>
          </a:xfrm>
          <a:custGeom>
            <a:avLst/>
            <a:gdLst>
              <a:gd name="connsiteX0" fmla="*/ 0 w 4422957"/>
              <a:gd name="connsiteY0" fmla="*/ 406685 h 2016086"/>
              <a:gd name="connsiteX1" fmla="*/ 406685 w 4422957"/>
              <a:gd name="connsiteY1" fmla="*/ 0 h 2016086"/>
              <a:gd name="connsiteX2" fmla="*/ 1044379 w 4422957"/>
              <a:gd name="connsiteY2" fmla="*/ 0 h 2016086"/>
              <a:gd name="connsiteX3" fmla="*/ 1718168 w 4422957"/>
              <a:gd name="connsiteY3" fmla="*/ 0 h 2016086"/>
              <a:gd name="connsiteX4" fmla="*/ 2391958 w 4422957"/>
              <a:gd name="connsiteY4" fmla="*/ 0 h 2016086"/>
              <a:gd name="connsiteX5" fmla="*/ 2957460 w 4422957"/>
              <a:gd name="connsiteY5" fmla="*/ 0 h 2016086"/>
              <a:gd name="connsiteX6" fmla="*/ 3450770 w 4422957"/>
              <a:gd name="connsiteY6" fmla="*/ 0 h 2016086"/>
              <a:gd name="connsiteX7" fmla="*/ 4016272 w 4422957"/>
              <a:gd name="connsiteY7" fmla="*/ 0 h 2016086"/>
              <a:gd name="connsiteX8" fmla="*/ 4422957 w 4422957"/>
              <a:gd name="connsiteY8" fmla="*/ 406685 h 2016086"/>
              <a:gd name="connsiteX9" fmla="*/ 4422957 w 4422957"/>
              <a:gd name="connsiteY9" fmla="*/ 971962 h 2016086"/>
              <a:gd name="connsiteX10" fmla="*/ 4422957 w 4422957"/>
              <a:gd name="connsiteY10" fmla="*/ 1609401 h 2016086"/>
              <a:gd name="connsiteX11" fmla="*/ 4016272 w 4422957"/>
              <a:gd name="connsiteY11" fmla="*/ 2016086 h 2016086"/>
              <a:gd name="connsiteX12" fmla="*/ 3378578 w 4422957"/>
              <a:gd name="connsiteY12" fmla="*/ 2016086 h 2016086"/>
              <a:gd name="connsiteX13" fmla="*/ 2885268 w 4422957"/>
              <a:gd name="connsiteY13" fmla="*/ 2016086 h 2016086"/>
              <a:gd name="connsiteX14" fmla="*/ 2283670 w 4422957"/>
              <a:gd name="connsiteY14" fmla="*/ 2016086 h 2016086"/>
              <a:gd name="connsiteX15" fmla="*/ 1682072 w 4422957"/>
              <a:gd name="connsiteY15" fmla="*/ 2016086 h 2016086"/>
              <a:gd name="connsiteX16" fmla="*/ 1080475 w 4422957"/>
              <a:gd name="connsiteY16" fmla="*/ 2016086 h 2016086"/>
              <a:gd name="connsiteX17" fmla="*/ 406685 w 4422957"/>
              <a:gd name="connsiteY17" fmla="*/ 2016086 h 2016086"/>
              <a:gd name="connsiteX18" fmla="*/ 0 w 4422957"/>
              <a:gd name="connsiteY18" fmla="*/ 1609401 h 2016086"/>
              <a:gd name="connsiteX19" fmla="*/ 0 w 4422957"/>
              <a:gd name="connsiteY19" fmla="*/ 1008043 h 2016086"/>
              <a:gd name="connsiteX20" fmla="*/ 0 w 4422957"/>
              <a:gd name="connsiteY20" fmla="*/ 406685 h 2016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422957" h="2016086" fill="none" extrusionOk="0">
                <a:moveTo>
                  <a:pt x="0" y="406685"/>
                </a:moveTo>
                <a:cubicBezTo>
                  <a:pt x="13154" y="210639"/>
                  <a:pt x="147082" y="-13156"/>
                  <a:pt x="406685" y="0"/>
                </a:cubicBezTo>
                <a:cubicBezTo>
                  <a:pt x="595057" y="-24233"/>
                  <a:pt x="905967" y="-6228"/>
                  <a:pt x="1044379" y="0"/>
                </a:cubicBezTo>
                <a:cubicBezTo>
                  <a:pt x="1182791" y="6228"/>
                  <a:pt x="1409583" y="4539"/>
                  <a:pt x="1718168" y="0"/>
                </a:cubicBezTo>
                <a:cubicBezTo>
                  <a:pt x="2026753" y="-4539"/>
                  <a:pt x="2230250" y="-30828"/>
                  <a:pt x="2391958" y="0"/>
                </a:cubicBezTo>
                <a:cubicBezTo>
                  <a:pt x="2553666" y="30828"/>
                  <a:pt x="2788820" y="-21229"/>
                  <a:pt x="2957460" y="0"/>
                </a:cubicBezTo>
                <a:cubicBezTo>
                  <a:pt x="3126100" y="21229"/>
                  <a:pt x="3275220" y="161"/>
                  <a:pt x="3450770" y="0"/>
                </a:cubicBezTo>
                <a:cubicBezTo>
                  <a:pt x="3626320" y="-161"/>
                  <a:pt x="3755574" y="14585"/>
                  <a:pt x="4016272" y="0"/>
                </a:cubicBezTo>
                <a:cubicBezTo>
                  <a:pt x="4239683" y="9734"/>
                  <a:pt x="4408297" y="165850"/>
                  <a:pt x="4422957" y="406685"/>
                </a:cubicBezTo>
                <a:cubicBezTo>
                  <a:pt x="4417867" y="620707"/>
                  <a:pt x="4411937" y="827258"/>
                  <a:pt x="4422957" y="971962"/>
                </a:cubicBezTo>
                <a:cubicBezTo>
                  <a:pt x="4433977" y="1116666"/>
                  <a:pt x="4435027" y="1453455"/>
                  <a:pt x="4422957" y="1609401"/>
                </a:cubicBezTo>
                <a:cubicBezTo>
                  <a:pt x="4398984" y="1821486"/>
                  <a:pt x="4243484" y="2036120"/>
                  <a:pt x="4016272" y="2016086"/>
                </a:cubicBezTo>
                <a:cubicBezTo>
                  <a:pt x="3788754" y="2011349"/>
                  <a:pt x="3636269" y="2031813"/>
                  <a:pt x="3378578" y="2016086"/>
                </a:cubicBezTo>
                <a:cubicBezTo>
                  <a:pt x="3120887" y="2000359"/>
                  <a:pt x="3006526" y="2032668"/>
                  <a:pt x="2885268" y="2016086"/>
                </a:cubicBezTo>
                <a:cubicBezTo>
                  <a:pt x="2764010" y="1999505"/>
                  <a:pt x="2545056" y="1998468"/>
                  <a:pt x="2283670" y="2016086"/>
                </a:cubicBezTo>
                <a:cubicBezTo>
                  <a:pt x="2022284" y="2033704"/>
                  <a:pt x="1828832" y="2022271"/>
                  <a:pt x="1682072" y="2016086"/>
                </a:cubicBezTo>
                <a:cubicBezTo>
                  <a:pt x="1535312" y="2009901"/>
                  <a:pt x="1318521" y="1998282"/>
                  <a:pt x="1080475" y="2016086"/>
                </a:cubicBezTo>
                <a:cubicBezTo>
                  <a:pt x="842429" y="2033890"/>
                  <a:pt x="685207" y="2038144"/>
                  <a:pt x="406685" y="2016086"/>
                </a:cubicBezTo>
                <a:cubicBezTo>
                  <a:pt x="211176" y="2050596"/>
                  <a:pt x="-7644" y="1837629"/>
                  <a:pt x="0" y="1609401"/>
                </a:cubicBezTo>
                <a:cubicBezTo>
                  <a:pt x="-22729" y="1456136"/>
                  <a:pt x="-24633" y="1235551"/>
                  <a:pt x="0" y="1008043"/>
                </a:cubicBezTo>
                <a:cubicBezTo>
                  <a:pt x="24633" y="780535"/>
                  <a:pt x="-13054" y="530695"/>
                  <a:pt x="0" y="406685"/>
                </a:cubicBezTo>
                <a:close/>
              </a:path>
              <a:path w="4422957" h="2016086" stroke="0" extrusionOk="0">
                <a:moveTo>
                  <a:pt x="0" y="406685"/>
                </a:moveTo>
                <a:cubicBezTo>
                  <a:pt x="1741" y="235322"/>
                  <a:pt x="192014" y="17752"/>
                  <a:pt x="406685" y="0"/>
                </a:cubicBezTo>
                <a:cubicBezTo>
                  <a:pt x="626445" y="4348"/>
                  <a:pt x="880297" y="-203"/>
                  <a:pt x="1044379" y="0"/>
                </a:cubicBezTo>
                <a:cubicBezTo>
                  <a:pt x="1208461" y="203"/>
                  <a:pt x="1344345" y="2740"/>
                  <a:pt x="1573785" y="0"/>
                </a:cubicBezTo>
                <a:cubicBezTo>
                  <a:pt x="1803225" y="-2740"/>
                  <a:pt x="1912575" y="-23744"/>
                  <a:pt x="2103191" y="0"/>
                </a:cubicBezTo>
                <a:cubicBezTo>
                  <a:pt x="2293807" y="23744"/>
                  <a:pt x="2455542" y="-23486"/>
                  <a:pt x="2740885" y="0"/>
                </a:cubicBezTo>
                <a:cubicBezTo>
                  <a:pt x="3026228" y="23486"/>
                  <a:pt x="3100953" y="14268"/>
                  <a:pt x="3306387" y="0"/>
                </a:cubicBezTo>
                <a:cubicBezTo>
                  <a:pt x="3511821" y="-14268"/>
                  <a:pt x="3817280" y="11525"/>
                  <a:pt x="4016272" y="0"/>
                </a:cubicBezTo>
                <a:cubicBezTo>
                  <a:pt x="4252343" y="-34796"/>
                  <a:pt x="4455448" y="214141"/>
                  <a:pt x="4422957" y="406685"/>
                </a:cubicBezTo>
                <a:cubicBezTo>
                  <a:pt x="4422332" y="623019"/>
                  <a:pt x="4450503" y="865462"/>
                  <a:pt x="4422957" y="983989"/>
                </a:cubicBezTo>
                <a:cubicBezTo>
                  <a:pt x="4395411" y="1102516"/>
                  <a:pt x="4435869" y="1333571"/>
                  <a:pt x="4422957" y="1609401"/>
                </a:cubicBezTo>
                <a:cubicBezTo>
                  <a:pt x="4427284" y="1805707"/>
                  <a:pt x="4278733" y="2024000"/>
                  <a:pt x="4016272" y="2016086"/>
                </a:cubicBezTo>
                <a:cubicBezTo>
                  <a:pt x="3800462" y="2023999"/>
                  <a:pt x="3662477" y="2041177"/>
                  <a:pt x="3486866" y="2016086"/>
                </a:cubicBezTo>
                <a:cubicBezTo>
                  <a:pt x="3311255" y="1990995"/>
                  <a:pt x="3201277" y="1997883"/>
                  <a:pt x="2957460" y="2016086"/>
                </a:cubicBezTo>
                <a:cubicBezTo>
                  <a:pt x="2713643" y="2034289"/>
                  <a:pt x="2544645" y="1986137"/>
                  <a:pt x="2319766" y="2016086"/>
                </a:cubicBezTo>
                <a:cubicBezTo>
                  <a:pt x="2094887" y="2046035"/>
                  <a:pt x="1888412" y="1997661"/>
                  <a:pt x="1645977" y="2016086"/>
                </a:cubicBezTo>
                <a:cubicBezTo>
                  <a:pt x="1403542" y="2034511"/>
                  <a:pt x="1319638" y="1992936"/>
                  <a:pt x="1080475" y="2016086"/>
                </a:cubicBezTo>
                <a:cubicBezTo>
                  <a:pt x="841312" y="2039236"/>
                  <a:pt x="606362" y="2025300"/>
                  <a:pt x="406685" y="2016086"/>
                </a:cubicBezTo>
                <a:cubicBezTo>
                  <a:pt x="137870" y="2043818"/>
                  <a:pt x="1320" y="1816908"/>
                  <a:pt x="0" y="1609401"/>
                </a:cubicBezTo>
                <a:cubicBezTo>
                  <a:pt x="11957" y="1442989"/>
                  <a:pt x="-28557" y="1142147"/>
                  <a:pt x="0" y="1008043"/>
                </a:cubicBezTo>
                <a:cubicBezTo>
                  <a:pt x="28557" y="873939"/>
                  <a:pt x="11051" y="665147"/>
                  <a:pt x="0" y="406685"/>
                </a:cubicBezTo>
                <a:close/>
              </a:path>
            </a:pathLst>
          </a:custGeom>
          <a:solidFill>
            <a:sysClr val="window" lastClr="FFFFFF">
              <a:alpha val="85000"/>
            </a:sysClr>
          </a:solidFill>
          <a:ln w="38100" cap="flat" cmpd="sng" algn="ctr">
            <a:solidFill>
              <a:srgbClr val="00206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2129858240">
                  <a:custGeom>
                    <a:avLst/>
                    <a:gdLst>
                      <a:gd name="connsiteX0" fmla="*/ 0 w 3089345"/>
                      <a:gd name="connsiteY0" fmla="*/ 201745 h 1000126"/>
                      <a:gd name="connsiteX1" fmla="*/ 284061 w 3089345"/>
                      <a:gd name="connsiteY1" fmla="*/ 0 h 1000126"/>
                      <a:gd name="connsiteX2" fmla="*/ 729477 w 3089345"/>
                      <a:gd name="connsiteY2" fmla="*/ 0 h 1000126"/>
                      <a:gd name="connsiteX3" fmla="*/ 1200105 w 3089345"/>
                      <a:gd name="connsiteY3" fmla="*/ 0 h 1000126"/>
                      <a:gd name="connsiteX4" fmla="*/ 1670733 w 3089345"/>
                      <a:gd name="connsiteY4" fmla="*/ 0 h 1000126"/>
                      <a:gd name="connsiteX5" fmla="*/ 2065725 w 3089345"/>
                      <a:gd name="connsiteY5" fmla="*/ 0 h 1000126"/>
                      <a:gd name="connsiteX6" fmla="*/ 2410292 w 3089345"/>
                      <a:gd name="connsiteY6" fmla="*/ 0 h 1000126"/>
                      <a:gd name="connsiteX7" fmla="*/ 2805283 w 3089345"/>
                      <a:gd name="connsiteY7" fmla="*/ 0 h 1000126"/>
                      <a:gd name="connsiteX8" fmla="*/ 3089345 w 3089345"/>
                      <a:gd name="connsiteY8" fmla="*/ 201745 h 1000126"/>
                      <a:gd name="connsiteX9" fmla="*/ 3089345 w 3089345"/>
                      <a:gd name="connsiteY9" fmla="*/ 482164 h 1000126"/>
                      <a:gd name="connsiteX10" fmla="*/ 3089345 w 3089345"/>
                      <a:gd name="connsiteY10" fmla="*/ 798380 h 1000126"/>
                      <a:gd name="connsiteX11" fmla="*/ 2805283 w 3089345"/>
                      <a:gd name="connsiteY11" fmla="*/ 1000126 h 1000126"/>
                      <a:gd name="connsiteX12" fmla="*/ 2359867 w 3089345"/>
                      <a:gd name="connsiteY12" fmla="*/ 1000126 h 1000126"/>
                      <a:gd name="connsiteX13" fmla="*/ 2015300 w 3089345"/>
                      <a:gd name="connsiteY13" fmla="*/ 1000126 h 1000126"/>
                      <a:gd name="connsiteX14" fmla="*/ 1595096 w 3089345"/>
                      <a:gd name="connsiteY14" fmla="*/ 1000126 h 1000126"/>
                      <a:gd name="connsiteX15" fmla="*/ 1174892 w 3089345"/>
                      <a:gd name="connsiteY15" fmla="*/ 1000126 h 1000126"/>
                      <a:gd name="connsiteX16" fmla="*/ 754689 w 3089345"/>
                      <a:gd name="connsiteY16" fmla="*/ 1000126 h 1000126"/>
                      <a:gd name="connsiteX17" fmla="*/ 284061 w 3089345"/>
                      <a:gd name="connsiteY17" fmla="*/ 1000126 h 1000126"/>
                      <a:gd name="connsiteX18" fmla="*/ 0 w 3089345"/>
                      <a:gd name="connsiteY18" fmla="*/ 798380 h 1000126"/>
                      <a:gd name="connsiteX19" fmla="*/ 0 w 3089345"/>
                      <a:gd name="connsiteY19" fmla="*/ 500063 h 1000126"/>
                      <a:gd name="connsiteX20" fmla="*/ 0 w 3089345"/>
                      <a:gd name="connsiteY20" fmla="*/ 201745 h 1000126"/>
                      <a:gd name="connsiteX0" fmla="*/ 0 w 3089345"/>
                      <a:gd name="connsiteY0" fmla="*/ 201745 h 1000126"/>
                      <a:gd name="connsiteX1" fmla="*/ 284061 w 3089345"/>
                      <a:gd name="connsiteY1" fmla="*/ 0 h 1000126"/>
                      <a:gd name="connsiteX2" fmla="*/ 729477 w 3089345"/>
                      <a:gd name="connsiteY2" fmla="*/ 0 h 1000126"/>
                      <a:gd name="connsiteX3" fmla="*/ 1099256 w 3089345"/>
                      <a:gd name="connsiteY3" fmla="*/ 0 h 1000126"/>
                      <a:gd name="connsiteX4" fmla="*/ 1469035 w 3089345"/>
                      <a:gd name="connsiteY4" fmla="*/ 0 h 1000126"/>
                      <a:gd name="connsiteX5" fmla="*/ 1914452 w 3089345"/>
                      <a:gd name="connsiteY5" fmla="*/ 0 h 1000126"/>
                      <a:gd name="connsiteX6" fmla="*/ 2309443 w 3089345"/>
                      <a:gd name="connsiteY6" fmla="*/ 0 h 1000126"/>
                      <a:gd name="connsiteX7" fmla="*/ 2805283 w 3089345"/>
                      <a:gd name="connsiteY7" fmla="*/ 0 h 1000126"/>
                      <a:gd name="connsiteX8" fmla="*/ 3089345 w 3089345"/>
                      <a:gd name="connsiteY8" fmla="*/ 201745 h 1000126"/>
                      <a:gd name="connsiteX9" fmla="*/ 3089345 w 3089345"/>
                      <a:gd name="connsiteY9" fmla="*/ 488130 h 1000126"/>
                      <a:gd name="connsiteX10" fmla="*/ 3089345 w 3089345"/>
                      <a:gd name="connsiteY10" fmla="*/ 798380 h 1000126"/>
                      <a:gd name="connsiteX11" fmla="*/ 2805283 w 3089345"/>
                      <a:gd name="connsiteY11" fmla="*/ 1000126 h 1000126"/>
                      <a:gd name="connsiteX12" fmla="*/ 2435504 w 3089345"/>
                      <a:gd name="connsiteY12" fmla="*/ 1000126 h 1000126"/>
                      <a:gd name="connsiteX13" fmla="*/ 2065725 w 3089345"/>
                      <a:gd name="connsiteY13" fmla="*/ 1000126 h 1000126"/>
                      <a:gd name="connsiteX14" fmla="*/ 1620309 w 3089345"/>
                      <a:gd name="connsiteY14" fmla="*/ 1000126 h 1000126"/>
                      <a:gd name="connsiteX15" fmla="*/ 1149681 w 3089345"/>
                      <a:gd name="connsiteY15" fmla="*/ 1000126 h 1000126"/>
                      <a:gd name="connsiteX16" fmla="*/ 754689 w 3089345"/>
                      <a:gd name="connsiteY16" fmla="*/ 1000126 h 1000126"/>
                      <a:gd name="connsiteX17" fmla="*/ 284061 w 3089345"/>
                      <a:gd name="connsiteY17" fmla="*/ 1000126 h 1000126"/>
                      <a:gd name="connsiteX18" fmla="*/ 0 w 3089345"/>
                      <a:gd name="connsiteY18" fmla="*/ 798380 h 1000126"/>
                      <a:gd name="connsiteX19" fmla="*/ 0 w 3089345"/>
                      <a:gd name="connsiteY19" fmla="*/ 500063 h 1000126"/>
                      <a:gd name="connsiteX20" fmla="*/ 0 w 3089345"/>
                      <a:gd name="connsiteY20" fmla="*/ 201745 h 10001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3089345" h="1000126" fill="none" extrusionOk="0">
                        <a:moveTo>
                          <a:pt x="0" y="201745"/>
                        </a:moveTo>
                        <a:cubicBezTo>
                          <a:pt x="-17224" y="128666"/>
                          <a:pt x="114749" y="-16043"/>
                          <a:pt x="284061" y="0"/>
                        </a:cubicBezTo>
                        <a:cubicBezTo>
                          <a:pt x="410984" y="-25892"/>
                          <a:pt x="646266" y="16625"/>
                          <a:pt x="729477" y="0"/>
                        </a:cubicBezTo>
                        <a:cubicBezTo>
                          <a:pt x="812173" y="11018"/>
                          <a:pt x="964760" y="605"/>
                          <a:pt x="1200105" y="0"/>
                        </a:cubicBezTo>
                        <a:cubicBezTo>
                          <a:pt x="1417353" y="2526"/>
                          <a:pt x="1543793" y="-4209"/>
                          <a:pt x="1670733" y="0"/>
                        </a:cubicBezTo>
                        <a:cubicBezTo>
                          <a:pt x="1782129" y="27955"/>
                          <a:pt x="1935012" y="-24835"/>
                          <a:pt x="2065725" y="0"/>
                        </a:cubicBezTo>
                        <a:cubicBezTo>
                          <a:pt x="2201300" y="6396"/>
                          <a:pt x="2303754" y="18615"/>
                          <a:pt x="2410292" y="0"/>
                        </a:cubicBezTo>
                        <a:cubicBezTo>
                          <a:pt x="2535097" y="-2659"/>
                          <a:pt x="2637765" y="1441"/>
                          <a:pt x="2805283" y="0"/>
                        </a:cubicBezTo>
                        <a:cubicBezTo>
                          <a:pt x="2941583" y="-5486"/>
                          <a:pt x="3081268" y="98899"/>
                          <a:pt x="3089345" y="201745"/>
                        </a:cubicBezTo>
                        <a:cubicBezTo>
                          <a:pt x="3091718" y="303470"/>
                          <a:pt x="3076828" y="416373"/>
                          <a:pt x="3089345" y="482164"/>
                        </a:cubicBezTo>
                        <a:cubicBezTo>
                          <a:pt x="3106754" y="559810"/>
                          <a:pt x="3100413" y="722936"/>
                          <a:pt x="3089345" y="798380"/>
                        </a:cubicBezTo>
                        <a:cubicBezTo>
                          <a:pt x="3056445" y="910894"/>
                          <a:pt x="2966434" y="998229"/>
                          <a:pt x="2805283" y="1000126"/>
                        </a:cubicBezTo>
                        <a:cubicBezTo>
                          <a:pt x="2627861" y="988335"/>
                          <a:pt x="2565985" y="1003294"/>
                          <a:pt x="2359867" y="1000126"/>
                        </a:cubicBezTo>
                        <a:cubicBezTo>
                          <a:pt x="2169583" y="981521"/>
                          <a:pt x="2093464" y="1023302"/>
                          <a:pt x="2015300" y="1000126"/>
                        </a:cubicBezTo>
                        <a:cubicBezTo>
                          <a:pt x="1948877" y="1013573"/>
                          <a:pt x="1756916" y="1001219"/>
                          <a:pt x="1595096" y="1000126"/>
                        </a:cubicBezTo>
                        <a:cubicBezTo>
                          <a:pt x="1410709" y="1006945"/>
                          <a:pt x="1269603" y="986726"/>
                          <a:pt x="1174892" y="1000126"/>
                        </a:cubicBezTo>
                        <a:cubicBezTo>
                          <a:pt x="1052390" y="1012789"/>
                          <a:pt x="939430" y="981495"/>
                          <a:pt x="754689" y="1000126"/>
                        </a:cubicBezTo>
                        <a:cubicBezTo>
                          <a:pt x="564697" y="1012769"/>
                          <a:pt x="499975" y="1009699"/>
                          <a:pt x="284061" y="1000126"/>
                        </a:cubicBezTo>
                        <a:cubicBezTo>
                          <a:pt x="140893" y="1037478"/>
                          <a:pt x="12833" y="897681"/>
                          <a:pt x="0" y="798380"/>
                        </a:cubicBezTo>
                        <a:cubicBezTo>
                          <a:pt x="-18140" y="719164"/>
                          <a:pt x="-26577" y="610924"/>
                          <a:pt x="0" y="500063"/>
                        </a:cubicBezTo>
                        <a:cubicBezTo>
                          <a:pt x="11229" y="389908"/>
                          <a:pt x="-4551" y="257797"/>
                          <a:pt x="0" y="201745"/>
                        </a:cubicBezTo>
                        <a:close/>
                      </a:path>
                      <a:path w="3089345" h="1000126" stroke="0" extrusionOk="0">
                        <a:moveTo>
                          <a:pt x="0" y="201745"/>
                        </a:moveTo>
                        <a:cubicBezTo>
                          <a:pt x="-15324" y="148042"/>
                          <a:pt x="128360" y="26379"/>
                          <a:pt x="284061" y="0"/>
                        </a:cubicBezTo>
                        <a:cubicBezTo>
                          <a:pt x="449570" y="18584"/>
                          <a:pt x="613826" y="-7864"/>
                          <a:pt x="729477" y="0"/>
                        </a:cubicBezTo>
                        <a:cubicBezTo>
                          <a:pt x="810245" y="-12343"/>
                          <a:pt x="921398" y="-9617"/>
                          <a:pt x="1099256" y="0"/>
                        </a:cubicBezTo>
                        <a:cubicBezTo>
                          <a:pt x="1259622" y="1397"/>
                          <a:pt x="1341967" y="-15750"/>
                          <a:pt x="1469035" y="0"/>
                        </a:cubicBezTo>
                        <a:cubicBezTo>
                          <a:pt x="1599627" y="31147"/>
                          <a:pt x="1718647" y="-10911"/>
                          <a:pt x="1914452" y="0"/>
                        </a:cubicBezTo>
                        <a:cubicBezTo>
                          <a:pt x="2122985" y="14743"/>
                          <a:pt x="2168717" y="-127"/>
                          <a:pt x="2309443" y="0"/>
                        </a:cubicBezTo>
                        <a:cubicBezTo>
                          <a:pt x="2437867" y="1817"/>
                          <a:pt x="2684149" y="8446"/>
                          <a:pt x="2805283" y="0"/>
                        </a:cubicBezTo>
                        <a:cubicBezTo>
                          <a:pt x="2962847" y="-26992"/>
                          <a:pt x="3121891" y="115606"/>
                          <a:pt x="3089345" y="201745"/>
                        </a:cubicBezTo>
                        <a:cubicBezTo>
                          <a:pt x="3088617" y="307155"/>
                          <a:pt x="3105224" y="434469"/>
                          <a:pt x="3089345" y="488130"/>
                        </a:cubicBezTo>
                        <a:cubicBezTo>
                          <a:pt x="3073995" y="566769"/>
                          <a:pt x="3071296" y="666566"/>
                          <a:pt x="3089345" y="798380"/>
                        </a:cubicBezTo>
                        <a:cubicBezTo>
                          <a:pt x="3101548" y="911391"/>
                          <a:pt x="2959325" y="1019577"/>
                          <a:pt x="2805283" y="1000126"/>
                        </a:cubicBezTo>
                        <a:cubicBezTo>
                          <a:pt x="2656523" y="988678"/>
                          <a:pt x="2546378" y="1016025"/>
                          <a:pt x="2435504" y="1000126"/>
                        </a:cubicBezTo>
                        <a:cubicBezTo>
                          <a:pt x="2314570" y="983509"/>
                          <a:pt x="2239095" y="991413"/>
                          <a:pt x="2065725" y="1000126"/>
                        </a:cubicBezTo>
                        <a:cubicBezTo>
                          <a:pt x="1891032" y="1000532"/>
                          <a:pt x="1795045" y="993137"/>
                          <a:pt x="1620309" y="1000126"/>
                        </a:cubicBezTo>
                        <a:cubicBezTo>
                          <a:pt x="1439423" y="1021304"/>
                          <a:pt x="1332693" y="984596"/>
                          <a:pt x="1149681" y="1000126"/>
                        </a:cubicBezTo>
                        <a:cubicBezTo>
                          <a:pt x="980368" y="1021423"/>
                          <a:pt x="908199" y="989530"/>
                          <a:pt x="754689" y="1000126"/>
                        </a:cubicBezTo>
                        <a:cubicBezTo>
                          <a:pt x="591901" y="1041967"/>
                          <a:pt x="419866" y="1004111"/>
                          <a:pt x="284061" y="1000126"/>
                        </a:cubicBezTo>
                        <a:cubicBezTo>
                          <a:pt x="74551" y="1008552"/>
                          <a:pt x="17205" y="893149"/>
                          <a:pt x="0" y="798380"/>
                        </a:cubicBezTo>
                        <a:cubicBezTo>
                          <a:pt x="6396" y="712155"/>
                          <a:pt x="-5753" y="561233"/>
                          <a:pt x="0" y="500063"/>
                        </a:cubicBezTo>
                        <a:cubicBezTo>
                          <a:pt x="444" y="429588"/>
                          <a:pt x="11591" y="313532"/>
                          <a:pt x="0" y="201745"/>
                        </a:cubicBezTo>
                        <a:close/>
                      </a:path>
                      <a:path w="3089345" h="1000126" fill="none" stroke="0" extrusionOk="0">
                        <a:moveTo>
                          <a:pt x="0" y="201745"/>
                        </a:moveTo>
                        <a:cubicBezTo>
                          <a:pt x="10324" y="139271"/>
                          <a:pt x="106831" y="796"/>
                          <a:pt x="284061" y="0"/>
                        </a:cubicBezTo>
                        <a:cubicBezTo>
                          <a:pt x="400125" y="-11701"/>
                          <a:pt x="629675" y="-981"/>
                          <a:pt x="729477" y="0"/>
                        </a:cubicBezTo>
                        <a:cubicBezTo>
                          <a:pt x="845972" y="-8548"/>
                          <a:pt x="971232" y="7532"/>
                          <a:pt x="1200105" y="0"/>
                        </a:cubicBezTo>
                        <a:cubicBezTo>
                          <a:pt x="1389948" y="-307"/>
                          <a:pt x="1569963" y="-26448"/>
                          <a:pt x="1670733" y="0"/>
                        </a:cubicBezTo>
                        <a:cubicBezTo>
                          <a:pt x="1807990" y="8988"/>
                          <a:pt x="1960735" y="-21286"/>
                          <a:pt x="2065725" y="0"/>
                        </a:cubicBezTo>
                        <a:cubicBezTo>
                          <a:pt x="2175883" y="-3997"/>
                          <a:pt x="2284265" y="4151"/>
                          <a:pt x="2410292" y="0"/>
                        </a:cubicBezTo>
                        <a:cubicBezTo>
                          <a:pt x="2538194" y="-16115"/>
                          <a:pt x="2632156" y="16081"/>
                          <a:pt x="2805283" y="0"/>
                        </a:cubicBezTo>
                        <a:cubicBezTo>
                          <a:pt x="2954337" y="4996"/>
                          <a:pt x="3056255" y="72007"/>
                          <a:pt x="3089345" y="201745"/>
                        </a:cubicBezTo>
                        <a:cubicBezTo>
                          <a:pt x="3077551" y="307844"/>
                          <a:pt x="3087377" y="406144"/>
                          <a:pt x="3089345" y="482164"/>
                        </a:cubicBezTo>
                        <a:cubicBezTo>
                          <a:pt x="3099883" y="535361"/>
                          <a:pt x="3109004" y="723367"/>
                          <a:pt x="3089345" y="798380"/>
                        </a:cubicBezTo>
                        <a:cubicBezTo>
                          <a:pt x="3039007" y="917219"/>
                          <a:pt x="2964753" y="1000112"/>
                          <a:pt x="2805283" y="1000126"/>
                        </a:cubicBezTo>
                        <a:cubicBezTo>
                          <a:pt x="2637027" y="980048"/>
                          <a:pt x="2534385" y="1033064"/>
                          <a:pt x="2359867" y="1000126"/>
                        </a:cubicBezTo>
                        <a:cubicBezTo>
                          <a:pt x="2197216" y="987258"/>
                          <a:pt x="2100723" y="1020672"/>
                          <a:pt x="2015300" y="1000126"/>
                        </a:cubicBezTo>
                        <a:cubicBezTo>
                          <a:pt x="1918374" y="999318"/>
                          <a:pt x="1788732" y="968442"/>
                          <a:pt x="1595096" y="1000126"/>
                        </a:cubicBezTo>
                        <a:cubicBezTo>
                          <a:pt x="1415069" y="1012201"/>
                          <a:pt x="1273671" y="996126"/>
                          <a:pt x="1174892" y="1000126"/>
                        </a:cubicBezTo>
                        <a:cubicBezTo>
                          <a:pt x="1042346" y="1015900"/>
                          <a:pt x="922711" y="968596"/>
                          <a:pt x="754689" y="1000126"/>
                        </a:cubicBezTo>
                        <a:cubicBezTo>
                          <a:pt x="579379" y="1024535"/>
                          <a:pt x="499499" y="1005385"/>
                          <a:pt x="284061" y="1000126"/>
                        </a:cubicBezTo>
                        <a:cubicBezTo>
                          <a:pt x="160641" y="1023934"/>
                          <a:pt x="14512" y="915208"/>
                          <a:pt x="0" y="798380"/>
                        </a:cubicBezTo>
                        <a:cubicBezTo>
                          <a:pt x="-4637" y="746751"/>
                          <a:pt x="-33280" y="606881"/>
                          <a:pt x="0" y="500063"/>
                        </a:cubicBezTo>
                        <a:cubicBezTo>
                          <a:pt x="11078" y="399661"/>
                          <a:pt x="-3400" y="271363"/>
                          <a:pt x="0" y="201745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Chó</a:t>
            </a:r>
            <a:endParaRPr kumimoji="0" lang="en-US" sz="4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9505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89" b="14886"/>
          <a:stretch>
            <a:fillRect/>
          </a:stretch>
        </p:blipFill>
        <p:spPr>
          <a:xfrm>
            <a:off x="0" y="215295"/>
            <a:ext cx="12222079" cy="488229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0121787" y="171148"/>
            <a:ext cx="771015" cy="51465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r="2945" b="44001"/>
          <a:stretch>
            <a:fillRect/>
          </a:stretch>
        </p:blipFill>
        <p:spPr>
          <a:xfrm>
            <a:off x="-1" y="2283967"/>
            <a:ext cx="12222079" cy="461903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0856454" y="136051"/>
            <a:ext cx="1225130" cy="122513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1936612" y="-41150"/>
            <a:ext cx="944818" cy="63066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1506200" y="1440425"/>
            <a:ext cx="1150767" cy="7681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006560" y="127000"/>
            <a:ext cx="1049977" cy="70086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7766242" y="351172"/>
            <a:ext cx="714140" cy="47668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flipH="1">
            <a:off x="10400605" y="5465963"/>
            <a:ext cx="1674648" cy="1255986"/>
          </a:xfrm>
          <a:prstGeom prst="rect">
            <a:avLst/>
          </a:prstGeom>
        </p:spPr>
      </p:pic>
      <p:pic>
        <p:nvPicPr>
          <p:cNvPr id="21" name="Picture 12">
            <a:extLst>
              <a:ext uri="{FF2B5EF4-FFF2-40B4-BE49-F238E27FC236}">
                <a16:creationId xmlns:a16="http://schemas.microsoft.com/office/drawing/2014/main" id="{66AF93B8-2159-65DE-8873-87E5B5B39FB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78069" y="62572"/>
            <a:ext cx="9837455" cy="6509678"/>
          </a:xfrm>
          <a:prstGeom prst="rect">
            <a:avLst/>
          </a:prstGeom>
        </p:spPr>
      </p:pic>
      <p:pic>
        <p:nvPicPr>
          <p:cNvPr id="30" name="Picture 20">
            <a:extLst>
              <a:ext uri="{FF2B5EF4-FFF2-40B4-BE49-F238E27FC236}">
                <a16:creationId xmlns:a16="http://schemas.microsoft.com/office/drawing/2014/main" id="{CACDA8AC-E9F1-B8FD-55CE-EDD1AF0BFB1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9134672" y="2655487"/>
            <a:ext cx="3057328" cy="42025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ED03880-DAB5-2EEE-8085-76A70FD5E370}"/>
              </a:ext>
            </a:extLst>
          </p:cNvPr>
          <p:cNvSpPr txBox="1"/>
          <p:nvPr/>
        </p:nvSpPr>
        <p:spPr>
          <a:xfrm>
            <a:off x="1438275" y="67425"/>
            <a:ext cx="72580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Đọc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biểu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đồ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biết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Con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vật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chọn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nuôi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ít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nhất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E8DCB00-4BAB-5132-FADD-CE9D96ADAD3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352550" y="1357312"/>
            <a:ext cx="7429500" cy="3686175"/>
          </a:xfrm>
          <a:prstGeom prst="rect">
            <a:avLst/>
          </a:prstGeom>
        </p:spPr>
      </p:pic>
      <p:sp>
        <p:nvSpPr>
          <p:cNvPr id="15" name="Rectangle: Rounded Corners 17">
            <a:extLst>
              <a:ext uri="{FF2B5EF4-FFF2-40B4-BE49-F238E27FC236}">
                <a16:creationId xmlns:a16="http://schemas.microsoft.com/office/drawing/2014/main" id="{60E2D243-31B0-D910-F066-5402F59111D7}"/>
              </a:ext>
            </a:extLst>
          </p:cNvPr>
          <p:cNvSpPr/>
          <p:nvPr/>
        </p:nvSpPr>
        <p:spPr>
          <a:xfrm>
            <a:off x="3635305" y="5286375"/>
            <a:ext cx="3089345" cy="1000126"/>
          </a:xfrm>
          <a:custGeom>
            <a:avLst/>
            <a:gdLst>
              <a:gd name="connsiteX0" fmla="*/ 0 w 4422957"/>
              <a:gd name="connsiteY0" fmla="*/ 406685 h 2016086"/>
              <a:gd name="connsiteX1" fmla="*/ 406685 w 4422957"/>
              <a:gd name="connsiteY1" fmla="*/ 0 h 2016086"/>
              <a:gd name="connsiteX2" fmla="*/ 1044379 w 4422957"/>
              <a:gd name="connsiteY2" fmla="*/ 0 h 2016086"/>
              <a:gd name="connsiteX3" fmla="*/ 1718168 w 4422957"/>
              <a:gd name="connsiteY3" fmla="*/ 0 h 2016086"/>
              <a:gd name="connsiteX4" fmla="*/ 2391958 w 4422957"/>
              <a:gd name="connsiteY4" fmla="*/ 0 h 2016086"/>
              <a:gd name="connsiteX5" fmla="*/ 2957460 w 4422957"/>
              <a:gd name="connsiteY5" fmla="*/ 0 h 2016086"/>
              <a:gd name="connsiteX6" fmla="*/ 3450770 w 4422957"/>
              <a:gd name="connsiteY6" fmla="*/ 0 h 2016086"/>
              <a:gd name="connsiteX7" fmla="*/ 4016272 w 4422957"/>
              <a:gd name="connsiteY7" fmla="*/ 0 h 2016086"/>
              <a:gd name="connsiteX8" fmla="*/ 4422957 w 4422957"/>
              <a:gd name="connsiteY8" fmla="*/ 406685 h 2016086"/>
              <a:gd name="connsiteX9" fmla="*/ 4422957 w 4422957"/>
              <a:gd name="connsiteY9" fmla="*/ 971962 h 2016086"/>
              <a:gd name="connsiteX10" fmla="*/ 4422957 w 4422957"/>
              <a:gd name="connsiteY10" fmla="*/ 1609401 h 2016086"/>
              <a:gd name="connsiteX11" fmla="*/ 4016272 w 4422957"/>
              <a:gd name="connsiteY11" fmla="*/ 2016086 h 2016086"/>
              <a:gd name="connsiteX12" fmla="*/ 3378578 w 4422957"/>
              <a:gd name="connsiteY12" fmla="*/ 2016086 h 2016086"/>
              <a:gd name="connsiteX13" fmla="*/ 2885268 w 4422957"/>
              <a:gd name="connsiteY13" fmla="*/ 2016086 h 2016086"/>
              <a:gd name="connsiteX14" fmla="*/ 2283670 w 4422957"/>
              <a:gd name="connsiteY14" fmla="*/ 2016086 h 2016086"/>
              <a:gd name="connsiteX15" fmla="*/ 1682072 w 4422957"/>
              <a:gd name="connsiteY15" fmla="*/ 2016086 h 2016086"/>
              <a:gd name="connsiteX16" fmla="*/ 1080475 w 4422957"/>
              <a:gd name="connsiteY16" fmla="*/ 2016086 h 2016086"/>
              <a:gd name="connsiteX17" fmla="*/ 406685 w 4422957"/>
              <a:gd name="connsiteY17" fmla="*/ 2016086 h 2016086"/>
              <a:gd name="connsiteX18" fmla="*/ 0 w 4422957"/>
              <a:gd name="connsiteY18" fmla="*/ 1609401 h 2016086"/>
              <a:gd name="connsiteX19" fmla="*/ 0 w 4422957"/>
              <a:gd name="connsiteY19" fmla="*/ 1008043 h 2016086"/>
              <a:gd name="connsiteX20" fmla="*/ 0 w 4422957"/>
              <a:gd name="connsiteY20" fmla="*/ 406685 h 2016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422957" h="2016086" fill="none" extrusionOk="0">
                <a:moveTo>
                  <a:pt x="0" y="406685"/>
                </a:moveTo>
                <a:cubicBezTo>
                  <a:pt x="13154" y="210639"/>
                  <a:pt x="147082" y="-13156"/>
                  <a:pt x="406685" y="0"/>
                </a:cubicBezTo>
                <a:cubicBezTo>
                  <a:pt x="595057" y="-24233"/>
                  <a:pt x="905967" y="-6228"/>
                  <a:pt x="1044379" y="0"/>
                </a:cubicBezTo>
                <a:cubicBezTo>
                  <a:pt x="1182791" y="6228"/>
                  <a:pt x="1409583" y="4539"/>
                  <a:pt x="1718168" y="0"/>
                </a:cubicBezTo>
                <a:cubicBezTo>
                  <a:pt x="2026753" y="-4539"/>
                  <a:pt x="2230250" y="-30828"/>
                  <a:pt x="2391958" y="0"/>
                </a:cubicBezTo>
                <a:cubicBezTo>
                  <a:pt x="2553666" y="30828"/>
                  <a:pt x="2788820" y="-21229"/>
                  <a:pt x="2957460" y="0"/>
                </a:cubicBezTo>
                <a:cubicBezTo>
                  <a:pt x="3126100" y="21229"/>
                  <a:pt x="3275220" y="161"/>
                  <a:pt x="3450770" y="0"/>
                </a:cubicBezTo>
                <a:cubicBezTo>
                  <a:pt x="3626320" y="-161"/>
                  <a:pt x="3755574" y="14585"/>
                  <a:pt x="4016272" y="0"/>
                </a:cubicBezTo>
                <a:cubicBezTo>
                  <a:pt x="4239683" y="9734"/>
                  <a:pt x="4408297" y="165850"/>
                  <a:pt x="4422957" y="406685"/>
                </a:cubicBezTo>
                <a:cubicBezTo>
                  <a:pt x="4417867" y="620707"/>
                  <a:pt x="4411937" y="827258"/>
                  <a:pt x="4422957" y="971962"/>
                </a:cubicBezTo>
                <a:cubicBezTo>
                  <a:pt x="4433977" y="1116666"/>
                  <a:pt x="4435027" y="1453455"/>
                  <a:pt x="4422957" y="1609401"/>
                </a:cubicBezTo>
                <a:cubicBezTo>
                  <a:pt x="4398984" y="1821486"/>
                  <a:pt x="4243484" y="2036120"/>
                  <a:pt x="4016272" y="2016086"/>
                </a:cubicBezTo>
                <a:cubicBezTo>
                  <a:pt x="3788754" y="2011349"/>
                  <a:pt x="3636269" y="2031813"/>
                  <a:pt x="3378578" y="2016086"/>
                </a:cubicBezTo>
                <a:cubicBezTo>
                  <a:pt x="3120887" y="2000359"/>
                  <a:pt x="3006526" y="2032668"/>
                  <a:pt x="2885268" y="2016086"/>
                </a:cubicBezTo>
                <a:cubicBezTo>
                  <a:pt x="2764010" y="1999505"/>
                  <a:pt x="2545056" y="1998468"/>
                  <a:pt x="2283670" y="2016086"/>
                </a:cubicBezTo>
                <a:cubicBezTo>
                  <a:pt x="2022284" y="2033704"/>
                  <a:pt x="1828832" y="2022271"/>
                  <a:pt x="1682072" y="2016086"/>
                </a:cubicBezTo>
                <a:cubicBezTo>
                  <a:pt x="1535312" y="2009901"/>
                  <a:pt x="1318521" y="1998282"/>
                  <a:pt x="1080475" y="2016086"/>
                </a:cubicBezTo>
                <a:cubicBezTo>
                  <a:pt x="842429" y="2033890"/>
                  <a:pt x="685207" y="2038144"/>
                  <a:pt x="406685" y="2016086"/>
                </a:cubicBezTo>
                <a:cubicBezTo>
                  <a:pt x="211176" y="2050596"/>
                  <a:pt x="-7644" y="1837629"/>
                  <a:pt x="0" y="1609401"/>
                </a:cubicBezTo>
                <a:cubicBezTo>
                  <a:pt x="-22729" y="1456136"/>
                  <a:pt x="-24633" y="1235551"/>
                  <a:pt x="0" y="1008043"/>
                </a:cubicBezTo>
                <a:cubicBezTo>
                  <a:pt x="24633" y="780535"/>
                  <a:pt x="-13054" y="530695"/>
                  <a:pt x="0" y="406685"/>
                </a:cubicBezTo>
                <a:close/>
              </a:path>
              <a:path w="4422957" h="2016086" stroke="0" extrusionOk="0">
                <a:moveTo>
                  <a:pt x="0" y="406685"/>
                </a:moveTo>
                <a:cubicBezTo>
                  <a:pt x="1741" y="235322"/>
                  <a:pt x="192014" y="17752"/>
                  <a:pt x="406685" y="0"/>
                </a:cubicBezTo>
                <a:cubicBezTo>
                  <a:pt x="626445" y="4348"/>
                  <a:pt x="880297" y="-203"/>
                  <a:pt x="1044379" y="0"/>
                </a:cubicBezTo>
                <a:cubicBezTo>
                  <a:pt x="1208461" y="203"/>
                  <a:pt x="1344345" y="2740"/>
                  <a:pt x="1573785" y="0"/>
                </a:cubicBezTo>
                <a:cubicBezTo>
                  <a:pt x="1803225" y="-2740"/>
                  <a:pt x="1912575" y="-23744"/>
                  <a:pt x="2103191" y="0"/>
                </a:cubicBezTo>
                <a:cubicBezTo>
                  <a:pt x="2293807" y="23744"/>
                  <a:pt x="2455542" y="-23486"/>
                  <a:pt x="2740885" y="0"/>
                </a:cubicBezTo>
                <a:cubicBezTo>
                  <a:pt x="3026228" y="23486"/>
                  <a:pt x="3100953" y="14268"/>
                  <a:pt x="3306387" y="0"/>
                </a:cubicBezTo>
                <a:cubicBezTo>
                  <a:pt x="3511821" y="-14268"/>
                  <a:pt x="3817280" y="11525"/>
                  <a:pt x="4016272" y="0"/>
                </a:cubicBezTo>
                <a:cubicBezTo>
                  <a:pt x="4252343" y="-34796"/>
                  <a:pt x="4455448" y="214141"/>
                  <a:pt x="4422957" y="406685"/>
                </a:cubicBezTo>
                <a:cubicBezTo>
                  <a:pt x="4422332" y="623019"/>
                  <a:pt x="4450503" y="865462"/>
                  <a:pt x="4422957" y="983989"/>
                </a:cubicBezTo>
                <a:cubicBezTo>
                  <a:pt x="4395411" y="1102516"/>
                  <a:pt x="4435869" y="1333571"/>
                  <a:pt x="4422957" y="1609401"/>
                </a:cubicBezTo>
                <a:cubicBezTo>
                  <a:pt x="4427284" y="1805707"/>
                  <a:pt x="4278733" y="2024000"/>
                  <a:pt x="4016272" y="2016086"/>
                </a:cubicBezTo>
                <a:cubicBezTo>
                  <a:pt x="3800462" y="2023999"/>
                  <a:pt x="3662477" y="2041177"/>
                  <a:pt x="3486866" y="2016086"/>
                </a:cubicBezTo>
                <a:cubicBezTo>
                  <a:pt x="3311255" y="1990995"/>
                  <a:pt x="3201277" y="1997883"/>
                  <a:pt x="2957460" y="2016086"/>
                </a:cubicBezTo>
                <a:cubicBezTo>
                  <a:pt x="2713643" y="2034289"/>
                  <a:pt x="2544645" y="1986137"/>
                  <a:pt x="2319766" y="2016086"/>
                </a:cubicBezTo>
                <a:cubicBezTo>
                  <a:pt x="2094887" y="2046035"/>
                  <a:pt x="1888412" y="1997661"/>
                  <a:pt x="1645977" y="2016086"/>
                </a:cubicBezTo>
                <a:cubicBezTo>
                  <a:pt x="1403542" y="2034511"/>
                  <a:pt x="1319638" y="1992936"/>
                  <a:pt x="1080475" y="2016086"/>
                </a:cubicBezTo>
                <a:cubicBezTo>
                  <a:pt x="841312" y="2039236"/>
                  <a:pt x="606362" y="2025300"/>
                  <a:pt x="406685" y="2016086"/>
                </a:cubicBezTo>
                <a:cubicBezTo>
                  <a:pt x="137870" y="2043818"/>
                  <a:pt x="1320" y="1816908"/>
                  <a:pt x="0" y="1609401"/>
                </a:cubicBezTo>
                <a:cubicBezTo>
                  <a:pt x="11957" y="1442989"/>
                  <a:pt x="-28557" y="1142147"/>
                  <a:pt x="0" y="1008043"/>
                </a:cubicBezTo>
                <a:cubicBezTo>
                  <a:pt x="28557" y="873939"/>
                  <a:pt x="11051" y="665147"/>
                  <a:pt x="0" y="406685"/>
                </a:cubicBezTo>
                <a:close/>
              </a:path>
            </a:pathLst>
          </a:custGeom>
          <a:solidFill>
            <a:sysClr val="window" lastClr="FFFFFF">
              <a:alpha val="85000"/>
            </a:sysClr>
          </a:solidFill>
          <a:ln w="38100" cap="flat" cmpd="sng" algn="ctr">
            <a:solidFill>
              <a:srgbClr val="00206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2129858240">
                  <a:custGeom>
                    <a:avLst/>
                    <a:gdLst>
                      <a:gd name="connsiteX0" fmla="*/ 0 w 3089345"/>
                      <a:gd name="connsiteY0" fmla="*/ 201745 h 1000126"/>
                      <a:gd name="connsiteX1" fmla="*/ 284061 w 3089345"/>
                      <a:gd name="connsiteY1" fmla="*/ 0 h 1000126"/>
                      <a:gd name="connsiteX2" fmla="*/ 729477 w 3089345"/>
                      <a:gd name="connsiteY2" fmla="*/ 0 h 1000126"/>
                      <a:gd name="connsiteX3" fmla="*/ 1200105 w 3089345"/>
                      <a:gd name="connsiteY3" fmla="*/ 0 h 1000126"/>
                      <a:gd name="connsiteX4" fmla="*/ 1670733 w 3089345"/>
                      <a:gd name="connsiteY4" fmla="*/ 0 h 1000126"/>
                      <a:gd name="connsiteX5" fmla="*/ 2065725 w 3089345"/>
                      <a:gd name="connsiteY5" fmla="*/ 0 h 1000126"/>
                      <a:gd name="connsiteX6" fmla="*/ 2410292 w 3089345"/>
                      <a:gd name="connsiteY6" fmla="*/ 0 h 1000126"/>
                      <a:gd name="connsiteX7" fmla="*/ 2805283 w 3089345"/>
                      <a:gd name="connsiteY7" fmla="*/ 0 h 1000126"/>
                      <a:gd name="connsiteX8" fmla="*/ 3089345 w 3089345"/>
                      <a:gd name="connsiteY8" fmla="*/ 201745 h 1000126"/>
                      <a:gd name="connsiteX9" fmla="*/ 3089345 w 3089345"/>
                      <a:gd name="connsiteY9" fmla="*/ 482164 h 1000126"/>
                      <a:gd name="connsiteX10" fmla="*/ 3089345 w 3089345"/>
                      <a:gd name="connsiteY10" fmla="*/ 798380 h 1000126"/>
                      <a:gd name="connsiteX11" fmla="*/ 2805283 w 3089345"/>
                      <a:gd name="connsiteY11" fmla="*/ 1000126 h 1000126"/>
                      <a:gd name="connsiteX12" fmla="*/ 2359867 w 3089345"/>
                      <a:gd name="connsiteY12" fmla="*/ 1000126 h 1000126"/>
                      <a:gd name="connsiteX13" fmla="*/ 2015300 w 3089345"/>
                      <a:gd name="connsiteY13" fmla="*/ 1000126 h 1000126"/>
                      <a:gd name="connsiteX14" fmla="*/ 1595096 w 3089345"/>
                      <a:gd name="connsiteY14" fmla="*/ 1000126 h 1000126"/>
                      <a:gd name="connsiteX15" fmla="*/ 1174892 w 3089345"/>
                      <a:gd name="connsiteY15" fmla="*/ 1000126 h 1000126"/>
                      <a:gd name="connsiteX16" fmla="*/ 754689 w 3089345"/>
                      <a:gd name="connsiteY16" fmla="*/ 1000126 h 1000126"/>
                      <a:gd name="connsiteX17" fmla="*/ 284061 w 3089345"/>
                      <a:gd name="connsiteY17" fmla="*/ 1000126 h 1000126"/>
                      <a:gd name="connsiteX18" fmla="*/ 0 w 3089345"/>
                      <a:gd name="connsiteY18" fmla="*/ 798380 h 1000126"/>
                      <a:gd name="connsiteX19" fmla="*/ 0 w 3089345"/>
                      <a:gd name="connsiteY19" fmla="*/ 500063 h 1000126"/>
                      <a:gd name="connsiteX20" fmla="*/ 0 w 3089345"/>
                      <a:gd name="connsiteY20" fmla="*/ 201745 h 1000126"/>
                      <a:gd name="connsiteX0" fmla="*/ 0 w 3089345"/>
                      <a:gd name="connsiteY0" fmla="*/ 201745 h 1000126"/>
                      <a:gd name="connsiteX1" fmla="*/ 284061 w 3089345"/>
                      <a:gd name="connsiteY1" fmla="*/ 0 h 1000126"/>
                      <a:gd name="connsiteX2" fmla="*/ 729477 w 3089345"/>
                      <a:gd name="connsiteY2" fmla="*/ 0 h 1000126"/>
                      <a:gd name="connsiteX3" fmla="*/ 1099256 w 3089345"/>
                      <a:gd name="connsiteY3" fmla="*/ 0 h 1000126"/>
                      <a:gd name="connsiteX4" fmla="*/ 1469035 w 3089345"/>
                      <a:gd name="connsiteY4" fmla="*/ 0 h 1000126"/>
                      <a:gd name="connsiteX5" fmla="*/ 1914452 w 3089345"/>
                      <a:gd name="connsiteY5" fmla="*/ 0 h 1000126"/>
                      <a:gd name="connsiteX6" fmla="*/ 2309443 w 3089345"/>
                      <a:gd name="connsiteY6" fmla="*/ 0 h 1000126"/>
                      <a:gd name="connsiteX7" fmla="*/ 2805283 w 3089345"/>
                      <a:gd name="connsiteY7" fmla="*/ 0 h 1000126"/>
                      <a:gd name="connsiteX8" fmla="*/ 3089345 w 3089345"/>
                      <a:gd name="connsiteY8" fmla="*/ 201745 h 1000126"/>
                      <a:gd name="connsiteX9" fmla="*/ 3089345 w 3089345"/>
                      <a:gd name="connsiteY9" fmla="*/ 488130 h 1000126"/>
                      <a:gd name="connsiteX10" fmla="*/ 3089345 w 3089345"/>
                      <a:gd name="connsiteY10" fmla="*/ 798380 h 1000126"/>
                      <a:gd name="connsiteX11" fmla="*/ 2805283 w 3089345"/>
                      <a:gd name="connsiteY11" fmla="*/ 1000126 h 1000126"/>
                      <a:gd name="connsiteX12" fmla="*/ 2435504 w 3089345"/>
                      <a:gd name="connsiteY12" fmla="*/ 1000126 h 1000126"/>
                      <a:gd name="connsiteX13" fmla="*/ 2065725 w 3089345"/>
                      <a:gd name="connsiteY13" fmla="*/ 1000126 h 1000126"/>
                      <a:gd name="connsiteX14" fmla="*/ 1620309 w 3089345"/>
                      <a:gd name="connsiteY14" fmla="*/ 1000126 h 1000126"/>
                      <a:gd name="connsiteX15" fmla="*/ 1149681 w 3089345"/>
                      <a:gd name="connsiteY15" fmla="*/ 1000126 h 1000126"/>
                      <a:gd name="connsiteX16" fmla="*/ 754689 w 3089345"/>
                      <a:gd name="connsiteY16" fmla="*/ 1000126 h 1000126"/>
                      <a:gd name="connsiteX17" fmla="*/ 284061 w 3089345"/>
                      <a:gd name="connsiteY17" fmla="*/ 1000126 h 1000126"/>
                      <a:gd name="connsiteX18" fmla="*/ 0 w 3089345"/>
                      <a:gd name="connsiteY18" fmla="*/ 798380 h 1000126"/>
                      <a:gd name="connsiteX19" fmla="*/ 0 w 3089345"/>
                      <a:gd name="connsiteY19" fmla="*/ 500063 h 1000126"/>
                      <a:gd name="connsiteX20" fmla="*/ 0 w 3089345"/>
                      <a:gd name="connsiteY20" fmla="*/ 201745 h 10001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3089345" h="1000126" fill="none" extrusionOk="0">
                        <a:moveTo>
                          <a:pt x="0" y="201745"/>
                        </a:moveTo>
                        <a:cubicBezTo>
                          <a:pt x="-17224" y="128666"/>
                          <a:pt x="114749" y="-16043"/>
                          <a:pt x="284061" y="0"/>
                        </a:cubicBezTo>
                        <a:cubicBezTo>
                          <a:pt x="410984" y="-25892"/>
                          <a:pt x="646266" y="16625"/>
                          <a:pt x="729477" y="0"/>
                        </a:cubicBezTo>
                        <a:cubicBezTo>
                          <a:pt x="812173" y="11018"/>
                          <a:pt x="964760" y="605"/>
                          <a:pt x="1200105" y="0"/>
                        </a:cubicBezTo>
                        <a:cubicBezTo>
                          <a:pt x="1417353" y="2526"/>
                          <a:pt x="1543793" y="-4209"/>
                          <a:pt x="1670733" y="0"/>
                        </a:cubicBezTo>
                        <a:cubicBezTo>
                          <a:pt x="1782129" y="27955"/>
                          <a:pt x="1935012" y="-24835"/>
                          <a:pt x="2065725" y="0"/>
                        </a:cubicBezTo>
                        <a:cubicBezTo>
                          <a:pt x="2201300" y="6396"/>
                          <a:pt x="2303754" y="18615"/>
                          <a:pt x="2410292" y="0"/>
                        </a:cubicBezTo>
                        <a:cubicBezTo>
                          <a:pt x="2535097" y="-2659"/>
                          <a:pt x="2637765" y="1441"/>
                          <a:pt x="2805283" y="0"/>
                        </a:cubicBezTo>
                        <a:cubicBezTo>
                          <a:pt x="2941583" y="-5486"/>
                          <a:pt x="3081268" y="98899"/>
                          <a:pt x="3089345" y="201745"/>
                        </a:cubicBezTo>
                        <a:cubicBezTo>
                          <a:pt x="3091718" y="303470"/>
                          <a:pt x="3076828" y="416373"/>
                          <a:pt x="3089345" y="482164"/>
                        </a:cubicBezTo>
                        <a:cubicBezTo>
                          <a:pt x="3106754" y="559810"/>
                          <a:pt x="3100413" y="722936"/>
                          <a:pt x="3089345" y="798380"/>
                        </a:cubicBezTo>
                        <a:cubicBezTo>
                          <a:pt x="3056445" y="910894"/>
                          <a:pt x="2966434" y="998229"/>
                          <a:pt x="2805283" y="1000126"/>
                        </a:cubicBezTo>
                        <a:cubicBezTo>
                          <a:pt x="2627861" y="988335"/>
                          <a:pt x="2565985" y="1003294"/>
                          <a:pt x="2359867" y="1000126"/>
                        </a:cubicBezTo>
                        <a:cubicBezTo>
                          <a:pt x="2169583" y="981521"/>
                          <a:pt x="2093464" y="1023302"/>
                          <a:pt x="2015300" y="1000126"/>
                        </a:cubicBezTo>
                        <a:cubicBezTo>
                          <a:pt x="1948877" y="1013573"/>
                          <a:pt x="1756916" y="1001219"/>
                          <a:pt x="1595096" y="1000126"/>
                        </a:cubicBezTo>
                        <a:cubicBezTo>
                          <a:pt x="1410709" y="1006945"/>
                          <a:pt x="1269603" y="986726"/>
                          <a:pt x="1174892" y="1000126"/>
                        </a:cubicBezTo>
                        <a:cubicBezTo>
                          <a:pt x="1052390" y="1012789"/>
                          <a:pt x="939430" y="981495"/>
                          <a:pt x="754689" y="1000126"/>
                        </a:cubicBezTo>
                        <a:cubicBezTo>
                          <a:pt x="564697" y="1012769"/>
                          <a:pt x="499975" y="1009699"/>
                          <a:pt x="284061" y="1000126"/>
                        </a:cubicBezTo>
                        <a:cubicBezTo>
                          <a:pt x="140893" y="1037478"/>
                          <a:pt x="12833" y="897681"/>
                          <a:pt x="0" y="798380"/>
                        </a:cubicBezTo>
                        <a:cubicBezTo>
                          <a:pt x="-18140" y="719164"/>
                          <a:pt x="-26577" y="610924"/>
                          <a:pt x="0" y="500063"/>
                        </a:cubicBezTo>
                        <a:cubicBezTo>
                          <a:pt x="11229" y="389908"/>
                          <a:pt x="-4551" y="257797"/>
                          <a:pt x="0" y="201745"/>
                        </a:cubicBezTo>
                        <a:close/>
                      </a:path>
                      <a:path w="3089345" h="1000126" stroke="0" extrusionOk="0">
                        <a:moveTo>
                          <a:pt x="0" y="201745"/>
                        </a:moveTo>
                        <a:cubicBezTo>
                          <a:pt x="-15324" y="148042"/>
                          <a:pt x="128360" y="26379"/>
                          <a:pt x="284061" y="0"/>
                        </a:cubicBezTo>
                        <a:cubicBezTo>
                          <a:pt x="449570" y="18584"/>
                          <a:pt x="613826" y="-7864"/>
                          <a:pt x="729477" y="0"/>
                        </a:cubicBezTo>
                        <a:cubicBezTo>
                          <a:pt x="810245" y="-12343"/>
                          <a:pt x="921398" y="-9617"/>
                          <a:pt x="1099256" y="0"/>
                        </a:cubicBezTo>
                        <a:cubicBezTo>
                          <a:pt x="1259622" y="1397"/>
                          <a:pt x="1341967" y="-15750"/>
                          <a:pt x="1469035" y="0"/>
                        </a:cubicBezTo>
                        <a:cubicBezTo>
                          <a:pt x="1599627" y="31147"/>
                          <a:pt x="1718647" y="-10911"/>
                          <a:pt x="1914452" y="0"/>
                        </a:cubicBezTo>
                        <a:cubicBezTo>
                          <a:pt x="2122985" y="14743"/>
                          <a:pt x="2168717" y="-127"/>
                          <a:pt x="2309443" y="0"/>
                        </a:cubicBezTo>
                        <a:cubicBezTo>
                          <a:pt x="2437867" y="1817"/>
                          <a:pt x="2684149" y="8446"/>
                          <a:pt x="2805283" y="0"/>
                        </a:cubicBezTo>
                        <a:cubicBezTo>
                          <a:pt x="2962847" y="-26992"/>
                          <a:pt x="3121891" y="115606"/>
                          <a:pt x="3089345" y="201745"/>
                        </a:cubicBezTo>
                        <a:cubicBezTo>
                          <a:pt x="3088617" y="307155"/>
                          <a:pt x="3105224" y="434469"/>
                          <a:pt x="3089345" y="488130"/>
                        </a:cubicBezTo>
                        <a:cubicBezTo>
                          <a:pt x="3073995" y="566769"/>
                          <a:pt x="3071296" y="666566"/>
                          <a:pt x="3089345" y="798380"/>
                        </a:cubicBezTo>
                        <a:cubicBezTo>
                          <a:pt x="3101548" y="911391"/>
                          <a:pt x="2959325" y="1019577"/>
                          <a:pt x="2805283" y="1000126"/>
                        </a:cubicBezTo>
                        <a:cubicBezTo>
                          <a:pt x="2656523" y="988678"/>
                          <a:pt x="2546378" y="1016025"/>
                          <a:pt x="2435504" y="1000126"/>
                        </a:cubicBezTo>
                        <a:cubicBezTo>
                          <a:pt x="2314570" y="983509"/>
                          <a:pt x="2239095" y="991413"/>
                          <a:pt x="2065725" y="1000126"/>
                        </a:cubicBezTo>
                        <a:cubicBezTo>
                          <a:pt x="1891032" y="1000532"/>
                          <a:pt x="1795045" y="993137"/>
                          <a:pt x="1620309" y="1000126"/>
                        </a:cubicBezTo>
                        <a:cubicBezTo>
                          <a:pt x="1439423" y="1021304"/>
                          <a:pt x="1332693" y="984596"/>
                          <a:pt x="1149681" y="1000126"/>
                        </a:cubicBezTo>
                        <a:cubicBezTo>
                          <a:pt x="980368" y="1021423"/>
                          <a:pt x="908199" y="989530"/>
                          <a:pt x="754689" y="1000126"/>
                        </a:cubicBezTo>
                        <a:cubicBezTo>
                          <a:pt x="591901" y="1041967"/>
                          <a:pt x="419866" y="1004111"/>
                          <a:pt x="284061" y="1000126"/>
                        </a:cubicBezTo>
                        <a:cubicBezTo>
                          <a:pt x="74551" y="1008552"/>
                          <a:pt x="17205" y="893149"/>
                          <a:pt x="0" y="798380"/>
                        </a:cubicBezTo>
                        <a:cubicBezTo>
                          <a:pt x="6396" y="712155"/>
                          <a:pt x="-5753" y="561233"/>
                          <a:pt x="0" y="500063"/>
                        </a:cubicBezTo>
                        <a:cubicBezTo>
                          <a:pt x="444" y="429588"/>
                          <a:pt x="11591" y="313532"/>
                          <a:pt x="0" y="201745"/>
                        </a:cubicBezTo>
                        <a:close/>
                      </a:path>
                      <a:path w="3089345" h="1000126" fill="none" stroke="0" extrusionOk="0">
                        <a:moveTo>
                          <a:pt x="0" y="201745"/>
                        </a:moveTo>
                        <a:cubicBezTo>
                          <a:pt x="10324" y="139271"/>
                          <a:pt x="106831" y="796"/>
                          <a:pt x="284061" y="0"/>
                        </a:cubicBezTo>
                        <a:cubicBezTo>
                          <a:pt x="400125" y="-11701"/>
                          <a:pt x="629675" y="-981"/>
                          <a:pt x="729477" y="0"/>
                        </a:cubicBezTo>
                        <a:cubicBezTo>
                          <a:pt x="845972" y="-8548"/>
                          <a:pt x="971232" y="7532"/>
                          <a:pt x="1200105" y="0"/>
                        </a:cubicBezTo>
                        <a:cubicBezTo>
                          <a:pt x="1389948" y="-307"/>
                          <a:pt x="1569963" y="-26448"/>
                          <a:pt x="1670733" y="0"/>
                        </a:cubicBezTo>
                        <a:cubicBezTo>
                          <a:pt x="1807990" y="8988"/>
                          <a:pt x="1960735" y="-21286"/>
                          <a:pt x="2065725" y="0"/>
                        </a:cubicBezTo>
                        <a:cubicBezTo>
                          <a:pt x="2175883" y="-3997"/>
                          <a:pt x="2284265" y="4151"/>
                          <a:pt x="2410292" y="0"/>
                        </a:cubicBezTo>
                        <a:cubicBezTo>
                          <a:pt x="2538194" y="-16115"/>
                          <a:pt x="2632156" y="16081"/>
                          <a:pt x="2805283" y="0"/>
                        </a:cubicBezTo>
                        <a:cubicBezTo>
                          <a:pt x="2954337" y="4996"/>
                          <a:pt x="3056255" y="72007"/>
                          <a:pt x="3089345" y="201745"/>
                        </a:cubicBezTo>
                        <a:cubicBezTo>
                          <a:pt x="3077551" y="307844"/>
                          <a:pt x="3087377" y="406144"/>
                          <a:pt x="3089345" y="482164"/>
                        </a:cubicBezTo>
                        <a:cubicBezTo>
                          <a:pt x="3099883" y="535361"/>
                          <a:pt x="3109004" y="723367"/>
                          <a:pt x="3089345" y="798380"/>
                        </a:cubicBezTo>
                        <a:cubicBezTo>
                          <a:pt x="3039007" y="917219"/>
                          <a:pt x="2964753" y="1000112"/>
                          <a:pt x="2805283" y="1000126"/>
                        </a:cubicBezTo>
                        <a:cubicBezTo>
                          <a:pt x="2637027" y="980048"/>
                          <a:pt x="2534385" y="1033064"/>
                          <a:pt x="2359867" y="1000126"/>
                        </a:cubicBezTo>
                        <a:cubicBezTo>
                          <a:pt x="2197216" y="987258"/>
                          <a:pt x="2100723" y="1020672"/>
                          <a:pt x="2015300" y="1000126"/>
                        </a:cubicBezTo>
                        <a:cubicBezTo>
                          <a:pt x="1918374" y="999318"/>
                          <a:pt x="1788732" y="968442"/>
                          <a:pt x="1595096" y="1000126"/>
                        </a:cubicBezTo>
                        <a:cubicBezTo>
                          <a:pt x="1415069" y="1012201"/>
                          <a:pt x="1273671" y="996126"/>
                          <a:pt x="1174892" y="1000126"/>
                        </a:cubicBezTo>
                        <a:cubicBezTo>
                          <a:pt x="1042346" y="1015900"/>
                          <a:pt x="922711" y="968596"/>
                          <a:pt x="754689" y="1000126"/>
                        </a:cubicBezTo>
                        <a:cubicBezTo>
                          <a:pt x="579379" y="1024535"/>
                          <a:pt x="499499" y="1005385"/>
                          <a:pt x="284061" y="1000126"/>
                        </a:cubicBezTo>
                        <a:cubicBezTo>
                          <a:pt x="160641" y="1023934"/>
                          <a:pt x="14512" y="915208"/>
                          <a:pt x="0" y="798380"/>
                        </a:cubicBezTo>
                        <a:cubicBezTo>
                          <a:pt x="-4637" y="746751"/>
                          <a:pt x="-33280" y="606881"/>
                          <a:pt x="0" y="500063"/>
                        </a:cubicBezTo>
                        <a:cubicBezTo>
                          <a:pt x="11078" y="399661"/>
                          <a:pt x="-3400" y="271363"/>
                          <a:pt x="0" y="201745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Thỏ</a:t>
            </a:r>
            <a:endParaRPr kumimoji="0" lang="en-US" sz="4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00307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7B6AF73-2565-47FC-8D39-0F8166B121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744" y="4033158"/>
            <a:ext cx="2155577" cy="185086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C2F8D9D-9B2D-446B-A739-D41FCF8D84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2532" y="4033157"/>
            <a:ext cx="2155577" cy="185086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C901270-8908-42B2-B9C7-6FC78B67C7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9881" y="4033157"/>
            <a:ext cx="2155577" cy="185086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1F110D3-8820-4756-BE83-19D3884ED3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3418" y="3234872"/>
            <a:ext cx="2155577" cy="185086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E4F9B85-BC68-46D9-AB54-57F0094716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671" y="3261997"/>
            <a:ext cx="2155577" cy="1850861"/>
          </a:xfrm>
          <a:prstGeom prst="rect">
            <a:avLst/>
          </a:prstGeom>
        </p:spPr>
      </p:pic>
      <p:sp>
        <p:nvSpPr>
          <p:cNvPr id="17" name="Rectangle: Rounded Corners 5">
            <a:extLst>
              <a:ext uri="{FF2B5EF4-FFF2-40B4-BE49-F238E27FC236}">
                <a16:creationId xmlns:a16="http://schemas.microsoft.com/office/drawing/2014/main" id="{375B7F41-B6BC-4285-A5D4-E61F19FAE58E}"/>
              </a:ext>
            </a:extLst>
          </p:cNvPr>
          <p:cNvSpPr/>
          <p:nvPr/>
        </p:nvSpPr>
        <p:spPr>
          <a:xfrm>
            <a:off x="2343477" y="1525075"/>
            <a:ext cx="7686348" cy="2999300"/>
          </a:xfrm>
          <a:custGeom>
            <a:avLst/>
            <a:gdLst>
              <a:gd name="connsiteX0" fmla="*/ 0 w 6022471"/>
              <a:gd name="connsiteY0" fmla="*/ 1012610 h 2025219"/>
              <a:gd name="connsiteX1" fmla="*/ 1012610 w 6022471"/>
              <a:gd name="connsiteY1" fmla="*/ 0 h 2025219"/>
              <a:gd name="connsiteX2" fmla="*/ 1623619 w 6022471"/>
              <a:gd name="connsiteY2" fmla="*/ 0 h 2025219"/>
              <a:gd name="connsiteX3" fmla="*/ 2274600 w 6022471"/>
              <a:gd name="connsiteY3" fmla="*/ 0 h 2025219"/>
              <a:gd name="connsiteX4" fmla="*/ 2925581 w 6022471"/>
              <a:gd name="connsiteY4" fmla="*/ 0 h 2025219"/>
              <a:gd name="connsiteX5" fmla="*/ 3376699 w 6022471"/>
              <a:gd name="connsiteY5" fmla="*/ 0 h 2025219"/>
              <a:gd name="connsiteX6" fmla="*/ 3867790 w 6022471"/>
              <a:gd name="connsiteY6" fmla="*/ 0 h 2025219"/>
              <a:gd name="connsiteX7" fmla="*/ 4438826 w 6022471"/>
              <a:gd name="connsiteY7" fmla="*/ 0 h 2025219"/>
              <a:gd name="connsiteX8" fmla="*/ 5009862 w 6022471"/>
              <a:gd name="connsiteY8" fmla="*/ 0 h 2025219"/>
              <a:gd name="connsiteX9" fmla="*/ 6022472 w 6022471"/>
              <a:gd name="connsiteY9" fmla="*/ 1012610 h 2025219"/>
              <a:gd name="connsiteX10" fmla="*/ 6022471 w 6022471"/>
              <a:gd name="connsiteY10" fmla="*/ 1012610 h 2025219"/>
              <a:gd name="connsiteX11" fmla="*/ 5009861 w 6022471"/>
              <a:gd name="connsiteY11" fmla="*/ 2025220 h 2025219"/>
              <a:gd name="connsiteX12" fmla="*/ 4438825 w 6022471"/>
              <a:gd name="connsiteY12" fmla="*/ 2025220 h 2025219"/>
              <a:gd name="connsiteX13" fmla="*/ 3947734 w 6022471"/>
              <a:gd name="connsiteY13" fmla="*/ 2025220 h 2025219"/>
              <a:gd name="connsiteX14" fmla="*/ 3336726 w 6022471"/>
              <a:gd name="connsiteY14" fmla="*/ 2025220 h 2025219"/>
              <a:gd name="connsiteX15" fmla="*/ 2685745 w 6022471"/>
              <a:gd name="connsiteY15" fmla="*/ 2025219 h 2025219"/>
              <a:gd name="connsiteX16" fmla="*/ 2074737 w 6022471"/>
              <a:gd name="connsiteY16" fmla="*/ 2025219 h 2025219"/>
              <a:gd name="connsiteX17" fmla="*/ 1503701 w 6022471"/>
              <a:gd name="connsiteY17" fmla="*/ 2025219 h 2025219"/>
              <a:gd name="connsiteX18" fmla="*/ 1012610 w 6022471"/>
              <a:gd name="connsiteY18" fmla="*/ 2025219 h 2025219"/>
              <a:gd name="connsiteX19" fmla="*/ 0 w 6022471"/>
              <a:gd name="connsiteY19" fmla="*/ 1012609 h 2025219"/>
              <a:gd name="connsiteX20" fmla="*/ 0 w 6022471"/>
              <a:gd name="connsiteY20" fmla="*/ 1012610 h 2025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22471" h="2025219" fill="none" extrusionOk="0">
                <a:moveTo>
                  <a:pt x="0" y="1012610"/>
                </a:moveTo>
                <a:cubicBezTo>
                  <a:pt x="-63277" y="315943"/>
                  <a:pt x="588584" y="20456"/>
                  <a:pt x="1012610" y="0"/>
                </a:cubicBezTo>
                <a:cubicBezTo>
                  <a:pt x="1189000" y="-47632"/>
                  <a:pt x="1383589" y="30741"/>
                  <a:pt x="1623619" y="0"/>
                </a:cubicBezTo>
                <a:cubicBezTo>
                  <a:pt x="1863649" y="-30741"/>
                  <a:pt x="2079440" y="34099"/>
                  <a:pt x="2274600" y="0"/>
                </a:cubicBezTo>
                <a:cubicBezTo>
                  <a:pt x="2469760" y="-34099"/>
                  <a:pt x="2736390" y="35288"/>
                  <a:pt x="2925581" y="0"/>
                </a:cubicBezTo>
                <a:cubicBezTo>
                  <a:pt x="3114772" y="-35288"/>
                  <a:pt x="3249971" y="30675"/>
                  <a:pt x="3376699" y="0"/>
                </a:cubicBezTo>
                <a:cubicBezTo>
                  <a:pt x="3503427" y="-30675"/>
                  <a:pt x="3700407" y="30159"/>
                  <a:pt x="3867790" y="0"/>
                </a:cubicBezTo>
                <a:cubicBezTo>
                  <a:pt x="4035173" y="-30159"/>
                  <a:pt x="4200710" y="17726"/>
                  <a:pt x="4438826" y="0"/>
                </a:cubicBezTo>
                <a:cubicBezTo>
                  <a:pt x="4676942" y="-17726"/>
                  <a:pt x="4796409" y="39005"/>
                  <a:pt x="5009862" y="0"/>
                </a:cubicBezTo>
                <a:cubicBezTo>
                  <a:pt x="5666546" y="-61602"/>
                  <a:pt x="6075555" y="436760"/>
                  <a:pt x="6022472" y="1012610"/>
                </a:cubicBezTo>
                <a:lnTo>
                  <a:pt x="6022471" y="1012610"/>
                </a:lnTo>
                <a:cubicBezTo>
                  <a:pt x="5938668" y="1667150"/>
                  <a:pt x="5546513" y="2040022"/>
                  <a:pt x="5009861" y="2025220"/>
                </a:cubicBezTo>
                <a:cubicBezTo>
                  <a:pt x="4727269" y="2087880"/>
                  <a:pt x="4659763" y="2000699"/>
                  <a:pt x="4438825" y="2025220"/>
                </a:cubicBezTo>
                <a:cubicBezTo>
                  <a:pt x="4217887" y="2049741"/>
                  <a:pt x="4104241" y="2022138"/>
                  <a:pt x="3947734" y="2025220"/>
                </a:cubicBezTo>
                <a:cubicBezTo>
                  <a:pt x="3791227" y="2028302"/>
                  <a:pt x="3498846" y="1978388"/>
                  <a:pt x="3336726" y="2025220"/>
                </a:cubicBezTo>
                <a:cubicBezTo>
                  <a:pt x="3174606" y="2072052"/>
                  <a:pt x="2989750" y="1953641"/>
                  <a:pt x="2685745" y="2025219"/>
                </a:cubicBezTo>
                <a:cubicBezTo>
                  <a:pt x="2381740" y="2096798"/>
                  <a:pt x="2365190" y="1952194"/>
                  <a:pt x="2074737" y="2025219"/>
                </a:cubicBezTo>
                <a:cubicBezTo>
                  <a:pt x="1784284" y="2098244"/>
                  <a:pt x="1651844" y="1981543"/>
                  <a:pt x="1503701" y="2025219"/>
                </a:cubicBezTo>
                <a:cubicBezTo>
                  <a:pt x="1355558" y="2068895"/>
                  <a:pt x="1180064" y="2017136"/>
                  <a:pt x="1012610" y="2025219"/>
                </a:cubicBezTo>
                <a:cubicBezTo>
                  <a:pt x="557214" y="2096102"/>
                  <a:pt x="59893" y="1437438"/>
                  <a:pt x="0" y="1012609"/>
                </a:cubicBezTo>
                <a:lnTo>
                  <a:pt x="0" y="1012610"/>
                </a:lnTo>
                <a:close/>
              </a:path>
              <a:path w="6022471" h="2025219" stroke="0" extrusionOk="0">
                <a:moveTo>
                  <a:pt x="0" y="1012610"/>
                </a:moveTo>
                <a:cubicBezTo>
                  <a:pt x="100478" y="341584"/>
                  <a:pt x="350922" y="-38651"/>
                  <a:pt x="1012610" y="0"/>
                </a:cubicBezTo>
                <a:cubicBezTo>
                  <a:pt x="1208239" y="-27993"/>
                  <a:pt x="1288323" y="41432"/>
                  <a:pt x="1503701" y="0"/>
                </a:cubicBezTo>
                <a:cubicBezTo>
                  <a:pt x="1719079" y="-41432"/>
                  <a:pt x="1809944" y="26974"/>
                  <a:pt x="2074737" y="0"/>
                </a:cubicBezTo>
                <a:cubicBezTo>
                  <a:pt x="2339530" y="-26974"/>
                  <a:pt x="2475202" y="27052"/>
                  <a:pt x="2685745" y="0"/>
                </a:cubicBezTo>
                <a:cubicBezTo>
                  <a:pt x="2896288" y="-27052"/>
                  <a:pt x="2983267" y="54714"/>
                  <a:pt x="3176836" y="0"/>
                </a:cubicBezTo>
                <a:cubicBezTo>
                  <a:pt x="3370405" y="-54714"/>
                  <a:pt x="3564520" y="13680"/>
                  <a:pt x="3667927" y="0"/>
                </a:cubicBezTo>
                <a:cubicBezTo>
                  <a:pt x="3771334" y="-13680"/>
                  <a:pt x="4019974" y="40064"/>
                  <a:pt x="4198991" y="0"/>
                </a:cubicBezTo>
                <a:cubicBezTo>
                  <a:pt x="4378008" y="-40064"/>
                  <a:pt x="4681995" y="25660"/>
                  <a:pt x="5009862" y="0"/>
                </a:cubicBezTo>
                <a:cubicBezTo>
                  <a:pt x="5466364" y="116366"/>
                  <a:pt x="6005259" y="364973"/>
                  <a:pt x="6022472" y="1012610"/>
                </a:cubicBezTo>
                <a:lnTo>
                  <a:pt x="6022471" y="1012610"/>
                </a:lnTo>
                <a:cubicBezTo>
                  <a:pt x="5920570" y="1527575"/>
                  <a:pt x="5586575" y="1909978"/>
                  <a:pt x="5009861" y="2025220"/>
                </a:cubicBezTo>
                <a:cubicBezTo>
                  <a:pt x="4895455" y="2047346"/>
                  <a:pt x="4756353" y="2023942"/>
                  <a:pt x="4558743" y="2025220"/>
                </a:cubicBezTo>
                <a:cubicBezTo>
                  <a:pt x="4361133" y="2026498"/>
                  <a:pt x="4101702" y="1984932"/>
                  <a:pt x="3947734" y="2025220"/>
                </a:cubicBezTo>
                <a:cubicBezTo>
                  <a:pt x="3793766" y="2065508"/>
                  <a:pt x="3583572" y="1973564"/>
                  <a:pt x="3336726" y="2025220"/>
                </a:cubicBezTo>
                <a:cubicBezTo>
                  <a:pt x="3089880" y="2076875"/>
                  <a:pt x="2949953" y="1984223"/>
                  <a:pt x="2725718" y="2025219"/>
                </a:cubicBezTo>
                <a:cubicBezTo>
                  <a:pt x="2501483" y="2066215"/>
                  <a:pt x="2435007" y="1974155"/>
                  <a:pt x="2274599" y="2025219"/>
                </a:cubicBezTo>
                <a:cubicBezTo>
                  <a:pt x="2114191" y="2076283"/>
                  <a:pt x="1821081" y="1951926"/>
                  <a:pt x="1663591" y="2025219"/>
                </a:cubicBezTo>
                <a:cubicBezTo>
                  <a:pt x="1506101" y="2098512"/>
                  <a:pt x="1269831" y="2019901"/>
                  <a:pt x="1012610" y="2025219"/>
                </a:cubicBezTo>
                <a:cubicBezTo>
                  <a:pt x="481391" y="1886743"/>
                  <a:pt x="-30261" y="1671298"/>
                  <a:pt x="0" y="1012609"/>
                </a:cubicBezTo>
                <a:lnTo>
                  <a:pt x="0" y="1012610"/>
                </a:ln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3667377045">
                  <a:custGeom>
                    <a:avLst/>
                    <a:gdLst>
                      <a:gd name="connsiteX0" fmla="*/ 0 w 7686348"/>
                      <a:gd name="connsiteY0" fmla="*/ 1499650 h 2999300"/>
                      <a:gd name="connsiteX1" fmla="*/ 1292371 w 7686348"/>
                      <a:gd name="connsiteY1" fmla="*/ 0 h 2999300"/>
                      <a:gd name="connsiteX2" fmla="*/ 2072189 w 7686348"/>
                      <a:gd name="connsiteY2" fmla="*/ 0 h 2999300"/>
                      <a:gd name="connsiteX3" fmla="*/ 2903022 w 7686348"/>
                      <a:gd name="connsiteY3" fmla="*/ 0 h 2999300"/>
                      <a:gd name="connsiteX4" fmla="*/ 3733855 w 7686348"/>
                      <a:gd name="connsiteY4" fmla="*/ 0 h 2999300"/>
                      <a:gd name="connsiteX5" fmla="*/ 4309607 w 7686348"/>
                      <a:gd name="connsiteY5" fmla="*/ 0 h 2999300"/>
                      <a:gd name="connsiteX6" fmla="*/ 4936375 w 7686348"/>
                      <a:gd name="connsiteY6" fmla="*/ 0 h 2999300"/>
                      <a:gd name="connsiteX7" fmla="*/ 5665176 w 7686348"/>
                      <a:gd name="connsiteY7" fmla="*/ 0 h 2999300"/>
                      <a:gd name="connsiteX8" fmla="*/ 6393977 w 7686348"/>
                      <a:gd name="connsiteY8" fmla="*/ 0 h 2999300"/>
                      <a:gd name="connsiteX9" fmla="*/ 7686349 w 7686348"/>
                      <a:gd name="connsiteY9" fmla="*/ 1499650 h 2999300"/>
                      <a:gd name="connsiteX10" fmla="*/ 7686348 w 7686348"/>
                      <a:gd name="connsiteY10" fmla="*/ 1499650 h 2999300"/>
                      <a:gd name="connsiteX11" fmla="*/ 6393976 w 7686348"/>
                      <a:gd name="connsiteY11" fmla="*/ 2999301 h 2999300"/>
                      <a:gd name="connsiteX12" fmla="*/ 5665175 w 7686348"/>
                      <a:gd name="connsiteY12" fmla="*/ 2999301 h 2999300"/>
                      <a:gd name="connsiteX13" fmla="*/ 5038406 w 7686348"/>
                      <a:gd name="connsiteY13" fmla="*/ 2999301 h 2999300"/>
                      <a:gd name="connsiteX14" fmla="*/ 4258590 w 7686348"/>
                      <a:gd name="connsiteY14" fmla="*/ 2999301 h 2999300"/>
                      <a:gd name="connsiteX15" fmla="*/ 3427757 w 7686348"/>
                      <a:gd name="connsiteY15" fmla="*/ 2999300 h 2999300"/>
                      <a:gd name="connsiteX16" fmla="*/ 2647941 w 7686348"/>
                      <a:gd name="connsiteY16" fmla="*/ 2999300 h 2999300"/>
                      <a:gd name="connsiteX17" fmla="*/ 1919140 w 7686348"/>
                      <a:gd name="connsiteY17" fmla="*/ 2999300 h 2999300"/>
                      <a:gd name="connsiteX18" fmla="*/ 1292371 w 7686348"/>
                      <a:gd name="connsiteY18" fmla="*/ 2999300 h 2999300"/>
                      <a:gd name="connsiteX19" fmla="*/ 0 w 7686348"/>
                      <a:gd name="connsiteY19" fmla="*/ 1499649 h 2999300"/>
                      <a:gd name="connsiteX20" fmla="*/ 0 w 7686348"/>
                      <a:gd name="connsiteY20" fmla="*/ 1499650 h 2999300"/>
                      <a:gd name="connsiteX0" fmla="*/ 0 w 7686348"/>
                      <a:gd name="connsiteY0" fmla="*/ 1499650 h 2999300"/>
                      <a:gd name="connsiteX1" fmla="*/ 1292371 w 7686348"/>
                      <a:gd name="connsiteY1" fmla="*/ 0 h 2999300"/>
                      <a:gd name="connsiteX2" fmla="*/ 1919140 w 7686348"/>
                      <a:gd name="connsiteY2" fmla="*/ 0 h 2999300"/>
                      <a:gd name="connsiteX3" fmla="*/ 2647941 w 7686348"/>
                      <a:gd name="connsiteY3" fmla="*/ 0 h 2999300"/>
                      <a:gd name="connsiteX4" fmla="*/ 3427757 w 7686348"/>
                      <a:gd name="connsiteY4" fmla="*/ 0 h 2999300"/>
                      <a:gd name="connsiteX5" fmla="*/ 4054526 w 7686348"/>
                      <a:gd name="connsiteY5" fmla="*/ 0 h 2999300"/>
                      <a:gd name="connsiteX6" fmla="*/ 4681294 w 7686348"/>
                      <a:gd name="connsiteY6" fmla="*/ 0 h 2999300"/>
                      <a:gd name="connsiteX7" fmla="*/ 5359080 w 7686348"/>
                      <a:gd name="connsiteY7" fmla="*/ 0 h 2999300"/>
                      <a:gd name="connsiteX8" fmla="*/ 6393977 w 7686348"/>
                      <a:gd name="connsiteY8" fmla="*/ 0 h 2999300"/>
                      <a:gd name="connsiteX9" fmla="*/ 7686349 w 7686348"/>
                      <a:gd name="connsiteY9" fmla="*/ 1499650 h 2999300"/>
                      <a:gd name="connsiteX10" fmla="*/ 7686348 w 7686348"/>
                      <a:gd name="connsiteY10" fmla="*/ 1499650 h 2999300"/>
                      <a:gd name="connsiteX11" fmla="*/ 6393976 w 7686348"/>
                      <a:gd name="connsiteY11" fmla="*/ 2999301 h 2999300"/>
                      <a:gd name="connsiteX12" fmla="*/ 5818223 w 7686348"/>
                      <a:gd name="connsiteY12" fmla="*/ 2999301 h 2999300"/>
                      <a:gd name="connsiteX13" fmla="*/ 5038406 w 7686348"/>
                      <a:gd name="connsiteY13" fmla="*/ 2999301 h 2999300"/>
                      <a:gd name="connsiteX14" fmla="*/ 4258590 w 7686348"/>
                      <a:gd name="connsiteY14" fmla="*/ 2999301 h 2999300"/>
                      <a:gd name="connsiteX15" fmla="*/ 3478774 w 7686348"/>
                      <a:gd name="connsiteY15" fmla="*/ 2999300 h 2999300"/>
                      <a:gd name="connsiteX16" fmla="*/ 2903020 w 7686348"/>
                      <a:gd name="connsiteY16" fmla="*/ 2999300 h 2999300"/>
                      <a:gd name="connsiteX17" fmla="*/ 2123204 w 7686348"/>
                      <a:gd name="connsiteY17" fmla="*/ 2999300 h 2999300"/>
                      <a:gd name="connsiteX18" fmla="*/ 1292371 w 7686348"/>
                      <a:gd name="connsiteY18" fmla="*/ 2999300 h 2999300"/>
                      <a:gd name="connsiteX19" fmla="*/ 0 w 7686348"/>
                      <a:gd name="connsiteY19" fmla="*/ 1499649 h 2999300"/>
                      <a:gd name="connsiteX20" fmla="*/ 0 w 7686348"/>
                      <a:gd name="connsiteY20" fmla="*/ 1499650 h 29993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7686348" h="2999300" fill="none" extrusionOk="0">
                        <a:moveTo>
                          <a:pt x="0" y="1499650"/>
                        </a:moveTo>
                        <a:cubicBezTo>
                          <a:pt x="-206996" y="556872"/>
                          <a:pt x="771005" y="-97536"/>
                          <a:pt x="1292371" y="0"/>
                        </a:cubicBezTo>
                        <a:cubicBezTo>
                          <a:pt x="1516178" y="-147819"/>
                          <a:pt x="1767551" y="100790"/>
                          <a:pt x="2072189" y="0"/>
                        </a:cubicBezTo>
                        <a:cubicBezTo>
                          <a:pt x="2384082" y="-48590"/>
                          <a:pt x="2620410" y="41755"/>
                          <a:pt x="2903022" y="0"/>
                        </a:cubicBezTo>
                        <a:cubicBezTo>
                          <a:pt x="3101529" y="-9491"/>
                          <a:pt x="3529505" y="53479"/>
                          <a:pt x="3733855" y="0"/>
                        </a:cubicBezTo>
                        <a:cubicBezTo>
                          <a:pt x="4004975" y="-27428"/>
                          <a:pt x="4158238" y="51843"/>
                          <a:pt x="4309607" y="0"/>
                        </a:cubicBezTo>
                        <a:cubicBezTo>
                          <a:pt x="4466099" y="-63817"/>
                          <a:pt x="4662188" y="39674"/>
                          <a:pt x="4936375" y="0"/>
                        </a:cubicBezTo>
                        <a:cubicBezTo>
                          <a:pt x="5132569" y="-43772"/>
                          <a:pt x="5306340" y="54574"/>
                          <a:pt x="5665176" y="0"/>
                        </a:cubicBezTo>
                        <a:cubicBezTo>
                          <a:pt x="5920699" y="-9963"/>
                          <a:pt x="6139823" y="53251"/>
                          <a:pt x="6393977" y="0"/>
                        </a:cubicBezTo>
                        <a:cubicBezTo>
                          <a:pt x="7207223" y="-122816"/>
                          <a:pt x="7747160" y="520994"/>
                          <a:pt x="7686349" y="1499650"/>
                        </a:cubicBezTo>
                        <a:lnTo>
                          <a:pt x="7686348" y="1499650"/>
                        </a:lnTo>
                        <a:cubicBezTo>
                          <a:pt x="7477697" y="2491708"/>
                          <a:pt x="7095219" y="3059486"/>
                          <a:pt x="6393976" y="2999301"/>
                        </a:cubicBezTo>
                        <a:cubicBezTo>
                          <a:pt x="6036547" y="3082038"/>
                          <a:pt x="5923941" y="2935934"/>
                          <a:pt x="5665175" y="2999301"/>
                        </a:cubicBezTo>
                        <a:cubicBezTo>
                          <a:pt x="5402908" y="3004257"/>
                          <a:pt x="5197052" y="2994442"/>
                          <a:pt x="5038406" y="2999301"/>
                        </a:cubicBezTo>
                        <a:cubicBezTo>
                          <a:pt x="4846698" y="3009351"/>
                          <a:pt x="4479456" y="2898622"/>
                          <a:pt x="4258590" y="2999301"/>
                        </a:cubicBezTo>
                        <a:cubicBezTo>
                          <a:pt x="4083731" y="3059524"/>
                          <a:pt x="3780079" y="2920174"/>
                          <a:pt x="3427757" y="2999300"/>
                        </a:cubicBezTo>
                        <a:cubicBezTo>
                          <a:pt x="2999249" y="3122442"/>
                          <a:pt x="2956769" y="2892889"/>
                          <a:pt x="2647941" y="2999300"/>
                        </a:cubicBezTo>
                        <a:cubicBezTo>
                          <a:pt x="2281112" y="3110630"/>
                          <a:pt x="2102767" y="2947715"/>
                          <a:pt x="1919140" y="2999300"/>
                        </a:cubicBezTo>
                        <a:cubicBezTo>
                          <a:pt x="1740990" y="3089097"/>
                          <a:pt x="1488722" y="3002465"/>
                          <a:pt x="1292371" y="2999300"/>
                        </a:cubicBezTo>
                        <a:cubicBezTo>
                          <a:pt x="692229" y="3165913"/>
                          <a:pt x="-17248" y="2049626"/>
                          <a:pt x="0" y="1499649"/>
                        </a:cubicBezTo>
                        <a:lnTo>
                          <a:pt x="0" y="1499650"/>
                        </a:lnTo>
                        <a:close/>
                      </a:path>
                      <a:path w="7686348" h="2999300" stroke="0" extrusionOk="0">
                        <a:moveTo>
                          <a:pt x="0" y="1499650"/>
                        </a:moveTo>
                        <a:cubicBezTo>
                          <a:pt x="99549" y="496426"/>
                          <a:pt x="391662" y="-218028"/>
                          <a:pt x="1292371" y="0"/>
                        </a:cubicBezTo>
                        <a:cubicBezTo>
                          <a:pt x="1538974" y="-36822"/>
                          <a:pt x="1658199" y="81026"/>
                          <a:pt x="1919140" y="0"/>
                        </a:cubicBezTo>
                        <a:cubicBezTo>
                          <a:pt x="2203411" y="-79064"/>
                          <a:pt x="2325655" y="40429"/>
                          <a:pt x="2647941" y="0"/>
                        </a:cubicBezTo>
                        <a:cubicBezTo>
                          <a:pt x="3023988" y="-32847"/>
                          <a:pt x="3171103" y="34983"/>
                          <a:pt x="3427757" y="0"/>
                        </a:cubicBezTo>
                        <a:cubicBezTo>
                          <a:pt x="3689982" y="-43480"/>
                          <a:pt x="3837165" y="58995"/>
                          <a:pt x="4054526" y="0"/>
                        </a:cubicBezTo>
                        <a:cubicBezTo>
                          <a:pt x="4305837" y="-89114"/>
                          <a:pt x="4522229" y="39665"/>
                          <a:pt x="4681294" y="0"/>
                        </a:cubicBezTo>
                        <a:cubicBezTo>
                          <a:pt x="4821284" y="-55786"/>
                          <a:pt x="5195179" y="59379"/>
                          <a:pt x="5359080" y="0"/>
                        </a:cubicBezTo>
                        <a:cubicBezTo>
                          <a:pt x="5495384" y="-73620"/>
                          <a:pt x="5946167" y="39243"/>
                          <a:pt x="6393977" y="0"/>
                        </a:cubicBezTo>
                        <a:cubicBezTo>
                          <a:pt x="6960878" y="22612"/>
                          <a:pt x="7609251" y="703099"/>
                          <a:pt x="7686349" y="1499650"/>
                        </a:cubicBezTo>
                        <a:lnTo>
                          <a:pt x="7686348" y="1499650"/>
                        </a:lnTo>
                        <a:cubicBezTo>
                          <a:pt x="7551271" y="2283561"/>
                          <a:pt x="7030595" y="2754708"/>
                          <a:pt x="6393976" y="2999301"/>
                        </a:cubicBezTo>
                        <a:cubicBezTo>
                          <a:pt x="6255579" y="3007408"/>
                          <a:pt x="6072248" y="2993440"/>
                          <a:pt x="5818223" y="2999301"/>
                        </a:cubicBezTo>
                        <a:cubicBezTo>
                          <a:pt x="5545879" y="2965026"/>
                          <a:pt x="5187797" y="2940313"/>
                          <a:pt x="5038406" y="2999301"/>
                        </a:cubicBezTo>
                        <a:cubicBezTo>
                          <a:pt x="4833872" y="2980508"/>
                          <a:pt x="4561524" y="2926131"/>
                          <a:pt x="4258590" y="2999301"/>
                        </a:cubicBezTo>
                        <a:cubicBezTo>
                          <a:pt x="3962659" y="3074104"/>
                          <a:pt x="3789585" y="2900156"/>
                          <a:pt x="3478774" y="2999300"/>
                        </a:cubicBezTo>
                        <a:cubicBezTo>
                          <a:pt x="3220744" y="3036310"/>
                          <a:pt x="3113077" y="2885994"/>
                          <a:pt x="2903020" y="2999300"/>
                        </a:cubicBezTo>
                        <a:cubicBezTo>
                          <a:pt x="2640749" y="3076641"/>
                          <a:pt x="2299834" y="2923708"/>
                          <a:pt x="2123204" y="2999300"/>
                        </a:cubicBezTo>
                        <a:cubicBezTo>
                          <a:pt x="1870829" y="3092593"/>
                          <a:pt x="1606221" y="3084189"/>
                          <a:pt x="1292371" y="2999300"/>
                        </a:cubicBezTo>
                        <a:cubicBezTo>
                          <a:pt x="788397" y="2889926"/>
                          <a:pt x="56952" y="2515029"/>
                          <a:pt x="0" y="1499649"/>
                        </a:cubicBezTo>
                        <a:lnTo>
                          <a:pt x="0" y="1499650"/>
                        </a:lnTo>
                        <a:close/>
                      </a:path>
                      <a:path w="7686348" h="2999300" fill="none" stroke="0" extrusionOk="0">
                        <a:moveTo>
                          <a:pt x="0" y="1499650"/>
                        </a:moveTo>
                        <a:cubicBezTo>
                          <a:pt x="-49720" y="433372"/>
                          <a:pt x="679331" y="3179"/>
                          <a:pt x="1292371" y="0"/>
                        </a:cubicBezTo>
                        <a:cubicBezTo>
                          <a:pt x="1481006" y="-106647"/>
                          <a:pt x="1736210" y="-16403"/>
                          <a:pt x="2072189" y="0"/>
                        </a:cubicBezTo>
                        <a:cubicBezTo>
                          <a:pt x="2361592" y="-23297"/>
                          <a:pt x="2668396" y="61632"/>
                          <a:pt x="2903022" y="0"/>
                        </a:cubicBezTo>
                        <a:cubicBezTo>
                          <a:pt x="3181432" y="-65871"/>
                          <a:pt x="3471136" y="51505"/>
                          <a:pt x="3733855" y="0"/>
                        </a:cubicBezTo>
                        <a:cubicBezTo>
                          <a:pt x="3934462" y="-24707"/>
                          <a:pt x="4143636" y="49003"/>
                          <a:pt x="4309607" y="0"/>
                        </a:cubicBezTo>
                        <a:cubicBezTo>
                          <a:pt x="4519314" y="-29004"/>
                          <a:pt x="4719970" y="24841"/>
                          <a:pt x="4936375" y="0"/>
                        </a:cubicBezTo>
                        <a:cubicBezTo>
                          <a:pt x="5142697" y="-553"/>
                          <a:pt x="5361159" y="47259"/>
                          <a:pt x="5665176" y="0"/>
                        </a:cubicBezTo>
                        <a:cubicBezTo>
                          <a:pt x="5964280" y="10466"/>
                          <a:pt x="6094394" y="78917"/>
                          <a:pt x="6393977" y="0"/>
                        </a:cubicBezTo>
                        <a:cubicBezTo>
                          <a:pt x="7180275" y="-215100"/>
                          <a:pt x="7821151" y="634184"/>
                          <a:pt x="7686349" y="1499650"/>
                        </a:cubicBezTo>
                        <a:lnTo>
                          <a:pt x="7686348" y="1499650"/>
                        </a:lnTo>
                        <a:cubicBezTo>
                          <a:pt x="7682825" y="2370297"/>
                          <a:pt x="6933804" y="2928031"/>
                          <a:pt x="6393976" y="2999301"/>
                        </a:cubicBezTo>
                        <a:cubicBezTo>
                          <a:pt x="6026725" y="3084189"/>
                          <a:pt x="5942897" y="2980970"/>
                          <a:pt x="5665175" y="2999301"/>
                        </a:cubicBezTo>
                        <a:cubicBezTo>
                          <a:pt x="5369756" y="3047324"/>
                          <a:pt x="5213277" y="3017654"/>
                          <a:pt x="5038406" y="2999301"/>
                        </a:cubicBezTo>
                        <a:cubicBezTo>
                          <a:pt x="4822078" y="3028057"/>
                          <a:pt x="4514383" y="2932719"/>
                          <a:pt x="4258590" y="2999301"/>
                        </a:cubicBezTo>
                        <a:cubicBezTo>
                          <a:pt x="4107462" y="3093506"/>
                          <a:pt x="3780329" y="2937761"/>
                          <a:pt x="3427757" y="2999300"/>
                        </a:cubicBezTo>
                        <a:cubicBezTo>
                          <a:pt x="3040158" y="3117609"/>
                          <a:pt x="3024717" y="2861127"/>
                          <a:pt x="2647941" y="2999300"/>
                        </a:cubicBezTo>
                        <a:cubicBezTo>
                          <a:pt x="2260748" y="3161649"/>
                          <a:pt x="2087995" y="2890710"/>
                          <a:pt x="1919140" y="2999300"/>
                        </a:cubicBezTo>
                        <a:cubicBezTo>
                          <a:pt x="1740827" y="3065610"/>
                          <a:pt x="1488341" y="3004620"/>
                          <a:pt x="1292371" y="2999300"/>
                        </a:cubicBezTo>
                        <a:cubicBezTo>
                          <a:pt x="786760" y="2970691"/>
                          <a:pt x="50816" y="2298368"/>
                          <a:pt x="0" y="1499649"/>
                        </a:cubicBezTo>
                        <a:lnTo>
                          <a:pt x="0" y="1499650"/>
                        </a:ln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6B94DD4-56DA-4FF5-8596-F77B6ECC23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0500" y="901905"/>
            <a:ext cx="8071804" cy="26458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9CBC4F3-DC2E-F7DF-52CA-C3196DEDCB37}"/>
              </a:ext>
            </a:extLst>
          </p:cNvPr>
          <p:cNvSpPr txBox="1"/>
          <p:nvPr/>
        </p:nvSpPr>
        <p:spPr>
          <a:xfrm>
            <a:off x="5324475" y="3429000"/>
            <a:ext cx="22764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Tiết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13F157-ED3B-9C15-F6BE-1493ECF845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0884" y="2250502"/>
            <a:ext cx="6968332" cy="149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842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9" b="14886"/>
          <a:stretch>
            <a:fillRect/>
          </a:stretch>
        </p:blipFill>
        <p:spPr>
          <a:xfrm>
            <a:off x="0" y="215295"/>
            <a:ext cx="12222079" cy="488229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121787" y="171148"/>
            <a:ext cx="771015" cy="51465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r="2945" b="44001"/>
          <a:stretch>
            <a:fillRect/>
          </a:stretch>
        </p:blipFill>
        <p:spPr>
          <a:xfrm>
            <a:off x="0" y="2259023"/>
            <a:ext cx="12222079" cy="461903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0856454" y="136051"/>
            <a:ext cx="1225130" cy="122513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40405" y="282173"/>
            <a:ext cx="698791" cy="46644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936612" y="-41150"/>
            <a:ext cx="944818" cy="63066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506200" y="1440425"/>
            <a:ext cx="1150767" cy="7681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>
            <a:off x="1572013" y="3088860"/>
            <a:ext cx="1923581" cy="295935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flipH="1">
            <a:off x="8480382" y="3852107"/>
            <a:ext cx="3282808" cy="255238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0299186" y="3806723"/>
            <a:ext cx="1922893" cy="264315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2856449" y="4837291"/>
            <a:ext cx="2150111" cy="161258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flipH="1">
            <a:off x="39536" y="3806723"/>
            <a:ext cx="1693185" cy="276156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006560" y="127000"/>
            <a:ext cx="1049977" cy="70086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7766242" y="351172"/>
            <a:ext cx="714140" cy="47668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732721" y="5882489"/>
            <a:ext cx="378905" cy="6858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8868439" y="5747270"/>
            <a:ext cx="496106" cy="849861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7384792" y="5436532"/>
            <a:ext cx="738521" cy="1265132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flipH="1">
            <a:off x="4540557" y="5084197"/>
            <a:ext cx="466003" cy="798293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flipH="1">
            <a:off x="6811116" y="5084197"/>
            <a:ext cx="399023" cy="683552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-180135" y="5483343"/>
            <a:ext cx="738521" cy="1265132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flipH="1">
            <a:off x="11615581" y="5826243"/>
            <a:ext cx="466003" cy="798293"/>
          </a:xfrm>
          <a:prstGeom prst="rect">
            <a:avLst/>
          </a:prstGeom>
        </p:spPr>
      </p:pic>
      <p:pic>
        <p:nvPicPr>
          <p:cNvPr id="26" name="Picture 3">
            <a:extLst>
              <a:ext uri="{FF2B5EF4-FFF2-40B4-BE49-F238E27FC236}">
                <a16:creationId xmlns:a16="http://schemas.microsoft.com/office/drawing/2014/main" id="{BBA31996-1A6C-26C1-1C06-BB1D35358BBF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3281012" y="127000"/>
            <a:ext cx="6054539" cy="67510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4C1867-DB23-51C1-2BCF-F554FC62E91E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007532" y="686054"/>
            <a:ext cx="4767485" cy="2914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6111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raphic 30">
            <a:extLst>
              <a:ext uri="{FF2B5EF4-FFF2-40B4-BE49-F238E27FC236}">
                <a16:creationId xmlns:a16="http://schemas.microsoft.com/office/drawing/2014/main" id="{0E0C5AAB-D9DE-40ED-BD20-40B2E6D713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2"/>
            <a:ext cx="12317691" cy="6919564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CBD4A4C-7C19-47EA-9EEB-0478C580A815}"/>
              </a:ext>
            </a:extLst>
          </p:cNvPr>
          <p:cNvSpPr/>
          <p:nvPr/>
        </p:nvSpPr>
        <p:spPr>
          <a:xfrm>
            <a:off x="192827" y="238125"/>
            <a:ext cx="11999173" cy="6429375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4CE36E6-F78C-1B43-B6EA-505AA3D1A54C}"/>
              </a:ext>
            </a:extLst>
          </p:cNvPr>
          <p:cNvGrpSpPr/>
          <p:nvPr/>
        </p:nvGrpSpPr>
        <p:grpSpPr>
          <a:xfrm>
            <a:off x="379303" y="229447"/>
            <a:ext cx="11083743" cy="882227"/>
            <a:chOff x="398" y="23"/>
            <a:chExt cx="10804" cy="1042"/>
          </a:xfrm>
        </p:grpSpPr>
        <p:sp>
          <p:nvSpPr>
            <p:cNvPr id="3" name="Text Box 14">
              <a:extLst>
                <a:ext uri="{FF2B5EF4-FFF2-40B4-BE49-F238E27FC236}">
                  <a16:creationId xmlns:a16="http://schemas.microsoft.com/office/drawing/2014/main" id="{ECB2C5E7-C581-8111-9943-12B631EC3995}"/>
                </a:ext>
              </a:extLst>
            </p:cNvPr>
            <p:cNvSpPr txBox="1"/>
            <p:nvPr/>
          </p:nvSpPr>
          <p:spPr>
            <a:xfrm>
              <a:off x="1386" y="152"/>
              <a:ext cx="9816" cy="788"/>
            </a:xfrm>
            <a:prstGeom prst="rect">
              <a:avLst/>
            </a:prstGeom>
            <a:solidFill>
              <a:srgbClr val="F9A9CF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vi-VN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 panose="020B0604020202020204"/>
                </a:rPr>
                <a:t>Quan sát biểu đồ sau và trả lời các câu hỏi:</a:t>
              </a:r>
              <a:endPara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/>
              </a:endParaRP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4A24AC6-70BB-DC7A-B449-58CDC8BAA172}"/>
                </a:ext>
              </a:extLst>
            </p:cNvPr>
            <p:cNvGrpSpPr/>
            <p:nvPr/>
          </p:nvGrpSpPr>
          <p:grpSpPr>
            <a:xfrm>
              <a:off x="398" y="23"/>
              <a:ext cx="1123" cy="1042"/>
              <a:chOff x="314" y="45"/>
              <a:chExt cx="1123" cy="1042"/>
            </a:xfrm>
          </p:grpSpPr>
          <p:sp>
            <p:nvSpPr>
              <p:cNvPr id="5" name="Isosceles Triangle 4">
                <a:extLst>
                  <a:ext uri="{FF2B5EF4-FFF2-40B4-BE49-F238E27FC236}">
                    <a16:creationId xmlns:a16="http://schemas.microsoft.com/office/drawing/2014/main" id="{396B5D4E-6183-C468-4EE8-5B4A9FB6BE86}"/>
                  </a:ext>
                </a:extLst>
              </p:cNvPr>
              <p:cNvSpPr/>
              <p:nvPr/>
            </p:nvSpPr>
            <p:spPr>
              <a:xfrm>
                <a:off x="314" y="45"/>
                <a:ext cx="1123" cy="956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 panose="020B0604020202020204"/>
                </a:endParaRPr>
              </a:p>
            </p:txBody>
          </p:sp>
          <p:sp>
            <p:nvSpPr>
              <p:cNvPr id="7" name="Text Box 10">
                <a:extLst>
                  <a:ext uri="{FF2B5EF4-FFF2-40B4-BE49-F238E27FC236}">
                    <a16:creationId xmlns:a16="http://schemas.microsoft.com/office/drawing/2014/main" id="{C7306711-1FBE-D907-4F15-5AA0CD4B1514}"/>
                  </a:ext>
                </a:extLst>
              </p:cNvPr>
              <p:cNvSpPr txBox="1"/>
              <p:nvPr/>
            </p:nvSpPr>
            <p:spPr>
              <a:xfrm>
                <a:off x="643" y="109"/>
                <a:ext cx="634" cy="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42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  <a:sym typeface="Arial" panose="020B0604020202020204"/>
                  </a:rPr>
                  <a:t>3</a:t>
                </a:r>
              </a:p>
            </p:txBody>
          </p:sp>
        </p:grp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97B04345-B329-82EB-D07B-6CBDACC9A1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6240" y="1255077"/>
            <a:ext cx="6461760" cy="395748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16A53FB-35A0-D3B8-9B9B-280046069A83}"/>
              </a:ext>
            </a:extLst>
          </p:cNvPr>
          <p:cNvSpPr txBox="1"/>
          <p:nvPr/>
        </p:nvSpPr>
        <p:spPr>
          <a:xfrm>
            <a:off x="873760" y="5161280"/>
            <a:ext cx="1066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a) Số lượng xuất khẩu hạt tiêu của Việt Nam trong năm 2020 là bao nhiêu tấn?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b) Mặt hàng nào Việt Nam xuất khẩu nhiều nhất trong năm 2020?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c) Tổng số lượng xuất khẩu của bốn mặt hàng trên là bao nhiêu tấn?</a:t>
            </a:r>
          </a:p>
        </p:txBody>
      </p:sp>
    </p:spTree>
    <p:extLst>
      <p:ext uri="{BB962C8B-B14F-4D97-AF65-F5344CB8AC3E}">
        <p14:creationId xmlns:p14="http://schemas.microsoft.com/office/powerpoint/2010/main" val="1186305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raphic 30">
            <a:extLst>
              <a:ext uri="{FF2B5EF4-FFF2-40B4-BE49-F238E27FC236}">
                <a16:creationId xmlns:a16="http://schemas.microsoft.com/office/drawing/2014/main" id="{0E0C5AAB-D9DE-40ED-BD20-40B2E6D713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2"/>
            <a:ext cx="12317691" cy="6919564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CBD4A4C-7C19-47EA-9EEB-0478C580A815}"/>
              </a:ext>
            </a:extLst>
          </p:cNvPr>
          <p:cNvSpPr/>
          <p:nvPr/>
        </p:nvSpPr>
        <p:spPr>
          <a:xfrm>
            <a:off x="192827" y="238125"/>
            <a:ext cx="11999173" cy="6429375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EF2827E-EC47-EAC7-6589-DF952B5159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320" y="1600517"/>
            <a:ext cx="6461760" cy="395748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E9940C-2787-6B58-C2A2-E4077C46D014}"/>
              </a:ext>
            </a:extLst>
          </p:cNvPr>
          <p:cNvSpPr txBox="1"/>
          <p:nvPr/>
        </p:nvSpPr>
        <p:spPr>
          <a:xfrm>
            <a:off x="5886451" y="1304290"/>
            <a:ext cx="53708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a) Số lượng xuất khẩu hạt tiêu của Việt Nam trong năm 2020 là bao nhiêu tấn?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058FD1-1E8D-1D73-2AEF-B1A9D8D0C88A}"/>
              </a:ext>
            </a:extLst>
          </p:cNvPr>
          <p:cNvSpPr txBox="1"/>
          <p:nvPr/>
        </p:nvSpPr>
        <p:spPr>
          <a:xfrm>
            <a:off x="6122035" y="3201670"/>
            <a:ext cx="55389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 lượng xuất khẩu hạt tiêu của Việt Nam trong năm 2020 là 285 292 tấn.</a:t>
            </a:r>
          </a:p>
        </p:txBody>
      </p:sp>
    </p:spTree>
    <p:extLst>
      <p:ext uri="{BB962C8B-B14F-4D97-AF65-F5344CB8AC3E}">
        <p14:creationId xmlns:p14="http://schemas.microsoft.com/office/powerpoint/2010/main" val="3198376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Weltkindertag! by Slidego">
  <a:themeElements>
    <a:clrScheme name="Simple Light">
      <a:dk1>
        <a:srgbClr val="000000"/>
      </a:dk1>
      <a:lt1>
        <a:srgbClr val="FFFFFF"/>
      </a:lt1>
      <a:dk2>
        <a:srgbClr val="A3EEFF"/>
      </a:dk2>
      <a:lt2>
        <a:srgbClr val="FFC600"/>
      </a:lt2>
      <a:accent1>
        <a:srgbClr val="FF8C00"/>
      </a:accent1>
      <a:accent2>
        <a:srgbClr val="F7727B"/>
      </a:accent2>
      <a:accent3>
        <a:srgbClr val="621B21"/>
      </a:accent3>
      <a:accent4>
        <a:srgbClr val="CEDE86"/>
      </a:accent4>
      <a:accent5>
        <a:srgbClr val="9DCA55"/>
      </a:accent5>
      <a:accent6>
        <a:srgbClr val="3D7D40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727</Words>
  <Application>Microsoft Office PowerPoint</Application>
  <PresentationFormat>Widescreen</PresentationFormat>
  <Paragraphs>75</Paragraphs>
  <Slides>19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33" baseType="lpstr">
      <vt:lpstr>Berkshire Swash</vt:lpstr>
      <vt:lpstr>Arial</vt:lpstr>
      <vt:lpstr>Calibri</vt:lpstr>
      <vt:lpstr>Calibri Light</vt:lpstr>
      <vt:lpstr>Lato</vt:lpstr>
      <vt:lpstr>Livvic</vt:lpstr>
      <vt:lpstr>Open Sans</vt:lpstr>
      <vt:lpstr>Patrick Hand</vt:lpstr>
      <vt:lpstr>Roboto</vt:lpstr>
      <vt:lpstr>Roboto Condensed Light</vt:lpstr>
      <vt:lpstr>Wingdings</vt:lpstr>
      <vt:lpstr>1_Office Theme</vt:lpstr>
      <vt:lpstr>2_Office Theme</vt:lpstr>
      <vt:lpstr>Weltkindertag! by Slidego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5</cp:revision>
  <dcterms:created xsi:type="dcterms:W3CDTF">2024-03-23T08:48:07Z</dcterms:created>
  <dcterms:modified xsi:type="dcterms:W3CDTF">2024-03-24T03:15:16Z</dcterms:modified>
</cp:coreProperties>
</file>