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64" r:id="rId2"/>
    <p:sldId id="289" r:id="rId3"/>
    <p:sldId id="261" r:id="rId4"/>
    <p:sldId id="272" r:id="rId5"/>
    <p:sldId id="273" r:id="rId6"/>
    <p:sldId id="290" r:id="rId7"/>
    <p:sldId id="291" r:id="rId8"/>
    <p:sldId id="292" r:id="rId9"/>
    <p:sldId id="277" r:id="rId10"/>
    <p:sldId id="286" r:id="rId11"/>
    <p:sldId id="27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325BA3-3899-4576-97CA-0E1516CC9662}" type="datetimeFigureOut">
              <a:rPr lang="en-US" smtClean="0"/>
              <a:t>3/30/2024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FF679-BCB0-430E-8E08-E5B53321B8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650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16757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5580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71023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54DB1BD0-9154-45A6-BE1B-F3511BC16D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71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11" Type="http://schemas.openxmlformats.org/officeDocument/2006/relationships/image" Target="../media/image7.png"/><Relationship Id="rId5" Type="http://schemas.openxmlformats.org/officeDocument/2006/relationships/image" Target="../media/image27.png"/><Relationship Id="rId15" Type="http://schemas.openxmlformats.org/officeDocument/2006/relationships/image" Target="../media/image35.png"/><Relationship Id="rId10" Type="http://schemas.openxmlformats.org/officeDocument/2006/relationships/image" Target="../media/image6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Relationship Id="rId1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2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4241090" y="1866766"/>
            <a:ext cx="426042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288996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5180329-79E7-D9CF-1076-78E8943C2D87}"/>
              </a:ext>
            </a:extLst>
          </p:cNvPr>
          <p:cNvSpPr/>
          <p:nvPr/>
        </p:nvSpPr>
        <p:spPr>
          <a:xfrm>
            <a:off x="228600" y="409575"/>
            <a:ext cx="11744325" cy="603885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3208AC-B883-CEEB-D774-07750F9BB3F4}"/>
              </a:ext>
            </a:extLst>
          </p:cNvPr>
          <p:cNvSpPr txBox="1"/>
          <p:nvPr/>
        </p:nvSpPr>
        <p:spPr>
          <a:xfrm>
            <a:off x="1066800" y="561975"/>
            <a:ext cx="9858375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vi-VN" sz="28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 Gợi ý:</a:t>
            </a:r>
            <a:endParaRPr lang="en-US" sz="2800" b="1" i="0" dirty="0">
              <a:solidFill>
                <a:srgbClr val="FF000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- 3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Sách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vở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quần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áo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- 3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vật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xe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đạp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dùng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lang="en-US" sz="28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endParaRPr lang="en-US" sz="28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- 3 lợi ích của việc tiết kiệm: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Giúp chúng ta có khoản tiền chuẩn bị cho những dự định ở tương lai.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Dự phòng những việc bất chợt, những biến cố xảy đến trong tương lai.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Giúp ta cảm thấy yên tâm hơn.</a:t>
            </a:r>
          </a:p>
          <a:p>
            <a:pPr algn="just"/>
            <a:r>
              <a:rPr lang="vi-VN" sz="2800" b="1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- Kể một vài việc em có thể làm từ thiện: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Em quyên góp sách vở cũ, quần áo cũ ủng hộ các bạn khó khăn.</a:t>
            </a:r>
          </a:p>
          <a:p>
            <a:pPr algn="just"/>
            <a:r>
              <a:rPr lang="vi-VN" sz="2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+ Em tiết kiệm tiền tiêu vặt, hoặc tiền mua đồ chơi để ủng hộ đồng bào miền Trung bị ảnh hưởng của bão lũ.</a:t>
            </a:r>
          </a:p>
        </p:txBody>
      </p:sp>
    </p:spTree>
    <p:extLst>
      <p:ext uri="{BB962C8B-B14F-4D97-AF65-F5344CB8AC3E}">
        <p14:creationId xmlns:p14="http://schemas.microsoft.com/office/powerpoint/2010/main" val="24126378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>
            <a:extLst>
              <a:ext uri="{FF2B5EF4-FFF2-40B4-BE49-F238E27FC236}">
                <a16:creationId xmlns:a16="http://schemas.microsoft.com/office/drawing/2014/main" id="{EB7AA3CC-45B8-45BE-8B85-652105D0F7FF}"/>
              </a:ext>
            </a:extLst>
          </p:cNvPr>
          <p:cNvGrpSpPr/>
          <p:nvPr/>
        </p:nvGrpSpPr>
        <p:grpSpPr>
          <a:xfrm flipH="1">
            <a:off x="0" y="0"/>
            <a:ext cx="8745690" cy="6858000"/>
            <a:chOff x="3446310" y="0"/>
            <a:chExt cx="8745690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B97776C2-8B9A-4B3F-A02B-90B152FE04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2067"/>
            <a:stretch/>
          </p:blipFill>
          <p:spPr>
            <a:xfrm>
              <a:off x="4233069" y="0"/>
              <a:ext cx="7958931" cy="6858000"/>
            </a:xfrm>
            <a:prstGeom prst="rect">
              <a:avLst/>
            </a:prstGeom>
          </p:spPr>
        </p:pic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CE656F27-6CC7-4553-875A-552B6B18EED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7937" y="5648325"/>
              <a:ext cx="695325" cy="733425"/>
            </a:xfrm>
            <a:prstGeom prst="rect">
              <a:avLst/>
            </a:prstGeom>
          </p:spPr>
        </p:pic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47200FD2-8D39-42D0-832C-D9B48F7F891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96633" y="430187"/>
              <a:ext cx="455560" cy="607413"/>
            </a:xfrm>
            <a:prstGeom prst="rect">
              <a:avLst/>
            </a:prstGeom>
          </p:spPr>
        </p:pic>
        <p:pic>
          <p:nvPicPr>
            <p:cNvPr id="6" name="图片 5">
              <a:extLst>
                <a:ext uri="{FF2B5EF4-FFF2-40B4-BE49-F238E27FC236}">
                  <a16:creationId xmlns:a16="http://schemas.microsoft.com/office/drawing/2014/main" id="{47BD9BC2-4EB7-4B94-BB38-22B05FD9184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86586" y="2025821"/>
              <a:ext cx="896088" cy="1006134"/>
            </a:xfrm>
            <a:prstGeom prst="rect">
              <a:avLst/>
            </a:prstGeom>
          </p:spPr>
        </p:pic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9B14C292-FBC9-4A90-A366-E58779A32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9292" y="4142968"/>
              <a:ext cx="783488" cy="554038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D3EDA489-D799-45BF-BD48-4BC5C40C18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6310" y="1528960"/>
              <a:ext cx="851499" cy="654050"/>
            </a:xfrm>
            <a:prstGeom prst="rect">
              <a:avLst/>
            </a:prstGeom>
          </p:spPr>
        </p:pic>
      </p:grpSp>
      <p:sp>
        <p:nvSpPr>
          <p:cNvPr id="2" name="文本框 1">
            <a:extLst>
              <a:ext uri="{FF2B5EF4-FFF2-40B4-BE49-F238E27FC236}">
                <a16:creationId xmlns:a16="http://schemas.microsoft.com/office/drawing/2014/main" id="{CDCF7EB0-4690-484B-9DBD-B0A2DCA992B3}"/>
              </a:ext>
            </a:extLst>
          </p:cNvPr>
          <p:cNvSpPr txBox="1"/>
          <p:nvPr/>
        </p:nvSpPr>
        <p:spPr>
          <a:xfrm>
            <a:off x="100929" y="1351508"/>
            <a:ext cx="4677884" cy="4154984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contourW="127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Tạm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biệt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và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srgbClr val="EF0D1C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Hẹn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gặp</a:t>
            </a:r>
            <a:r>
              <a:rPr kumimoji="0" lang="en-US" altLang="zh-CN" sz="8800" b="1" i="0" u="none" strike="noStrike" kern="1200" cap="none" spc="0" normalizeH="0" baseline="0" noProof="0" dirty="0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 </a:t>
            </a: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srgbClr val="EF0D1C"/>
                </a:solidFill>
                <a:effectLst/>
                <a:uLnTx/>
                <a:uFillTx/>
                <a:latin typeface="UTM Edwardian" panose="02040603050506020204" pitchFamily="18" charset="0"/>
                <a:ea typeface="字魂70号-灵悦黑体" panose="00000500000000000000" pitchFamily="2" charset="-122"/>
                <a:cs typeface="+mn-cs"/>
              </a:rPr>
              <a:t>lại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Edwardian" panose="02040603050506020204" pitchFamily="18" charset="0"/>
              <a:ea typeface="字魂70号-灵悦黑体" panose="00000500000000000000" pitchFamily="2" charset="-122"/>
              <a:cs typeface="+mn-cs"/>
            </a:endParaRPr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021B5EA0-C7B1-48EA-A4DC-40FB8D1E816F}"/>
              </a:ext>
            </a:extLst>
          </p:cNvPr>
          <p:cNvGrpSpPr/>
          <p:nvPr/>
        </p:nvGrpSpPr>
        <p:grpSpPr>
          <a:xfrm flipH="1">
            <a:off x="6642865" y="369690"/>
            <a:ext cx="5339448" cy="6254524"/>
            <a:chOff x="7469132" y="369690"/>
            <a:chExt cx="5339448" cy="6254524"/>
          </a:xfrm>
        </p:grpSpPr>
        <p:pic>
          <p:nvPicPr>
            <p:cNvPr id="10" name="图片 9">
              <a:extLst>
                <a:ext uri="{FF2B5EF4-FFF2-40B4-BE49-F238E27FC236}">
                  <a16:creationId xmlns:a16="http://schemas.microsoft.com/office/drawing/2014/main" id="{1D1C4F62-AAD5-4EA1-A56D-51D1ED5DFC3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251871" y="3199882"/>
              <a:ext cx="866773" cy="1040128"/>
            </a:xfrm>
            <a:prstGeom prst="rect">
              <a:avLst/>
            </a:prstGeom>
          </p:spPr>
        </p:pic>
        <p:pic>
          <p:nvPicPr>
            <p:cNvPr id="11" name="图片 10">
              <a:extLst>
                <a:ext uri="{FF2B5EF4-FFF2-40B4-BE49-F238E27FC236}">
                  <a16:creationId xmlns:a16="http://schemas.microsoft.com/office/drawing/2014/main" id="{BDC46FD9-50BB-48D9-A6A7-E9D499FDE37A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536990" y="4794496"/>
              <a:ext cx="1271590" cy="1220541"/>
            </a:xfrm>
            <a:prstGeom prst="rect">
              <a:avLst/>
            </a:prstGeom>
          </p:spPr>
        </p:pic>
        <p:pic>
          <p:nvPicPr>
            <p:cNvPr id="12" name="图片 11">
              <a:extLst>
                <a:ext uri="{FF2B5EF4-FFF2-40B4-BE49-F238E27FC236}">
                  <a16:creationId xmlns:a16="http://schemas.microsoft.com/office/drawing/2014/main" id="{3CA85DE9-061D-4218-A4CA-0266BBB5B48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132" y="369690"/>
              <a:ext cx="1447379" cy="1813320"/>
            </a:xfrm>
            <a:prstGeom prst="rect">
              <a:avLst/>
            </a:prstGeom>
          </p:spPr>
        </p:pic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009E00CD-615D-4AFD-835D-6FB120B1A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29844" y="440382"/>
              <a:ext cx="1043328" cy="1453929"/>
            </a:xfrm>
            <a:prstGeom prst="rect">
              <a:avLst/>
            </a:prstGeom>
          </p:spPr>
        </p:pic>
        <p:pic>
          <p:nvPicPr>
            <p:cNvPr id="14" name="图片 13">
              <a:extLst>
                <a:ext uri="{FF2B5EF4-FFF2-40B4-BE49-F238E27FC236}">
                  <a16:creationId xmlns:a16="http://schemas.microsoft.com/office/drawing/2014/main" id="{3005A917-ED2D-4F51-9D13-7DD36D747377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9490" y="2146176"/>
              <a:ext cx="2569761" cy="4226173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0C0B4A44-C0C6-4528-AE7A-F078E1E8C23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7197" y="5192837"/>
              <a:ext cx="3666335" cy="1431377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3B03ADBF-0F89-4234-86AA-1492C54DE0C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49625" y="4959051"/>
              <a:ext cx="1302246" cy="863990"/>
            </a:xfrm>
            <a:prstGeom prst="rect">
              <a:avLst/>
            </a:prstGeom>
          </p:spPr>
        </p:pic>
      </p:grpSp>
      <p:pic>
        <p:nvPicPr>
          <p:cNvPr id="18" name="图片 17">
            <a:extLst>
              <a:ext uri="{FF2B5EF4-FFF2-40B4-BE49-F238E27FC236}">
                <a16:creationId xmlns:a16="http://schemas.microsoft.com/office/drawing/2014/main" id="{535C4ED4-F1DB-463F-80AF-1C0F2C14D0C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732380" y="1653722"/>
            <a:ext cx="1112208" cy="984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21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ui học toán">
            <a:hlinkClick r:id="" action="ppaction://media"/>
            <a:extLst>
              <a:ext uri="{FF2B5EF4-FFF2-40B4-BE49-F238E27FC236}">
                <a16:creationId xmlns:a16="http://schemas.microsoft.com/office/drawing/2014/main" id="{9B651A88-B43B-DEC7-E107-ECEEEE1889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648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CA4158E7-6879-4AA3-9CF6-9FC9BB1975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549" y="176465"/>
            <a:ext cx="8555638" cy="6339139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1B4AA2E-A9EE-4735-9A4E-BBA191DFF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058" y="4683149"/>
            <a:ext cx="1593005" cy="2006658"/>
          </a:xfrm>
          <a:prstGeom prst="rect">
            <a:avLst/>
          </a:prstGeom>
        </p:spPr>
      </p:pic>
      <p:pic>
        <p:nvPicPr>
          <p:cNvPr id="8" name="图片 6">
            <a:extLst>
              <a:ext uri="{FF2B5EF4-FFF2-40B4-BE49-F238E27FC236}">
                <a16:creationId xmlns:a16="http://schemas.microsoft.com/office/drawing/2014/main" id="{AE127603-298C-43A3-8AAB-548E92E04E9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0" t="-7364" r="79801" b="64932"/>
          <a:stretch/>
        </p:blipFill>
        <p:spPr>
          <a:xfrm>
            <a:off x="10609209" y="2410667"/>
            <a:ext cx="1383429" cy="1870733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id="{44ED7A50-6072-4F32-9BBB-4AD584F2A4E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02" y="369690"/>
            <a:ext cx="1447379" cy="1813320"/>
          </a:xfrm>
          <a:prstGeom prst="rect">
            <a:avLst/>
          </a:prstGeom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id="{7E3BB0FB-8904-41FC-9A45-8F492ED21B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27" y="3016433"/>
            <a:ext cx="1043328" cy="1453929"/>
          </a:xfrm>
          <a:prstGeom prst="rect">
            <a:avLst/>
          </a:prstGeom>
        </p:spPr>
      </p:pic>
      <p:pic>
        <p:nvPicPr>
          <p:cNvPr id="12" name="图片 3">
            <a:extLst>
              <a:ext uri="{FF2B5EF4-FFF2-40B4-BE49-F238E27FC236}">
                <a16:creationId xmlns:a16="http://schemas.microsoft.com/office/drawing/2014/main" id="{A6780179-D35F-4D9F-A577-05BDA45017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27" y="4996093"/>
            <a:ext cx="1779554" cy="1685442"/>
          </a:xfrm>
          <a:prstGeom prst="rect">
            <a:avLst/>
          </a:prstGeom>
        </p:spPr>
      </p:pic>
      <p:pic>
        <p:nvPicPr>
          <p:cNvPr id="13" name="图片 2">
            <a:extLst>
              <a:ext uri="{FF2B5EF4-FFF2-40B4-BE49-F238E27FC236}">
                <a16:creationId xmlns:a16="http://schemas.microsoft.com/office/drawing/2014/main" id="{00EC1BF1-82B1-41BE-A505-725ED77EAC2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8763" y="223683"/>
            <a:ext cx="1400436" cy="195116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0A3D6C-3CC9-4623-A5FD-30E2F0B071BE}"/>
              </a:ext>
            </a:extLst>
          </p:cNvPr>
          <p:cNvSpPr txBox="1"/>
          <p:nvPr/>
        </p:nvSpPr>
        <p:spPr>
          <a:xfrm>
            <a:off x="2953085" y="2025539"/>
            <a:ext cx="73133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…..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B05F6E-3468-4121-A9E1-CE32D545D766}"/>
              </a:ext>
            </a:extLst>
          </p:cNvPr>
          <p:cNvSpPr txBox="1"/>
          <p:nvPr/>
        </p:nvSpPr>
        <p:spPr>
          <a:xfrm>
            <a:off x="2641377" y="2610314"/>
            <a:ext cx="7361925" cy="6955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Nunito Black" pitchFamily="2" charset="0"/>
                <a:cs typeface="+mn-cs"/>
              </a:rPr>
              <a:t>Toán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Nunito Black" pitchFamily="2" charset="0"/>
              <a:cs typeface="+mn-cs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5F03B3A-0FBF-493D-5A84-446F01F9A0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1674" y="4951819"/>
            <a:ext cx="1841152" cy="85961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AA00ABF-1A05-6FC0-D3B3-AA7D8ADA6C9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01270" y="3189275"/>
            <a:ext cx="6303810" cy="1755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6736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72A21158-6EFB-41CE-A474-DFE70E2199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685" y="449943"/>
            <a:ext cx="12068630" cy="6034314"/>
          </a:xfrm>
          <a:custGeom>
            <a:avLst/>
            <a:gdLst>
              <a:gd name="connsiteX0" fmla="*/ 0 w 12068630"/>
              <a:gd name="connsiteY0" fmla="*/ 0 h 6034314"/>
              <a:gd name="connsiteX1" fmla="*/ 10191654 w 12068630"/>
              <a:gd name="connsiteY1" fmla="*/ 0 h 6034314"/>
              <a:gd name="connsiteX2" fmla="*/ 10205996 w 12068630"/>
              <a:gd name="connsiteY2" fmla="*/ 98440 h 6034314"/>
              <a:gd name="connsiteX3" fmla="*/ 10243458 w 12068630"/>
              <a:gd name="connsiteY3" fmla="*/ 391886 h 6034314"/>
              <a:gd name="connsiteX4" fmla="*/ 10243458 w 12068630"/>
              <a:gd name="connsiteY4" fmla="*/ 870857 h 6034314"/>
              <a:gd name="connsiteX5" fmla="*/ 10141858 w 12068630"/>
              <a:gd name="connsiteY5" fmla="*/ 1335314 h 6034314"/>
              <a:gd name="connsiteX6" fmla="*/ 10156372 w 12068630"/>
              <a:gd name="connsiteY6" fmla="*/ 1654628 h 6034314"/>
              <a:gd name="connsiteX7" fmla="*/ 10301515 w 12068630"/>
              <a:gd name="connsiteY7" fmla="*/ 1785257 h 6034314"/>
              <a:gd name="connsiteX8" fmla="*/ 10577286 w 12068630"/>
              <a:gd name="connsiteY8" fmla="*/ 1654628 h 6034314"/>
              <a:gd name="connsiteX9" fmla="*/ 10940144 w 12068630"/>
              <a:gd name="connsiteY9" fmla="*/ 1378857 h 6034314"/>
              <a:gd name="connsiteX10" fmla="*/ 11273972 w 12068630"/>
              <a:gd name="connsiteY10" fmla="*/ 1320800 h 6034314"/>
              <a:gd name="connsiteX11" fmla="*/ 11883572 w 12068630"/>
              <a:gd name="connsiteY11" fmla="*/ 1045028 h 6034314"/>
              <a:gd name="connsiteX12" fmla="*/ 11941629 w 12068630"/>
              <a:gd name="connsiteY12" fmla="*/ 29028 h 6034314"/>
              <a:gd name="connsiteX13" fmla="*/ 11913004 w 12068630"/>
              <a:gd name="connsiteY13" fmla="*/ 0 h 6034314"/>
              <a:gd name="connsiteX14" fmla="*/ 12068630 w 12068630"/>
              <a:gd name="connsiteY14" fmla="*/ 0 h 6034314"/>
              <a:gd name="connsiteX15" fmla="*/ 12068630 w 12068630"/>
              <a:gd name="connsiteY15" fmla="*/ 6034314 h 6034314"/>
              <a:gd name="connsiteX16" fmla="*/ 0 w 12068630"/>
              <a:gd name="connsiteY16" fmla="*/ 6034314 h 60343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068630" h="6034314">
                <a:moveTo>
                  <a:pt x="0" y="0"/>
                </a:moveTo>
                <a:lnTo>
                  <a:pt x="10191654" y="0"/>
                </a:lnTo>
                <a:lnTo>
                  <a:pt x="10205996" y="98440"/>
                </a:lnTo>
                <a:cubicBezTo>
                  <a:pt x="10223161" y="208417"/>
                  <a:pt x="10241644" y="314779"/>
                  <a:pt x="10243458" y="391886"/>
                </a:cubicBezTo>
                <a:cubicBezTo>
                  <a:pt x="10248296" y="597505"/>
                  <a:pt x="10260391" y="713619"/>
                  <a:pt x="10243458" y="870857"/>
                </a:cubicBezTo>
                <a:cubicBezTo>
                  <a:pt x="10226525" y="1028095"/>
                  <a:pt x="10156372" y="1204686"/>
                  <a:pt x="10141858" y="1335314"/>
                </a:cubicBezTo>
                <a:cubicBezTo>
                  <a:pt x="10127344" y="1465943"/>
                  <a:pt x="10129762" y="1579638"/>
                  <a:pt x="10156372" y="1654628"/>
                </a:cubicBezTo>
                <a:cubicBezTo>
                  <a:pt x="10182981" y="1729619"/>
                  <a:pt x="10231363" y="1785257"/>
                  <a:pt x="10301515" y="1785257"/>
                </a:cubicBezTo>
                <a:cubicBezTo>
                  <a:pt x="10371667" y="1785257"/>
                  <a:pt x="10470848" y="1722361"/>
                  <a:pt x="10577286" y="1654628"/>
                </a:cubicBezTo>
                <a:cubicBezTo>
                  <a:pt x="10683724" y="1586895"/>
                  <a:pt x="10824030" y="1434495"/>
                  <a:pt x="10940144" y="1378857"/>
                </a:cubicBezTo>
                <a:cubicBezTo>
                  <a:pt x="11056258" y="1323219"/>
                  <a:pt x="11116734" y="1376438"/>
                  <a:pt x="11273972" y="1320800"/>
                </a:cubicBezTo>
                <a:cubicBezTo>
                  <a:pt x="11431210" y="1265162"/>
                  <a:pt x="11772296" y="1260323"/>
                  <a:pt x="11883572" y="1045028"/>
                </a:cubicBezTo>
                <a:cubicBezTo>
                  <a:pt x="11994848" y="829733"/>
                  <a:pt x="12115800" y="273352"/>
                  <a:pt x="11941629" y="29028"/>
                </a:cubicBezTo>
                <a:lnTo>
                  <a:pt x="11913004" y="0"/>
                </a:lnTo>
                <a:lnTo>
                  <a:pt x="12068630" y="0"/>
                </a:lnTo>
                <a:lnTo>
                  <a:pt x="12068630" y="6034314"/>
                </a:lnTo>
                <a:lnTo>
                  <a:pt x="0" y="6034314"/>
                </a:lnTo>
                <a:close/>
              </a:path>
            </a:pathLst>
          </a:custGeom>
        </p:spPr>
      </p:pic>
      <p:sp>
        <p:nvSpPr>
          <p:cNvPr id="3" name="文本框 2">
            <a:extLst>
              <a:ext uri="{FF2B5EF4-FFF2-40B4-BE49-F238E27FC236}">
                <a16:creationId xmlns:a16="http://schemas.microsoft.com/office/drawing/2014/main" id="{2B8B5267-F68D-48B8-B8C2-99AAADA354BB}"/>
              </a:ext>
            </a:extLst>
          </p:cNvPr>
          <p:cNvSpPr txBox="1"/>
          <p:nvPr/>
        </p:nvSpPr>
        <p:spPr>
          <a:xfrm>
            <a:off x="4005115" y="1502973"/>
            <a:ext cx="4637439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1500" b="1" i="0" u="none" strike="noStrike" kern="1200" cap="none" spc="50" normalizeH="0" baseline="0" noProof="0" dirty="0">
                <a:ln w="0">
                  <a:noFill/>
                </a:ln>
                <a:solidFill>
                  <a:srgbClr val="00B0F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uLnTx/>
                <a:uFillTx/>
                <a:latin typeface="Calibri" panose="020F0502020204030204" pitchFamily="34" charset="0"/>
                <a:ea typeface="字魂70号-灵悦黑体" panose="00000500000000000000" pitchFamily="2" charset="-122"/>
                <a:cs typeface="Calibri" panose="020F0502020204030204" pitchFamily="34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313636226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265906"/>
            <a:ext cx="7068165" cy="648494"/>
            <a:chOff x="589935" y="265906"/>
            <a:chExt cx="5525115" cy="648494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519081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11020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705003" y="265906"/>
              <a:ext cx="53156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a)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7A8DC3C-6F74-5640-813C-921A31CD1AEE}"/>
              </a:ext>
            </a:extLst>
          </p:cNvPr>
          <p:cNvSpPr/>
          <p:nvPr/>
        </p:nvSpPr>
        <p:spPr>
          <a:xfrm>
            <a:off x="180975" y="1152525"/>
            <a:ext cx="11744325" cy="54483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642E54-6F65-2EC3-54DD-6F6365156012}"/>
              </a:ext>
            </a:extLst>
          </p:cNvPr>
          <p:cNvSpPr txBox="1"/>
          <p:nvPr/>
        </p:nvSpPr>
        <p:spPr>
          <a:xfrm>
            <a:off x="952499" y="1419225"/>
            <a:ext cx="10791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rtl="0">
              <a:spcBef>
                <a:spcPts val="0"/>
              </a:spcBef>
              <a:spcAft>
                <a:spcPts val="500"/>
              </a:spcAft>
            </a:pP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Thu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thập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ảnh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hoặc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liệt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kê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cần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phục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vụ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cho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cuộc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sống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muốn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mua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tiết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kiệm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thứ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góp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u="none" strike="noStrike" dirty="0" err="1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thiện</a:t>
            </a:r>
            <a:r>
              <a:rPr lang="en-US" sz="2400" b="0" i="0" u="none" strike="noStrike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2400" b="0" dirty="0">
              <a:solidFill>
                <a:srgbClr val="002060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2432D0C-92D7-BD60-0AC0-3B609F23273E}"/>
              </a:ext>
            </a:extLst>
          </p:cNvPr>
          <p:cNvSpPr/>
          <p:nvPr/>
        </p:nvSpPr>
        <p:spPr>
          <a:xfrm>
            <a:off x="323850" y="1571625"/>
            <a:ext cx="514350" cy="4953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8" name="Freeform 2">
            <a:extLst>
              <a:ext uri="{FF2B5EF4-FFF2-40B4-BE49-F238E27FC236}">
                <a16:creationId xmlns:a16="http://schemas.microsoft.com/office/drawing/2014/main" id="{47DF69FF-9380-0834-FE70-DBD14194B4DC}"/>
              </a:ext>
            </a:extLst>
          </p:cNvPr>
          <p:cNvSpPr/>
          <p:nvPr/>
        </p:nvSpPr>
        <p:spPr>
          <a:xfrm>
            <a:off x="825349" y="3057525"/>
            <a:ext cx="2708425" cy="2169552"/>
          </a:xfrm>
          <a:custGeom>
            <a:avLst/>
            <a:gdLst/>
            <a:ahLst/>
            <a:cxnLst/>
            <a:rect l="l" t="t" r="r" b="b"/>
            <a:pathLst>
              <a:path w="5431536" h="4114800">
                <a:moveTo>
                  <a:pt x="0" y="0"/>
                </a:moveTo>
                <a:lnTo>
                  <a:pt x="5431536" y="0"/>
                </a:lnTo>
                <a:lnTo>
                  <a:pt x="543153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3">
            <a:extLst>
              <a:ext uri="{FF2B5EF4-FFF2-40B4-BE49-F238E27FC236}">
                <a16:creationId xmlns:a16="http://schemas.microsoft.com/office/drawing/2014/main" id="{69B6F4F7-01D3-C26E-6C7B-C5694D7140F3}"/>
              </a:ext>
            </a:extLst>
          </p:cNvPr>
          <p:cNvSpPr/>
          <p:nvPr/>
        </p:nvSpPr>
        <p:spPr>
          <a:xfrm>
            <a:off x="4588899" y="3057526"/>
            <a:ext cx="2507226" cy="1980476"/>
          </a:xfrm>
          <a:custGeom>
            <a:avLst/>
            <a:gdLst/>
            <a:ahLst/>
            <a:cxnLst/>
            <a:rect l="l" t="t" r="r" b="b"/>
            <a:pathLst>
              <a:path w="5227325" h="4338680">
                <a:moveTo>
                  <a:pt x="0" y="0"/>
                </a:moveTo>
                <a:lnTo>
                  <a:pt x="5227325" y="0"/>
                </a:lnTo>
                <a:lnTo>
                  <a:pt x="5227325" y="4338680"/>
                </a:lnTo>
                <a:lnTo>
                  <a:pt x="0" y="43386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EB97DBFB-268A-4208-A208-EFD59290E921}"/>
              </a:ext>
            </a:extLst>
          </p:cNvPr>
          <p:cNvSpPr/>
          <p:nvPr/>
        </p:nvSpPr>
        <p:spPr>
          <a:xfrm>
            <a:off x="8077200" y="2962274"/>
            <a:ext cx="3171825" cy="2286901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1236532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265906"/>
            <a:ext cx="7068165" cy="648494"/>
            <a:chOff x="589935" y="265906"/>
            <a:chExt cx="5525115" cy="648494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519081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11020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705003" y="265906"/>
              <a:ext cx="53156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a)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7A8DC3C-6F74-5640-813C-921A31CD1AEE}"/>
              </a:ext>
            </a:extLst>
          </p:cNvPr>
          <p:cNvSpPr/>
          <p:nvPr/>
        </p:nvSpPr>
        <p:spPr>
          <a:xfrm>
            <a:off x="180975" y="1152525"/>
            <a:ext cx="11744325" cy="54483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642E54-6F65-2EC3-54DD-6F6365156012}"/>
              </a:ext>
            </a:extLst>
          </p:cNvPr>
          <p:cNvSpPr txBox="1"/>
          <p:nvPr/>
        </p:nvSpPr>
        <p:spPr>
          <a:xfrm>
            <a:off x="952499" y="1419225"/>
            <a:ext cx="107918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500"/>
              </a:spcAft>
            </a:pP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Lấy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tờ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giấy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A4,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viết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từ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khoá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2432D0C-92D7-BD60-0AC0-3B609F23273E}"/>
              </a:ext>
            </a:extLst>
          </p:cNvPr>
          <p:cNvSpPr/>
          <p:nvPr/>
        </p:nvSpPr>
        <p:spPr>
          <a:xfrm>
            <a:off x="323850" y="1571625"/>
            <a:ext cx="514350" cy="4953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pic>
        <p:nvPicPr>
          <p:cNvPr id="6" name="Picture 5" descr="A cartoon of men sitting on a couch with a computer&#10;&#10;Description automatically generated">
            <a:extLst>
              <a:ext uri="{FF2B5EF4-FFF2-40B4-BE49-F238E27FC236}">
                <a16:creationId xmlns:a16="http://schemas.microsoft.com/office/drawing/2014/main" id="{3C97DFF8-57A3-6BEC-C673-D5E95610C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244" y="2114545"/>
            <a:ext cx="5581655" cy="431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5881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265906"/>
            <a:ext cx="7068165" cy="648494"/>
            <a:chOff x="589935" y="265906"/>
            <a:chExt cx="5525115" cy="648494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519081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11020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705003" y="265906"/>
              <a:ext cx="53156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a)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7A8DC3C-6F74-5640-813C-921A31CD1AEE}"/>
              </a:ext>
            </a:extLst>
          </p:cNvPr>
          <p:cNvSpPr/>
          <p:nvPr/>
        </p:nvSpPr>
        <p:spPr>
          <a:xfrm>
            <a:off x="180975" y="1152525"/>
            <a:ext cx="11744325" cy="54483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642E54-6F65-2EC3-54DD-6F6365156012}"/>
              </a:ext>
            </a:extLst>
          </p:cNvPr>
          <p:cNvSpPr txBox="1"/>
          <p:nvPr/>
        </p:nvSpPr>
        <p:spPr>
          <a:xfrm>
            <a:off x="952499" y="1419225"/>
            <a:ext cx="10791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500"/>
              </a:spcAft>
            </a:pPr>
            <a:r>
              <a:rPr lang="vi-VN" sz="360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Dán những hình ảnh hoặc thông tin thu thập được phù hợp với từ khoá.</a:t>
            </a:r>
            <a:endParaRPr lang="vi-VN" sz="3600" dirty="0" err="1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2432D0C-92D7-BD60-0AC0-3B609F23273E}"/>
              </a:ext>
            </a:extLst>
          </p:cNvPr>
          <p:cNvSpPr/>
          <p:nvPr/>
        </p:nvSpPr>
        <p:spPr>
          <a:xfrm>
            <a:off x="323850" y="1571625"/>
            <a:ext cx="514350" cy="4953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5D808D55-FC87-A33F-F9DF-71426BA863BF}"/>
              </a:ext>
            </a:extLst>
          </p:cNvPr>
          <p:cNvSpPr/>
          <p:nvPr/>
        </p:nvSpPr>
        <p:spPr>
          <a:xfrm>
            <a:off x="4293679" y="2409825"/>
            <a:ext cx="4042791" cy="4114800"/>
          </a:xfrm>
          <a:custGeom>
            <a:avLst/>
            <a:gdLst/>
            <a:ahLst/>
            <a:cxnLst/>
            <a:rect l="l" t="t" r="r" b="b"/>
            <a:pathLst>
              <a:path w="4042791" h="4114800">
                <a:moveTo>
                  <a:pt x="0" y="0"/>
                </a:moveTo>
                <a:lnTo>
                  <a:pt x="4042792" y="0"/>
                </a:lnTo>
                <a:lnTo>
                  <a:pt x="404279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917131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589935" y="265906"/>
            <a:ext cx="7068165" cy="648494"/>
            <a:chOff x="589935" y="265906"/>
            <a:chExt cx="5525115" cy="648494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800"/>
              <a:ext cx="5190818" cy="609600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11020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oiny" panose="02000903060500060000" pitchFamily="2" charset="0"/>
                  <a:cs typeface="+mn-cs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705003" y="265906"/>
              <a:ext cx="5315670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a)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hoạt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động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</p:txBody>
        </p: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7A8DC3C-6F74-5640-813C-921A31CD1AEE}"/>
              </a:ext>
            </a:extLst>
          </p:cNvPr>
          <p:cNvSpPr/>
          <p:nvPr/>
        </p:nvSpPr>
        <p:spPr>
          <a:xfrm>
            <a:off x="180975" y="1152525"/>
            <a:ext cx="11744325" cy="544830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2642E54-6F65-2EC3-54DD-6F6365156012}"/>
              </a:ext>
            </a:extLst>
          </p:cNvPr>
          <p:cNvSpPr txBox="1"/>
          <p:nvPr/>
        </p:nvSpPr>
        <p:spPr>
          <a:xfrm>
            <a:off x="952500" y="1419225"/>
            <a:ext cx="515302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spcAft>
                <a:spcPts val="500"/>
              </a:spcAft>
            </a:pPr>
            <a:r>
              <a:rPr lang="vi-VN" sz="4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Trưng bày và báo cáo sản phẩm.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2432D0C-92D7-BD60-0AC0-3B609F23273E}"/>
              </a:ext>
            </a:extLst>
          </p:cNvPr>
          <p:cNvSpPr/>
          <p:nvPr/>
        </p:nvSpPr>
        <p:spPr>
          <a:xfrm>
            <a:off x="323850" y="1571625"/>
            <a:ext cx="514350" cy="4953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4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E2D965-E671-7372-F552-EEEB3BB4A2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9874" y="1339924"/>
            <a:ext cx="4891087" cy="485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6781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2353EDAF-E8B3-43BE-949D-EB841295FD8C}"/>
              </a:ext>
            </a:extLst>
          </p:cNvPr>
          <p:cNvGrpSpPr/>
          <p:nvPr/>
        </p:nvGrpSpPr>
        <p:grpSpPr>
          <a:xfrm>
            <a:off x="142259" y="258045"/>
            <a:ext cx="10497168" cy="3066179"/>
            <a:chOff x="589935" y="281202"/>
            <a:chExt cx="10242993" cy="2503582"/>
          </a:xfrm>
        </p:grpSpPr>
        <p:sp>
          <p:nvSpPr>
            <p:cNvPr id="18" name="Arrow: Pentagon 17">
              <a:extLst>
                <a:ext uri="{FF2B5EF4-FFF2-40B4-BE49-F238E27FC236}">
                  <a16:creationId xmlns:a16="http://schemas.microsoft.com/office/drawing/2014/main" id="{F71BB455-342C-4671-9A98-849C14FCD572}"/>
                </a:ext>
              </a:extLst>
            </p:cNvPr>
            <p:cNvSpPr/>
            <p:nvPr/>
          </p:nvSpPr>
          <p:spPr>
            <a:xfrm>
              <a:off x="924232" y="304799"/>
              <a:ext cx="9908696" cy="2479985"/>
            </a:xfrm>
            <a:prstGeom prst="homePlate">
              <a:avLst>
                <a:gd name="adj" fmla="val 48387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Baloo 2 ExtraBold" panose="03080902040302020200" pitchFamily="66" charset="0"/>
                <a:cs typeface="Baloo 2 ExtraBold" panose="03080902040302020200" pitchFamily="66" charset="0"/>
              </a:endParaRPr>
            </a:p>
          </p:txBody>
        </p:sp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0C522BC5-F0B2-4037-8B72-EB1D1BEEB0A2}"/>
                </a:ext>
              </a:extLst>
            </p:cNvPr>
            <p:cNvSpPr/>
            <p:nvPr/>
          </p:nvSpPr>
          <p:spPr>
            <a:xfrm>
              <a:off x="589935" y="304800"/>
              <a:ext cx="668594" cy="609600"/>
            </a:xfrm>
            <a:prstGeom prst="ellipse">
              <a:avLst/>
            </a:prstGeom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5F36AA2-7D07-4E2A-8F62-BE48D23D550F}"/>
                </a:ext>
              </a:extLst>
            </p:cNvPr>
            <p:cNvSpPr txBox="1"/>
            <p:nvPr/>
          </p:nvSpPr>
          <p:spPr>
            <a:xfrm>
              <a:off x="1278323" y="281202"/>
              <a:ext cx="8541517" cy="23371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b)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Thực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hiện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các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yêu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cầu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1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lang="en-US" sz="3600" b="1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:</a:t>
              </a:r>
            </a:p>
            <a:p>
              <a:pPr algn="just"/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-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Kể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3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cần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mua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3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vật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muốn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mua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trong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cuộc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sống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/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-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Nêu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3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lợi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ích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việc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tiết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kiệm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  <a:p>
              <a:pPr algn="just"/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-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Kể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một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vài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việc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em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có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thể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làm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từ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b="0" i="0" dirty="0" err="1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thiện</a:t>
              </a:r>
              <a:r>
                <a:rPr lang="en-US" sz="3600" b="0" i="0" dirty="0">
                  <a:solidFill>
                    <a:schemeClr val="bg1"/>
                  </a:solidFill>
                  <a:effectLst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</p:grpSp>
      <p:pic>
        <p:nvPicPr>
          <p:cNvPr id="38" name="图片 8">
            <a:extLst>
              <a:ext uri="{FF2B5EF4-FFF2-40B4-BE49-F238E27FC236}">
                <a16:creationId xmlns:a16="http://schemas.microsoft.com/office/drawing/2014/main" id="{E1EB4D48-779E-4675-AFC0-CB08C4E6C8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5370" y="281383"/>
            <a:ext cx="1485685" cy="3453297"/>
          </a:xfrm>
          <a:prstGeom prst="rect">
            <a:avLst/>
          </a:prstGeom>
        </p:spPr>
      </p:pic>
      <p:sp>
        <p:nvSpPr>
          <p:cNvPr id="2" name="Freeform 3">
            <a:extLst>
              <a:ext uri="{FF2B5EF4-FFF2-40B4-BE49-F238E27FC236}">
                <a16:creationId xmlns:a16="http://schemas.microsoft.com/office/drawing/2014/main" id="{7FD0A433-923E-7D50-E433-6C4C5B347597}"/>
              </a:ext>
            </a:extLst>
          </p:cNvPr>
          <p:cNvSpPr/>
          <p:nvPr/>
        </p:nvSpPr>
        <p:spPr>
          <a:xfrm>
            <a:off x="4676775" y="3114674"/>
            <a:ext cx="3409950" cy="3815227"/>
          </a:xfrm>
          <a:custGeom>
            <a:avLst/>
            <a:gdLst/>
            <a:ahLst/>
            <a:cxnLst/>
            <a:rect l="l" t="t" r="r" b="b"/>
            <a:pathLst>
              <a:path w="3852482" h="4114800">
                <a:moveTo>
                  <a:pt x="0" y="0"/>
                </a:moveTo>
                <a:lnTo>
                  <a:pt x="3852482" y="0"/>
                </a:lnTo>
                <a:lnTo>
                  <a:pt x="385248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14891341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自定义 23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94341"/>
      </a:accent1>
      <a:accent2>
        <a:srgbClr val="0DC8DB"/>
      </a:accent2>
      <a:accent3>
        <a:srgbClr val="505069"/>
      </a:accent3>
      <a:accent4>
        <a:srgbClr val="F94341"/>
      </a:accent4>
      <a:accent5>
        <a:srgbClr val="0DC8DB"/>
      </a:accent5>
      <a:accent6>
        <a:srgbClr val="505069"/>
      </a:accent6>
      <a:hlink>
        <a:srgbClr val="F94341"/>
      </a:hlink>
      <a:folHlink>
        <a:srgbClr val="0DC8DB"/>
      </a:folHlink>
    </a:clrScheme>
    <a:fontScheme name="自定义 2">
      <a:majorFont>
        <a:latin typeface="Humanst521 BT"/>
        <a:ea typeface="字魂59号-创粗黑"/>
        <a:cs typeface=""/>
      </a:majorFont>
      <a:minorFont>
        <a:latin typeface="Humanst521 BT"/>
        <a:ea typeface="字魂59号-创粗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330</Words>
  <Application>Microsoft Office PowerPoint</Application>
  <PresentationFormat>Widescreen</PresentationFormat>
  <Paragraphs>38</Paragraphs>
  <Slides>11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Baloo 2 ExtraBold</vt:lpstr>
      <vt:lpstr>Calibri</vt:lpstr>
      <vt:lpstr>Coiny</vt:lpstr>
      <vt:lpstr>Nunito Black</vt:lpstr>
      <vt:lpstr>UTM Edwardian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10</cp:revision>
  <dcterms:created xsi:type="dcterms:W3CDTF">2024-03-30T12:25:34Z</dcterms:created>
  <dcterms:modified xsi:type="dcterms:W3CDTF">2024-03-30T12:44:25Z</dcterms:modified>
</cp:coreProperties>
</file>