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9"/>
  </p:notesMasterIdLst>
  <p:sldIdLst>
    <p:sldId id="2664" r:id="rId4"/>
    <p:sldId id="2665" r:id="rId5"/>
    <p:sldId id="257" r:id="rId6"/>
    <p:sldId id="258" r:id="rId7"/>
    <p:sldId id="260" r:id="rId8"/>
    <p:sldId id="261" r:id="rId9"/>
    <p:sldId id="262" r:id="rId10"/>
    <p:sldId id="2666" r:id="rId11"/>
    <p:sldId id="2677" r:id="rId12"/>
    <p:sldId id="2669" r:id="rId13"/>
    <p:sldId id="2671" r:id="rId14"/>
    <p:sldId id="2694" r:id="rId15"/>
    <p:sldId id="2685" r:id="rId16"/>
    <p:sldId id="2695" r:id="rId17"/>
    <p:sldId id="269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41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1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8ECB11-CE5E-4EEF-92C8-782C6CB0EA64}" type="datetimeFigureOut">
              <a:rPr lang="en-US" smtClean="0"/>
              <a:t>4/6/2024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BB027E-D4D3-45DF-A076-84C1F26E4377}" type="slidenum">
              <a:rPr lang="en-US" smtClean="0"/>
              <a:t>‹#›</a:t>
            </a:fld>
            <a:endParaRPr lang="en-US"/>
          </a:p>
        </p:txBody>
      </p:sp>
    </p:spTree>
    <p:extLst>
      <p:ext uri="{BB962C8B-B14F-4D97-AF65-F5344CB8AC3E}">
        <p14:creationId xmlns:p14="http://schemas.microsoft.com/office/powerpoint/2010/main" val="2254754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991095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64378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1439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786548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47296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98510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87591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34820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27E3B-3F9C-4904-AE3F-03AA2AE32E9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3191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378632571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220102364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108483570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897B7B-E32C-4112-B6B3-F4285350BEC3}"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82885112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897B7B-E32C-4112-B6B3-F4285350BEC3}"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386529907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897B7B-E32C-4112-B6B3-F4285350BEC3}"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32388435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897B7B-E32C-4112-B6B3-F4285350BEC3}" type="datetimeFigureOut">
              <a:rPr lang="en-US" smtClean="0"/>
              <a:t>4/6/2024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133378337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897B7B-E32C-4112-B6B3-F4285350BEC3}" type="datetimeFigureOut">
              <a:rPr lang="en-US" smtClean="0"/>
              <a:t>4/6/2024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145294132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897B7B-E32C-4112-B6B3-F4285350BEC3}" type="datetimeFigureOut">
              <a:rPr lang="en-US" smtClean="0"/>
              <a:t>4/6/2024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345161097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897B7B-E32C-4112-B6B3-F4285350BEC3}" type="datetimeFigureOut">
              <a:rPr lang="en-US" smtClean="0"/>
              <a:t>4/6/2024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137883346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897B7B-E32C-4112-B6B3-F4285350BEC3}" type="datetimeFigureOut">
              <a:rPr lang="en-US" smtClean="0"/>
              <a:t>4/6/2024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277380183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2071495672"/>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897B7B-E32C-4112-B6B3-F4285350BEC3}" type="datetimeFigureOut">
              <a:rPr lang="en-US" smtClean="0"/>
              <a:t>4/6/2024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157124459"/>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897B7B-E32C-4112-B6B3-F4285350BEC3}"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314456618"/>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897B7B-E32C-4112-B6B3-F4285350BEC3}"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DCC07-36C9-4D4E-80CC-522F0F4BC27D}" type="slidenum">
              <a:rPr lang="en-US" smtClean="0"/>
              <a:t>‹#›</a:t>
            </a:fld>
            <a:endParaRPr lang="en-US"/>
          </a:p>
        </p:txBody>
      </p:sp>
    </p:spTree>
    <p:extLst>
      <p:ext uri="{BB962C8B-B14F-4D97-AF65-F5344CB8AC3E}">
        <p14:creationId xmlns:p14="http://schemas.microsoft.com/office/powerpoint/2010/main" val="2105143397"/>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7366820"/>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34535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8216493"/>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940348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010544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161643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382685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1414014210"/>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4099874"/>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0967559"/>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2505362"/>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518989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326759539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406964938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64701751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172784808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253660600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238EE61-D9D1-495A-AD4D-03FE46D5437C}" type="datetimeFigureOut">
              <a:rPr lang="zh-CN" altLang="en-US" smtClean="0"/>
              <a:t>2024/4/6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C70AF49-D39D-4D43-9946-37B2A7F54377}" type="slidenum">
              <a:rPr lang="zh-CN" altLang="en-US" smtClean="0"/>
              <a:t>‹#›</a:t>
            </a:fld>
            <a:endParaRPr lang="zh-CN" altLang="en-US"/>
          </a:p>
        </p:txBody>
      </p:sp>
    </p:spTree>
    <p:extLst>
      <p:ext uri="{BB962C8B-B14F-4D97-AF65-F5344CB8AC3E}">
        <p14:creationId xmlns:p14="http://schemas.microsoft.com/office/powerpoint/2010/main" val="311790911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 y="0"/>
            <a:ext cx="12192000" cy="6858000"/>
          </a:xfrm>
          <a:prstGeom prst="rect">
            <a:avLst/>
          </a:prstGeom>
        </p:spPr>
      </p:pic>
      <p:pic>
        <p:nvPicPr>
          <p:cNvPr id="3" name="Picture 2" descr="A white circle with leaves and blue text&#10;&#10;Description automatically generated">
            <a:extLst>
              <a:ext uri="{FF2B5EF4-FFF2-40B4-BE49-F238E27FC236}">
                <a16:creationId xmlns:a16="http://schemas.microsoft.com/office/drawing/2014/main" id="{CC5D1F70-5E2B-7946-1BEB-8F3208369EF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2557" y="218192"/>
            <a:ext cx="1350586" cy="1350586"/>
          </a:xfrm>
          <a:prstGeom prst="rect">
            <a:avLst/>
          </a:prstGeom>
        </p:spPr>
      </p:pic>
    </p:spTree>
    <p:extLst>
      <p:ext uri="{BB962C8B-B14F-4D97-AF65-F5344CB8AC3E}">
        <p14:creationId xmlns:p14="http://schemas.microsoft.com/office/powerpoint/2010/main" val="3080093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CF6DE9D4-7B67-4BAF-A4E1-9642A17DCE7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97B7B-E32C-4112-B6B3-F4285350BEC3}" type="datetimeFigureOut">
              <a:rPr lang="en-US" smtClean="0"/>
              <a:t>4/6/2024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DCC07-36C9-4D4E-80CC-522F0F4BC27D}" type="slidenum">
              <a:rPr lang="en-US" smtClean="0"/>
              <a:t>‹#›</a:t>
            </a:fld>
            <a:endParaRPr lang="en-US"/>
          </a:p>
        </p:txBody>
      </p:sp>
    </p:spTree>
    <p:extLst>
      <p:ext uri="{BB962C8B-B14F-4D97-AF65-F5344CB8AC3E}">
        <p14:creationId xmlns:p14="http://schemas.microsoft.com/office/powerpoint/2010/main" val="29003656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744DA942-2575-45CC-896C-302456FE700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97B7B-E32C-4112-B6B3-F4285350BEC3}" type="datetimeFigureOut">
              <a:rPr lang="en-US">
                <a:solidFill>
                  <a:prstClr val="black">
                    <a:tint val="75000"/>
                  </a:prstClr>
                </a:solidFill>
              </a:rPr>
              <a:pPr/>
              <a:t>4/6/2024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DCC07-36C9-4D4E-80CC-522F0F4BC27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84589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40.png"/><Relationship Id="rId5" Type="http://schemas.openxmlformats.org/officeDocument/2006/relationships/image" Target="../media/image9.png"/><Relationship Id="rId10" Type="http://schemas.openxmlformats.org/officeDocument/2006/relationships/image" Target="../media/image39.png"/><Relationship Id="rId4" Type="http://schemas.openxmlformats.org/officeDocument/2006/relationships/image" Target="../media/image8.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41.png"/><Relationship Id="rId4" Type="http://schemas.openxmlformats.org/officeDocument/2006/relationships/image" Target="../media/image8.png"/><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42.png"/><Relationship Id="rId4" Type="http://schemas.openxmlformats.org/officeDocument/2006/relationships/image" Target="../media/image8.png"/><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2.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18.xml"/><Relationship Id="rId7"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15.jpg"/><Relationship Id="rId9" Type="http://schemas.openxmlformats.org/officeDocument/2006/relationships/slide" Target="slide3.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microsoft.com/office/2007/relationships/hdphoto" Target="../media/hdphoto5.wdp"/><Relationship Id="rId13" Type="http://schemas.microsoft.com/office/2007/relationships/hdphoto" Target="../media/hdphoto7.wdp"/><Relationship Id="rId18" Type="http://schemas.openxmlformats.org/officeDocument/2006/relationships/slide" Target="slide6.xml"/><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8.png"/><Relationship Id="rId17" Type="http://schemas.openxmlformats.org/officeDocument/2006/relationships/slide" Target="slide7.xml"/><Relationship Id="rId2" Type="http://schemas.openxmlformats.org/officeDocument/2006/relationships/image" Target="../media/image22.jpg"/><Relationship Id="rId16" Type="http://schemas.openxmlformats.org/officeDocument/2006/relationships/slide" Target="slide5.xml"/><Relationship Id="rId1" Type="http://schemas.openxmlformats.org/officeDocument/2006/relationships/slideLayout" Target="../slideLayouts/slideLayout18.xml"/><Relationship Id="rId6" Type="http://schemas.microsoft.com/office/2007/relationships/hdphoto" Target="../media/hdphoto4.wdp"/><Relationship Id="rId11" Type="http://schemas.openxmlformats.org/officeDocument/2006/relationships/image" Target="../media/image27.gif"/><Relationship Id="rId5" Type="http://schemas.openxmlformats.org/officeDocument/2006/relationships/image" Target="../media/image24.png"/><Relationship Id="rId15" Type="http://schemas.microsoft.com/office/2007/relationships/hdphoto" Target="../media/hdphoto8.wdp"/><Relationship Id="rId10" Type="http://schemas.microsoft.com/office/2007/relationships/hdphoto" Target="../media/hdphoto6.wdp"/><Relationship Id="rId19" Type="http://schemas.openxmlformats.org/officeDocument/2006/relationships/slide" Target="slide8.xml"/><Relationship Id="rId4" Type="http://schemas.microsoft.com/office/2007/relationships/hdphoto" Target="../media/hdphoto3.wdp"/><Relationship Id="rId9" Type="http://schemas.openxmlformats.org/officeDocument/2006/relationships/image" Target="../media/image26.png"/><Relationship Id="rId1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33.wmf"/><Relationship Id="rId3" Type="http://schemas.openxmlformats.org/officeDocument/2006/relationships/audio" Target="../media/audio2.wav"/><Relationship Id="rId7" Type="http://schemas.openxmlformats.org/officeDocument/2006/relationships/image" Target="../media/image22.jp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audio" Target="../media/audio5.wav"/><Relationship Id="rId11" Type="http://schemas.openxmlformats.org/officeDocument/2006/relationships/image" Target="../media/image31.png"/><Relationship Id="rId5" Type="http://schemas.openxmlformats.org/officeDocument/2006/relationships/audio" Target="../media/audio4.wav"/><Relationship Id="rId10" Type="http://schemas.microsoft.com/office/2007/relationships/hdphoto" Target="../media/hdphoto9.wdp"/><Relationship Id="rId4" Type="http://schemas.openxmlformats.org/officeDocument/2006/relationships/audio" Target="../media/audio3.wav"/><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9.wdp"/><Relationship Id="rId3" Type="http://schemas.openxmlformats.org/officeDocument/2006/relationships/audio" Target="../media/audio3.wav"/><Relationship Id="rId7" Type="http://schemas.openxmlformats.org/officeDocument/2006/relationships/image" Target="../media/image22.jp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audio" Target="../media/audio5.wav"/><Relationship Id="rId11" Type="http://schemas.openxmlformats.org/officeDocument/2006/relationships/slide" Target="slide4.xml"/><Relationship Id="rId5" Type="http://schemas.openxmlformats.org/officeDocument/2006/relationships/audio" Target="../media/audio4.wav"/><Relationship Id="rId10" Type="http://schemas.openxmlformats.org/officeDocument/2006/relationships/image" Target="../media/image33.wmf"/><Relationship Id="rId4" Type="http://schemas.openxmlformats.org/officeDocument/2006/relationships/audio" Target="../media/audio2.wav"/><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microsoft.com/office/2007/relationships/hdphoto" Target="../media/hdphoto9.wdp"/><Relationship Id="rId3" Type="http://schemas.openxmlformats.org/officeDocument/2006/relationships/audio" Target="../media/audio2.wav"/><Relationship Id="rId7" Type="http://schemas.openxmlformats.org/officeDocument/2006/relationships/image" Target="../media/image22.jp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audio" Target="../media/audio5.wav"/><Relationship Id="rId11" Type="http://schemas.openxmlformats.org/officeDocument/2006/relationships/slide" Target="slide4.xml"/><Relationship Id="rId5" Type="http://schemas.openxmlformats.org/officeDocument/2006/relationships/audio" Target="../media/audio4.wav"/><Relationship Id="rId10" Type="http://schemas.openxmlformats.org/officeDocument/2006/relationships/image" Target="../media/image33.wmf"/><Relationship Id="rId4" Type="http://schemas.openxmlformats.org/officeDocument/2006/relationships/audio" Target="../media/audio3.wav"/><Relationship Id="rId9" Type="http://schemas.openxmlformats.org/officeDocument/2006/relationships/image" Target="../media/image32.png"/><Relationship Id="rId1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2.xml"/><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36.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6" name="图片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7" name="图片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2" name="组合 1"/>
          <p:cNvGrpSpPr/>
          <p:nvPr/>
        </p:nvGrpSpPr>
        <p:grpSpPr>
          <a:xfrm>
            <a:off x="1267" y="4423720"/>
            <a:ext cx="12215448" cy="2445422"/>
            <a:chOff x="-23447" y="4479679"/>
            <a:chExt cx="12215448" cy="2387174"/>
          </a:xfrm>
        </p:grpSpPr>
        <p:pic>
          <p:nvPicPr>
            <p:cNvPr id="8" name="图片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9" name="图片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0" name="图片 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3" name="图片 12"/>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14" name="图片 1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pic>
        <p:nvPicPr>
          <p:cNvPr id="19" name="图片 1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611428" y="953132"/>
            <a:ext cx="1399401" cy="1146484"/>
          </a:xfrm>
          <a:prstGeom prst="rect">
            <a:avLst/>
          </a:prstGeom>
        </p:spPr>
      </p:pic>
      <p:pic>
        <p:nvPicPr>
          <p:cNvPr id="16" name="Picture 15">
            <a:extLst>
              <a:ext uri="{FF2B5EF4-FFF2-40B4-BE49-F238E27FC236}">
                <a16:creationId xmlns:a16="http://schemas.microsoft.com/office/drawing/2014/main" id="{5042C9EB-DF83-4352-85A5-E3F378F047D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08006" y="2213379"/>
            <a:ext cx="4171535" cy="4339583"/>
          </a:xfrm>
          <a:prstGeom prst="rect">
            <a:avLst/>
          </a:prstGeom>
        </p:spPr>
      </p:pic>
      <p:pic>
        <p:nvPicPr>
          <p:cNvPr id="18" name="图片 18">
            <a:extLst>
              <a:ext uri="{FF2B5EF4-FFF2-40B4-BE49-F238E27FC236}">
                <a16:creationId xmlns:a16="http://schemas.microsoft.com/office/drawing/2014/main" id="{65686B99-D9FD-4651-830B-17789F6F985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1093442" y="19881"/>
            <a:ext cx="1399401" cy="1146484"/>
          </a:xfrm>
          <a:prstGeom prst="rect">
            <a:avLst/>
          </a:prstGeom>
        </p:spPr>
      </p:pic>
      <p:pic>
        <p:nvPicPr>
          <p:cNvPr id="5" name="Picture 4">
            <a:extLst>
              <a:ext uri="{FF2B5EF4-FFF2-40B4-BE49-F238E27FC236}">
                <a16:creationId xmlns:a16="http://schemas.microsoft.com/office/drawing/2014/main" id="{9CD735CA-5986-3AE0-1A4B-3B0591C969B0}"/>
              </a:ext>
            </a:extLst>
          </p:cNvPr>
          <p:cNvPicPr>
            <a:picLocks noChangeAspect="1"/>
          </p:cNvPicPr>
          <p:nvPr/>
        </p:nvPicPr>
        <p:blipFill>
          <a:blip r:embed="rId14"/>
          <a:stretch>
            <a:fillRect/>
          </a:stretch>
        </p:blipFill>
        <p:spPr>
          <a:xfrm>
            <a:off x="1958778" y="871900"/>
            <a:ext cx="7474344" cy="4828450"/>
          </a:xfrm>
          <a:prstGeom prst="rect">
            <a:avLst/>
          </a:prstGeom>
        </p:spPr>
      </p:pic>
    </p:spTree>
    <p:extLst>
      <p:ext uri="{BB962C8B-B14F-4D97-AF65-F5344CB8AC3E}">
        <p14:creationId xmlns:p14="http://schemas.microsoft.com/office/powerpoint/2010/main" val="33835412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47"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2000" fill="hold"/>
                                        <p:tgtEl>
                                          <p:spTgt spid="19"/>
                                        </p:tgtEl>
                                        <p:attrNameLst>
                                          <p:attrName>ppt_x</p:attrName>
                                        </p:attrNameLst>
                                      </p:cBhvr>
                                      <p:tavLst>
                                        <p:tav tm="0">
                                          <p:val>
                                            <p:strVal val="1+#ppt_w/2"/>
                                          </p:val>
                                        </p:tav>
                                        <p:tav tm="100000">
                                          <p:val>
                                            <p:strVal val="#ppt_x"/>
                                          </p:val>
                                        </p:tav>
                                      </p:tavLst>
                                    </p:anim>
                                    <p:anim calcmode="lin" valueType="num">
                                      <p:cBhvr additive="base">
                                        <p:cTn id="36" dur="20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67" y="4423720"/>
            <a:ext cx="12215448" cy="2445422"/>
            <a:chOff x="-23447" y="4479679"/>
            <a:chExt cx="12215448" cy="2387174"/>
          </a:xfrm>
        </p:grpSpPr>
        <p:pic>
          <p:nvPicPr>
            <p:cNvPr id="8" name="图片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9" name="图片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0" name="图片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3" name="图片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sp>
        <p:nvSpPr>
          <p:cNvPr id="5" name="Rectangle: Rounded Corners 4">
            <a:extLst>
              <a:ext uri="{FF2B5EF4-FFF2-40B4-BE49-F238E27FC236}">
                <a16:creationId xmlns:a16="http://schemas.microsoft.com/office/drawing/2014/main" id="{610DA05C-A485-4823-8796-AE992ED038BF}"/>
              </a:ext>
            </a:extLst>
          </p:cNvPr>
          <p:cNvSpPr/>
          <p:nvPr/>
        </p:nvSpPr>
        <p:spPr>
          <a:xfrm>
            <a:off x="400050" y="495300"/>
            <a:ext cx="11296650" cy="6019800"/>
          </a:xfrm>
          <a:prstGeom prst="roundRect">
            <a:avLst>
              <a:gd name="adj" fmla="val 94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图片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pic>
        <p:nvPicPr>
          <p:cNvPr id="19" name="图片 1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054902" y="0"/>
            <a:ext cx="1399401" cy="1146484"/>
          </a:xfrm>
          <a:prstGeom prst="rect">
            <a:avLst/>
          </a:prstGeom>
        </p:spPr>
      </p:pic>
      <p:pic>
        <p:nvPicPr>
          <p:cNvPr id="17" name="Picture 16">
            <a:extLst>
              <a:ext uri="{FF2B5EF4-FFF2-40B4-BE49-F238E27FC236}">
                <a16:creationId xmlns:a16="http://schemas.microsoft.com/office/drawing/2014/main" id="{3D03D077-78AE-0780-160C-1987EAF74055}"/>
              </a:ext>
            </a:extLst>
          </p:cNvPr>
          <p:cNvPicPr>
            <a:picLocks noChangeAspect="1"/>
          </p:cNvPicPr>
          <p:nvPr/>
        </p:nvPicPr>
        <p:blipFill>
          <a:blip r:embed="rId10"/>
          <a:stretch>
            <a:fillRect/>
          </a:stretch>
        </p:blipFill>
        <p:spPr>
          <a:xfrm>
            <a:off x="781050" y="609600"/>
            <a:ext cx="1514475" cy="820341"/>
          </a:xfrm>
          <a:prstGeom prst="rect">
            <a:avLst/>
          </a:prstGeom>
        </p:spPr>
      </p:pic>
      <p:pic>
        <p:nvPicPr>
          <p:cNvPr id="20" name="Picture 19">
            <a:extLst>
              <a:ext uri="{FF2B5EF4-FFF2-40B4-BE49-F238E27FC236}">
                <a16:creationId xmlns:a16="http://schemas.microsoft.com/office/drawing/2014/main" id="{E03509A1-97E8-8E7C-9948-C515E14753FA}"/>
              </a:ext>
            </a:extLst>
          </p:cNvPr>
          <p:cNvPicPr>
            <a:picLocks noChangeAspect="1"/>
          </p:cNvPicPr>
          <p:nvPr/>
        </p:nvPicPr>
        <p:blipFill>
          <a:blip r:embed="rId11"/>
          <a:stretch>
            <a:fillRect/>
          </a:stretch>
        </p:blipFill>
        <p:spPr>
          <a:xfrm>
            <a:off x="876300" y="1522773"/>
            <a:ext cx="10629900" cy="4525601"/>
          </a:xfrm>
          <a:prstGeom prst="rect">
            <a:avLst/>
          </a:prstGeom>
        </p:spPr>
      </p:pic>
      <p:sp>
        <p:nvSpPr>
          <p:cNvPr id="21" name="Rectangle: Rounded Corners 20">
            <a:extLst>
              <a:ext uri="{FF2B5EF4-FFF2-40B4-BE49-F238E27FC236}">
                <a16:creationId xmlns:a16="http://schemas.microsoft.com/office/drawing/2014/main" id="{F66A5E7D-8078-6D2C-312C-1BE3CD76911B}"/>
              </a:ext>
            </a:extLst>
          </p:cNvPr>
          <p:cNvSpPr/>
          <p:nvPr/>
        </p:nvSpPr>
        <p:spPr>
          <a:xfrm>
            <a:off x="2543174" y="1533524"/>
            <a:ext cx="771525"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Calibri" panose="020F0502020204030204"/>
                <a:ea typeface="+mn-ea"/>
                <a:cs typeface="+mn-cs"/>
              </a:rPr>
              <a:t>400</a:t>
            </a:r>
          </a:p>
        </p:txBody>
      </p:sp>
      <p:sp>
        <p:nvSpPr>
          <p:cNvPr id="22" name="Rectangle: Rounded Corners 21">
            <a:extLst>
              <a:ext uri="{FF2B5EF4-FFF2-40B4-BE49-F238E27FC236}">
                <a16:creationId xmlns:a16="http://schemas.microsoft.com/office/drawing/2014/main" id="{68C441BE-44E3-7217-1882-0CDA065C4E13}"/>
              </a:ext>
            </a:extLst>
          </p:cNvPr>
          <p:cNvSpPr/>
          <p:nvPr/>
        </p:nvSpPr>
        <p:spPr>
          <a:xfrm>
            <a:off x="2790824" y="2438399"/>
            <a:ext cx="771525"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Calibri" panose="020F0502020204030204"/>
                <a:ea typeface="+mn-ea"/>
                <a:cs typeface="+mn-cs"/>
              </a:rPr>
              <a:t>300</a:t>
            </a:r>
          </a:p>
        </p:txBody>
      </p:sp>
      <p:sp>
        <p:nvSpPr>
          <p:cNvPr id="23" name="Rectangle: Rounded Corners 22">
            <a:extLst>
              <a:ext uri="{FF2B5EF4-FFF2-40B4-BE49-F238E27FC236}">
                <a16:creationId xmlns:a16="http://schemas.microsoft.com/office/drawing/2014/main" id="{FD2CCA8B-F882-2A2A-E46C-3A95CE2B00F6}"/>
              </a:ext>
            </a:extLst>
          </p:cNvPr>
          <p:cNvSpPr/>
          <p:nvPr/>
        </p:nvSpPr>
        <p:spPr>
          <a:xfrm>
            <a:off x="2514600" y="3390899"/>
            <a:ext cx="752475"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mn-cs"/>
              </a:rPr>
              <a:t>30 000</a:t>
            </a:r>
          </a:p>
        </p:txBody>
      </p:sp>
      <p:sp>
        <p:nvSpPr>
          <p:cNvPr id="24" name="Rectangle: Rounded Corners 23">
            <a:extLst>
              <a:ext uri="{FF2B5EF4-FFF2-40B4-BE49-F238E27FC236}">
                <a16:creationId xmlns:a16="http://schemas.microsoft.com/office/drawing/2014/main" id="{B099E7BC-42BD-8BB2-436F-469041158E63}"/>
              </a:ext>
            </a:extLst>
          </p:cNvPr>
          <p:cNvSpPr/>
          <p:nvPr/>
        </p:nvSpPr>
        <p:spPr>
          <a:xfrm>
            <a:off x="3876674" y="4295774"/>
            <a:ext cx="771525"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Calibri" panose="020F0502020204030204"/>
                <a:ea typeface="+mn-ea"/>
                <a:cs typeface="+mn-cs"/>
              </a:rPr>
              <a:t>225</a:t>
            </a:r>
          </a:p>
        </p:txBody>
      </p:sp>
      <p:sp>
        <p:nvSpPr>
          <p:cNvPr id="25" name="Rectangle: Rounded Corners 24">
            <a:extLst>
              <a:ext uri="{FF2B5EF4-FFF2-40B4-BE49-F238E27FC236}">
                <a16:creationId xmlns:a16="http://schemas.microsoft.com/office/drawing/2014/main" id="{1928CFD6-7FAA-981A-50E7-BACCA2795A9D}"/>
              </a:ext>
            </a:extLst>
          </p:cNvPr>
          <p:cNvSpPr/>
          <p:nvPr/>
        </p:nvSpPr>
        <p:spPr>
          <a:xfrm>
            <a:off x="4210049" y="5248274"/>
            <a:ext cx="771525"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520</a:t>
            </a:r>
          </a:p>
        </p:txBody>
      </p:sp>
      <p:sp>
        <p:nvSpPr>
          <p:cNvPr id="26" name="Rectangle: Rounded Corners 25">
            <a:extLst>
              <a:ext uri="{FF2B5EF4-FFF2-40B4-BE49-F238E27FC236}">
                <a16:creationId xmlns:a16="http://schemas.microsoft.com/office/drawing/2014/main" id="{49EA2074-B6EA-E45A-2AE4-5BD1C600609F}"/>
              </a:ext>
            </a:extLst>
          </p:cNvPr>
          <p:cNvSpPr/>
          <p:nvPr/>
        </p:nvSpPr>
        <p:spPr>
          <a:xfrm>
            <a:off x="9505950" y="1543049"/>
            <a:ext cx="628650"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Calibri" panose="020F0502020204030204"/>
                <a:ea typeface="+mn-ea"/>
                <a:cs typeface="+mn-cs"/>
              </a:rPr>
              <a:t>20</a:t>
            </a:r>
          </a:p>
        </p:txBody>
      </p:sp>
      <p:sp>
        <p:nvSpPr>
          <p:cNvPr id="27" name="Rectangle: Rounded Corners 26">
            <a:extLst>
              <a:ext uri="{FF2B5EF4-FFF2-40B4-BE49-F238E27FC236}">
                <a16:creationId xmlns:a16="http://schemas.microsoft.com/office/drawing/2014/main" id="{8DA9D4FF-6904-0920-2217-008E8CC776EC}"/>
              </a:ext>
            </a:extLst>
          </p:cNvPr>
          <p:cNvSpPr/>
          <p:nvPr/>
        </p:nvSpPr>
        <p:spPr>
          <a:xfrm>
            <a:off x="9715500" y="2505074"/>
            <a:ext cx="628650"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Calibri" panose="020F0502020204030204"/>
                <a:ea typeface="+mn-ea"/>
                <a:cs typeface="+mn-cs"/>
              </a:rPr>
              <a:t>10</a:t>
            </a:r>
          </a:p>
        </p:txBody>
      </p:sp>
      <p:sp>
        <p:nvSpPr>
          <p:cNvPr id="28" name="Rectangle: Rounded Corners 27">
            <a:extLst>
              <a:ext uri="{FF2B5EF4-FFF2-40B4-BE49-F238E27FC236}">
                <a16:creationId xmlns:a16="http://schemas.microsoft.com/office/drawing/2014/main" id="{5E26007B-78F9-32BF-75C0-E0E178D53AAF}"/>
              </a:ext>
            </a:extLst>
          </p:cNvPr>
          <p:cNvSpPr/>
          <p:nvPr/>
        </p:nvSpPr>
        <p:spPr>
          <a:xfrm>
            <a:off x="9629775" y="3428999"/>
            <a:ext cx="703928"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panose="020F0502020204030204"/>
                <a:ea typeface="+mn-ea"/>
                <a:cs typeface="+mn-cs"/>
              </a:rPr>
              <a:t>100</a:t>
            </a:r>
          </a:p>
        </p:txBody>
      </p:sp>
      <p:sp>
        <p:nvSpPr>
          <p:cNvPr id="29" name="Rectangle: Rounded Corners 28">
            <a:extLst>
              <a:ext uri="{FF2B5EF4-FFF2-40B4-BE49-F238E27FC236}">
                <a16:creationId xmlns:a16="http://schemas.microsoft.com/office/drawing/2014/main" id="{FD64DD9A-4E0E-8062-A12C-BDE43FADE6C2}"/>
              </a:ext>
            </a:extLst>
          </p:cNvPr>
          <p:cNvSpPr/>
          <p:nvPr/>
        </p:nvSpPr>
        <p:spPr>
          <a:xfrm>
            <a:off x="10210800" y="4333874"/>
            <a:ext cx="628650"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Calibri" panose="020F0502020204030204"/>
                <a:ea typeface="+mn-ea"/>
                <a:cs typeface="+mn-cs"/>
              </a:rPr>
              <a:t>15</a:t>
            </a:r>
          </a:p>
        </p:txBody>
      </p:sp>
      <p:sp>
        <p:nvSpPr>
          <p:cNvPr id="30" name="Rectangle: Rounded Corners 29">
            <a:extLst>
              <a:ext uri="{FF2B5EF4-FFF2-40B4-BE49-F238E27FC236}">
                <a16:creationId xmlns:a16="http://schemas.microsoft.com/office/drawing/2014/main" id="{162D5FEE-5E48-BFF5-7B58-5375CE9AB364}"/>
              </a:ext>
            </a:extLst>
          </p:cNvPr>
          <p:cNvSpPr/>
          <p:nvPr/>
        </p:nvSpPr>
        <p:spPr>
          <a:xfrm>
            <a:off x="9896475" y="5276849"/>
            <a:ext cx="628650" cy="638175"/>
          </a:xfrm>
          <a:prstGeom prst="roundRect">
            <a:avLst/>
          </a:prstGeom>
          <a:solidFill>
            <a:schemeClr val="bg1"/>
          </a:solidFill>
          <a:ln w="28575">
            <a:solidFill>
              <a:srgbClr val="D741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Calibri" panose="020F0502020204030204"/>
                <a:ea typeface="+mn-ea"/>
                <a:cs typeface="+mn-cs"/>
              </a:rPr>
              <a:t>6</a:t>
            </a:r>
          </a:p>
        </p:txBody>
      </p:sp>
    </p:spTree>
    <p:extLst>
      <p:ext uri="{BB962C8B-B14F-4D97-AF65-F5344CB8AC3E}">
        <p14:creationId xmlns:p14="http://schemas.microsoft.com/office/powerpoint/2010/main" val="2246999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down)">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down)">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down)">
                                      <p:cBhvr>
                                        <p:cTn id="40" dur="5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down)">
                                      <p:cBhvr>
                                        <p:cTn id="45" dur="5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down)">
                                      <p:cBhvr>
                                        <p:cTn id="50" dur="5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down)">
                                      <p:cBhvr>
                                        <p:cTn id="55" dur="5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ipe(down)">
                                      <p:cBhvr>
                                        <p:cTn id="6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67" y="4423720"/>
            <a:ext cx="12215448" cy="2445422"/>
            <a:chOff x="-23447" y="4479679"/>
            <a:chExt cx="12215448" cy="2387174"/>
          </a:xfrm>
        </p:grpSpPr>
        <p:pic>
          <p:nvPicPr>
            <p:cNvPr id="8" name="图片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9" name="图片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0" name="图片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3" name="图片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sp>
        <p:nvSpPr>
          <p:cNvPr id="5" name="Rectangle: Rounded Corners 4">
            <a:extLst>
              <a:ext uri="{FF2B5EF4-FFF2-40B4-BE49-F238E27FC236}">
                <a16:creationId xmlns:a16="http://schemas.microsoft.com/office/drawing/2014/main" id="{610DA05C-A485-4823-8796-AE992ED038BF}"/>
              </a:ext>
            </a:extLst>
          </p:cNvPr>
          <p:cNvSpPr/>
          <p:nvPr/>
        </p:nvSpPr>
        <p:spPr>
          <a:xfrm>
            <a:off x="400050" y="495300"/>
            <a:ext cx="11296650" cy="6172200"/>
          </a:xfrm>
          <a:prstGeom prst="roundRect">
            <a:avLst>
              <a:gd name="adj" fmla="val 94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图片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pic>
        <p:nvPicPr>
          <p:cNvPr id="19" name="图片 1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054902" y="0"/>
            <a:ext cx="1399401" cy="1146484"/>
          </a:xfrm>
          <a:prstGeom prst="rect">
            <a:avLst/>
          </a:prstGeom>
        </p:spPr>
      </p:pic>
      <p:grpSp>
        <p:nvGrpSpPr>
          <p:cNvPr id="6" name="Group 5">
            <a:extLst>
              <a:ext uri="{FF2B5EF4-FFF2-40B4-BE49-F238E27FC236}">
                <a16:creationId xmlns:a16="http://schemas.microsoft.com/office/drawing/2014/main" id="{66CB436C-C285-4F0E-A05E-A1E27C34790E}"/>
              </a:ext>
            </a:extLst>
          </p:cNvPr>
          <p:cNvGrpSpPr/>
          <p:nvPr/>
        </p:nvGrpSpPr>
        <p:grpSpPr>
          <a:xfrm>
            <a:off x="542925" y="402623"/>
            <a:ext cx="971550" cy="927582"/>
            <a:chOff x="666750" y="573242"/>
            <a:chExt cx="971550" cy="927582"/>
          </a:xfrm>
        </p:grpSpPr>
        <p:sp>
          <p:nvSpPr>
            <p:cNvPr id="3" name="Isosceles Triangle 2">
              <a:extLst>
                <a:ext uri="{FF2B5EF4-FFF2-40B4-BE49-F238E27FC236}">
                  <a16:creationId xmlns:a16="http://schemas.microsoft.com/office/drawing/2014/main" id="{6EE4E71B-B5CA-49F6-AAEC-503882028F94}"/>
                </a:ext>
              </a:extLst>
            </p:cNvPr>
            <p:cNvSpPr/>
            <p:nvPr/>
          </p:nvSpPr>
          <p:spPr>
            <a:xfrm>
              <a:off x="666750" y="573242"/>
              <a:ext cx="971550" cy="837543"/>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FE5320D-2B34-4B0C-91E3-A15F00D49894}"/>
                </a:ext>
              </a:extLst>
            </p:cNvPr>
            <p:cNvSpPr txBox="1"/>
            <p:nvPr/>
          </p:nvSpPr>
          <p:spPr>
            <a:xfrm>
              <a:off x="952500" y="792938"/>
              <a:ext cx="68580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panose="020F0502020204030204"/>
                  <a:ea typeface="+mn-ea"/>
                  <a:cs typeface="+mn-cs"/>
                </a:rPr>
                <a:t>6</a:t>
              </a:r>
            </a:p>
          </p:txBody>
        </p:sp>
      </p:grpSp>
      <p:sp>
        <p:nvSpPr>
          <p:cNvPr id="11" name="TextBox 10">
            <a:extLst>
              <a:ext uri="{FF2B5EF4-FFF2-40B4-BE49-F238E27FC236}">
                <a16:creationId xmlns:a16="http://schemas.microsoft.com/office/drawing/2014/main" id="{DA0C35B6-BD3D-459C-BE16-1842D2DCCA54}"/>
              </a:ext>
            </a:extLst>
          </p:cNvPr>
          <p:cNvSpPr txBox="1"/>
          <p:nvPr/>
        </p:nvSpPr>
        <p:spPr>
          <a:xfrm>
            <a:off x="1495426" y="600157"/>
            <a:ext cx="9629774" cy="954107"/>
          </a:xfrm>
          <a:prstGeom prst="rect">
            <a:avLst/>
          </a:prstGeom>
          <a:noFill/>
        </p:spPr>
        <p:txBody>
          <a:bodyPr wrap="square" rtlCol="0">
            <a:spAutoFit/>
          </a:bodyPr>
          <a:lstStyle/>
          <a:p>
            <a:pPr lvl="0" algn="just" defTabSz="457200">
              <a:defRPr/>
            </a:pPr>
            <a:r>
              <a:rPr lang="en-US" sz="2800" dirty="0"/>
              <a:t>a) </a:t>
            </a:r>
            <a:r>
              <a:rPr lang="en-US" sz="2800" dirty="0" err="1"/>
              <a:t>Bác</a:t>
            </a:r>
            <a:r>
              <a:rPr lang="en-US" sz="2800" dirty="0"/>
              <a:t> Vân </a:t>
            </a:r>
            <a:r>
              <a:rPr lang="en-US" sz="2800" dirty="0" err="1"/>
              <a:t>đi</a:t>
            </a:r>
            <a:r>
              <a:rPr lang="en-US" sz="2800" dirty="0"/>
              <a:t> </a:t>
            </a:r>
            <a:r>
              <a:rPr lang="en-US" sz="2800" dirty="0" err="1"/>
              <a:t>chợ</a:t>
            </a:r>
            <a:r>
              <a:rPr lang="en-US" sz="2800" dirty="0"/>
              <a:t> </a:t>
            </a:r>
            <a:r>
              <a:rPr lang="en-US" sz="2800" dirty="0" err="1"/>
              <a:t>mua</a:t>
            </a:r>
            <a:r>
              <a:rPr lang="en-US" sz="2800" dirty="0"/>
              <a:t> 700 g </a:t>
            </a:r>
            <a:r>
              <a:rPr lang="en-US" sz="2800" dirty="0" err="1"/>
              <a:t>thịt</a:t>
            </a:r>
            <a:r>
              <a:rPr lang="en-US" sz="2800" dirty="0"/>
              <a:t> </a:t>
            </a:r>
            <a:r>
              <a:rPr lang="en-US" sz="2800" dirty="0" err="1"/>
              <a:t>và</a:t>
            </a:r>
            <a:r>
              <a:rPr lang="en-US" sz="2800" dirty="0"/>
              <a:t> con </a:t>
            </a:r>
            <a:r>
              <a:rPr lang="en-US" sz="2800" dirty="0" err="1"/>
              <a:t>cá</a:t>
            </a:r>
            <a:r>
              <a:rPr lang="en-US" sz="2800" dirty="0"/>
              <a:t> </a:t>
            </a:r>
            <a:r>
              <a:rPr lang="en-US" sz="2800" dirty="0" err="1"/>
              <a:t>cân</a:t>
            </a:r>
            <a:r>
              <a:rPr lang="en-US" sz="2800" dirty="0"/>
              <a:t> </a:t>
            </a:r>
            <a:r>
              <a:rPr lang="en-US" sz="2800" dirty="0" err="1"/>
              <a:t>nặng</a:t>
            </a:r>
            <a:r>
              <a:rPr lang="en-US" sz="2800" dirty="0"/>
              <a:t> 2 kg 300 g. </a:t>
            </a:r>
            <a:r>
              <a:rPr lang="en-US" sz="2800" dirty="0" err="1"/>
              <a:t>Hỏi</a:t>
            </a:r>
            <a:r>
              <a:rPr lang="en-US" sz="2800" dirty="0"/>
              <a:t> </a:t>
            </a:r>
            <a:r>
              <a:rPr lang="en-US" sz="2800" dirty="0" err="1"/>
              <a:t>bác</a:t>
            </a:r>
            <a:r>
              <a:rPr lang="en-US" sz="2800" dirty="0"/>
              <a:t> Vân </a:t>
            </a:r>
            <a:r>
              <a:rPr lang="en-US" sz="2800" dirty="0" err="1"/>
              <a:t>đã</a:t>
            </a:r>
            <a:r>
              <a:rPr lang="en-US" sz="2800" dirty="0"/>
              <a:t> </a:t>
            </a:r>
            <a:r>
              <a:rPr lang="en-US" sz="2800" dirty="0" err="1"/>
              <a:t>mua</a:t>
            </a:r>
            <a:r>
              <a:rPr lang="en-US" sz="2800" dirty="0"/>
              <a:t> bao </a:t>
            </a:r>
            <a:r>
              <a:rPr lang="en-US" sz="2800" dirty="0" err="1"/>
              <a:t>nhiêu</a:t>
            </a:r>
            <a:r>
              <a:rPr lang="en-US" sz="2800" dirty="0"/>
              <a:t> ki-</a:t>
            </a:r>
            <a:r>
              <a:rPr lang="en-US" sz="2800" dirty="0" err="1"/>
              <a:t>lô</a:t>
            </a:r>
            <a:r>
              <a:rPr lang="en-US" sz="2800" dirty="0"/>
              <a:t>-gam </a:t>
            </a:r>
            <a:r>
              <a:rPr lang="en-US" sz="2800" dirty="0" err="1"/>
              <a:t>cả</a:t>
            </a:r>
            <a:r>
              <a:rPr lang="en-US" sz="2800" dirty="0"/>
              <a:t> </a:t>
            </a:r>
            <a:r>
              <a:rPr lang="en-US" sz="2800" dirty="0" err="1"/>
              <a:t>cá</a:t>
            </a:r>
            <a:r>
              <a:rPr lang="en-US" sz="2800" dirty="0"/>
              <a:t> </a:t>
            </a:r>
            <a:r>
              <a:rPr lang="en-US" sz="2800" dirty="0" err="1"/>
              <a:t>và</a:t>
            </a:r>
            <a:r>
              <a:rPr lang="en-US" sz="2800" dirty="0"/>
              <a:t> </a:t>
            </a:r>
            <a:r>
              <a:rPr lang="en-US" sz="2800" dirty="0" err="1"/>
              <a:t>thịt</a:t>
            </a:r>
            <a:r>
              <a:rPr lang="en-US" sz="2800" dirty="0"/>
              <a:t>?</a:t>
            </a:r>
            <a:endParaRPr kumimoji="0" lang="vi-VN" sz="6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7" name="Picture 36">
            <a:extLst>
              <a:ext uri="{FF2B5EF4-FFF2-40B4-BE49-F238E27FC236}">
                <a16:creationId xmlns:a16="http://schemas.microsoft.com/office/drawing/2014/main" id="{F2F314EE-6138-0598-8C22-5B1A43B7A95E}"/>
              </a:ext>
            </a:extLst>
          </p:cNvPr>
          <p:cNvPicPr>
            <a:picLocks noChangeAspect="1"/>
          </p:cNvPicPr>
          <p:nvPr/>
        </p:nvPicPr>
        <p:blipFill>
          <a:blip r:embed="rId10"/>
          <a:stretch>
            <a:fillRect/>
          </a:stretch>
        </p:blipFill>
        <p:spPr>
          <a:xfrm>
            <a:off x="5853112" y="1643062"/>
            <a:ext cx="5572125" cy="4048125"/>
          </a:xfrm>
          <a:prstGeom prst="rect">
            <a:avLst/>
          </a:prstGeom>
        </p:spPr>
      </p:pic>
      <p:sp>
        <p:nvSpPr>
          <p:cNvPr id="38" name="TextBox 37">
            <a:extLst>
              <a:ext uri="{FF2B5EF4-FFF2-40B4-BE49-F238E27FC236}">
                <a16:creationId xmlns:a16="http://schemas.microsoft.com/office/drawing/2014/main" id="{C3EB73B5-84DB-6ED4-BAF2-3858DBDC7622}"/>
              </a:ext>
            </a:extLst>
          </p:cNvPr>
          <p:cNvSpPr txBox="1"/>
          <p:nvPr/>
        </p:nvSpPr>
        <p:spPr>
          <a:xfrm>
            <a:off x="428625" y="2247900"/>
            <a:ext cx="6048375" cy="2308324"/>
          </a:xfrm>
          <a:prstGeom prst="rect">
            <a:avLst/>
          </a:prstGeom>
          <a:noFill/>
        </p:spPr>
        <p:txBody>
          <a:bodyPr wrap="square" rtlCol="0">
            <a:spAutoFit/>
          </a:bodyPr>
          <a:lstStyle/>
          <a:p>
            <a:pPr algn="just"/>
            <a:r>
              <a:rPr lang="en-US" sz="3600" b="0" i="0" dirty="0">
                <a:solidFill>
                  <a:srgbClr val="FF0000"/>
                </a:solidFill>
                <a:effectLst/>
              </a:rPr>
              <a:t>a) </a:t>
            </a:r>
            <a:r>
              <a:rPr lang="en-US" sz="3600" b="0" i="0" dirty="0" err="1">
                <a:solidFill>
                  <a:srgbClr val="FF0000"/>
                </a:solidFill>
                <a:effectLst/>
              </a:rPr>
              <a:t>Đổi</a:t>
            </a:r>
            <a:r>
              <a:rPr lang="en-US" sz="3600" b="0" i="0" dirty="0">
                <a:solidFill>
                  <a:srgbClr val="FF0000"/>
                </a:solidFill>
                <a:effectLst/>
              </a:rPr>
              <a:t> 2 kg 300 g = 2 300g</a:t>
            </a:r>
          </a:p>
          <a:p>
            <a:r>
              <a:rPr lang="en-US" sz="3600" dirty="0" err="1">
                <a:solidFill>
                  <a:srgbClr val="FF0000"/>
                </a:solidFill>
              </a:rPr>
              <a:t>Bác</a:t>
            </a:r>
            <a:r>
              <a:rPr lang="en-US" sz="3600" dirty="0">
                <a:solidFill>
                  <a:srgbClr val="FF0000"/>
                </a:solidFill>
              </a:rPr>
              <a:t> Vân </a:t>
            </a:r>
            <a:r>
              <a:rPr lang="en-US" sz="3600" dirty="0" err="1">
                <a:solidFill>
                  <a:srgbClr val="FF0000"/>
                </a:solidFill>
              </a:rPr>
              <a:t>đã</a:t>
            </a:r>
            <a:r>
              <a:rPr lang="en-US" sz="3600" dirty="0">
                <a:solidFill>
                  <a:srgbClr val="FF0000"/>
                </a:solidFill>
              </a:rPr>
              <a:t> </a:t>
            </a:r>
            <a:r>
              <a:rPr lang="en-US" sz="3600" dirty="0" err="1">
                <a:solidFill>
                  <a:srgbClr val="FF0000"/>
                </a:solidFill>
              </a:rPr>
              <a:t>mua</a:t>
            </a:r>
            <a:r>
              <a:rPr lang="en-US" sz="3600" dirty="0">
                <a:solidFill>
                  <a:srgbClr val="FF0000"/>
                </a:solidFill>
              </a:rPr>
              <a:t> </a:t>
            </a:r>
            <a:r>
              <a:rPr lang="en-US" sz="3600" dirty="0" err="1">
                <a:solidFill>
                  <a:srgbClr val="FF0000"/>
                </a:solidFill>
              </a:rPr>
              <a:t>cả</a:t>
            </a:r>
            <a:r>
              <a:rPr lang="en-US" sz="3600" dirty="0">
                <a:solidFill>
                  <a:srgbClr val="FF0000"/>
                </a:solidFill>
              </a:rPr>
              <a:t> </a:t>
            </a:r>
            <a:r>
              <a:rPr lang="en-US" sz="3600" dirty="0" err="1">
                <a:solidFill>
                  <a:srgbClr val="FF0000"/>
                </a:solidFill>
              </a:rPr>
              <a:t>thịt</a:t>
            </a:r>
            <a:r>
              <a:rPr lang="en-US" sz="3600" dirty="0">
                <a:solidFill>
                  <a:srgbClr val="FF0000"/>
                </a:solidFill>
              </a:rPr>
              <a:t> </a:t>
            </a:r>
            <a:r>
              <a:rPr lang="en-US" sz="3600" dirty="0" err="1">
                <a:solidFill>
                  <a:srgbClr val="FF0000"/>
                </a:solidFill>
              </a:rPr>
              <a:t>và</a:t>
            </a:r>
            <a:r>
              <a:rPr lang="en-US" sz="3600" dirty="0">
                <a:solidFill>
                  <a:srgbClr val="FF0000"/>
                </a:solidFill>
              </a:rPr>
              <a:t> </a:t>
            </a:r>
            <a:r>
              <a:rPr lang="en-US" sz="3600" dirty="0" err="1">
                <a:solidFill>
                  <a:srgbClr val="FF0000"/>
                </a:solidFill>
              </a:rPr>
              <a:t>cá</a:t>
            </a:r>
            <a:r>
              <a:rPr lang="en-US" sz="3600" dirty="0">
                <a:solidFill>
                  <a:srgbClr val="FF0000"/>
                </a:solidFill>
              </a:rPr>
              <a:t> </a:t>
            </a:r>
            <a:r>
              <a:rPr lang="en-US" sz="3600" dirty="0" err="1">
                <a:solidFill>
                  <a:srgbClr val="FF0000"/>
                </a:solidFill>
              </a:rPr>
              <a:t>với</a:t>
            </a:r>
            <a:r>
              <a:rPr lang="en-US" sz="3600" dirty="0">
                <a:solidFill>
                  <a:srgbClr val="FF0000"/>
                </a:solidFill>
              </a:rPr>
              <a:t> </a:t>
            </a:r>
            <a:r>
              <a:rPr lang="en-US" sz="3600" dirty="0" err="1">
                <a:solidFill>
                  <a:srgbClr val="FF0000"/>
                </a:solidFill>
              </a:rPr>
              <a:t>khối</a:t>
            </a:r>
            <a:r>
              <a:rPr lang="en-US" sz="3600" dirty="0">
                <a:solidFill>
                  <a:srgbClr val="FF0000"/>
                </a:solidFill>
              </a:rPr>
              <a:t> </a:t>
            </a:r>
            <a:r>
              <a:rPr lang="en-US" sz="3600" dirty="0" err="1">
                <a:solidFill>
                  <a:srgbClr val="FF0000"/>
                </a:solidFill>
              </a:rPr>
              <a:t>lượng</a:t>
            </a:r>
            <a:r>
              <a:rPr lang="en-US" sz="3600" dirty="0">
                <a:solidFill>
                  <a:srgbClr val="FF0000"/>
                </a:solidFill>
              </a:rPr>
              <a:t> </a:t>
            </a:r>
            <a:r>
              <a:rPr lang="en-US" sz="3600" dirty="0" err="1">
                <a:solidFill>
                  <a:srgbClr val="FF0000"/>
                </a:solidFill>
              </a:rPr>
              <a:t>là</a:t>
            </a:r>
            <a:r>
              <a:rPr lang="en-US" sz="3600" dirty="0">
                <a:solidFill>
                  <a:srgbClr val="FF0000"/>
                </a:solidFill>
              </a:rPr>
              <a:t>:</a:t>
            </a:r>
          </a:p>
          <a:p>
            <a:pPr algn="ctr"/>
            <a:r>
              <a:rPr lang="en-US" sz="3600" b="0" i="0" dirty="0">
                <a:solidFill>
                  <a:srgbClr val="FF0000"/>
                </a:solidFill>
                <a:effectLst/>
              </a:rPr>
              <a:t>700 + 2 300 = 3 000 (g) = 3 (kg)</a:t>
            </a:r>
          </a:p>
        </p:txBody>
      </p:sp>
    </p:spTree>
    <p:extLst>
      <p:ext uri="{BB962C8B-B14F-4D97-AF65-F5344CB8AC3E}">
        <p14:creationId xmlns:p14="http://schemas.microsoft.com/office/powerpoint/2010/main" val="29374739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10" presetClass="entr" presetSubtype="0" fill="hold" nodeType="with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500"/>
                                        <p:tgtEl>
                                          <p:spTgt spid="37"/>
                                        </p:tgtEl>
                                      </p:cBhvr>
                                    </p:animEffect>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down)">
                                      <p:cBhvr>
                                        <p:cTn id="2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67" y="4423720"/>
            <a:ext cx="12215448" cy="2445422"/>
            <a:chOff x="-23447" y="4479679"/>
            <a:chExt cx="12215448" cy="2387174"/>
          </a:xfrm>
        </p:grpSpPr>
        <p:pic>
          <p:nvPicPr>
            <p:cNvPr id="8" name="图片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9" name="图片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0" name="图片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3" name="图片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sp>
        <p:nvSpPr>
          <p:cNvPr id="5" name="Rectangle: Rounded Corners 4">
            <a:extLst>
              <a:ext uri="{FF2B5EF4-FFF2-40B4-BE49-F238E27FC236}">
                <a16:creationId xmlns:a16="http://schemas.microsoft.com/office/drawing/2014/main" id="{610DA05C-A485-4823-8796-AE992ED038BF}"/>
              </a:ext>
            </a:extLst>
          </p:cNvPr>
          <p:cNvSpPr/>
          <p:nvPr/>
        </p:nvSpPr>
        <p:spPr>
          <a:xfrm>
            <a:off x="409575" y="285750"/>
            <a:ext cx="11296650" cy="6410325"/>
          </a:xfrm>
          <a:prstGeom prst="roundRect">
            <a:avLst>
              <a:gd name="adj" fmla="val 94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图片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pic>
        <p:nvPicPr>
          <p:cNvPr id="19" name="图片 1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054902" y="0"/>
            <a:ext cx="1399401" cy="1146484"/>
          </a:xfrm>
          <a:prstGeom prst="rect">
            <a:avLst/>
          </a:prstGeom>
        </p:spPr>
      </p:pic>
      <p:grpSp>
        <p:nvGrpSpPr>
          <p:cNvPr id="6" name="Group 5">
            <a:extLst>
              <a:ext uri="{FF2B5EF4-FFF2-40B4-BE49-F238E27FC236}">
                <a16:creationId xmlns:a16="http://schemas.microsoft.com/office/drawing/2014/main" id="{66CB436C-C285-4F0E-A05E-A1E27C34790E}"/>
              </a:ext>
            </a:extLst>
          </p:cNvPr>
          <p:cNvGrpSpPr/>
          <p:nvPr/>
        </p:nvGrpSpPr>
        <p:grpSpPr>
          <a:xfrm>
            <a:off x="542925" y="402623"/>
            <a:ext cx="971550" cy="927582"/>
            <a:chOff x="666750" y="573242"/>
            <a:chExt cx="971550" cy="927582"/>
          </a:xfrm>
        </p:grpSpPr>
        <p:sp>
          <p:nvSpPr>
            <p:cNvPr id="3" name="Isosceles Triangle 2">
              <a:extLst>
                <a:ext uri="{FF2B5EF4-FFF2-40B4-BE49-F238E27FC236}">
                  <a16:creationId xmlns:a16="http://schemas.microsoft.com/office/drawing/2014/main" id="{6EE4E71B-B5CA-49F6-AAEC-503882028F94}"/>
                </a:ext>
              </a:extLst>
            </p:cNvPr>
            <p:cNvSpPr/>
            <p:nvPr/>
          </p:nvSpPr>
          <p:spPr>
            <a:xfrm>
              <a:off x="666750" y="573242"/>
              <a:ext cx="971550" cy="837543"/>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FE5320D-2B34-4B0C-91E3-A15F00D49894}"/>
                </a:ext>
              </a:extLst>
            </p:cNvPr>
            <p:cNvSpPr txBox="1"/>
            <p:nvPr/>
          </p:nvSpPr>
          <p:spPr>
            <a:xfrm>
              <a:off x="952500" y="792938"/>
              <a:ext cx="68580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panose="020F0502020204030204"/>
                  <a:ea typeface="+mn-ea"/>
                  <a:cs typeface="+mn-cs"/>
                </a:rPr>
                <a:t>6</a:t>
              </a:r>
            </a:p>
          </p:txBody>
        </p:sp>
      </p:grpSp>
      <p:sp>
        <p:nvSpPr>
          <p:cNvPr id="11" name="TextBox 10">
            <a:extLst>
              <a:ext uri="{FF2B5EF4-FFF2-40B4-BE49-F238E27FC236}">
                <a16:creationId xmlns:a16="http://schemas.microsoft.com/office/drawing/2014/main" id="{DA0C35B6-BD3D-459C-BE16-1842D2DCCA54}"/>
              </a:ext>
            </a:extLst>
          </p:cNvPr>
          <p:cNvSpPr txBox="1"/>
          <p:nvPr/>
        </p:nvSpPr>
        <p:spPr>
          <a:xfrm>
            <a:off x="1495426" y="409657"/>
            <a:ext cx="9629774" cy="2677656"/>
          </a:xfrm>
          <a:prstGeom prst="rect">
            <a:avLst/>
          </a:prstGeom>
          <a:noFill/>
        </p:spPr>
        <p:txBody>
          <a:bodyPr wrap="square" rtlCol="0">
            <a:spAutoFit/>
          </a:bodyPr>
          <a:lstStyle/>
          <a:p>
            <a:pPr lvl="0" algn="just" defTabSz="457200">
              <a:defRPr/>
            </a:pPr>
            <a:r>
              <a:rPr lang="vi-VN" sz="2800" dirty="0">
                <a:solidFill>
                  <a:prstClr val="black"/>
                </a:solidFill>
                <a:latin typeface="Calibri" panose="020F0502020204030204"/>
              </a:rPr>
              <a:t>b) Ăn nhiều muối rất có hại cho sức khỏe. Theo Tổ chức Y tế Thế giới (WHO), một người trưởng thành không nên ăn nhiều hơn 5 g muối mỗi ngày.</a:t>
            </a:r>
            <a:endParaRPr lang="en-US" sz="2800" dirty="0">
              <a:solidFill>
                <a:prstClr val="black"/>
              </a:solidFill>
              <a:latin typeface="Calibri" panose="020F0502020204030204"/>
            </a:endParaRPr>
          </a:p>
          <a:p>
            <a:pPr lvl="0" algn="just" defTabSz="457200">
              <a:defRPr/>
            </a:pPr>
            <a:r>
              <a:rPr lang="vi-VN" sz="2800" b="1" dirty="0">
                <a:solidFill>
                  <a:prstClr val="black"/>
                </a:solidFill>
                <a:latin typeface="Calibri" panose="020F0502020204030204"/>
              </a:rPr>
              <a:t>Một người trong 3 tuần đã ăn khoảng 168 g muối. Theo em, trung bình mỗi ngày người đó đã ăn bao nhiêu gam muối? Lượng muối người đó ăn mỗi ngày như vậy đã hợp lí chưa?</a:t>
            </a:r>
            <a:endParaRPr kumimoji="0" lang="vi-VN" sz="2800" b="1" i="0" u="none" strike="noStrike" kern="1200" cap="none" spc="0" normalizeH="0" baseline="0" noProof="0" dirty="0">
              <a:ln>
                <a:noFill/>
              </a:ln>
              <a:solidFill>
                <a:prstClr val="black"/>
              </a:solidFill>
              <a:effectLst/>
              <a:uLnTx/>
              <a:uFillTx/>
              <a:latin typeface="Calibri" panose="020F0502020204030204"/>
            </a:endParaRPr>
          </a:p>
        </p:txBody>
      </p:sp>
      <p:sp>
        <p:nvSpPr>
          <p:cNvPr id="38" name="TextBox 37">
            <a:extLst>
              <a:ext uri="{FF2B5EF4-FFF2-40B4-BE49-F238E27FC236}">
                <a16:creationId xmlns:a16="http://schemas.microsoft.com/office/drawing/2014/main" id="{C3EB73B5-84DB-6ED4-BAF2-3858DBDC7622}"/>
              </a:ext>
            </a:extLst>
          </p:cNvPr>
          <p:cNvSpPr txBox="1"/>
          <p:nvPr/>
        </p:nvSpPr>
        <p:spPr>
          <a:xfrm>
            <a:off x="542926" y="3114675"/>
            <a:ext cx="5810250" cy="3539430"/>
          </a:xfrm>
          <a:prstGeom prst="rect">
            <a:avLst/>
          </a:prstGeom>
          <a:noFill/>
        </p:spPr>
        <p:txBody>
          <a:bodyPr wrap="square" rtlCol="0">
            <a:spAutoFit/>
          </a:bodyPr>
          <a:lstStyle/>
          <a:p>
            <a:pPr lvl="0" algn="ctr"/>
            <a:r>
              <a:rPr lang="vi-VN" sz="3200" dirty="0">
                <a:solidFill>
                  <a:srgbClr val="FF0000"/>
                </a:solidFill>
                <a:latin typeface="Calibri" panose="020F0502020204030204"/>
              </a:rPr>
              <a:t>Đổi: 3 tuần = 21 ngày</a:t>
            </a:r>
          </a:p>
          <a:p>
            <a:pPr lvl="0" algn="ctr"/>
            <a:r>
              <a:rPr lang="vi-VN" sz="3200" dirty="0">
                <a:solidFill>
                  <a:srgbClr val="FF0000"/>
                </a:solidFill>
                <a:latin typeface="Calibri" panose="020F0502020204030204"/>
              </a:rPr>
              <a:t>Trung bình mỗi ngày người đó ăn số gam muối là:</a:t>
            </a:r>
          </a:p>
          <a:p>
            <a:pPr lvl="0" algn="ctr"/>
            <a:r>
              <a:rPr lang="vi-VN" sz="3200" dirty="0">
                <a:solidFill>
                  <a:srgbClr val="FF0000"/>
                </a:solidFill>
                <a:latin typeface="Calibri" panose="020F0502020204030204"/>
              </a:rPr>
              <a:t>168 : 21 = 8 (g)</a:t>
            </a:r>
          </a:p>
          <a:p>
            <a:pPr lvl="0" algn="just"/>
            <a:r>
              <a:rPr lang="vi-VN" sz="3200" dirty="0">
                <a:solidFill>
                  <a:srgbClr val="FF0000"/>
                </a:solidFill>
                <a:latin typeface="Calibri" panose="020F0502020204030204"/>
              </a:rPr>
              <a:t>Vì 8 g &gt; 5 g nên lượng muối ngườ</a:t>
            </a:r>
            <a:r>
              <a:rPr lang="en-US" sz="3200" dirty="0" err="1">
                <a:solidFill>
                  <a:srgbClr val="FF0000"/>
                </a:solidFill>
                <a:latin typeface="Calibri" panose="020F0502020204030204"/>
              </a:rPr>
              <a:t>i</a:t>
            </a:r>
            <a:r>
              <a:rPr lang="vi-VN" sz="3200" dirty="0">
                <a:solidFill>
                  <a:srgbClr val="FF0000"/>
                </a:solidFill>
                <a:latin typeface="Calibri" panose="020F0502020204030204"/>
              </a:rPr>
              <a:t>i đó ăn mỗi ngày như vậy là chưa hợp lí.</a:t>
            </a:r>
            <a:endParaRPr kumimoji="0" lang="en-US" sz="3200" b="0" i="0" u="none" strike="noStrike" kern="1200" cap="none" spc="0" normalizeH="0" baseline="0" noProof="0" dirty="0">
              <a:ln>
                <a:noFill/>
              </a:ln>
              <a:solidFill>
                <a:srgbClr val="FF0000"/>
              </a:solidFill>
              <a:effectLst/>
              <a:uLnTx/>
              <a:uFillTx/>
              <a:latin typeface="Calibri" panose="020F0502020204030204"/>
            </a:endParaRPr>
          </a:p>
        </p:txBody>
      </p:sp>
      <p:pic>
        <p:nvPicPr>
          <p:cNvPr id="15" name="Picture 14">
            <a:extLst>
              <a:ext uri="{FF2B5EF4-FFF2-40B4-BE49-F238E27FC236}">
                <a16:creationId xmlns:a16="http://schemas.microsoft.com/office/drawing/2014/main" id="{F5594B29-8507-3AFF-C05E-4180AB39426C}"/>
              </a:ext>
            </a:extLst>
          </p:cNvPr>
          <p:cNvPicPr>
            <a:picLocks noChangeAspect="1"/>
          </p:cNvPicPr>
          <p:nvPr/>
        </p:nvPicPr>
        <p:blipFill>
          <a:blip r:embed="rId10"/>
          <a:stretch>
            <a:fillRect/>
          </a:stretch>
        </p:blipFill>
        <p:spPr>
          <a:xfrm>
            <a:off x="6445739" y="3476624"/>
            <a:ext cx="5241435" cy="2638425"/>
          </a:xfrm>
          <a:prstGeom prst="rect">
            <a:avLst/>
          </a:prstGeom>
        </p:spPr>
      </p:pic>
    </p:spTree>
    <p:extLst>
      <p:ext uri="{BB962C8B-B14F-4D97-AF65-F5344CB8AC3E}">
        <p14:creationId xmlns:p14="http://schemas.microsoft.com/office/powerpoint/2010/main" val="26318263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10DA05C-A485-4823-8796-AE992ED038BF}"/>
              </a:ext>
            </a:extLst>
          </p:cNvPr>
          <p:cNvSpPr/>
          <p:nvPr/>
        </p:nvSpPr>
        <p:spPr>
          <a:xfrm>
            <a:off x="400050" y="495300"/>
            <a:ext cx="11296650" cy="6172200"/>
          </a:xfrm>
          <a:prstGeom prst="roundRect">
            <a:avLst>
              <a:gd name="adj" fmla="val 94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pic>
        <p:nvPicPr>
          <p:cNvPr id="19" name="图片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054902" y="0"/>
            <a:ext cx="1399401" cy="1146484"/>
          </a:xfrm>
          <a:prstGeom prst="rect">
            <a:avLst/>
          </a:prstGeom>
        </p:spPr>
      </p:pic>
      <p:grpSp>
        <p:nvGrpSpPr>
          <p:cNvPr id="6" name="Group 5">
            <a:extLst>
              <a:ext uri="{FF2B5EF4-FFF2-40B4-BE49-F238E27FC236}">
                <a16:creationId xmlns:a16="http://schemas.microsoft.com/office/drawing/2014/main" id="{66CB436C-C285-4F0E-A05E-A1E27C34790E}"/>
              </a:ext>
            </a:extLst>
          </p:cNvPr>
          <p:cNvGrpSpPr/>
          <p:nvPr/>
        </p:nvGrpSpPr>
        <p:grpSpPr>
          <a:xfrm>
            <a:off x="295275" y="497873"/>
            <a:ext cx="971550" cy="837543"/>
            <a:chOff x="666750" y="573242"/>
            <a:chExt cx="971550" cy="837543"/>
          </a:xfrm>
        </p:grpSpPr>
        <p:sp>
          <p:nvSpPr>
            <p:cNvPr id="3" name="Isosceles Triangle 2">
              <a:extLst>
                <a:ext uri="{FF2B5EF4-FFF2-40B4-BE49-F238E27FC236}">
                  <a16:creationId xmlns:a16="http://schemas.microsoft.com/office/drawing/2014/main" id="{6EE4E71B-B5CA-49F6-AAEC-503882028F94}"/>
                </a:ext>
              </a:extLst>
            </p:cNvPr>
            <p:cNvSpPr/>
            <p:nvPr/>
          </p:nvSpPr>
          <p:spPr>
            <a:xfrm>
              <a:off x="666750" y="573242"/>
              <a:ext cx="971550" cy="837543"/>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FE5320D-2B34-4B0C-91E3-A15F00D49894}"/>
                </a:ext>
              </a:extLst>
            </p:cNvPr>
            <p:cNvSpPr txBox="1"/>
            <p:nvPr/>
          </p:nvSpPr>
          <p:spPr>
            <a:xfrm>
              <a:off x="952500" y="821513"/>
              <a:ext cx="6858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Calibri" panose="020F0502020204030204"/>
                  <a:ea typeface="+mn-ea"/>
                  <a:cs typeface="+mn-cs"/>
                </a:rPr>
                <a:t>7</a:t>
              </a:r>
            </a:p>
          </p:txBody>
        </p:sp>
      </p:grpSp>
      <p:sp>
        <p:nvSpPr>
          <p:cNvPr id="11" name="TextBox 10">
            <a:extLst>
              <a:ext uri="{FF2B5EF4-FFF2-40B4-BE49-F238E27FC236}">
                <a16:creationId xmlns:a16="http://schemas.microsoft.com/office/drawing/2014/main" id="{DA0C35B6-BD3D-459C-BE16-1842D2DCCA54}"/>
              </a:ext>
            </a:extLst>
          </p:cNvPr>
          <p:cNvSpPr txBox="1"/>
          <p:nvPr/>
        </p:nvSpPr>
        <p:spPr>
          <a:xfrm>
            <a:off x="1247776" y="590632"/>
            <a:ext cx="10487024" cy="17543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a:ea typeface="+mn-ea"/>
                <a:cs typeface="+mn-cs"/>
              </a:rPr>
              <a:t>Một khu đất hình chữ nhật có chu vi là 620 m. Chiều rộng kém chiều dài 40 m. Tính chiều dài, chiều rộng của khu đất đó.</a:t>
            </a:r>
          </a:p>
        </p:txBody>
      </p:sp>
      <p:sp>
        <p:nvSpPr>
          <p:cNvPr id="2" name="TextBox 1">
            <a:extLst>
              <a:ext uri="{FF2B5EF4-FFF2-40B4-BE49-F238E27FC236}">
                <a16:creationId xmlns:a16="http://schemas.microsoft.com/office/drawing/2014/main" id="{189EE610-67D6-7BF9-6ECC-CA8AE98B70D5}"/>
              </a:ext>
            </a:extLst>
          </p:cNvPr>
          <p:cNvSpPr txBox="1"/>
          <p:nvPr/>
        </p:nvSpPr>
        <p:spPr>
          <a:xfrm>
            <a:off x="1247775" y="2228850"/>
            <a:ext cx="10144125" cy="3970318"/>
          </a:xfrm>
          <a:prstGeom prst="rect">
            <a:avLst/>
          </a:prstGeom>
          <a:noFill/>
        </p:spPr>
        <p:txBody>
          <a:bodyPr wrap="square" rtlCol="0">
            <a:spAutoFit/>
          </a:bodyPr>
          <a:lstStyle/>
          <a:p>
            <a:pPr algn="ctr">
              <a:spcAft>
                <a:spcPts val="0"/>
              </a:spcAft>
            </a:pPr>
            <a:r>
              <a:rPr lang="en-US" sz="2800" b="1" i="0" dirty="0" err="1">
                <a:solidFill>
                  <a:srgbClr val="FF0000"/>
                </a:solidFill>
                <a:effectLst/>
                <a:ea typeface="Roboto" panose="02000000000000000000" pitchFamily="2" charset="0"/>
              </a:rPr>
              <a:t>Bài</a:t>
            </a:r>
            <a:r>
              <a:rPr lang="en-US" sz="2800" b="1" i="0" dirty="0">
                <a:solidFill>
                  <a:srgbClr val="FF0000"/>
                </a:solidFill>
                <a:effectLst/>
                <a:ea typeface="Roboto" panose="02000000000000000000" pitchFamily="2" charset="0"/>
              </a:rPr>
              <a:t> </a:t>
            </a:r>
            <a:r>
              <a:rPr lang="en-US" sz="2800" b="1" i="0" dirty="0" err="1">
                <a:solidFill>
                  <a:srgbClr val="FF0000"/>
                </a:solidFill>
                <a:effectLst/>
                <a:ea typeface="Roboto" panose="02000000000000000000" pitchFamily="2" charset="0"/>
              </a:rPr>
              <a:t>giải</a:t>
            </a:r>
            <a:r>
              <a:rPr lang="en-US" sz="2800" b="1" i="0" dirty="0">
                <a:solidFill>
                  <a:srgbClr val="FF0000"/>
                </a:solidFill>
                <a:effectLst/>
                <a:ea typeface="Roboto" panose="02000000000000000000" pitchFamily="2" charset="0"/>
              </a:rPr>
              <a:t>:</a:t>
            </a:r>
          </a:p>
          <a:p>
            <a:pPr algn="ctr">
              <a:spcAft>
                <a:spcPts val="0"/>
              </a:spcAft>
            </a:pPr>
            <a:r>
              <a:rPr lang="en-US" sz="2800" b="0" i="0" dirty="0" err="1">
                <a:solidFill>
                  <a:srgbClr val="FF0000"/>
                </a:solidFill>
                <a:effectLst/>
                <a:ea typeface="Roboto" panose="02000000000000000000" pitchFamily="2" charset="0"/>
              </a:rPr>
              <a:t>Nửa</a:t>
            </a:r>
            <a:r>
              <a:rPr lang="en-US" sz="2800" b="0" i="0" dirty="0">
                <a:solidFill>
                  <a:srgbClr val="FF0000"/>
                </a:solidFill>
                <a:effectLst/>
                <a:ea typeface="Roboto" panose="02000000000000000000" pitchFamily="2" charset="0"/>
              </a:rPr>
              <a:t> chu vi </a:t>
            </a:r>
            <a:r>
              <a:rPr lang="en-US" sz="2800" b="0" i="0" dirty="0" err="1">
                <a:solidFill>
                  <a:srgbClr val="FF0000"/>
                </a:solidFill>
                <a:effectLst/>
                <a:ea typeface="Roboto" panose="02000000000000000000" pitchFamily="2" charset="0"/>
              </a:rPr>
              <a:t>của</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khu</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đất</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là</a:t>
            </a:r>
            <a:r>
              <a:rPr lang="en-US" sz="2800" b="0" i="0" dirty="0">
                <a:solidFill>
                  <a:srgbClr val="FF0000"/>
                </a:solidFill>
                <a:effectLst/>
                <a:ea typeface="Roboto" panose="02000000000000000000" pitchFamily="2" charset="0"/>
              </a:rPr>
              <a:t>:</a:t>
            </a:r>
          </a:p>
          <a:p>
            <a:pPr algn="ctr">
              <a:spcAft>
                <a:spcPts val="0"/>
              </a:spcAft>
            </a:pPr>
            <a:r>
              <a:rPr lang="en-US" sz="2800" b="0" i="0" dirty="0">
                <a:solidFill>
                  <a:srgbClr val="FF0000"/>
                </a:solidFill>
                <a:effectLst/>
                <a:ea typeface="Roboto" panose="02000000000000000000" pitchFamily="2" charset="0"/>
              </a:rPr>
              <a:t>620 : 2 = 310 (m)</a:t>
            </a:r>
          </a:p>
          <a:p>
            <a:pPr algn="ctr">
              <a:spcAft>
                <a:spcPts val="0"/>
              </a:spcAft>
            </a:pPr>
            <a:r>
              <a:rPr lang="en-US" sz="2800" b="0" i="0" dirty="0" err="1">
                <a:solidFill>
                  <a:srgbClr val="FF0000"/>
                </a:solidFill>
                <a:effectLst/>
                <a:ea typeface="Roboto" panose="02000000000000000000" pitchFamily="2" charset="0"/>
              </a:rPr>
              <a:t>Chiều</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dài</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của</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khu</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đất</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là</a:t>
            </a:r>
            <a:r>
              <a:rPr lang="en-US" sz="2800" b="0" i="0" dirty="0">
                <a:solidFill>
                  <a:srgbClr val="FF0000"/>
                </a:solidFill>
                <a:effectLst/>
                <a:ea typeface="Roboto" panose="02000000000000000000" pitchFamily="2" charset="0"/>
              </a:rPr>
              <a:t>:</a:t>
            </a:r>
          </a:p>
          <a:p>
            <a:pPr algn="ctr">
              <a:spcAft>
                <a:spcPts val="0"/>
              </a:spcAft>
            </a:pPr>
            <a:r>
              <a:rPr lang="en-US" sz="2800" b="0" i="0" dirty="0">
                <a:solidFill>
                  <a:srgbClr val="FF0000"/>
                </a:solidFill>
                <a:effectLst/>
                <a:ea typeface="Roboto" panose="02000000000000000000" pitchFamily="2" charset="0"/>
              </a:rPr>
              <a:t>(310 + 40) : 2 = 175 (m)</a:t>
            </a:r>
          </a:p>
          <a:p>
            <a:pPr algn="ctr">
              <a:spcAft>
                <a:spcPts val="0"/>
              </a:spcAft>
            </a:pPr>
            <a:r>
              <a:rPr lang="en-US" sz="2800" b="0" i="0" dirty="0" err="1">
                <a:solidFill>
                  <a:srgbClr val="FF0000"/>
                </a:solidFill>
                <a:effectLst/>
                <a:ea typeface="Roboto" panose="02000000000000000000" pitchFamily="2" charset="0"/>
              </a:rPr>
              <a:t>Chiều</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rộng</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của</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khu</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đất</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là</a:t>
            </a:r>
            <a:r>
              <a:rPr lang="en-US" sz="2800" b="0" i="0" dirty="0">
                <a:solidFill>
                  <a:srgbClr val="FF0000"/>
                </a:solidFill>
                <a:effectLst/>
                <a:ea typeface="Roboto" panose="02000000000000000000" pitchFamily="2" charset="0"/>
              </a:rPr>
              <a:t>:</a:t>
            </a:r>
          </a:p>
          <a:p>
            <a:pPr algn="ctr">
              <a:spcAft>
                <a:spcPts val="0"/>
              </a:spcAft>
            </a:pPr>
            <a:r>
              <a:rPr lang="en-US" sz="2800" b="0" i="0" dirty="0">
                <a:solidFill>
                  <a:srgbClr val="FF0000"/>
                </a:solidFill>
                <a:effectLst/>
                <a:ea typeface="Roboto" panose="02000000000000000000" pitchFamily="2" charset="0"/>
              </a:rPr>
              <a:t>175 – 40 = 135 (m)</a:t>
            </a:r>
          </a:p>
          <a:p>
            <a:pPr algn="ctr">
              <a:spcAft>
                <a:spcPts val="0"/>
              </a:spcAft>
            </a:pPr>
            <a:r>
              <a:rPr lang="en-US" sz="2800" b="0" i="0" dirty="0" err="1">
                <a:solidFill>
                  <a:srgbClr val="FF0000"/>
                </a:solidFill>
                <a:effectLst/>
                <a:ea typeface="Roboto" panose="02000000000000000000" pitchFamily="2" charset="0"/>
              </a:rPr>
              <a:t>Đáp</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số</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Chiều</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dài</a:t>
            </a:r>
            <a:r>
              <a:rPr lang="en-US" sz="2800" b="0" i="0" dirty="0">
                <a:solidFill>
                  <a:srgbClr val="FF0000"/>
                </a:solidFill>
                <a:effectLst/>
                <a:ea typeface="Roboto" panose="02000000000000000000" pitchFamily="2" charset="0"/>
              </a:rPr>
              <a:t>: 175 m</a:t>
            </a:r>
          </a:p>
          <a:p>
            <a:pPr algn="ctr">
              <a:spcAft>
                <a:spcPts val="0"/>
              </a:spcAft>
            </a:pP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Chiều</a:t>
            </a:r>
            <a:r>
              <a:rPr lang="en-US" sz="2800" b="0" i="0" dirty="0">
                <a:solidFill>
                  <a:srgbClr val="FF0000"/>
                </a:solidFill>
                <a:effectLst/>
                <a:ea typeface="Roboto" panose="02000000000000000000" pitchFamily="2" charset="0"/>
              </a:rPr>
              <a:t> </a:t>
            </a:r>
            <a:r>
              <a:rPr lang="en-US" sz="2800" b="0" i="0" dirty="0" err="1">
                <a:solidFill>
                  <a:srgbClr val="FF0000"/>
                </a:solidFill>
                <a:effectLst/>
                <a:ea typeface="Roboto" panose="02000000000000000000" pitchFamily="2" charset="0"/>
              </a:rPr>
              <a:t>rộng</a:t>
            </a:r>
            <a:r>
              <a:rPr lang="en-US" sz="2800" b="0" i="0" dirty="0">
                <a:solidFill>
                  <a:srgbClr val="FF0000"/>
                </a:solidFill>
                <a:effectLst/>
                <a:ea typeface="Roboto" panose="02000000000000000000" pitchFamily="2" charset="0"/>
              </a:rPr>
              <a:t> 135 m</a:t>
            </a:r>
          </a:p>
        </p:txBody>
      </p:sp>
    </p:spTree>
    <p:extLst>
      <p:ext uri="{BB962C8B-B14F-4D97-AF65-F5344CB8AC3E}">
        <p14:creationId xmlns:p14="http://schemas.microsoft.com/office/powerpoint/2010/main" val="30743257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down)">
                                      <p:cBhvr>
                                        <p:cTn id="28" dur="500"/>
                                        <p:tgtEl>
                                          <p:spTgt spid="2">
                                            <p:txEl>
                                              <p:pRg st="7" end="7"/>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wipe(down)">
                                      <p:cBhvr>
                                        <p:cTn id="31"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10DA05C-A485-4823-8796-AE992ED038BF}"/>
              </a:ext>
            </a:extLst>
          </p:cNvPr>
          <p:cNvSpPr/>
          <p:nvPr/>
        </p:nvSpPr>
        <p:spPr>
          <a:xfrm>
            <a:off x="104775" y="495300"/>
            <a:ext cx="11944350" cy="6172200"/>
          </a:xfrm>
          <a:prstGeom prst="roundRect">
            <a:avLst>
              <a:gd name="adj" fmla="val 94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pic>
        <p:nvPicPr>
          <p:cNvPr id="19" name="图片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054902" y="0"/>
            <a:ext cx="1399401" cy="1146484"/>
          </a:xfrm>
          <a:prstGeom prst="rect">
            <a:avLst/>
          </a:prstGeom>
        </p:spPr>
      </p:pic>
      <p:grpSp>
        <p:nvGrpSpPr>
          <p:cNvPr id="6" name="Group 5">
            <a:extLst>
              <a:ext uri="{FF2B5EF4-FFF2-40B4-BE49-F238E27FC236}">
                <a16:creationId xmlns:a16="http://schemas.microsoft.com/office/drawing/2014/main" id="{66CB436C-C285-4F0E-A05E-A1E27C34790E}"/>
              </a:ext>
            </a:extLst>
          </p:cNvPr>
          <p:cNvGrpSpPr/>
          <p:nvPr/>
        </p:nvGrpSpPr>
        <p:grpSpPr>
          <a:xfrm>
            <a:off x="295275" y="497873"/>
            <a:ext cx="971550" cy="837543"/>
            <a:chOff x="666750" y="573242"/>
            <a:chExt cx="971550" cy="837543"/>
          </a:xfrm>
        </p:grpSpPr>
        <p:sp>
          <p:nvSpPr>
            <p:cNvPr id="3" name="Isosceles Triangle 2">
              <a:extLst>
                <a:ext uri="{FF2B5EF4-FFF2-40B4-BE49-F238E27FC236}">
                  <a16:creationId xmlns:a16="http://schemas.microsoft.com/office/drawing/2014/main" id="{6EE4E71B-B5CA-49F6-AAEC-503882028F94}"/>
                </a:ext>
              </a:extLst>
            </p:cNvPr>
            <p:cNvSpPr/>
            <p:nvPr/>
          </p:nvSpPr>
          <p:spPr>
            <a:xfrm>
              <a:off x="666750" y="573242"/>
              <a:ext cx="971550" cy="837543"/>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FE5320D-2B34-4B0C-91E3-A15F00D49894}"/>
                </a:ext>
              </a:extLst>
            </p:cNvPr>
            <p:cNvSpPr txBox="1"/>
            <p:nvPr/>
          </p:nvSpPr>
          <p:spPr>
            <a:xfrm>
              <a:off x="952500" y="821513"/>
              <a:ext cx="6858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Calibri" panose="020F0502020204030204"/>
                  <a:ea typeface="+mn-ea"/>
                  <a:cs typeface="+mn-cs"/>
                </a:rPr>
                <a:t>8</a:t>
              </a:r>
            </a:p>
          </p:txBody>
        </p:sp>
      </p:grpSp>
      <p:sp>
        <p:nvSpPr>
          <p:cNvPr id="11" name="TextBox 10">
            <a:extLst>
              <a:ext uri="{FF2B5EF4-FFF2-40B4-BE49-F238E27FC236}">
                <a16:creationId xmlns:a16="http://schemas.microsoft.com/office/drawing/2014/main" id="{DA0C35B6-BD3D-459C-BE16-1842D2DCCA54}"/>
              </a:ext>
            </a:extLst>
          </p:cNvPr>
          <p:cNvSpPr txBox="1"/>
          <p:nvPr/>
        </p:nvSpPr>
        <p:spPr>
          <a:xfrm>
            <a:off x="1247776" y="590632"/>
            <a:ext cx="9982199" cy="181588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Sân chơi nhà cô Thúy có kích thước như hình dưới đây. Cô muốn mua thảm cỏ nhựa trải sân chơi đó, biết rằng mỗi mét vuông thảm cỏ có giá 285 000 đồng. Tính số tiền mua thảm cỏ để trải vừa sân chơi đó.</a:t>
            </a:r>
          </a:p>
        </p:txBody>
      </p:sp>
      <p:pic>
        <p:nvPicPr>
          <p:cNvPr id="9" name="Picture 8">
            <a:extLst>
              <a:ext uri="{FF2B5EF4-FFF2-40B4-BE49-F238E27FC236}">
                <a16:creationId xmlns:a16="http://schemas.microsoft.com/office/drawing/2014/main" id="{E09F2C33-035C-21A7-1331-CE1553E5FDBA}"/>
              </a:ext>
            </a:extLst>
          </p:cNvPr>
          <p:cNvPicPr>
            <a:picLocks noChangeAspect="1"/>
          </p:cNvPicPr>
          <p:nvPr/>
        </p:nvPicPr>
        <p:blipFill>
          <a:blip r:embed="rId6"/>
          <a:stretch>
            <a:fillRect/>
          </a:stretch>
        </p:blipFill>
        <p:spPr>
          <a:xfrm>
            <a:off x="7077075" y="2956579"/>
            <a:ext cx="4857749" cy="2277408"/>
          </a:xfrm>
          <a:prstGeom prst="rect">
            <a:avLst/>
          </a:prstGeom>
        </p:spPr>
      </p:pic>
      <p:sp>
        <p:nvSpPr>
          <p:cNvPr id="10" name="TextBox 9">
            <a:extLst>
              <a:ext uri="{FF2B5EF4-FFF2-40B4-BE49-F238E27FC236}">
                <a16:creationId xmlns:a16="http://schemas.microsoft.com/office/drawing/2014/main" id="{A91186BC-7E7D-82F4-951A-39FEE0C5F4DC}"/>
              </a:ext>
            </a:extLst>
          </p:cNvPr>
          <p:cNvSpPr txBox="1"/>
          <p:nvPr/>
        </p:nvSpPr>
        <p:spPr>
          <a:xfrm>
            <a:off x="380999" y="2657475"/>
            <a:ext cx="6762751" cy="2677656"/>
          </a:xfrm>
          <a:prstGeom prst="rect">
            <a:avLst/>
          </a:prstGeom>
          <a:noFill/>
        </p:spPr>
        <p:txBody>
          <a:bodyPr wrap="square" rtlCol="0">
            <a:spAutoFit/>
          </a:bodyPr>
          <a:lstStyle/>
          <a:p>
            <a:pPr algn="ctr"/>
            <a:r>
              <a:rPr lang="en-US" sz="2800" b="1" i="0" dirty="0" err="1">
                <a:solidFill>
                  <a:srgbClr val="FF0000"/>
                </a:solidFill>
                <a:effectLst/>
                <a:latin typeface="Cambria" panose="02040503050406030204" pitchFamily="18" charset="0"/>
                <a:ea typeface="Cambria" panose="02040503050406030204" pitchFamily="18" charset="0"/>
              </a:rPr>
              <a:t>Bà</a:t>
            </a:r>
            <a:r>
              <a:rPr lang="vi-VN" sz="2800" b="1" i="0" dirty="0">
                <a:solidFill>
                  <a:srgbClr val="FF0000"/>
                </a:solidFill>
                <a:effectLst/>
                <a:latin typeface="Cambria" panose="02040503050406030204" pitchFamily="18" charset="0"/>
                <a:ea typeface="Cambria" panose="02040503050406030204" pitchFamily="18" charset="0"/>
              </a:rPr>
              <a:t>i giải:</a:t>
            </a:r>
            <a:endParaRPr lang="vi-VN" sz="2800" b="0" i="0" dirty="0">
              <a:solidFill>
                <a:srgbClr val="FF0000"/>
              </a:solidFill>
              <a:effectLst/>
              <a:latin typeface="Cambria" panose="02040503050406030204" pitchFamily="18" charset="0"/>
              <a:ea typeface="Cambria" panose="02040503050406030204" pitchFamily="18" charset="0"/>
            </a:endParaRPr>
          </a:p>
          <a:p>
            <a:pPr algn="ctr"/>
            <a:r>
              <a:rPr lang="vi-VN" sz="2800" b="0" i="0" dirty="0">
                <a:solidFill>
                  <a:srgbClr val="FF0000"/>
                </a:solidFill>
                <a:effectLst/>
                <a:latin typeface="Cambria" panose="02040503050406030204" pitchFamily="18" charset="0"/>
                <a:ea typeface="Cambria" panose="02040503050406030204" pitchFamily="18" charset="0"/>
              </a:rPr>
              <a:t>Diện tích của sân chơi là:</a:t>
            </a:r>
          </a:p>
          <a:p>
            <a:pPr algn="ctr"/>
            <a:r>
              <a:rPr lang="vi-VN" sz="2800" b="0" i="0" dirty="0">
                <a:solidFill>
                  <a:srgbClr val="FF0000"/>
                </a:solidFill>
                <a:effectLst/>
                <a:latin typeface="Cambria" panose="02040503050406030204" pitchFamily="18" charset="0"/>
                <a:ea typeface="Cambria" panose="02040503050406030204" pitchFamily="18" charset="0"/>
              </a:rPr>
              <a:t>12 × 5 = 60 (m</a:t>
            </a:r>
            <a:r>
              <a:rPr lang="vi-VN" sz="2800" b="0" i="0" baseline="30000" dirty="0">
                <a:solidFill>
                  <a:srgbClr val="FF0000"/>
                </a:solidFill>
                <a:effectLst/>
                <a:latin typeface="Cambria" panose="02040503050406030204" pitchFamily="18" charset="0"/>
                <a:ea typeface="Cambria" panose="02040503050406030204" pitchFamily="18" charset="0"/>
              </a:rPr>
              <a:t>2</a:t>
            </a:r>
            <a:r>
              <a:rPr lang="vi-VN" sz="2800" b="0" i="0" dirty="0">
                <a:solidFill>
                  <a:srgbClr val="FF0000"/>
                </a:solidFill>
                <a:effectLst/>
                <a:latin typeface="Cambria" panose="02040503050406030204" pitchFamily="18" charset="0"/>
                <a:ea typeface="Cambria" panose="02040503050406030204" pitchFamily="18" charset="0"/>
              </a:rPr>
              <a:t>)</a:t>
            </a:r>
          </a:p>
          <a:p>
            <a:pPr algn="ctr"/>
            <a:r>
              <a:rPr lang="vi-VN" sz="2800" b="0" i="0" dirty="0">
                <a:solidFill>
                  <a:srgbClr val="FF0000"/>
                </a:solidFill>
                <a:effectLst/>
                <a:latin typeface="Cambria" panose="02040503050406030204" pitchFamily="18" charset="0"/>
                <a:ea typeface="Cambria" panose="02040503050406030204" pitchFamily="18" charset="0"/>
              </a:rPr>
              <a:t>Số tiền mua thảm cỏ để trải vừa sân chơi là:</a:t>
            </a:r>
          </a:p>
          <a:p>
            <a:pPr algn="ctr"/>
            <a:r>
              <a:rPr lang="vi-VN" sz="2800" b="0" i="0" dirty="0">
                <a:solidFill>
                  <a:srgbClr val="FF0000"/>
                </a:solidFill>
                <a:effectLst/>
                <a:latin typeface="Cambria" panose="02040503050406030204" pitchFamily="18" charset="0"/>
                <a:ea typeface="Cambria" panose="02040503050406030204" pitchFamily="18" charset="0"/>
              </a:rPr>
              <a:t>285 000 × 60 = 17 100 000 (đồng)</a:t>
            </a:r>
          </a:p>
          <a:p>
            <a:pPr algn="r"/>
            <a:r>
              <a:rPr lang="vi-VN" sz="2800" b="0" i="0" dirty="0">
                <a:solidFill>
                  <a:srgbClr val="FF0000"/>
                </a:solidFill>
                <a:effectLst/>
                <a:latin typeface="Cambria" panose="02040503050406030204" pitchFamily="18" charset="0"/>
                <a:ea typeface="Cambria" panose="02040503050406030204" pitchFamily="18" charset="0"/>
              </a:rPr>
              <a:t>Đáp số: 17 100 000 (đồng)</a:t>
            </a:r>
          </a:p>
        </p:txBody>
      </p:sp>
    </p:spTree>
    <p:extLst>
      <p:ext uri="{BB962C8B-B14F-4D97-AF65-F5344CB8AC3E}">
        <p14:creationId xmlns:p14="http://schemas.microsoft.com/office/powerpoint/2010/main" val="30043344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6" name="图片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7" name="图片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2" name="组合 1"/>
          <p:cNvGrpSpPr/>
          <p:nvPr/>
        </p:nvGrpSpPr>
        <p:grpSpPr>
          <a:xfrm>
            <a:off x="1267" y="4423720"/>
            <a:ext cx="12215448" cy="2445422"/>
            <a:chOff x="-23447" y="4479679"/>
            <a:chExt cx="12215448" cy="2387174"/>
          </a:xfrm>
        </p:grpSpPr>
        <p:pic>
          <p:nvPicPr>
            <p:cNvPr id="8" name="图片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9" name="图片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0" name="图片 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3" name="图片 12"/>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14" name="图片 1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pic>
        <p:nvPicPr>
          <p:cNvPr id="19" name="图片 1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611428" y="953132"/>
            <a:ext cx="1399401" cy="1146484"/>
          </a:xfrm>
          <a:prstGeom prst="rect">
            <a:avLst/>
          </a:prstGeom>
        </p:spPr>
      </p:pic>
      <p:pic>
        <p:nvPicPr>
          <p:cNvPr id="16" name="Picture 15">
            <a:extLst>
              <a:ext uri="{FF2B5EF4-FFF2-40B4-BE49-F238E27FC236}">
                <a16:creationId xmlns:a16="http://schemas.microsoft.com/office/drawing/2014/main" id="{5042C9EB-DF83-4352-85A5-E3F378F047D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08006" y="2213379"/>
            <a:ext cx="4171535" cy="4339583"/>
          </a:xfrm>
          <a:prstGeom prst="rect">
            <a:avLst/>
          </a:prstGeom>
        </p:spPr>
      </p:pic>
      <p:pic>
        <p:nvPicPr>
          <p:cNvPr id="18" name="图片 18">
            <a:extLst>
              <a:ext uri="{FF2B5EF4-FFF2-40B4-BE49-F238E27FC236}">
                <a16:creationId xmlns:a16="http://schemas.microsoft.com/office/drawing/2014/main" id="{65686B99-D9FD-4651-830B-17789F6F985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1093442" y="19881"/>
            <a:ext cx="1399401" cy="1146484"/>
          </a:xfrm>
          <a:prstGeom prst="rect">
            <a:avLst/>
          </a:prstGeom>
        </p:spPr>
      </p:pic>
      <p:pic>
        <p:nvPicPr>
          <p:cNvPr id="4" name="Picture 3">
            <a:extLst>
              <a:ext uri="{FF2B5EF4-FFF2-40B4-BE49-F238E27FC236}">
                <a16:creationId xmlns:a16="http://schemas.microsoft.com/office/drawing/2014/main" id="{7C14F427-81FB-6F01-23B6-910C18A5A50B}"/>
              </a:ext>
            </a:extLst>
          </p:cNvPr>
          <p:cNvPicPr>
            <a:picLocks noChangeAspect="1"/>
          </p:cNvPicPr>
          <p:nvPr/>
        </p:nvPicPr>
        <p:blipFill>
          <a:blip r:embed="rId14"/>
          <a:stretch>
            <a:fillRect/>
          </a:stretch>
        </p:blipFill>
        <p:spPr>
          <a:xfrm>
            <a:off x="2959382" y="1254073"/>
            <a:ext cx="5206435" cy="4121253"/>
          </a:xfrm>
          <a:prstGeom prst="rect">
            <a:avLst/>
          </a:prstGeom>
        </p:spPr>
      </p:pic>
    </p:spTree>
    <p:extLst>
      <p:ext uri="{BB962C8B-B14F-4D97-AF65-F5344CB8AC3E}">
        <p14:creationId xmlns:p14="http://schemas.microsoft.com/office/powerpoint/2010/main" val="10217735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47"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2000" fill="hold"/>
                                        <p:tgtEl>
                                          <p:spTgt spid="19"/>
                                        </p:tgtEl>
                                        <p:attrNameLst>
                                          <p:attrName>ppt_x</p:attrName>
                                        </p:attrNameLst>
                                      </p:cBhvr>
                                      <p:tavLst>
                                        <p:tav tm="0">
                                          <p:val>
                                            <p:strVal val="1+#ppt_w/2"/>
                                          </p:val>
                                        </p:tav>
                                        <p:tav tm="100000">
                                          <p:val>
                                            <p:strVal val="#ppt_x"/>
                                          </p:val>
                                        </p:tav>
                                      </p:tavLst>
                                    </p:anim>
                                    <p:anim calcmode="lin" valueType="num">
                                      <p:cBhvr additive="base">
                                        <p:cTn id="36" dur="20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8000" y1="5100" x2="24500" y2="23600"/>
                        <a14:foregroundMark x1="36625" y1="64400" x2="39125" y2="85900"/>
                        <a14:foregroundMark x1="14975" y1="81758" x2="14975" y2="97736"/>
                      </a14:backgroundRemoval>
                    </a14:imgEffect>
                  </a14:imgLayer>
                </a14:imgProps>
              </a:ext>
              <a:ext uri="{28A0092B-C50C-407E-A947-70E740481C1C}">
                <a14:useLocalDpi xmlns:a14="http://schemas.microsoft.com/office/drawing/2010/main" val="0"/>
              </a:ext>
            </a:extLst>
          </a:blip>
          <a:stretch>
            <a:fillRect/>
          </a:stretch>
        </p:blipFill>
        <p:spPr>
          <a:xfrm>
            <a:off x="8319655" y="3664527"/>
            <a:ext cx="2499360" cy="3124200"/>
          </a:xfrm>
          <a:prstGeom prst="rect">
            <a:avLst/>
          </a:prstGeom>
        </p:spPr>
      </p:pic>
      <p:sp>
        <p:nvSpPr>
          <p:cNvPr id="8" name="Title 1"/>
          <p:cNvSpPr txBox="1">
            <a:spLocks/>
          </p:cNvSpPr>
          <p:nvPr/>
        </p:nvSpPr>
        <p:spPr>
          <a:xfrm>
            <a:off x="1101969" y="274115"/>
            <a:ext cx="10292862" cy="1364566"/>
          </a:xfrm>
          <a:prstGeom prst="rect">
            <a:avLst/>
          </a:prstGeom>
          <a:solidFill>
            <a:srgbClr val="FFFF00"/>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GIÚP CHÚ BỘ ĐỘI HÀNH QUÂN</a:t>
            </a:r>
          </a:p>
        </p:txBody>
      </p:sp>
      <p:pic>
        <p:nvPicPr>
          <p:cNvPr id="9" name="Picture 8"/>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8000" y1="5100" x2="24500" y2="23600"/>
                        <a14:foregroundMark x1="36625" y1="64400" x2="39125" y2="85900"/>
                        <a14:foregroundMark x1="14975" y1="81758" x2="14975" y2="97736"/>
                      </a14:backgroundRemoval>
                    </a14:imgEffect>
                  </a14:imgLayer>
                </a14:imgProps>
              </a:ext>
              <a:ext uri="{28A0092B-C50C-407E-A947-70E740481C1C}">
                <a14:useLocalDpi xmlns:a14="http://schemas.microsoft.com/office/drawing/2010/main" val="0"/>
              </a:ext>
            </a:extLst>
          </a:blip>
          <a:stretch>
            <a:fillRect/>
          </a:stretch>
        </p:blipFill>
        <p:spPr>
          <a:xfrm>
            <a:off x="6934200" y="3627951"/>
            <a:ext cx="2499360" cy="3124200"/>
          </a:xfrm>
          <a:prstGeom prst="rect">
            <a:avLst/>
          </a:prstGeom>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8000" y1="5100" x2="24500" y2="23600"/>
                        <a14:foregroundMark x1="36625" y1="64400" x2="39125" y2="85900"/>
                        <a14:foregroundMark x1="14975" y1="81758" x2="14975" y2="97736"/>
                      </a14:backgroundRemoval>
                    </a14:imgEffect>
                  </a14:imgLayer>
                </a14:imgProps>
              </a:ext>
              <a:ext uri="{28A0092B-C50C-407E-A947-70E740481C1C}">
                <a14:useLocalDpi xmlns:a14="http://schemas.microsoft.com/office/drawing/2010/main" val="0"/>
              </a:ext>
            </a:extLst>
          </a:blip>
          <a:stretch>
            <a:fillRect/>
          </a:stretch>
        </p:blipFill>
        <p:spPr>
          <a:xfrm>
            <a:off x="5562600" y="3664527"/>
            <a:ext cx="2499360" cy="3124200"/>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8000" y1="5100" x2="24500" y2="23600"/>
                        <a14:foregroundMark x1="36625" y1="64400" x2="39125" y2="85900"/>
                        <a14:foregroundMark x1="14975" y1="81758" x2="14975" y2="97736"/>
                      </a14:backgroundRemoval>
                    </a14:imgEffect>
                  </a14:imgLayer>
                </a14:imgProps>
              </a:ext>
              <a:ext uri="{28A0092B-C50C-407E-A947-70E740481C1C}">
                <a14:useLocalDpi xmlns:a14="http://schemas.microsoft.com/office/drawing/2010/main" val="0"/>
              </a:ext>
            </a:extLst>
          </a:blip>
          <a:stretch>
            <a:fillRect/>
          </a:stretch>
        </p:blipFill>
        <p:spPr>
          <a:xfrm>
            <a:off x="4312920" y="3706368"/>
            <a:ext cx="2499360" cy="3124200"/>
          </a:xfrm>
          <a:prstGeom prst="rect">
            <a:avLst/>
          </a:prstGeom>
        </p:spPr>
      </p:pic>
      <p:pic>
        <p:nvPicPr>
          <p:cNvPr id="1026"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0000" l="6000" r="100000"/>
                    </a14:imgEffect>
                  </a14:imgLayer>
                </a14:imgProps>
              </a:ext>
              <a:ext uri="{28A0092B-C50C-407E-A947-70E740481C1C}">
                <a14:useLocalDpi xmlns:a14="http://schemas.microsoft.com/office/drawing/2010/main" val="0"/>
              </a:ext>
            </a:extLst>
          </a:blip>
          <a:srcRect/>
          <a:stretch>
            <a:fillRect/>
          </a:stretch>
        </p:blipFill>
        <p:spPr bwMode="auto">
          <a:xfrm flipH="1">
            <a:off x="4972050" y="1724072"/>
            <a:ext cx="2552700" cy="255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descr="C:\Users\ADMIN\Desktop\Tai nguyen thiet ke tro choi\Angry birds epic birds\1505573783630 (2).p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16296" y="3212554"/>
            <a:ext cx="1887616" cy="903947"/>
          </a:xfrm>
          <a:prstGeom prst="rect">
            <a:avLst/>
          </a:prstGeom>
          <a:noFill/>
          <a:extLst>
            <a:ext uri="{909E8E84-426E-40DD-AFC4-6F175D3DCCD1}">
              <a14:hiddenFill xmlns:a14="http://schemas.microsoft.com/office/drawing/2010/main">
                <a:solidFill>
                  <a:srgbClr val="FFFFFF"/>
                </a:solidFill>
              </a14:hiddenFill>
            </a:ext>
          </a:extLst>
        </p:spPr>
      </p:pic>
      <p:pic>
        <p:nvPicPr>
          <p:cNvPr id="2" name="Sand_Castl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3000" y="1724072"/>
            <a:ext cx="609600" cy="609600"/>
          </a:xfrm>
          <a:prstGeom prst="rect">
            <a:avLst/>
          </a:prstGeom>
        </p:spPr>
      </p:pic>
    </p:spTree>
    <p:extLst>
      <p:ext uri="{BB962C8B-B14F-4D97-AF65-F5344CB8AC3E}">
        <p14:creationId xmlns:p14="http://schemas.microsoft.com/office/powerpoint/2010/main" val="23604638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4">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1" y="3243944"/>
            <a:ext cx="2500313" cy="312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1" y="3243943"/>
            <a:ext cx="2500313" cy="312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1" y="3276601"/>
            <a:ext cx="2500313" cy="312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0248" y="3243942"/>
            <a:ext cx="2500313" cy="312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18177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par>
                                <p:cTn id="11" presetID="63" presetClass="path" presetSubtype="0" accel="50000" decel="50000" fill="hold" nodeType="withEffect">
                                  <p:stCondLst>
                                    <p:cond delay="0"/>
                                  </p:stCondLst>
                                  <p:childTnLst>
                                    <p:animMotion origin="layout" path="M 1.38889E-6 4.07407E-6 L 0.8967 -0.00093 " pathEditMode="relative" rAng="0" ptsTypes="AA">
                                      <p:cBhvr>
                                        <p:cTn id="12" dur="10750" fill="hold"/>
                                        <p:tgtEl>
                                          <p:spTgt spid="8"/>
                                        </p:tgtEl>
                                        <p:attrNameLst>
                                          <p:attrName>ppt_x</p:attrName>
                                          <p:attrName>ppt_y</p:attrName>
                                        </p:attrNameLst>
                                      </p:cBhvr>
                                      <p:rCtr x="44826" y="-46"/>
                                    </p:animMotion>
                                  </p:childTnLst>
                                </p:cTn>
                              </p:par>
                              <p:par>
                                <p:cTn id="13" presetID="32" presetClass="emph" presetSubtype="0" repeatCount="indefinite" fill="hold" nodeType="withEffect">
                                  <p:stCondLst>
                                    <p:cond delay="0"/>
                                  </p:stCondLst>
                                  <p:childTnLst>
                                    <p:animRot by="120000">
                                      <p:cBhvr>
                                        <p:cTn id="14" dur="300" fill="hold">
                                          <p:stCondLst>
                                            <p:cond delay="0"/>
                                          </p:stCondLst>
                                        </p:cTn>
                                        <p:tgtEl>
                                          <p:spTgt spid="9"/>
                                        </p:tgtEl>
                                        <p:attrNameLst>
                                          <p:attrName>r</p:attrName>
                                        </p:attrNameLst>
                                      </p:cBhvr>
                                    </p:animRot>
                                    <p:animRot by="-240000">
                                      <p:cBhvr>
                                        <p:cTn id="15" dur="600" fill="hold">
                                          <p:stCondLst>
                                            <p:cond delay="600"/>
                                          </p:stCondLst>
                                        </p:cTn>
                                        <p:tgtEl>
                                          <p:spTgt spid="9"/>
                                        </p:tgtEl>
                                        <p:attrNameLst>
                                          <p:attrName>r</p:attrName>
                                        </p:attrNameLst>
                                      </p:cBhvr>
                                    </p:animRot>
                                    <p:animRot by="240000">
                                      <p:cBhvr>
                                        <p:cTn id="16" dur="600" fill="hold">
                                          <p:stCondLst>
                                            <p:cond delay="1200"/>
                                          </p:stCondLst>
                                        </p:cTn>
                                        <p:tgtEl>
                                          <p:spTgt spid="9"/>
                                        </p:tgtEl>
                                        <p:attrNameLst>
                                          <p:attrName>r</p:attrName>
                                        </p:attrNameLst>
                                      </p:cBhvr>
                                    </p:animRot>
                                    <p:animRot by="-240000">
                                      <p:cBhvr>
                                        <p:cTn id="17" dur="600" fill="hold">
                                          <p:stCondLst>
                                            <p:cond delay="1800"/>
                                          </p:stCondLst>
                                        </p:cTn>
                                        <p:tgtEl>
                                          <p:spTgt spid="9"/>
                                        </p:tgtEl>
                                        <p:attrNameLst>
                                          <p:attrName>r</p:attrName>
                                        </p:attrNameLst>
                                      </p:cBhvr>
                                    </p:animRot>
                                    <p:animRot by="120000">
                                      <p:cBhvr>
                                        <p:cTn id="18" dur="600" fill="hold">
                                          <p:stCondLst>
                                            <p:cond delay="2400"/>
                                          </p:stCondLst>
                                        </p:cTn>
                                        <p:tgtEl>
                                          <p:spTgt spid="9"/>
                                        </p:tgtEl>
                                        <p:attrNameLst>
                                          <p:attrName>r</p:attrName>
                                        </p:attrNameLst>
                                      </p:cBhvr>
                                    </p:animRot>
                                  </p:childTnLst>
                                </p:cTn>
                              </p:par>
                              <p:par>
                                <p:cTn id="19" presetID="63" presetClass="path" presetSubtype="0" accel="50000" decel="50000" fill="hold" nodeType="withEffect">
                                  <p:stCondLst>
                                    <p:cond delay="0"/>
                                  </p:stCondLst>
                                  <p:childTnLst>
                                    <p:animMotion origin="layout" path="M 1.38889E-6 4.07407E-6 L 0.8967 -0.00093 " pathEditMode="relative" rAng="0" ptsTypes="AA">
                                      <p:cBhvr>
                                        <p:cTn id="20" dur="10750" fill="hold"/>
                                        <p:tgtEl>
                                          <p:spTgt spid="9"/>
                                        </p:tgtEl>
                                        <p:attrNameLst>
                                          <p:attrName>ppt_x</p:attrName>
                                          <p:attrName>ppt_y</p:attrName>
                                        </p:attrNameLst>
                                      </p:cBhvr>
                                      <p:rCtr x="44826" y="-46"/>
                                    </p:animMotion>
                                  </p:childTnLst>
                                </p:cTn>
                              </p:par>
                              <p:par>
                                <p:cTn id="21" presetID="32" presetClass="emph" presetSubtype="0" repeatCount="indefinite" fill="hold" nodeType="withEffect">
                                  <p:stCondLst>
                                    <p:cond delay="0"/>
                                  </p:stCondLst>
                                  <p:childTnLst>
                                    <p:animRot by="120000">
                                      <p:cBhvr>
                                        <p:cTn id="22" dur="300" fill="hold">
                                          <p:stCondLst>
                                            <p:cond delay="0"/>
                                          </p:stCondLst>
                                        </p:cTn>
                                        <p:tgtEl>
                                          <p:spTgt spid="10"/>
                                        </p:tgtEl>
                                        <p:attrNameLst>
                                          <p:attrName>r</p:attrName>
                                        </p:attrNameLst>
                                      </p:cBhvr>
                                    </p:animRot>
                                    <p:animRot by="-240000">
                                      <p:cBhvr>
                                        <p:cTn id="23" dur="600" fill="hold">
                                          <p:stCondLst>
                                            <p:cond delay="600"/>
                                          </p:stCondLst>
                                        </p:cTn>
                                        <p:tgtEl>
                                          <p:spTgt spid="10"/>
                                        </p:tgtEl>
                                        <p:attrNameLst>
                                          <p:attrName>r</p:attrName>
                                        </p:attrNameLst>
                                      </p:cBhvr>
                                    </p:animRot>
                                    <p:animRot by="240000">
                                      <p:cBhvr>
                                        <p:cTn id="24" dur="600" fill="hold">
                                          <p:stCondLst>
                                            <p:cond delay="1200"/>
                                          </p:stCondLst>
                                        </p:cTn>
                                        <p:tgtEl>
                                          <p:spTgt spid="10"/>
                                        </p:tgtEl>
                                        <p:attrNameLst>
                                          <p:attrName>r</p:attrName>
                                        </p:attrNameLst>
                                      </p:cBhvr>
                                    </p:animRot>
                                    <p:animRot by="-240000">
                                      <p:cBhvr>
                                        <p:cTn id="25" dur="600" fill="hold">
                                          <p:stCondLst>
                                            <p:cond delay="1800"/>
                                          </p:stCondLst>
                                        </p:cTn>
                                        <p:tgtEl>
                                          <p:spTgt spid="10"/>
                                        </p:tgtEl>
                                        <p:attrNameLst>
                                          <p:attrName>r</p:attrName>
                                        </p:attrNameLst>
                                      </p:cBhvr>
                                    </p:animRot>
                                    <p:animRot by="120000">
                                      <p:cBhvr>
                                        <p:cTn id="26" dur="600" fill="hold">
                                          <p:stCondLst>
                                            <p:cond delay="2400"/>
                                          </p:stCondLst>
                                        </p:cTn>
                                        <p:tgtEl>
                                          <p:spTgt spid="10"/>
                                        </p:tgtEl>
                                        <p:attrNameLst>
                                          <p:attrName>r</p:attrName>
                                        </p:attrNameLst>
                                      </p:cBhvr>
                                    </p:animRot>
                                  </p:childTnLst>
                                </p:cTn>
                              </p:par>
                              <p:par>
                                <p:cTn id="27" presetID="63" presetClass="path" presetSubtype="0" accel="50000" decel="50000" fill="hold" nodeType="withEffect">
                                  <p:stCondLst>
                                    <p:cond delay="0"/>
                                  </p:stCondLst>
                                  <p:childTnLst>
                                    <p:animMotion origin="layout" path="M 1.38889E-6 4.07407E-6 L 0.8967 -0.00093 " pathEditMode="relative" rAng="0" ptsTypes="AA">
                                      <p:cBhvr>
                                        <p:cTn id="28" dur="10750" fill="hold"/>
                                        <p:tgtEl>
                                          <p:spTgt spid="10"/>
                                        </p:tgtEl>
                                        <p:attrNameLst>
                                          <p:attrName>ppt_x</p:attrName>
                                          <p:attrName>ppt_y</p:attrName>
                                        </p:attrNameLst>
                                      </p:cBhvr>
                                      <p:rCtr x="44826" y="-46"/>
                                    </p:animMotion>
                                  </p:childTnLst>
                                </p:cTn>
                              </p:par>
                              <p:par>
                                <p:cTn id="29" presetID="32" presetClass="emph" presetSubtype="0" repeatCount="indefinite" fill="hold" nodeType="withEffect">
                                  <p:stCondLst>
                                    <p:cond delay="0"/>
                                  </p:stCondLst>
                                  <p:childTnLst>
                                    <p:animRot by="120000">
                                      <p:cBhvr>
                                        <p:cTn id="30" dur="300" fill="hold">
                                          <p:stCondLst>
                                            <p:cond delay="0"/>
                                          </p:stCondLst>
                                        </p:cTn>
                                        <p:tgtEl>
                                          <p:spTgt spid="11"/>
                                        </p:tgtEl>
                                        <p:attrNameLst>
                                          <p:attrName>r</p:attrName>
                                        </p:attrNameLst>
                                      </p:cBhvr>
                                    </p:animRot>
                                    <p:animRot by="-240000">
                                      <p:cBhvr>
                                        <p:cTn id="31" dur="600" fill="hold">
                                          <p:stCondLst>
                                            <p:cond delay="600"/>
                                          </p:stCondLst>
                                        </p:cTn>
                                        <p:tgtEl>
                                          <p:spTgt spid="11"/>
                                        </p:tgtEl>
                                        <p:attrNameLst>
                                          <p:attrName>r</p:attrName>
                                        </p:attrNameLst>
                                      </p:cBhvr>
                                    </p:animRot>
                                    <p:animRot by="240000">
                                      <p:cBhvr>
                                        <p:cTn id="32" dur="600" fill="hold">
                                          <p:stCondLst>
                                            <p:cond delay="1200"/>
                                          </p:stCondLst>
                                        </p:cTn>
                                        <p:tgtEl>
                                          <p:spTgt spid="11"/>
                                        </p:tgtEl>
                                        <p:attrNameLst>
                                          <p:attrName>r</p:attrName>
                                        </p:attrNameLst>
                                      </p:cBhvr>
                                    </p:animRot>
                                    <p:animRot by="-240000">
                                      <p:cBhvr>
                                        <p:cTn id="33" dur="600" fill="hold">
                                          <p:stCondLst>
                                            <p:cond delay="1800"/>
                                          </p:stCondLst>
                                        </p:cTn>
                                        <p:tgtEl>
                                          <p:spTgt spid="11"/>
                                        </p:tgtEl>
                                        <p:attrNameLst>
                                          <p:attrName>r</p:attrName>
                                        </p:attrNameLst>
                                      </p:cBhvr>
                                    </p:animRot>
                                    <p:animRot by="120000">
                                      <p:cBhvr>
                                        <p:cTn id="34" dur="600" fill="hold">
                                          <p:stCondLst>
                                            <p:cond delay="2400"/>
                                          </p:stCondLst>
                                        </p:cTn>
                                        <p:tgtEl>
                                          <p:spTgt spid="11"/>
                                        </p:tgtEl>
                                        <p:attrNameLst>
                                          <p:attrName>r</p:attrName>
                                        </p:attrNameLst>
                                      </p:cBhvr>
                                    </p:animRot>
                                  </p:childTnLst>
                                </p:cTn>
                              </p:par>
                              <p:par>
                                <p:cTn id="35" presetID="63" presetClass="path" presetSubtype="0" accel="50000" decel="50000" fill="hold" nodeType="withEffect">
                                  <p:stCondLst>
                                    <p:cond delay="0"/>
                                  </p:stCondLst>
                                  <p:childTnLst>
                                    <p:animMotion origin="layout" path="M 1.38889E-6 4.07407E-6 L 0.8967 -0.00093 " pathEditMode="relative" rAng="0" ptsTypes="AA">
                                      <p:cBhvr>
                                        <p:cTn id="36" dur="10750" fill="hold"/>
                                        <p:tgtEl>
                                          <p:spTgt spid="11"/>
                                        </p:tgtEl>
                                        <p:attrNameLst>
                                          <p:attrName>ppt_x</p:attrName>
                                          <p:attrName>ppt_y</p:attrName>
                                        </p:attrNameLst>
                                      </p:cBhvr>
                                      <p:rCtr x="44826"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5454386" y="1433827"/>
            <a:ext cx="3663684" cy="3378078"/>
            <a:chOff x="3203115" y="1491102"/>
            <a:chExt cx="3663684" cy="3378078"/>
          </a:xfrm>
        </p:grpSpPr>
        <p:pic>
          <p:nvPicPr>
            <p:cNvPr id="23"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0000" l="6000" r="100000"/>
                      </a14:imgEffect>
                    </a14:imgLayer>
                  </a14:imgProps>
                </a:ext>
                <a:ext uri="{28A0092B-C50C-407E-A947-70E740481C1C}">
                  <a14:useLocalDpi xmlns:a14="http://schemas.microsoft.com/office/drawing/2010/main" val="0"/>
                </a:ext>
              </a:extLst>
            </a:blip>
            <a:srcRect/>
            <a:stretch>
              <a:fillRect/>
            </a:stretch>
          </p:blipFill>
          <p:spPr bwMode="auto">
            <a:xfrm rot="1305516" flipH="1">
              <a:off x="3203115" y="1491102"/>
              <a:ext cx="1797923" cy="1797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333" r="100000">
                          <a14:foregroundMark x1="1778" y1="81964" x2="3222" y2="86607"/>
                          <a14:foregroundMark x1="38111" y1="92679" x2="39556" y2="99643"/>
                          <a14:foregroundMark x1="98556" y1="77143" x2="97444" y2="81964"/>
                        </a14:backgroundRemoval>
                      </a14:imgEffect>
                    </a14:imgLayer>
                  </a14:imgProps>
                </a:ext>
                <a:ext uri="{28A0092B-C50C-407E-A947-70E740481C1C}">
                  <a14:useLocalDpi xmlns:a14="http://schemas.microsoft.com/office/drawing/2010/main" val="0"/>
                </a:ext>
              </a:extLst>
            </a:blip>
            <a:stretch>
              <a:fillRect/>
            </a:stretch>
          </p:blipFill>
          <p:spPr>
            <a:xfrm flipH="1">
              <a:off x="3462291" y="2750820"/>
              <a:ext cx="3404508" cy="2118360"/>
            </a:xfrm>
            <a:prstGeom prst="rect">
              <a:avLst/>
            </a:prstGeom>
          </p:spPr>
        </p:pic>
      </p:grpSp>
      <p:pic>
        <p:nvPicPr>
          <p:cNvPr id="4" name="Picture 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2875" r="100000"/>
                    </a14:imgEffect>
                  </a14:imgLayer>
                </a14:imgProps>
              </a:ext>
              <a:ext uri="{28A0092B-C50C-407E-A947-70E740481C1C}">
                <a14:useLocalDpi xmlns:a14="http://schemas.microsoft.com/office/drawing/2010/main" val="0"/>
              </a:ext>
            </a:extLst>
          </a:blip>
          <a:stretch>
            <a:fillRect/>
          </a:stretch>
        </p:blipFill>
        <p:spPr>
          <a:xfrm>
            <a:off x="1781501" y="3407833"/>
            <a:ext cx="1866901" cy="2985252"/>
          </a:xfrm>
          <a:prstGeom prst="rect">
            <a:avLst/>
          </a:prstGeom>
        </p:spPr>
      </p:pic>
      <p:pic>
        <p:nvPicPr>
          <p:cNvPr id="5" name="Picture 4"/>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2875" r="100000"/>
                    </a14:imgEffect>
                  </a14:imgLayer>
                </a14:imgProps>
              </a:ext>
              <a:ext uri="{28A0092B-C50C-407E-A947-70E740481C1C}">
                <a14:useLocalDpi xmlns:a14="http://schemas.microsoft.com/office/drawing/2010/main" val="0"/>
              </a:ext>
            </a:extLst>
          </a:blip>
          <a:stretch>
            <a:fillRect/>
          </a:stretch>
        </p:blipFill>
        <p:spPr>
          <a:xfrm flipH="1">
            <a:off x="8001000" y="3480897"/>
            <a:ext cx="1828800" cy="2924327"/>
          </a:xfrm>
          <a:prstGeom prst="rect">
            <a:avLst/>
          </a:prstGeom>
        </p:spPr>
      </p:pic>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03282" y="25244"/>
            <a:ext cx="1021884" cy="1021884"/>
          </a:xfrm>
          <a:prstGeom prst="rect">
            <a:avLst/>
          </a:prstGeom>
        </p:spPr>
      </p:pic>
      <p:pic>
        <p:nvPicPr>
          <p:cNvPr id="2050" name="Picture 2"/>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4721" b="89700" l="0" r="89815"/>
                    </a14:imgEffect>
                  </a14:imgLayer>
                </a14:imgProps>
              </a:ext>
              <a:ext uri="{28A0092B-C50C-407E-A947-70E740481C1C}">
                <a14:useLocalDpi xmlns:a14="http://schemas.microsoft.com/office/drawing/2010/main" val="0"/>
              </a:ext>
            </a:extLst>
          </a:blip>
          <a:srcRect/>
          <a:stretch>
            <a:fillRect/>
          </a:stretch>
        </p:blipFill>
        <p:spPr bwMode="auto">
          <a:xfrm>
            <a:off x="5805279" y="3853365"/>
            <a:ext cx="2057400"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14" cstate="print">
            <a:extLst>
              <a:ext uri="{BEBA8EAE-BF5A-486C-A8C5-ECC9F3942E4B}">
                <a14:imgProps xmlns:a14="http://schemas.microsoft.com/office/drawing/2010/main">
                  <a14:imgLayer r:embed="rId15">
                    <a14:imgEffect>
                      <a14:backgroundRemoval t="0" b="100000" l="333" r="100000">
                        <a14:foregroundMark x1="1778" y1="81964" x2="3222" y2="86607"/>
                        <a14:foregroundMark x1="38111" y1="92679" x2="39556" y2="99643"/>
                        <a14:foregroundMark x1="98556" y1="77143" x2="97444" y2="81964"/>
                      </a14:backgroundRemoval>
                    </a14:imgEffect>
                  </a14:imgLayer>
                </a14:imgProps>
              </a:ext>
              <a:ext uri="{28A0092B-C50C-407E-A947-70E740481C1C}">
                <a14:useLocalDpi xmlns:a14="http://schemas.microsoft.com/office/drawing/2010/main" val="0"/>
              </a:ext>
            </a:extLst>
          </a:blip>
          <a:stretch>
            <a:fillRect/>
          </a:stretch>
        </p:blipFill>
        <p:spPr>
          <a:xfrm>
            <a:off x="2514600" y="351615"/>
            <a:ext cx="767442" cy="477519"/>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85428" y="3216705"/>
            <a:ext cx="2099846" cy="2099846"/>
          </a:xfrm>
          <a:prstGeom prst="rect">
            <a:avLst/>
          </a:prstGeom>
        </p:spPr>
      </p:pic>
      <p:pic>
        <p:nvPicPr>
          <p:cNvPr id="14" name="Picture 2"/>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721" b="89700" l="0" r="89815"/>
                    </a14:imgEffect>
                  </a14:imgLayer>
                </a14:imgProps>
              </a:ext>
              <a:ext uri="{28A0092B-C50C-407E-A947-70E740481C1C}">
                <a14:useLocalDpi xmlns:a14="http://schemas.microsoft.com/office/drawing/2010/main" val="0"/>
              </a:ext>
            </a:extLst>
          </a:blip>
          <a:srcRect t="25773" b="17597"/>
          <a:stretch/>
        </p:blipFill>
        <p:spPr bwMode="auto">
          <a:xfrm>
            <a:off x="3374392" y="330005"/>
            <a:ext cx="1028700" cy="628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Flowchart: Connector 8">
            <a:hlinkClick r:id="rId16" action="ppaction://hlinksldjump"/>
          </p:cNvPr>
          <p:cNvSpPr/>
          <p:nvPr/>
        </p:nvSpPr>
        <p:spPr>
          <a:xfrm>
            <a:off x="2539973" y="1002321"/>
            <a:ext cx="548848" cy="527255"/>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1</a:t>
            </a:r>
          </a:p>
        </p:txBody>
      </p:sp>
      <p:sp>
        <p:nvSpPr>
          <p:cNvPr id="17" name="Flowchart: Connector 16">
            <a:hlinkClick r:id="rId17" action="ppaction://hlinksldjump"/>
          </p:cNvPr>
          <p:cNvSpPr/>
          <p:nvPr/>
        </p:nvSpPr>
        <p:spPr>
          <a:xfrm>
            <a:off x="4420305" y="1049499"/>
            <a:ext cx="548846" cy="527255"/>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3</a:t>
            </a:r>
          </a:p>
        </p:txBody>
      </p:sp>
      <p:sp>
        <p:nvSpPr>
          <p:cNvPr id="18" name="Flowchart: Connector 17">
            <a:hlinkClick r:id="rId18" action="ppaction://hlinksldjump"/>
          </p:cNvPr>
          <p:cNvSpPr/>
          <p:nvPr/>
        </p:nvSpPr>
        <p:spPr>
          <a:xfrm>
            <a:off x="3531756" y="1017534"/>
            <a:ext cx="548847" cy="527255"/>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2</a:t>
            </a:r>
          </a:p>
        </p:txBody>
      </p:sp>
      <p:sp>
        <p:nvSpPr>
          <p:cNvPr id="10" name="5-Point Star 9"/>
          <p:cNvSpPr/>
          <p:nvPr/>
        </p:nvSpPr>
        <p:spPr>
          <a:xfrm>
            <a:off x="11145526" y="5977662"/>
            <a:ext cx="609600" cy="6096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Cloud Callout 1"/>
          <p:cNvSpPr/>
          <p:nvPr/>
        </p:nvSpPr>
        <p:spPr>
          <a:xfrm>
            <a:off x="1852812" y="815020"/>
            <a:ext cx="6871871" cy="3091108"/>
          </a:xfrm>
          <a:prstGeom prst="cloudCallout">
            <a:avLst>
              <a:gd name="adj1" fmla="val 36333"/>
              <a:gd name="adj2" fmla="val 9769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Trời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đã</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tối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rồi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các</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chú</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bộ</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đội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đang</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hành</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quân</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cần</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phải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có</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chỗ</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dừng</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chân</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nghỉ</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ngơi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Các</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em</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hãy</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giúp</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các</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chú</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bộ</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đội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có</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lều</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củi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lửa</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nước</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uống</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bằng</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cách</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là</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các</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em</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hãy</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trả</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lời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đúng</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3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câu</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hỏi</a:t>
            </a:r>
            <a:r>
              <a:rPr kumimoji="0" lang="en-US" sz="2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p>
        </p:txBody>
      </p:sp>
      <p:sp>
        <p:nvSpPr>
          <p:cNvPr id="3" name="Rectangle: Rounded Corners 2">
            <a:hlinkClick r:id="rId19" action="ppaction://hlinksldjump"/>
            <a:extLst>
              <a:ext uri="{FF2B5EF4-FFF2-40B4-BE49-F238E27FC236}">
                <a16:creationId xmlns:a16="http://schemas.microsoft.com/office/drawing/2014/main" id="{BE687CAB-933E-FC92-0D65-90B3B0960CB0}"/>
              </a:ext>
            </a:extLst>
          </p:cNvPr>
          <p:cNvSpPr/>
          <p:nvPr/>
        </p:nvSpPr>
        <p:spPr>
          <a:xfrm>
            <a:off x="180975" y="200025"/>
            <a:ext cx="1257300" cy="457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Học</a:t>
            </a:r>
            <a:r>
              <a:rPr lang="en-US" dirty="0"/>
              <a:t> </a:t>
            </a:r>
            <a:r>
              <a:rPr lang="en-US" dirty="0" err="1"/>
              <a:t>tiếp</a:t>
            </a:r>
            <a:endParaRPr lang="en-US" dirty="0"/>
          </a:p>
        </p:txBody>
      </p:sp>
    </p:spTree>
    <p:extLst>
      <p:ext uri="{BB962C8B-B14F-4D97-AF65-F5344CB8AC3E}">
        <p14:creationId xmlns:p14="http://schemas.microsoft.com/office/powerpoint/2010/main" val="30836716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32" presetClass="emph" presetSubtype="0" repeatCount="indefinite" fill="hold" nodeType="withEffect">
                                  <p:stCondLst>
                                    <p:cond delay="0"/>
                                  </p:stCondLst>
                                  <p:childTnLst>
                                    <p:animRot by="120000">
                                      <p:cBhvr>
                                        <p:cTn id="10" dur="300" fill="hold">
                                          <p:stCondLst>
                                            <p:cond delay="0"/>
                                          </p:stCondLst>
                                        </p:cTn>
                                        <p:tgtEl>
                                          <p:spTgt spid="4"/>
                                        </p:tgtEl>
                                        <p:attrNameLst>
                                          <p:attrName>r</p:attrName>
                                        </p:attrNameLst>
                                      </p:cBhvr>
                                    </p:animRot>
                                    <p:animRot by="-240000">
                                      <p:cBhvr>
                                        <p:cTn id="11" dur="600" fill="hold">
                                          <p:stCondLst>
                                            <p:cond delay="600"/>
                                          </p:stCondLst>
                                        </p:cTn>
                                        <p:tgtEl>
                                          <p:spTgt spid="4"/>
                                        </p:tgtEl>
                                        <p:attrNameLst>
                                          <p:attrName>r</p:attrName>
                                        </p:attrNameLst>
                                      </p:cBhvr>
                                    </p:animRot>
                                    <p:animRot by="240000">
                                      <p:cBhvr>
                                        <p:cTn id="12" dur="600" fill="hold">
                                          <p:stCondLst>
                                            <p:cond delay="1200"/>
                                          </p:stCondLst>
                                        </p:cTn>
                                        <p:tgtEl>
                                          <p:spTgt spid="4"/>
                                        </p:tgtEl>
                                        <p:attrNameLst>
                                          <p:attrName>r</p:attrName>
                                        </p:attrNameLst>
                                      </p:cBhvr>
                                    </p:animRot>
                                    <p:animRot by="-240000">
                                      <p:cBhvr>
                                        <p:cTn id="13" dur="600" fill="hold">
                                          <p:stCondLst>
                                            <p:cond delay="1800"/>
                                          </p:stCondLst>
                                        </p:cTn>
                                        <p:tgtEl>
                                          <p:spTgt spid="4"/>
                                        </p:tgtEl>
                                        <p:attrNameLst>
                                          <p:attrName>r</p:attrName>
                                        </p:attrNameLst>
                                      </p:cBhvr>
                                    </p:animRot>
                                    <p:animRot by="120000">
                                      <p:cBhvr>
                                        <p:cTn id="14" dur="600" fill="hold">
                                          <p:stCondLst>
                                            <p:cond delay="2400"/>
                                          </p:stCondLst>
                                        </p:cTn>
                                        <p:tgtEl>
                                          <p:spTgt spid="4"/>
                                        </p:tgtEl>
                                        <p:attrNameLst>
                                          <p:attrName>r</p:attrName>
                                        </p:attrNameLst>
                                      </p:cBhvr>
                                    </p:animRot>
                                  </p:childTnLst>
                                </p:cTn>
                              </p:par>
                              <p:par>
                                <p:cTn id="15" presetID="32" presetClass="emph" presetSubtype="0" repeatCount="indefinite" fill="hold" nodeType="withEffect">
                                  <p:stCondLst>
                                    <p:cond delay="0"/>
                                  </p:stCondLst>
                                  <p:childTnLst>
                                    <p:animRot by="120000">
                                      <p:cBhvr>
                                        <p:cTn id="16" dur="300" fill="hold">
                                          <p:stCondLst>
                                            <p:cond delay="0"/>
                                          </p:stCondLst>
                                        </p:cTn>
                                        <p:tgtEl>
                                          <p:spTgt spid="5"/>
                                        </p:tgtEl>
                                        <p:attrNameLst>
                                          <p:attrName>r</p:attrName>
                                        </p:attrNameLst>
                                      </p:cBhvr>
                                    </p:animRot>
                                    <p:animRot by="-240000">
                                      <p:cBhvr>
                                        <p:cTn id="17" dur="600" fill="hold">
                                          <p:stCondLst>
                                            <p:cond delay="600"/>
                                          </p:stCondLst>
                                        </p:cTn>
                                        <p:tgtEl>
                                          <p:spTgt spid="5"/>
                                        </p:tgtEl>
                                        <p:attrNameLst>
                                          <p:attrName>r</p:attrName>
                                        </p:attrNameLst>
                                      </p:cBhvr>
                                    </p:animRot>
                                    <p:animRot by="240000">
                                      <p:cBhvr>
                                        <p:cTn id="18" dur="600" fill="hold">
                                          <p:stCondLst>
                                            <p:cond delay="1200"/>
                                          </p:stCondLst>
                                        </p:cTn>
                                        <p:tgtEl>
                                          <p:spTgt spid="5"/>
                                        </p:tgtEl>
                                        <p:attrNameLst>
                                          <p:attrName>r</p:attrName>
                                        </p:attrNameLst>
                                      </p:cBhvr>
                                    </p:animRot>
                                    <p:animRot by="-240000">
                                      <p:cBhvr>
                                        <p:cTn id="19" dur="600" fill="hold">
                                          <p:stCondLst>
                                            <p:cond delay="1800"/>
                                          </p:stCondLst>
                                        </p:cTn>
                                        <p:tgtEl>
                                          <p:spTgt spid="5"/>
                                        </p:tgtEl>
                                        <p:attrNameLst>
                                          <p:attrName>r</p:attrName>
                                        </p:attrNameLst>
                                      </p:cBhvr>
                                    </p:animRot>
                                    <p:animRot by="120000">
                                      <p:cBhvr>
                                        <p:cTn id="20" dur="600" fill="hold">
                                          <p:stCondLst>
                                            <p:cond delay="2400"/>
                                          </p:stCondLst>
                                        </p:cTn>
                                        <p:tgtEl>
                                          <p:spTgt spid="5"/>
                                        </p:tgtEl>
                                        <p:attrNameLst>
                                          <p:attrName>r</p:attrName>
                                        </p:attrNameLst>
                                      </p:cBhvr>
                                    </p:animRo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childTnLst>
                          </p:cTn>
                        </p:par>
                        <p:par>
                          <p:cTn id="24" fill="hold">
                            <p:stCondLst>
                              <p:cond delay="3000"/>
                            </p:stCondLst>
                            <p:childTnLst>
                              <p:par>
                                <p:cTn id="25" presetID="53" presetClass="exit" presetSubtype="32" fill="hold" grpId="1" nodeType="afterEffect">
                                  <p:stCondLst>
                                    <p:cond delay="0"/>
                                  </p:stCondLst>
                                  <p:childTnLst>
                                    <p:anim calcmode="lin" valueType="num">
                                      <p:cBhvr>
                                        <p:cTn id="26" dur="2000"/>
                                        <p:tgtEl>
                                          <p:spTgt spid="2"/>
                                        </p:tgtEl>
                                        <p:attrNameLst>
                                          <p:attrName>ppt_w</p:attrName>
                                        </p:attrNameLst>
                                      </p:cBhvr>
                                      <p:tavLst>
                                        <p:tav tm="0">
                                          <p:val>
                                            <p:strVal val="ppt_w"/>
                                          </p:val>
                                        </p:tav>
                                        <p:tav tm="100000">
                                          <p:val>
                                            <p:fltVal val="0"/>
                                          </p:val>
                                        </p:tav>
                                      </p:tavLst>
                                    </p:anim>
                                    <p:anim calcmode="lin" valueType="num">
                                      <p:cBhvr>
                                        <p:cTn id="27" dur="2000"/>
                                        <p:tgtEl>
                                          <p:spTgt spid="2"/>
                                        </p:tgtEl>
                                        <p:attrNameLst>
                                          <p:attrName>ppt_h</p:attrName>
                                        </p:attrNameLst>
                                      </p:cBhvr>
                                      <p:tavLst>
                                        <p:tav tm="0">
                                          <p:val>
                                            <p:strVal val="ppt_h"/>
                                          </p:val>
                                        </p:tav>
                                        <p:tav tm="100000">
                                          <p:val>
                                            <p:fltVal val="0"/>
                                          </p:val>
                                        </p:tav>
                                      </p:tavLst>
                                    </p:anim>
                                    <p:animEffect transition="out" filter="fade">
                                      <p:cBhvr>
                                        <p:cTn id="28" dur="2000"/>
                                        <p:tgtEl>
                                          <p:spTgt spid="2"/>
                                        </p:tgtEl>
                                      </p:cBhvr>
                                    </p:animEffect>
                                    <p:set>
                                      <p:cBhvr>
                                        <p:cTn id="29"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53" presetClass="exit" presetSubtype="32" fill="hold" nodeType="clickEffect">
                                  <p:stCondLst>
                                    <p:cond delay="0"/>
                                  </p:stCondLst>
                                  <p:childTnLst>
                                    <p:anim calcmode="lin" valueType="num">
                                      <p:cBhvr>
                                        <p:cTn id="34" dur="500"/>
                                        <p:tgtEl>
                                          <p:spTgt spid="12"/>
                                        </p:tgtEl>
                                        <p:attrNameLst>
                                          <p:attrName>ppt_w</p:attrName>
                                        </p:attrNameLst>
                                      </p:cBhvr>
                                      <p:tavLst>
                                        <p:tav tm="0">
                                          <p:val>
                                            <p:strVal val="ppt_w"/>
                                          </p:val>
                                        </p:tav>
                                        <p:tav tm="100000">
                                          <p:val>
                                            <p:fltVal val="0"/>
                                          </p:val>
                                        </p:tav>
                                      </p:tavLst>
                                    </p:anim>
                                    <p:anim calcmode="lin" valueType="num">
                                      <p:cBhvr>
                                        <p:cTn id="35" dur="500"/>
                                        <p:tgtEl>
                                          <p:spTgt spid="12"/>
                                        </p:tgtEl>
                                        <p:attrNameLst>
                                          <p:attrName>ppt_h</p:attrName>
                                        </p:attrNameLst>
                                      </p:cBhvr>
                                      <p:tavLst>
                                        <p:tav tm="0">
                                          <p:val>
                                            <p:strVal val="ppt_h"/>
                                          </p:val>
                                        </p:tav>
                                        <p:tav tm="100000">
                                          <p:val>
                                            <p:fltVal val="0"/>
                                          </p:val>
                                        </p:tav>
                                      </p:tavLst>
                                    </p:anim>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par>
                                <p:cTn id="38" presetID="53" presetClass="exit" presetSubtype="32" fill="hold" grpId="0" nodeType="withEffect">
                                  <p:stCondLst>
                                    <p:cond delay="0"/>
                                  </p:stCondLst>
                                  <p:childTnLst>
                                    <p:anim calcmode="lin" valueType="num">
                                      <p:cBhvr>
                                        <p:cTn id="39" dur="500"/>
                                        <p:tgtEl>
                                          <p:spTgt spid="9"/>
                                        </p:tgtEl>
                                        <p:attrNameLst>
                                          <p:attrName>ppt_w</p:attrName>
                                        </p:attrNameLst>
                                      </p:cBhvr>
                                      <p:tavLst>
                                        <p:tav tm="0">
                                          <p:val>
                                            <p:strVal val="ppt_w"/>
                                          </p:val>
                                        </p:tav>
                                        <p:tav tm="100000">
                                          <p:val>
                                            <p:fltVal val="0"/>
                                          </p:val>
                                        </p:tav>
                                      </p:tavLst>
                                    </p:anim>
                                    <p:anim calcmode="lin" valueType="num">
                                      <p:cBhvr>
                                        <p:cTn id="40" dur="500"/>
                                        <p:tgtEl>
                                          <p:spTgt spid="9"/>
                                        </p:tgtEl>
                                        <p:attrNameLst>
                                          <p:attrName>ppt_h</p:attrName>
                                        </p:attrNameLst>
                                      </p:cBhvr>
                                      <p:tavLst>
                                        <p:tav tm="0">
                                          <p:val>
                                            <p:strVal val="ppt_h"/>
                                          </p:val>
                                        </p:tav>
                                        <p:tav tm="100000">
                                          <p:val>
                                            <p:fltVal val="0"/>
                                          </p:val>
                                        </p:tav>
                                      </p:tavLst>
                                    </p:anim>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par>
                                <p:cTn id="43" presetID="53" presetClass="entr" presetSubtype="16"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childTnLst>
                          </p:cTn>
                        </p:par>
                      </p:childTnLst>
                    </p:cTn>
                  </p:par>
                </p:childTnLst>
              </p:cTn>
              <p:nextCondLst>
                <p:cond evt="onClick" delay="0">
                  <p:tgtEl>
                    <p:spTgt spid="12"/>
                  </p:tgtEl>
                </p:cond>
              </p:nextCondLst>
            </p:seq>
            <p:seq concurrent="1" nextAc="seek">
              <p:cTn id="48" restart="whenNotActive" fill="hold" evtFilter="cancelBubble" nodeType="interactiveSeq">
                <p:stCondLst>
                  <p:cond evt="onClick" delay="0">
                    <p:tgtEl>
                      <p:spTgt spid="7"/>
                    </p:tgtEl>
                  </p:cond>
                </p:stCondLst>
                <p:endSync evt="end" delay="0">
                  <p:rtn val="all"/>
                </p:endSync>
                <p:childTnLst>
                  <p:par>
                    <p:cTn id="49" fill="hold">
                      <p:stCondLst>
                        <p:cond delay="0"/>
                      </p:stCondLst>
                      <p:childTnLst>
                        <p:par>
                          <p:cTn id="50" fill="hold">
                            <p:stCondLst>
                              <p:cond delay="0"/>
                            </p:stCondLst>
                            <p:childTnLst>
                              <p:par>
                                <p:cTn id="51" presetID="53" presetClass="exit" presetSubtype="32" fill="hold" nodeType="clickEffect">
                                  <p:stCondLst>
                                    <p:cond delay="0"/>
                                  </p:stCondLst>
                                  <p:childTnLst>
                                    <p:anim calcmode="lin" valueType="num">
                                      <p:cBhvr>
                                        <p:cTn id="52" dur="500"/>
                                        <p:tgtEl>
                                          <p:spTgt spid="7"/>
                                        </p:tgtEl>
                                        <p:attrNameLst>
                                          <p:attrName>ppt_w</p:attrName>
                                        </p:attrNameLst>
                                      </p:cBhvr>
                                      <p:tavLst>
                                        <p:tav tm="0">
                                          <p:val>
                                            <p:strVal val="ppt_w"/>
                                          </p:val>
                                        </p:tav>
                                        <p:tav tm="100000">
                                          <p:val>
                                            <p:fltVal val="0"/>
                                          </p:val>
                                        </p:tav>
                                      </p:tavLst>
                                    </p:anim>
                                    <p:anim calcmode="lin" valueType="num">
                                      <p:cBhvr>
                                        <p:cTn id="53" dur="500"/>
                                        <p:tgtEl>
                                          <p:spTgt spid="7"/>
                                        </p:tgtEl>
                                        <p:attrNameLst>
                                          <p:attrName>ppt_h</p:attrName>
                                        </p:attrNameLst>
                                      </p:cBhvr>
                                      <p:tavLst>
                                        <p:tav tm="0">
                                          <p:val>
                                            <p:strVal val="ppt_h"/>
                                          </p:val>
                                        </p:tav>
                                        <p:tav tm="100000">
                                          <p:val>
                                            <p:fltVal val="0"/>
                                          </p:val>
                                        </p:tav>
                                      </p:tavLst>
                                    </p:anim>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53" presetClass="exit" presetSubtype="32" fill="hold" grpId="0" nodeType="withEffect">
                                  <p:stCondLst>
                                    <p:cond delay="0"/>
                                  </p:stCondLst>
                                  <p:childTnLst>
                                    <p:anim calcmode="lin" valueType="num">
                                      <p:cBhvr>
                                        <p:cTn id="57" dur="500"/>
                                        <p:tgtEl>
                                          <p:spTgt spid="17"/>
                                        </p:tgtEl>
                                        <p:attrNameLst>
                                          <p:attrName>ppt_w</p:attrName>
                                        </p:attrNameLst>
                                      </p:cBhvr>
                                      <p:tavLst>
                                        <p:tav tm="0">
                                          <p:val>
                                            <p:strVal val="ppt_w"/>
                                          </p:val>
                                        </p:tav>
                                        <p:tav tm="100000">
                                          <p:val>
                                            <p:fltVal val="0"/>
                                          </p:val>
                                        </p:tav>
                                      </p:tavLst>
                                    </p:anim>
                                    <p:anim calcmode="lin" valueType="num">
                                      <p:cBhvr>
                                        <p:cTn id="58" dur="500"/>
                                        <p:tgtEl>
                                          <p:spTgt spid="17"/>
                                        </p:tgtEl>
                                        <p:attrNameLst>
                                          <p:attrName>ppt_h</p:attrName>
                                        </p:attrNameLst>
                                      </p:cBhvr>
                                      <p:tavLst>
                                        <p:tav tm="0">
                                          <p:val>
                                            <p:strVal val="ppt_h"/>
                                          </p:val>
                                        </p:tav>
                                        <p:tav tm="100000">
                                          <p:val>
                                            <p:fltVal val="0"/>
                                          </p:val>
                                        </p:tav>
                                      </p:tavLst>
                                    </p:anim>
                                    <p:animEffect transition="out" filter="fade">
                                      <p:cBhvr>
                                        <p:cTn id="59" dur="500"/>
                                        <p:tgtEl>
                                          <p:spTgt spid="17"/>
                                        </p:tgtEl>
                                      </p:cBhvr>
                                    </p:animEffect>
                                    <p:set>
                                      <p:cBhvr>
                                        <p:cTn id="60" dur="1" fill="hold">
                                          <p:stCondLst>
                                            <p:cond delay="499"/>
                                          </p:stCondLst>
                                        </p:cTn>
                                        <p:tgtEl>
                                          <p:spTgt spid="17"/>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63" restart="whenNotActive" fill="hold" evtFilter="cancelBubble" nodeType="interactiveSeq">
                <p:stCondLst>
                  <p:cond evt="onClick" delay="0">
                    <p:tgtEl>
                      <p:spTgt spid="14"/>
                    </p:tgtEl>
                  </p:cond>
                </p:stCondLst>
                <p:endSync evt="end" delay="0">
                  <p:rtn val="all"/>
                </p:endSync>
                <p:childTnLst>
                  <p:par>
                    <p:cTn id="64" fill="hold">
                      <p:stCondLst>
                        <p:cond delay="0"/>
                      </p:stCondLst>
                      <p:childTnLst>
                        <p:par>
                          <p:cTn id="65" fill="hold">
                            <p:stCondLst>
                              <p:cond delay="0"/>
                            </p:stCondLst>
                            <p:childTnLst>
                              <p:par>
                                <p:cTn id="66" presetID="53" presetClass="exit" presetSubtype="32" fill="hold" nodeType="clickEffect">
                                  <p:stCondLst>
                                    <p:cond delay="0"/>
                                  </p:stCondLst>
                                  <p:childTnLst>
                                    <p:anim calcmode="lin" valueType="num">
                                      <p:cBhvr>
                                        <p:cTn id="67" dur="500"/>
                                        <p:tgtEl>
                                          <p:spTgt spid="14"/>
                                        </p:tgtEl>
                                        <p:attrNameLst>
                                          <p:attrName>ppt_w</p:attrName>
                                        </p:attrNameLst>
                                      </p:cBhvr>
                                      <p:tavLst>
                                        <p:tav tm="0">
                                          <p:val>
                                            <p:strVal val="ppt_w"/>
                                          </p:val>
                                        </p:tav>
                                        <p:tav tm="100000">
                                          <p:val>
                                            <p:fltVal val="0"/>
                                          </p:val>
                                        </p:tav>
                                      </p:tavLst>
                                    </p:anim>
                                    <p:anim calcmode="lin" valueType="num">
                                      <p:cBhvr>
                                        <p:cTn id="68" dur="500"/>
                                        <p:tgtEl>
                                          <p:spTgt spid="14"/>
                                        </p:tgtEl>
                                        <p:attrNameLst>
                                          <p:attrName>ppt_h</p:attrName>
                                        </p:attrNameLst>
                                      </p:cBhvr>
                                      <p:tavLst>
                                        <p:tav tm="0">
                                          <p:val>
                                            <p:strVal val="ppt_h"/>
                                          </p:val>
                                        </p:tav>
                                        <p:tav tm="100000">
                                          <p:val>
                                            <p:fltVal val="0"/>
                                          </p:val>
                                        </p:tav>
                                      </p:tavLst>
                                    </p:anim>
                                    <p:animEffect transition="out" filter="fade">
                                      <p:cBhvr>
                                        <p:cTn id="69" dur="500"/>
                                        <p:tgtEl>
                                          <p:spTgt spid="14"/>
                                        </p:tgtEl>
                                      </p:cBhvr>
                                    </p:animEffect>
                                    <p:set>
                                      <p:cBhvr>
                                        <p:cTn id="70" dur="1" fill="hold">
                                          <p:stCondLst>
                                            <p:cond delay="499"/>
                                          </p:stCondLst>
                                        </p:cTn>
                                        <p:tgtEl>
                                          <p:spTgt spid="14"/>
                                        </p:tgtEl>
                                        <p:attrNameLst>
                                          <p:attrName>style.visibility</p:attrName>
                                        </p:attrNameLst>
                                      </p:cBhvr>
                                      <p:to>
                                        <p:strVal val="hidden"/>
                                      </p:to>
                                    </p:set>
                                  </p:childTnLst>
                                </p:cTn>
                              </p:par>
                              <p:par>
                                <p:cTn id="71" presetID="53" presetClass="exit" presetSubtype="32" fill="hold" grpId="0" nodeType="withEffect">
                                  <p:stCondLst>
                                    <p:cond delay="0"/>
                                  </p:stCondLst>
                                  <p:childTnLst>
                                    <p:anim calcmode="lin" valueType="num">
                                      <p:cBhvr>
                                        <p:cTn id="72" dur="500"/>
                                        <p:tgtEl>
                                          <p:spTgt spid="18"/>
                                        </p:tgtEl>
                                        <p:attrNameLst>
                                          <p:attrName>ppt_w</p:attrName>
                                        </p:attrNameLst>
                                      </p:cBhvr>
                                      <p:tavLst>
                                        <p:tav tm="0">
                                          <p:val>
                                            <p:strVal val="ppt_w"/>
                                          </p:val>
                                        </p:tav>
                                        <p:tav tm="100000">
                                          <p:val>
                                            <p:fltVal val="0"/>
                                          </p:val>
                                        </p:tav>
                                      </p:tavLst>
                                    </p:anim>
                                    <p:anim calcmode="lin" valueType="num">
                                      <p:cBhvr>
                                        <p:cTn id="73" dur="500"/>
                                        <p:tgtEl>
                                          <p:spTgt spid="18"/>
                                        </p:tgtEl>
                                        <p:attrNameLst>
                                          <p:attrName>ppt_h</p:attrName>
                                        </p:attrNameLst>
                                      </p:cBhvr>
                                      <p:tavLst>
                                        <p:tav tm="0">
                                          <p:val>
                                            <p:strVal val="ppt_h"/>
                                          </p:val>
                                        </p:tav>
                                        <p:tav tm="100000">
                                          <p:val>
                                            <p:fltVal val="0"/>
                                          </p:val>
                                        </p:tav>
                                      </p:tavLst>
                                    </p:anim>
                                    <p:animEffect transition="out" filter="fade">
                                      <p:cBhvr>
                                        <p:cTn id="74" dur="500"/>
                                        <p:tgtEl>
                                          <p:spTgt spid="18"/>
                                        </p:tgtEl>
                                      </p:cBhvr>
                                    </p:animEffect>
                                    <p:set>
                                      <p:cBhvr>
                                        <p:cTn id="75" dur="1" fill="hold">
                                          <p:stCondLst>
                                            <p:cond delay="499"/>
                                          </p:stCondLst>
                                        </p:cTn>
                                        <p:tgtEl>
                                          <p:spTgt spid="18"/>
                                        </p:tgtEl>
                                        <p:attrNameLst>
                                          <p:attrName>style.visibility</p:attrName>
                                        </p:attrNameLst>
                                      </p:cBhvr>
                                      <p:to>
                                        <p:strVal val="hidden"/>
                                      </p:to>
                                    </p:set>
                                  </p:childTnLst>
                                </p:cTn>
                              </p:par>
                              <p:par>
                                <p:cTn id="76" presetID="1" presetClass="entr" presetSubtype="0" fill="hold" nodeType="withEffect">
                                  <p:stCondLst>
                                    <p:cond delay="0"/>
                                  </p:stCondLst>
                                  <p:childTnLst>
                                    <p:set>
                                      <p:cBhvr>
                                        <p:cTn id="77" dur="1" fill="hold">
                                          <p:stCondLst>
                                            <p:cond delay="0"/>
                                          </p:stCondLst>
                                        </p:cTn>
                                        <p:tgtEl>
                                          <p:spTgt spid="2050"/>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9" grpId="0" animBg="1"/>
      <p:bldP spid="17" grpId="0" animBg="1"/>
      <p:bldP spid="18" grpId="0" animBg="1"/>
      <p:bldP spid="2" grpId="0" animBg="1"/>
      <p:bldP spid="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5000" r="-5000"/>
          </a:stretch>
        </a:blipFill>
        <a:effectLst/>
      </p:bgPr>
    </p:bg>
    <p:spTree>
      <p:nvGrpSpPr>
        <p:cNvPr id="1" name=""/>
        <p:cNvGrpSpPr/>
        <p:nvPr/>
      </p:nvGrpSpPr>
      <p:grpSpPr>
        <a:xfrm>
          <a:off x="0" y="0"/>
          <a:ext cx="0" cy="0"/>
          <a:chOff x="0" y="0"/>
          <a:chExt cx="0" cy="0"/>
        </a:xfrm>
      </p:grpSpPr>
      <p:pic>
        <p:nvPicPr>
          <p:cNvPr id="4" name="Picture 3">
            <a:hlinkClick r:id="rId8" action="ppaction://hlinksldjump"/>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2875" r="100000"/>
                    </a14:imgEffect>
                  </a14:imgLayer>
                </a14:imgProps>
              </a:ext>
              <a:ext uri="{28A0092B-C50C-407E-A947-70E740481C1C}">
                <a14:useLocalDpi xmlns:a14="http://schemas.microsoft.com/office/drawing/2010/main" val="0"/>
              </a:ext>
            </a:extLst>
          </a:blip>
          <a:stretch>
            <a:fillRect/>
          </a:stretch>
        </p:blipFill>
        <p:spPr>
          <a:xfrm>
            <a:off x="7723496" y="2702390"/>
            <a:ext cx="2490362" cy="3982191"/>
          </a:xfrm>
          <a:prstGeom prst="rect">
            <a:avLst/>
          </a:prstGeom>
        </p:spPr>
      </p:pic>
      <p:sp>
        <p:nvSpPr>
          <p:cNvPr id="11" name="Rectangle 10">
            <a:extLst>
              <a:ext uri="{FF2B5EF4-FFF2-40B4-BE49-F238E27FC236}">
                <a16:creationId xmlns:a16="http://schemas.microsoft.com/office/drawing/2014/main" id="{CE6368BA-91F3-464D-B0E1-636070DBB6BB}"/>
              </a:ext>
            </a:extLst>
          </p:cNvPr>
          <p:cNvSpPr/>
          <p:nvPr/>
        </p:nvSpPr>
        <p:spPr>
          <a:xfrm>
            <a:off x="4185775" y="2702391"/>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340</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57129CBA-AB00-46D9-BA65-557E4E278E95}"/>
              </a:ext>
            </a:extLst>
          </p:cNvPr>
          <p:cNvSpPr/>
          <p:nvPr/>
        </p:nvSpPr>
        <p:spPr>
          <a:xfrm>
            <a:off x="4162129" y="3676065"/>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34 </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Rectangle 12">
            <a:extLst>
              <a:ext uri="{FF2B5EF4-FFF2-40B4-BE49-F238E27FC236}">
                <a16:creationId xmlns:a16="http://schemas.microsoft.com/office/drawing/2014/main" id="{6ABCEE7A-EA91-4D1A-99A8-B825AF6CD9ED}"/>
              </a:ext>
            </a:extLst>
          </p:cNvPr>
          <p:cNvSpPr/>
          <p:nvPr/>
        </p:nvSpPr>
        <p:spPr>
          <a:xfrm>
            <a:off x="4196661" y="4617326"/>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3 400</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Picture 13">
            <a:extLst>
              <a:ext uri="{FF2B5EF4-FFF2-40B4-BE49-F238E27FC236}">
                <a16:creationId xmlns:a16="http://schemas.microsoft.com/office/drawing/2014/main" id="{89C6C7FD-6157-40D3-87C1-0E86E69776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63753" y="2702390"/>
            <a:ext cx="672947" cy="591378"/>
          </a:xfrm>
          <a:prstGeom prst="rect">
            <a:avLst/>
          </a:prstGeom>
        </p:spPr>
      </p:pic>
      <p:pic>
        <p:nvPicPr>
          <p:cNvPr id="15" name="Picture 14">
            <a:extLst>
              <a:ext uri="{FF2B5EF4-FFF2-40B4-BE49-F238E27FC236}">
                <a16:creationId xmlns:a16="http://schemas.microsoft.com/office/drawing/2014/main" id="{C8B8D869-04FF-499B-A1EE-9CFEF6688DF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63752" y="3766171"/>
            <a:ext cx="672128" cy="537702"/>
          </a:xfrm>
          <a:prstGeom prst="rect">
            <a:avLst/>
          </a:prstGeom>
        </p:spPr>
      </p:pic>
      <p:pic>
        <p:nvPicPr>
          <p:cNvPr id="16" name="Picture 15">
            <a:extLst>
              <a:ext uri="{FF2B5EF4-FFF2-40B4-BE49-F238E27FC236}">
                <a16:creationId xmlns:a16="http://schemas.microsoft.com/office/drawing/2014/main" id="{E3E105B9-7950-449A-81AE-2DDEFC69A08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88698" y="4670460"/>
            <a:ext cx="672129" cy="590658"/>
          </a:xfrm>
          <a:prstGeom prst="rect">
            <a:avLst/>
          </a:prstGeom>
        </p:spPr>
      </p:pic>
      <p:sp>
        <p:nvSpPr>
          <p:cNvPr id="2" name="Rounded Rectangle 1"/>
          <p:cNvSpPr/>
          <p:nvPr/>
        </p:nvSpPr>
        <p:spPr>
          <a:xfrm>
            <a:off x="3387078" y="968774"/>
            <a:ext cx="5008434" cy="1458351"/>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rPr>
              <a:t>3 </a:t>
            </a:r>
            <a:r>
              <a:rPr kumimoji="0" lang="en-US" sz="4000" b="1" i="0" u="none" strike="noStrike" kern="1200" cap="none" spc="0" normalizeH="0" baseline="0" noProof="0" dirty="0" err="1">
                <a:ln>
                  <a:noFill/>
                </a:ln>
                <a:solidFill>
                  <a:prstClr val="black"/>
                </a:solidFill>
                <a:effectLst/>
                <a:uLnTx/>
                <a:uFillTx/>
                <a:latin typeface="Calibri"/>
                <a:ea typeface="+mn-ea"/>
                <a:cs typeface="Times New Roman" pitchFamily="18" charset="0"/>
              </a:rPr>
              <a:t>tấn</a:t>
            </a:r>
            <a:r>
              <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rPr>
              <a:t> 4 </a:t>
            </a:r>
            <a:r>
              <a:rPr kumimoji="0" lang="en-US" sz="4000" b="1" i="0" u="none" strike="noStrike" kern="1200" cap="none" spc="0" normalizeH="0" baseline="0" noProof="0" dirty="0" err="1">
                <a:ln>
                  <a:noFill/>
                </a:ln>
                <a:solidFill>
                  <a:prstClr val="black"/>
                </a:solidFill>
                <a:effectLst/>
                <a:uLnTx/>
                <a:uFillTx/>
                <a:latin typeface="Calibri"/>
                <a:ea typeface="+mn-ea"/>
                <a:cs typeface="Times New Roman" pitchFamily="18" charset="0"/>
              </a:rPr>
              <a:t>tạ</a:t>
            </a:r>
            <a:r>
              <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rPr>
              <a:t> = …?..</a:t>
            </a:r>
            <a:r>
              <a:rPr kumimoji="0" lang="en-US" sz="4000" b="1" i="0" u="none" strike="noStrike" kern="1200" cap="none" spc="0" normalizeH="0" baseline="0" noProof="0" dirty="0" err="1">
                <a:ln>
                  <a:noFill/>
                </a:ln>
                <a:solidFill>
                  <a:prstClr val="black"/>
                </a:solidFill>
                <a:effectLst/>
                <a:uLnTx/>
                <a:uFillTx/>
                <a:latin typeface="Calibri"/>
                <a:ea typeface="+mn-ea"/>
                <a:cs typeface="Times New Roman" pitchFamily="18" charset="0"/>
              </a:rPr>
              <a:t>tạ</a:t>
            </a:r>
            <a:endPar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endParaRPr>
          </a:p>
        </p:txBody>
      </p:sp>
      <p:pic>
        <p:nvPicPr>
          <p:cNvPr id="29" name="Picture 115" descr="ALRMCLOK">
            <a:extLst>
              <a:ext uri="{FF2B5EF4-FFF2-40B4-BE49-F238E27FC236}">
                <a16:creationId xmlns:a16="http://schemas.microsoft.com/office/drawing/2014/main" id="{011350EB-94A1-4D5C-8E5D-3A867B9F614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96611" y="3571118"/>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Oval 176">
            <a:extLst>
              <a:ext uri="{FF2B5EF4-FFF2-40B4-BE49-F238E27FC236}">
                <a16:creationId xmlns:a16="http://schemas.microsoft.com/office/drawing/2014/main" id="{F8F9A5C4-3B93-4B7E-AD65-C4DC19EDADC0}"/>
              </a:ext>
            </a:extLst>
          </p:cNvPr>
          <p:cNvSpPr>
            <a:spLocks noChangeArrowheads="1"/>
          </p:cNvSpPr>
          <p:nvPr/>
        </p:nvSpPr>
        <p:spPr bwMode="auto">
          <a:xfrm>
            <a:off x="2525211" y="395211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31" name="Oval 176">
            <a:extLst>
              <a:ext uri="{FF2B5EF4-FFF2-40B4-BE49-F238E27FC236}">
                <a16:creationId xmlns:a16="http://schemas.microsoft.com/office/drawing/2014/main" id="{021BE1C9-7042-4DC6-92F4-690B05B6BD9D}"/>
              </a:ext>
            </a:extLst>
          </p:cNvPr>
          <p:cNvSpPr>
            <a:spLocks noChangeArrowheads="1"/>
          </p:cNvSpPr>
          <p:nvPr/>
        </p:nvSpPr>
        <p:spPr bwMode="auto">
          <a:xfrm>
            <a:off x="2525211" y="395211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32" name="Oval 176">
            <a:extLst>
              <a:ext uri="{FF2B5EF4-FFF2-40B4-BE49-F238E27FC236}">
                <a16:creationId xmlns:a16="http://schemas.microsoft.com/office/drawing/2014/main" id="{8CE9CD14-911C-4B4D-B193-61BCB97519A3}"/>
              </a:ext>
            </a:extLst>
          </p:cNvPr>
          <p:cNvSpPr>
            <a:spLocks noChangeArrowheads="1"/>
          </p:cNvSpPr>
          <p:nvPr/>
        </p:nvSpPr>
        <p:spPr bwMode="auto">
          <a:xfrm>
            <a:off x="2525211" y="397434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33" name="Oval 176">
            <a:extLst>
              <a:ext uri="{FF2B5EF4-FFF2-40B4-BE49-F238E27FC236}">
                <a16:creationId xmlns:a16="http://schemas.microsoft.com/office/drawing/2014/main" id="{6D0E072C-4FF2-4E23-81BD-5B9D83AC6707}"/>
              </a:ext>
            </a:extLst>
          </p:cNvPr>
          <p:cNvSpPr>
            <a:spLocks noChangeArrowheads="1"/>
          </p:cNvSpPr>
          <p:nvPr/>
        </p:nvSpPr>
        <p:spPr bwMode="auto">
          <a:xfrm>
            <a:off x="2533149" y="395211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34" name="Oval 176">
            <a:extLst>
              <a:ext uri="{FF2B5EF4-FFF2-40B4-BE49-F238E27FC236}">
                <a16:creationId xmlns:a16="http://schemas.microsoft.com/office/drawing/2014/main" id="{DC9CBC7E-BFAD-4989-9729-CFFB345348D7}"/>
              </a:ext>
            </a:extLst>
          </p:cNvPr>
          <p:cNvSpPr>
            <a:spLocks noChangeArrowheads="1"/>
          </p:cNvSpPr>
          <p:nvPr/>
        </p:nvSpPr>
        <p:spPr bwMode="auto">
          <a:xfrm>
            <a:off x="2525211" y="397434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35" name="Oval 176">
            <a:extLst>
              <a:ext uri="{FF2B5EF4-FFF2-40B4-BE49-F238E27FC236}">
                <a16:creationId xmlns:a16="http://schemas.microsoft.com/office/drawing/2014/main" id="{586ECAAE-F508-44A6-884B-6EE88F6BDF88}"/>
              </a:ext>
            </a:extLst>
          </p:cNvPr>
          <p:cNvSpPr>
            <a:spLocks noChangeArrowheads="1"/>
          </p:cNvSpPr>
          <p:nvPr/>
        </p:nvSpPr>
        <p:spPr bwMode="auto">
          <a:xfrm>
            <a:off x="2542674" y="395053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36" name="Oval 176">
            <a:extLst>
              <a:ext uri="{FF2B5EF4-FFF2-40B4-BE49-F238E27FC236}">
                <a16:creationId xmlns:a16="http://schemas.microsoft.com/office/drawing/2014/main" id="{C12A6B1E-E17E-4D9E-A6E3-814C45BA6791}"/>
              </a:ext>
            </a:extLst>
          </p:cNvPr>
          <p:cNvSpPr>
            <a:spLocks noChangeArrowheads="1"/>
          </p:cNvSpPr>
          <p:nvPr/>
        </p:nvSpPr>
        <p:spPr bwMode="auto">
          <a:xfrm>
            <a:off x="2507749" y="394894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37" name="Oval 176">
            <a:extLst>
              <a:ext uri="{FF2B5EF4-FFF2-40B4-BE49-F238E27FC236}">
                <a16:creationId xmlns:a16="http://schemas.microsoft.com/office/drawing/2014/main" id="{D8E75436-39CB-47FF-8EDD-DD91708AC109}"/>
              </a:ext>
            </a:extLst>
          </p:cNvPr>
          <p:cNvSpPr>
            <a:spLocks noChangeArrowheads="1"/>
          </p:cNvSpPr>
          <p:nvPr/>
        </p:nvSpPr>
        <p:spPr bwMode="auto">
          <a:xfrm>
            <a:off x="2533149" y="395211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38" name="Oval 176">
            <a:extLst>
              <a:ext uri="{FF2B5EF4-FFF2-40B4-BE49-F238E27FC236}">
                <a16:creationId xmlns:a16="http://schemas.microsoft.com/office/drawing/2014/main" id="{37623C66-498D-4D29-90A8-03DB6199B5C1}"/>
              </a:ext>
            </a:extLst>
          </p:cNvPr>
          <p:cNvSpPr>
            <a:spLocks noChangeArrowheads="1"/>
          </p:cNvSpPr>
          <p:nvPr/>
        </p:nvSpPr>
        <p:spPr bwMode="auto">
          <a:xfrm>
            <a:off x="2512511" y="394894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39" name="Oval 176">
            <a:extLst>
              <a:ext uri="{FF2B5EF4-FFF2-40B4-BE49-F238E27FC236}">
                <a16:creationId xmlns:a16="http://schemas.microsoft.com/office/drawing/2014/main" id="{6102BB85-DD61-4923-84CC-B2D968D5C37F}"/>
              </a:ext>
            </a:extLst>
          </p:cNvPr>
          <p:cNvSpPr>
            <a:spLocks noChangeArrowheads="1"/>
          </p:cNvSpPr>
          <p:nvPr/>
        </p:nvSpPr>
        <p:spPr bwMode="auto">
          <a:xfrm>
            <a:off x="2537911" y="394259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40" name="Oval 176">
            <a:extLst>
              <a:ext uri="{FF2B5EF4-FFF2-40B4-BE49-F238E27FC236}">
                <a16:creationId xmlns:a16="http://schemas.microsoft.com/office/drawing/2014/main" id="{05F18891-3D19-4ED1-8868-66C2318E391F}"/>
              </a:ext>
            </a:extLst>
          </p:cNvPr>
          <p:cNvSpPr>
            <a:spLocks noChangeArrowheads="1"/>
          </p:cNvSpPr>
          <p:nvPr/>
        </p:nvSpPr>
        <p:spPr bwMode="auto">
          <a:xfrm>
            <a:off x="2525211" y="396005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20948028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130" fill="hold">
                                          <p:stCondLst>
                                            <p:cond delay="0"/>
                                          </p:stCondLst>
                                        </p:cTn>
                                        <p:tgtEl>
                                          <p:spTgt spid="4"/>
                                        </p:tgtEl>
                                        <p:attrNameLst>
                                          <p:attrName>r</p:attrName>
                                        </p:attrNameLst>
                                      </p:cBhvr>
                                    </p:animRot>
                                    <p:animRot by="-240000">
                                      <p:cBhvr>
                                        <p:cTn id="7" dur="260" fill="hold">
                                          <p:stCondLst>
                                            <p:cond delay="260"/>
                                          </p:stCondLst>
                                        </p:cTn>
                                        <p:tgtEl>
                                          <p:spTgt spid="4"/>
                                        </p:tgtEl>
                                        <p:attrNameLst>
                                          <p:attrName>r</p:attrName>
                                        </p:attrNameLst>
                                      </p:cBhvr>
                                    </p:animRot>
                                    <p:animRot by="240000">
                                      <p:cBhvr>
                                        <p:cTn id="8" dur="260" fill="hold">
                                          <p:stCondLst>
                                            <p:cond delay="520"/>
                                          </p:stCondLst>
                                        </p:cTn>
                                        <p:tgtEl>
                                          <p:spTgt spid="4"/>
                                        </p:tgtEl>
                                        <p:attrNameLst>
                                          <p:attrName>r</p:attrName>
                                        </p:attrNameLst>
                                      </p:cBhvr>
                                    </p:animRot>
                                    <p:animRot by="-240000">
                                      <p:cBhvr>
                                        <p:cTn id="9" dur="260" fill="hold">
                                          <p:stCondLst>
                                            <p:cond delay="780"/>
                                          </p:stCondLst>
                                        </p:cTn>
                                        <p:tgtEl>
                                          <p:spTgt spid="4"/>
                                        </p:tgtEl>
                                        <p:attrNameLst>
                                          <p:attrName>r</p:attrName>
                                        </p:attrNameLst>
                                      </p:cBhvr>
                                    </p:animRot>
                                    <p:animRot by="120000">
                                      <p:cBhvr>
                                        <p:cTn id="10" dur="260" fill="hold">
                                          <p:stCondLst>
                                            <p:cond delay="1040"/>
                                          </p:stCondLst>
                                        </p:cTn>
                                        <p:tgtEl>
                                          <p:spTgt spid="4"/>
                                        </p:tgtEl>
                                        <p:attrNameLst>
                                          <p:attrName>r</p:attrName>
                                        </p:attrNameLst>
                                      </p:cBhvr>
                                    </p:animRot>
                                  </p:childTnLst>
                                </p:cTn>
                              </p:par>
                              <p:par>
                                <p:cTn id="11" presetID="42" presetClass="entr" presetSubtype="0" fill="hold" grpId="0" nodeType="withEffect">
                                  <p:stCondLst>
                                    <p:cond delay="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anim calcmode="lin" valueType="num">
                                      <p:cBhvr>
                                        <p:cTn id="14" dur="500" fill="hold"/>
                                        <p:tgtEl>
                                          <p:spTgt spid="11"/>
                                        </p:tgtEl>
                                        <p:attrNameLst>
                                          <p:attrName>ppt_x</p:attrName>
                                        </p:attrNameLst>
                                      </p:cBhvr>
                                      <p:tavLst>
                                        <p:tav tm="0">
                                          <p:val>
                                            <p:strVal val="#ppt_x"/>
                                          </p:val>
                                        </p:tav>
                                        <p:tav tm="100000">
                                          <p:val>
                                            <p:strVal val="#ppt_x"/>
                                          </p:val>
                                        </p:tav>
                                      </p:tavLst>
                                    </p:anim>
                                    <p:anim calcmode="lin" valueType="num">
                                      <p:cBhvr>
                                        <p:cTn id="15" dur="500" fill="hold"/>
                                        <p:tgtEl>
                                          <p:spTgt spid="11"/>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anim calcmode="lin" valueType="num">
                                      <p:cBhvr>
                                        <p:cTn id="19" dur="500" fill="hold"/>
                                        <p:tgtEl>
                                          <p:spTgt spid="12"/>
                                        </p:tgtEl>
                                        <p:attrNameLst>
                                          <p:attrName>ppt_x</p:attrName>
                                        </p:attrNameLst>
                                      </p:cBhvr>
                                      <p:tavLst>
                                        <p:tav tm="0">
                                          <p:val>
                                            <p:strVal val="#ppt_x"/>
                                          </p:val>
                                        </p:tav>
                                        <p:tav tm="100000">
                                          <p:val>
                                            <p:strVal val="#ppt_x"/>
                                          </p:val>
                                        </p:tav>
                                      </p:tavLst>
                                    </p:anim>
                                    <p:anim calcmode="lin" valueType="num">
                                      <p:cBhvr>
                                        <p:cTn id="20" dur="500" fill="hold"/>
                                        <p:tgtEl>
                                          <p:spTgt spid="12"/>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150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anim calcmode="lin" valueType="num">
                                      <p:cBhvr>
                                        <p:cTn id="24" dur="500" fill="hold"/>
                                        <p:tgtEl>
                                          <p:spTgt spid="13"/>
                                        </p:tgtEl>
                                        <p:attrNameLst>
                                          <p:attrName>ppt_x</p:attrName>
                                        </p:attrNameLst>
                                      </p:cBhvr>
                                      <p:tavLst>
                                        <p:tav tm="0">
                                          <p:val>
                                            <p:strVal val="#ppt_x"/>
                                          </p:val>
                                        </p:tav>
                                        <p:tav tm="100000">
                                          <p:val>
                                            <p:strVal val="#ppt_x"/>
                                          </p:val>
                                        </p:tav>
                                      </p:tavLst>
                                    </p:anim>
                                    <p:anim calcmode="lin" valueType="num">
                                      <p:cBhvr>
                                        <p:cTn id="25"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250" fill="hold"/>
                                        <p:tgtEl>
                                          <p:spTgt spid="11"/>
                                        </p:tgtEl>
                                        <p:attrNameLst>
                                          <p:attrName>fillcolor</p:attrName>
                                        </p:attrNameLst>
                                      </p:cBhvr>
                                      <p:to>
                                        <a:srgbClr val="FFF2CC"/>
                                      </p:to>
                                    </p:animClr>
                                    <p:set>
                                      <p:cBhvr>
                                        <p:cTn id="31" dur="250" fill="hold"/>
                                        <p:tgtEl>
                                          <p:spTgt spid="11"/>
                                        </p:tgtEl>
                                        <p:attrNameLst>
                                          <p:attrName>fill.type</p:attrName>
                                        </p:attrNameLst>
                                      </p:cBhvr>
                                      <p:to>
                                        <p:strVal val="solid"/>
                                      </p:to>
                                    </p:set>
                                    <p:set>
                                      <p:cBhvr>
                                        <p:cTn id="32" dur="250" fill="hold"/>
                                        <p:tgtEl>
                                          <p:spTgt spid="11"/>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2" name="click.wav"/>
                                        </p:tgtEl>
                                      </p:cMediaNode>
                                    </p:audio>
                                  </p:subTnLst>
                                </p:cTn>
                              </p:par>
                              <p:par>
                                <p:cTn id="33" presetID="23" presetClass="entr" presetSubtype="32" fill="hold" nodeType="withEffect">
                                  <p:stCondLst>
                                    <p:cond delay="1000"/>
                                  </p:stCondLst>
                                  <p:childTnLst>
                                    <p:set>
                                      <p:cBhvr>
                                        <p:cTn id="34" dur="1" fill="hold">
                                          <p:stCondLst>
                                            <p:cond delay="0"/>
                                          </p:stCondLst>
                                        </p:cTn>
                                        <p:tgtEl>
                                          <p:spTgt spid="14"/>
                                        </p:tgtEl>
                                        <p:attrNameLst>
                                          <p:attrName>style.visibility</p:attrName>
                                        </p:attrNameLst>
                                      </p:cBhvr>
                                      <p:to>
                                        <p:strVal val="visible"/>
                                      </p:to>
                                    </p:set>
                                    <p:anim calcmode="lin" valueType="num">
                                      <p:cBhvr>
                                        <p:cTn id="35" dur="250" fill="hold"/>
                                        <p:tgtEl>
                                          <p:spTgt spid="14"/>
                                        </p:tgtEl>
                                        <p:attrNameLst>
                                          <p:attrName>ppt_w</p:attrName>
                                        </p:attrNameLst>
                                      </p:cBhvr>
                                      <p:tavLst>
                                        <p:tav tm="0">
                                          <p:val>
                                            <p:strVal val="4*#ppt_w"/>
                                          </p:val>
                                        </p:tav>
                                        <p:tav tm="100000">
                                          <p:val>
                                            <p:strVal val="#ppt_w"/>
                                          </p:val>
                                        </p:tav>
                                      </p:tavLst>
                                    </p:anim>
                                    <p:anim calcmode="lin" valueType="num">
                                      <p:cBhvr>
                                        <p:cTn id="36"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3" name="Wrong Buzzer.wav"/>
                                        </p:tgtEl>
                                      </p:cMediaNode>
                                    </p:audio>
                                  </p:subTnLst>
                                </p:cTn>
                              </p:par>
                              <p:par>
                                <p:cTn id="37" presetID="1" presetClass="emph" presetSubtype="2" fill="hold" nodeType="withEffect">
                                  <p:stCondLst>
                                    <p:cond delay="1000"/>
                                  </p:stCondLst>
                                  <p:childTnLst>
                                    <p:animClr clrSpc="rgb" dir="cw">
                                      <p:cBhvr>
                                        <p:cTn id="38" dur="250" fill="hold"/>
                                        <p:tgtEl>
                                          <p:spTgt spid="11"/>
                                        </p:tgtEl>
                                        <p:attrNameLst>
                                          <p:attrName>fillcolor</p:attrName>
                                        </p:attrNameLst>
                                      </p:cBhvr>
                                      <p:to>
                                        <a:srgbClr val="FFFF00"/>
                                      </p:to>
                                    </p:animClr>
                                    <p:set>
                                      <p:cBhvr>
                                        <p:cTn id="39" dur="250" fill="hold"/>
                                        <p:tgtEl>
                                          <p:spTgt spid="11"/>
                                        </p:tgtEl>
                                        <p:attrNameLst>
                                          <p:attrName>fill.type</p:attrName>
                                        </p:attrNameLst>
                                      </p:cBhvr>
                                      <p:to>
                                        <p:strVal val="solid"/>
                                      </p:to>
                                    </p:set>
                                    <p:set>
                                      <p:cBhvr>
                                        <p:cTn id="40" dur="25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50" fill="hold"/>
                                        <p:tgtEl>
                                          <p:spTgt spid="12"/>
                                        </p:tgtEl>
                                        <p:attrNameLst>
                                          <p:attrName>fillcolor</p:attrName>
                                        </p:attrNameLst>
                                      </p:cBhvr>
                                      <p:to>
                                        <a:srgbClr val="FFF2CC"/>
                                      </p:to>
                                    </p:animClr>
                                    <p:set>
                                      <p:cBhvr>
                                        <p:cTn id="46" dur="250" fill="hold"/>
                                        <p:tgtEl>
                                          <p:spTgt spid="12"/>
                                        </p:tgtEl>
                                        <p:attrNameLst>
                                          <p:attrName>fill.type</p:attrName>
                                        </p:attrNameLst>
                                      </p:cBhvr>
                                      <p:to>
                                        <p:strVal val="solid"/>
                                      </p:to>
                                    </p:set>
                                    <p:set>
                                      <p:cBhvr>
                                        <p:cTn id="47" dur="250" fill="hold"/>
                                        <p:tgtEl>
                                          <p:spTgt spid="12"/>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2" name="click.wav"/>
                                        </p:tgtEl>
                                      </p:cMediaNode>
                                    </p:audio>
                                  </p:subTnLst>
                                </p:cTn>
                              </p:par>
                              <p:par>
                                <p:cTn id="48" presetID="23" presetClass="entr" presetSubtype="32" fill="hold" nodeType="withEffect">
                                  <p:stCondLst>
                                    <p:cond delay="1000"/>
                                  </p:stCondLst>
                                  <p:childTnLst>
                                    <p:set>
                                      <p:cBhvr>
                                        <p:cTn id="49" dur="1" fill="hold">
                                          <p:stCondLst>
                                            <p:cond delay="0"/>
                                          </p:stCondLst>
                                        </p:cTn>
                                        <p:tgtEl>
                                          <p:spTgt spid="15"/>
                                        </p:tgtEl>
                                        <p:attrNameLst>
                                          <p:attrName>style.visibility</p:attrName>
                                        </p:attrNameLst>
                                      </p:cBhvr>
                                      <p:to>
                                        <p:strVal val="visible"/>
                                      </p:to>
                                    </p:set>
                                    <p:anim calcmode="lin" valueType="num">
                                      <p:cBhvr>
                                        <p:cTn id="50" dur="250" fill="hold"/>
                                        <p:tgtEl>
                                          <p:spTgt spid="15"/>
                                        </p:tgtEl>
                                        <p:attrNameLst>
                                          <p:attrName>ppt_w</p:attrName>
                                        </p:attrNameLst>
                                      </p:cBhvr>
                                      <p:tavLst>
                                        <p:tav tm="0">
                                          <p:val>
                                            <p:strVal val="4*#ppt_w"/>
                                          </p:val>
                                        </p:tav>
                                        <p:tav tm="100000">
                                          <p:val>
                                            <p:strVal val="#ppt_w"/>
                                          </p:val>
                                        </p:tav>
                                      </p:tavLst>
                                    </p:anim>
                                    <p:anim calcmode="lin" valueType="num">
                                      <p:cBhvr>
                                        <p:cTn id="51"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4" name="Check mark.wav"/>
                                        </p:tgtEl>
                                      </p:cMediaNode>
                                    </p:audio>
                                  </p:subTnLst>
                                </p:cTn>
                              </p:par>
                              <p:par>
                                <p:cTn id="52" presetID="1" presetClass="emph" presetSubtype="2" fill="hold" nodeType="withEffect">
                                  <p:stCondLst>
                                    <p:cond delay="1000"/>
                                  </p:stCondLst>
                                  <p:childTnLst>
                                    <p:animClr clrSpc="rgb" dir="cw">
                                      <p:cBhvr>
                                        <p:cTn id="53" dur="250" fill="hold"/>
                                        <p:tgtEl>
                                          <p:spTgt spid="12"/>
                                        </p:tgtEl>
                                        <p:attrNameLst>
                                          <p:attrName>fillcolor</p:attrName>
                                        </p:attrNameLst>
                                      </p:cBhvr>
                                      <p:to>
                                        <a:srgbClr val="FF00FF"/>
                                      </p:to>
                                    </p:animClr>
                                    <p:set>
                                      <p:cBhvr>
                                        <p:cTn id="54" dur="250" fill="hold"/>
                                        <p:tgtEl>
                                          <p:spTgt spid="12"/>
                                        </p:tgtEl>
                                        <p:attrNameLst>
                                          <p:attrName>fill.type</p:attrName>
                                        </p:attrNameLst>
                                      </p:cBhvr>
                                      <p:to>
                                        <p:strVal val="solid"/>
                                      </p:to>
                                    </p:set>
                                    <p:set>
                                      <p:cBhvr>
                                        <p:cTn id="55"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13"/>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250" fill="hold"/>
                                        <p:tgtEl>
                                          <p:spTgt spid="13"/>
                                        </p:tgtEl>
                                        <p:attrNameLst>
                                          <p:attrName>fillcolor</p:attrName>
                                        </p:attrNameLst>
                                      </p:cBhvr>
                                      <p:to>
                                        <a:srgbClr val="FFF2CC"/>
                                      </p:to>
                                    </p:animClr>
                                    <p:set>
                                      <p:cBhvr>
                                        <p:cTn id="61" dur="250" fill="hold"/>
                                        <p:tgtEl>
                                          <p:spTgt spid="13"/>
                                        </p:tgtEl>
                                        <p:attrNameLst>
                                          <p:attrName>fill.type</p:attrName>
                                        </p:attrNameLst>
                                      </p:cBhvr>
                                      <p:to>
                                        <p:strVal val="solid"/>
                                      </p:to>
                                    </p:set>
                                    <p:set>
                                      <p:cBhvr>
                                        <p:cTn id="62" dur="250" fill="hold"/>
                                        <p:tgtEl>
                                          <p:spTgt spid="13"/>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par>
                                <p:cTn id="63" presetID="23" presetClass="entr" presetSubtype="32" fill="hold" nodeType="with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p:cTn id="65" dur="250" fill="hold"/>
                                        <p:tgtEl>
                                          <p:spTgt spid="16"/>
                                        </p:tgtEl>
                                        <p:attrNameLst>
                                          <p:attrName>ppt_w</p:attrName>
                                        </p:attrNameLst>
                                      </p:cBhvr>
                                      <p:tavLst>
                                        <p:tav tm="0">
                                          <p:val>
                                            <p:strVal val="4*#ppt_w"/>
                                          </p:val>
                                        </p:tav>
                                        <p:tav tm="100000">
                                          <p:val>
                                            <p:strVal val="#ppt_w"/>
                                          </p:val>
                                        </p:tav>
                                      </p:tavLst>
                                    </p:anim>
                                    <p:anim calcmode="lin" valueType="num">
                                      <p:cBhvr>
                                        <p:cTn id="66"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3"/>
                                            </p:cond>
                                          </p:stCondLst>
                                          <p:endCondLst>
                                            <p:cond evt="onStopAudio" delay="0">
                                              <p:tgtEl>
                                                <p:sldTgt/>
                                              </p:tgtEl>
                                            </p:cond>
                                          </p:endCondLst>
                                        </p:cTn>
                                        <p:tgtEl>
                                          <p:sndTgt r:embed="rId3" name="Wrong Buzzer.wav"/>
                                        </p:tgtEl>
                                      </p:cMediaNode>
                                    </p:audio>
                                  </p:subTnLst>
                                </p:cTn>
                              </p:par>
                              <p:par>
                                <p:cTn id="67" presetID="1" presetClass="emph" presetSubtype="2" fill="hold" nodeType="withEffect">
                                  <p:stCondLst>
                                    <p:cond delay="0"/>
                                  </p:stCondLst>
                                  <p:childTnLst>
                                    <p:animClr clrSpc="rgb" dir="cw">
                                      <p:cBhvr>
                                        <p:cTn id="68" dur="250" fill="hold"/>
                                        <p:tgtEl>
                                          <p:spTgt spid="13"/>
                                        </p:tgtEl>
                                        <p:attrNameLst>
                                          <p:attrName>fillcolor</p:attrName>
                                        </p:attrNameLst>
                                      </p:cBhvr>
                                      <p:to>
                                        <a:srgbClr val="FFFF00"/>
                                      </p:to>
                                    </p:animClr>
                                    <p:set>
                                      <p:cBhvr>
                                        <p:cTn id="69" dur="250" fill="hold"/>
                                        <p:tgtEl>
                                          <p:spTgt spid="13"/>
                                        </p:tgtEl>
                                        <p:attrNameLst>
                                          <p:attrName>fill.type</p:attrName>
                                        </p:attrNameLst>
                                      </p:cBhvr>
                                      <p:to>
                                        <p:strVal val="solid"/>
                                      </p:to>
                                    </p:set>
                                    <p:set>
                                      <p:cBhvr>
                                        <p:cTn id="70"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1" restart="whenNotActive" fill="hold" evtFilter="cancelBubble" nodeType="interactiveSeq">
                <p:stCondLst>
                  <p:cond evt="onClick" delay="0">
                    <p:tgtEl>
                      <p:spTgt spid="29"/>
                    </p:tgtEl>
                  </p:cond>
                </p:stCondLst>
                <p:endSync evt="end" delay="0">
                  <p:rtn val="all"/>
                </p:endSync>
                <p:childTnLst>
                  <p:par>
                    <p:cTn id="72" fill="hold">
                      <p:stCondLst>
                        <p:cond delay="0"/>
                      </p:stCondLst>
                      <p:childTnLst>
                        <p:par>
                          <p:cTn id="73" fill="hold">
                            <p:stCondLst>
                              <p:cond delay="0"/>
                            </p:stCondLst>
                            <p:childTnLst>
                              <p:par>
                                <p:cTn id="74" presetID="1" presetClass="entr" presetSubtype="0" fill="hold" grpId="0" nodeType="afterEffect">
                                  <p:stCondLst>
                                    <p:cond delay="1000"/>
                                  </p:stCondLst>
                                  <p:childTnLst>
                                    <p:set>
                                      <p:cBhvr>
                                        <p:cTn id="7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5" name="beep.wav"/>
                                        </p:tgtEl>
                                      </p:cMediaNode>
                                    </p:audio>
                                  </p:subTnLst>
                                </p:cTn>
                              </p:par>
                            </p:childTnLst>
                          </p:cTn>
                        </p:par>
                        <p:par>
                          <p:cTn id="76" fill="hold">
                            <p:stCondLst>
                              <p:cond delay="1000"/>
                            </p:stCondLst>
                            <p:childTnLst>
                              <p:par>
                                <p:cTn id="77" presetID="1" presetClass="entr" presetSubtype="0" fill="hold" grpId="0" nodeType="afterEffect">
                                  <p:stCondLst>
                                    <p:cond delay="1000"/>
                                  </p:stCondLst>
                                  <p:childTnLst>
                                    <p:set>
                                      <p:cBhvr>
                                        <p:cTn id="7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5" name="beep.wav"/>
                                        </p:tgtEl>
                                      </p:cMediaNode>
                                    </p:audio>
                                  </p:subTnLst>
                                </p:cTn>
                              </p:par>
                            </p:childTnLst>
                          </p:cTn>
                        </p:par>
                        <p:par>
                          <p:cTn id="79" fill="hold">
                            <p:stCondLst>
                              <p:cond delay="2000"/>
                            </p:stCondLst>
                            <p:childTnLst>
                              <p:par>
                                <p:cTn id="80" presetID="1" presetClass="entr" presetSubtype="0" fill="hold" grpId="0" nodeType="afterEffect">
                                  <p:stCondLst>
                                    <p:cond delay="1000"/>
                                  </p:stCondLst>
                                  <p:childTnLst>
                                    <p:set>
                                      <p:cBhvr>
                                        <p:cTn id="8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5" name="beep.wav"/>
                                        </p:tgtEl>
                                      </p:cMediaNode>
                                    </p:audio>
                                  </p:subTnLst>
                                </p:cTn>
                              </p:par>
                            </p:childTnLst>
                          </p:cTn>
                        </p:par>
                        <p:par>
                          <p:cTn id="82" fill="hold">
                            <p:stCondLst>
                              <p:cond delay="3000"/>
                            </p:stCondLst>
                            <p:childTnLst>
                              <p:par>
                                <p:cTn id="83" presetID="1" presetClass="entr" presetSubtype="0" fill="hold" grpId="0" nodeType="afterEffect">
                                  <p:stCondLst>
                                    <p:cond delay="1000"/>
                                  </p:stCondLst>
                                  <p:childTnLst>
                                    <p:set>
                                      <p:cBhvr>
                                        <p:cTn id="8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5" name="beep.wav"/>
                                        </p:tgtEl>
                                      </p:cMediaNode>
                                    </p:audio>
                                  </p:subTnLst>
                                </p:cTn>
                              </p:par>
                            </p:childTnLst>
                          </p:cTn>
                        </p:par>
                        <p:par>
                          <p:cTn id="85" fill="hold">
                            <p:stCondLst>
                              <p:cond delay="4000"/>
                            </p:stCondLst>
                            <p:childTnLst>
                              <p:par>
                                <p:cTn id="86" presetID="1" presetClass="entr" presetSubtype="0" fill="hold" grpId="0" nodeType="afterEffect">
                                  <p:stCondLst>
                                    <p:cond delay="1000"/>
                                  </p:stCondLst>
                                  <p:childTnLst>
                                    <p:set>
                                      <p:cBhvr>
                                        <p:cTn id="8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5" name="beep.wav"/>
                                        </p:tgtEl>
                                      </p:cMediaNode>
                                    </p:audio>
                                  </p:subTnLst>
                                </p:cTn>
                              </p:par>
                            </p:childTnLst>
                          </p:cTn>
                        </p:par>
                        <p:par>
                          <p:cTn id="88" fill="hold">
                            <p:stCondLst>
                              <p:cond delay="5000"/>
                            </p:stCondLst>
                            <p:childTnLst>
                              <p:par>
                                <p:cTn id="89" presetID="1" presetClass="entr" presetSubtype="0" fill="hold" grpId="0" nodeType="afterEffect">
                                  <p:stCondLst>
                                    <p:cond delay="100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5" name="beep.wav"/>
                                        </p:tgtEl>
                                      </p:cMediaNode>
                                    </p:audio>
                                  </p:subTnLst>
                                </p:cTn>
                              </p:par>
                            </p:childTnLst>
                          </p:cTn>
                        </p:par>
                        <p:par>
                          <p:cTn id="91" fill="hold">
                            <p:stCondLst>
                              <p:cond delay="6000"/>
                            </p:stCondLst>
                            <p:childTnLst>
                              <p:par>
                                <p:cTn id="92" presetID="1" presetClass="entr" presetSubtype="0" fill="hold" grpId="0" nodeType="afterEffect">
                                  <p:stCondLst>
                                    <p:cond delay="1000"/>
                                  </p:stCondLst>
                                  <p:childTnLst>
                                    <p:set>
                                      <p:cBhvr>
                                        <p:cTn id="9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5" name="beep.wav"/>
                                        </p:tgtEl>
                                      </p:cMediaNode>
                                    </p:audio>
                                  </p:subTnLst>
                                </p:cTn>
                              </p:par>
                            </p:childTnLst>
                          </p:cTn>
                        </p:par>
                        <p:par>
                          <p:cTn id="94" fill="hold">
                            <p:stCondLst>
                              <p:cond delay="7000"/>
                            </p:stCondLst>
                            <p:childTnLst>
                              <p:par>
                                <p:cTn id="95" presetID="1" presetClass="entr" presetSubtype="0" fill="hold" grpId="0" nodeType="afterEffect">
                                  <p:stCondLst>
                                    <p:cond delay="1000"/>
                                  </p:stCondLst>
                                  <p:childTnLst>
                                    <p:set>
                                      <p:cBhvr>
                                        <p:cTn id="96"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5" name="beep.wav"/>
                                        </p:tgtEl>
                                      </p:cMediaNode>
                                    </p:audio>
                                  </p:subTnLst>
                                </p:cTn>
                              </p:par>
                            </p:childTnLst>
                          </p:cTn>
                        </p:par>
                        <p:par>
                          <p:cTn id="97" fill="hold">
                            <p:stCondLst>
                              <p:cond delay="8000"/>
                            </p:stCondLst>
                            <p:childTnLst>
                              <p:par>
                                <p:cTn id="98" presetID="1" presetClass="entr" presetSubtype="0" fill="hold" grpId="0" nodeType="afterEffect">
                                  <p:stCondLst>
                                    <p:cond delay="1000"/>
                                  </p:stCondLst>
                                  <p:childTnLst>
                                    <p:set>
                                      <p:cBhvr>
                                        <p:cTn id="99"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98"/>
                                            </p:cond>
                                          </p:stCondLst>
                                          <p:endCondLst>
                                            <p:cond evt="onStopAudio" delay="0">
                                              <p:tgtEl>
                                                <p:sldTgt/>
                                              </p:tgtEl>
                                            </p:cond>
                                          </p:endCondLst>
                                        </p:cTn>
                                        <p:tgtEl>
                                          <p:sndTgt r:embed="rId5" name="beep.wav"/>
                                        </p:tgtEl>
                                      </p:cMediaNode>
                                    </p:audio>
                                  </p:subTnLst>
                                </p:cTn>
                              </p:par>
                            </p:childTnLst>
                          </p:cTn>
                        </p:par>
                        <p:par>
                          <p:cTn id="100" fill="hold">
                            <p:stCondLst>
                              <p:cond delay="9000"/>
                            </p:stCondLst>
                            <p:childTnLst>
                              <p:par>
                                <p:cTn id="101" presetID="1" presetClass="entr" presetSubtype="0" fill="hold" grpId="0" nodeType="afterEffect">
                                  <p:stCondLst>
                                    <p:cond delay="1000"/>
                                  </p:stCondLst>
                                  <p:childTnLst>
                                    <p:set>
                                      <p:cBhvr>
                                        <p:cTn id="102"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01"/>
                                            </p:cond>
                                          </p:stCondLst>
                                          <p:endCondLst>
                                            <p:cond evt="onStopAudio" delay="0">
                                              <p:tgtEl>
                                                <p:sldTgt/>
                                              </p:tgtEl>
                                            </p:cond>
                                          </p:endCondLst>
                                        </p:cTn>
                                        <p:tgtEl>
                                          <p:sndTgt r:embed="rId5" name="beep.wav"/>
                                        </p:tgtEl>
                                      </p:cMediaNode>
                                    </p:audio>
                                  </p:subTnLst>
                                </p:cTn>
                              </p:par>
                            </p:childTnLst>
                          </p:cTn>
                        </p:par>
                        <p:par>
                          <p:cTn id="103" fill="hold">
                            <p:stCondLst>
                              <p:cond delay="10000"/>
                            </p:stCondLst>
                            <p:childTnLst>
                              <p:par>
                                <p:cTn id="104" presetID="1" presetClass="entr" presetSubtype="0" fill="hold" grpId="0" nodeType="afterEffect">
                                  <p:stCondLst>
                                    <p:cond delay="1000"/>
                                  </p:stCondLst>
                                  <p:childTnLst>
                                    <p:set>
                                      <p:cBhvr>
                                        <p:cTn id="105"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29"/>
                  </p:tgtEl>
                </p:cond>
              </p:nextCondLst>
            </p:seq>
          </p:childTnLst>
        </p:cTn>
      </p:par>
    </p:tnLst>
    <p:bldLst>
      <p:bldP spid="11" grpId="0" animBg="1"/>
      <p:bldP spid="12" grpId="0" animBg="1"/>
      <p:bldP spid="13"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5000" r="-5000"/>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129CBA-AB00-46D9-BA65-557E4E278E95}"/>
              </a:ext>
            </a:extLst>
          </p:cNvPr>
          <p:cNvSpPr/>
          <p:nvPr/>
        </p:nvSpPr>
        <p:spPr>
          <a:xfrm>
            <a:off x="4401366" y="2785207"/>
            <a:ext cx="3389267" cy="97716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A. 50</a:t>
            </a:r>
            <a:endParaRPr kumimoji="0" lang="en-US" sz="4400" b="1" i="0" u="none" strike="noStrike" kern="1200" cap="none" spc="0" normalizeH="0" baseline="30000" noProof="0" dirty="0">
              <a:ln>
                <a:noFill/>
              </a:ln>
              <a:solidFill>
                <a:prstClr val="black"/>
              </a:solidFill>
              <a:effectLst/>
              <a:uLnTx/>
              <a:uFillTx/>
              <a:latin typeface="Calibri"/>
              <a:ea typeface="+mn-ea"/>
              <a:cs typeface="Times New Roman" panose="02020603050405020304" pitchFamily="18" charset="0"/>
            </a:endParaRPr>
          </a:p>
        </p:txBody>
      </p:sp>
      <p:sp>
        <p:nvSpPr>
          <p:cNvPr id="13" name="Rectangle 12">
            <a:extLst>
              <a:ext uri="{FF2B5EF4-FFF2-40B4-BE49-F238E27FC236}">
                <a16:creationId xmlns:a16="http://schemas.microsoft.com/office/drawing/2014/main" id="{6ABCEE7A-EA91-4D1A-99A8-B825AF6CD9ED}"/>
              </a:ext>
            </a:extLst>
          </p:cNvPr>
          <p:cNvSpPr/>
          <p:nvPr/>
        </p:nvSpPr>
        <p:spPr>
          <a:xfrm>
            <a:off x="4382316" y="5357706"/>
            <a:ext cx="3389267" cy="120501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 5 000</a:t>
            </a:r>
          </a:p>
        </p:txBody>
      </p:sp>
      <p:pic>
        <p:nvPicPr>
          <p:cNvPr id="15" name="Picture 14">
            <a:extLst>
              <a:ext uri="{FF2B5EF4-FFF2-40B4-BE49-F238E27FC236}">
                <a16:creationId xmlns:a16="http://schemas.microsoft.com/office/drawing/2014/main" id="{C8B8D869-04FF-499B-A1EE-9CFEF6688D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58957" y="3104952"/>
            <a:ext cx="672128" cy="537702"/>
          </a:xfrm>
          <a:prstGeom prst="rect">
            <a:avLst/>
          </a:prstGeom>
        </p:spPr>
      </p:pic>
      <p:pic>
        <p:nvPicPr>
          <p:cNvPr id="16" name="Picture 15">
            <a:extLst>
              <a:ext uri="{FF2B5EF4-FFF2-40B4-BE49-F238E27FC236}">
                <a16:creationId xmlns:a16="http://schemas.microsoft.com/office/drawing/2014/main" id="{E3E105B9-7950-449A-81AE-2DDEFC69A0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07703" y="5506090"/>
            <a:ext cx="672129" cy="590658"/>
          </a:xfrm>
          <a:prstGeom prst="rect">
            <a:avLst/>
          </a:prstGeom>
        </p:spPr>
      </p:pic>
      <p:pic>
        <p:nvPicPr>
          <p:cNvPr id="27" name="Picture 115" descr="ALRMCLOK">
            <a:extLst>
              <a:ext uri="{FF2B5EF4-FFF2-40B4-BE49-F238E27FC236}">
                <a16:creationId xmlns:a16="http://schemas.microsoft.com/office/drawing/2014/main" id="{9414C00A-19DC-4ED6-9D20-09831C0E94B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07530" y="335270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Oval 176">
            <a:extLst>
              <a:ext uri="{FF2B5EF4-FFF2-40B4-BE49-F238E27FC236}">
                <a16:creationId xmlns:a16="http://schemas.microsoft.com/office/drawing/2014/main" id="{CCA6F81B-3180-4D30-8A3F-7FBFDFFEEAF3}"/>
              </a:ext>
            </a:extLst>
          </p:cNvPr>
          <p:cNvSpPr>
            <a:spLocks noChangeArrowheads="1"/>
          </p:cNvSpPr>
          <p:nvPr/>
        </p:nvSpPr>
        <p:spPr bwMode="auto">
          <a:xfrm>
            <a:off x="2636130" y="373370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DC2608"/>
                </a:solidFill>
                <a:effectLst/>
                <a:uLnTx/>
                <a:uFillTx/>
                <a:latin typeface="Calibri" panose="020F0502020204030204" pitchFamily="34" charset="0"/>
                <a:ea typeface="+mn-ea"/>
                <a:cs typeface="Calibri" panose="020F0502020204030204" pitchFamily="34" charset="0"/>
              </a:rPr>
              <a:t>10</a:t>
            </a:r>
          </a:p>
        </p:txBody>
      </p:sp>
      <p:sp>
        <p:nvSpPr>
          <p:cNvPr id="29" name="Oval 176">
            <a:extLst>
              <a:ext uri="{FF2B5EF4-FFF2-40B4-BE49-F238E27FC236}">
                <a16:creationId xmlns:a16="http://schemas.microsoft.com/office/drawing/2014/main" id="{8E71893B-BAE7-49A4-987E-2FD5AFE22E23}"/>
              </a:ext>
            </a:extLst>
          </p:cNvPr>
          <p:cNvSpPr>
            <a:spLocks noChangeArrowheads="1"/>
          </p:cNvSpPr>
          <p:nvPr/>
        </p:nvSpPr>
        <p:spPr bwMode="auto">
          <a:xfrm>
            <a:off x="2636130" y="373370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9</a:t>
            </a:r>
          </a:p>
        </p:txBody>
      </p:sp>
      <p:sp>
        <p:nvSpPr>
          <p:cNvPr id="30" name="Oval 176">
            <a:extLst>
              <a:ext uri="{FF2B5EF4-FFF2-40B4-BE49-F238E27FC236}">
                <a16:creationId xmlns:a16="http://schemas.microsoft.com/office/drawing/2014/main" id="{B59407DC-3C97-4F4D-81F8-1166C33514FD}"/>
              </a:ext>
            </a:extLst>
          </p:cNvPr>
          <p:cNvSpPr>
            <a:spLocks noChangeArrowheads="1"/>
          </p:cNvSpPr>
          <p:nvPr/>
        </p:nvSpPr>
        <p:spPr bwMode="auto">
          <a:xfrm>
            <a:off x="2636130" y="375593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8</a:t>
            </a:r>
          </a:p>
        </p:txBody>
      </p:sp>
      <p:sp>
        <p:nvSpPr>
          <p:cNvPr id="31" name="Oval 176">
            <a:extLst>
              <a:ext uri="{FF2B5EF4-FFF2-40B4-BE49-F238E27FC236}">
                <a16:creationId xmlns:a16="http://schemas.microsoft.com/office/drawing/2014/main" id="{FBE80FBD-C6E0-4F63-ABE7-71BF599A5FD2}"/>
              </a:ext>
            </a:extLst>
          </p:cNvPr>
          <p:cNvSpPr>
            <a:spLocks noChangeArrowheads="1"/>
          </p:cNvSpPr>
          <p:nvPr/>
        </p:nvSpPr>
        <p:spPr bwMode="auto">
          <a:xfrm>
            <a:off x="2644068" y="373370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7</a:t>
            </a:r>
          </a:p>
        </p:txBody>
      </p:sp>
      <p:sp>
        <p:nvSpPr>
          <p:cNvPr id="32" name="Oval 176">
            <a:extLst>
              <a:ext uri="{FF2B5EF4-FFF2-40B4-BE49-F238E27FC236}">
                <a16:creationId xmlns:a16="http://schemas.microsoft.com/office/drawing/2014/main" id="{359AC050-BCD8-49AC-B9A1-3521025FCCB7}"/>
              </a:ext>
            </a:extLst>
          </p:cNvPr>
          <p:cNvSpPr>
            <a:spLocks noChangeArrowheads="1"/>
          </p:cNvSpPr>
          <p:nvPr/>
        </p:nvSpPr>
        <p:spPr bwMode="auto">
          <a:xfrm>
            <a:off x="2636130" y="375593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6</a:t>
            </a:r>
          </a:p>
        </p:txBody>
      </p:sp>
      <p:sp>
        <p:nvSpPr>
          <p:cNvPr id="33" name="Oval 176">
            <a:extLst>
              <a:ext uri="{FF2B5EF4-FFF2-40B4-BE49-F238E27FC236}">
                <a16:creationId xmlns:a16="http://schemas.microsoft.com/office/drawing/2014/main" id="{3BDD6569-0B92-4153-84DA-ABF97692E544}"/>
              </a:ext>
            </a:extLst>
          </p:cNvPr>
          <p:cNvSpPr>
            <a:spLocks noChangeArrowheads="1"/>
          </p:cNvSpPr>
          <p:nvPr/>
        </p:nvSpPr>
        <p:spPr bwMode="auto">
          <a:xfrm>
            <a:off x="2653593" y="373211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5</a:t>
            </a:r>
          </a:p>
        </p:txBody>
      </p:sp>
      <p:sp>
        <p:nvSpPr>
          <p:cNvPr id="34" name="Oval 176">
            <a:extLst>
              <a:ext uri="{FF2B5EF4-FFF2-40B4-BE49-F238E27FC236}">
                <a16:creationId xmlns:a16="http://schemas.microsoft.com/office/drawing/2014/main" id="{8FC9A96D-76D7-42C9-B633-746037AAAC90}"/>
              </a:ext>
            </a:extLst>
          </p:cNvPr>
          <p:cNvSpPr>
            <a:spLocks noChangeArrowheads="1"/>
          </p:cNvSpPr>
          <p:nvPr/>
        </p:nvSpPr>
        <p:spPr bwMode="auto">
          <a:xfrm>
            <a:off x="2618668" y="373053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4</a:t>
            </a:r>
          </a:p>
        </p:txBody>
      </p:sp>
      <p:sp>
        <p:nvSpPr>
          <p:cNvPr id="35" name="Oval 176">
            <a:extLst>
              <a:ext uri="{FF2B5EF4-FFF2-40B4-BE49-F238E27FC236}">
                <a16:creationId xmlns:a16="http://schemas.microsoft.com/office/drawing/2014/main" id="{BB34F44B-E2F3-47F0-8B81-5D73428C6C3A}"/>
              </a:ext>
            </a:extLst>
          </p:cNvPr>
          <p:cNvSpPr>
            <a:spLocks noChangeArrowheads="1"/>
          </p:cNvSpPr>
          <p:nvPr/>
        </p:nvSpPr>
        <p:spPr bwMode="auto">
          <a:xfrm>
            <a:off x="2644068" y="373370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3</a:t>
            </a:r>
          </a:p>
        </p:txBody>
      </p:sp>
      <p:sp>
        <p:nvSpPr>
          <p:cNvPr id="36" name="Oval 176">
            <a:extLst>
              <a:ext uri="{FF2B5EF4-FFF2-40B4-BE49-F238E27FC236}">
                <a16:creationId xmlns:a16="http://schemas.microsoft.com/office/drawing/2014/main" id="{77128FE6-73C2-4EEA-93E3-AB3206DF231C}"/>
              </a:ext>
            </a:extLst>
          </p:cNvPr>
          <p:cNvSpPr>
            <a:spLocks noChangeArrowheads="1"/>
          </p:cNvSpPr>
          <p:nvPr/>
        </p:nvSpPr>
        <p:spPr bwMode="auto">
          <a:xfrm>
            <a:off x="2623430" y="373053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2</a:t>
            </a:r>
          </a:p>
        </p:txBody>
      </p:sp>
      <p:sp>
        <p:nvSpPr>
          <p:cNvPr id="37" name="Oval 176">
            <a:extLst>
              <a:ext uri="{FF2B5EF4-FFF2-40B4-BE49-F238E27FC236}">
                <a16:creationId xmlns:a16="http://schemas.microsoft.com/office/drawing/2014/main" id="{F32946C9-6AF9-4506-8367-608144ACAFB2}"/>
              </a:ext>
            </a:extLst>
          </p:cNvPr>
          <p:cNvSpPr>
            <a:spLocks noChangeArrowheads="1"/>
          </p:cNvSpPr>
          <p:nvPr/>
        </p:nvSpPr>
        <p:spPr bwMode="auto">
          <a:xfrm>
            <a:off x="2648830" y="37241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Calibri" panose="020F0502020204030204" pitchFamily="34" charset="0"/>
                <a:ea typeface="+mn-ea"/>
                <a:cs typeface="Calibri" panose="020F0502020204030204" pitchFamily="34" charset="0"/>
              </a:rPr>
              <a:t>1</a:t>
            </a:r>
          </a:p>
        </p:txBody>
      </p:sp>
      <p:sp>
        <p:nvSpPr>
          <p:cNvPr id="38" name="Oval 176">
            <a:extLst>
              <a:ext uri="{FF2B5EF4-FFF2-40B4-BE49-F238E27FC236}">
                <a16:creationId xmlns:a16="http://schemas.microsoft.com/office/drawing/2014/main" id="{CF7D7D1E-F524-4A0A-A368-C5ACF8D4CDC6}"/>
              </a:ext>
            </a:extLst>
          </p:cNvPr>
          <p:cNvSpPr>
            <a:spLocks noChangeArrowheads="1"/>
          </p:cNvSpPr>
          <p:nvPr/>
        </p:nvSpPr>
        <p:spPr bwMode="auto">
          <a:xfrm>
            <a:off x="2636130" y="374164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Calibri" panose="020F0502020204030204" pitchFamily="34" charset="0"/>
                <a:ea typeface="+mn-ea"/>
                <a:cs typeface="Calibri" panose="020F0502020204030204" pitchFamily="34" charset="0"/>
              </a:rPr>
              <a:t>0</a:t>
            </a:r>
          </a:p>
        </p:txBody>
      </p:sp>
      <p:sp>
        <p:nvSpPr>
          <p:cNvPr id="39" name="Rounded Rectangle 1">
            <a:extLst>
              <a:ext uri="{FF2B5EF4-FFF2-40B4-BE49-F238E27FC236}">
                <a16:creationId xmlns:a16="http://schemas.microsoft.com/office/drawing/2014/main" id="{0D356405-C262-4BC4-8593-D9780493ABEA}"/>
              </a:ext>
            </a:extLst>
          </p:cNvPr>
          <p:cNvSpPr/>
          <p:nvPr/>
        </p:nvSpPr>
        <p:spPr>
          <a:xfrm>
            <a:off x="3387078" y="968774"/>
            <a:ext cx="5008434" cy="1458351"/>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500 kg = …?..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yến</a:t>
            </a:r>
            <a:endParaRPr kumimoji="0" lang="vi-VN" sz="4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4" name="Rectangle 43">
            <a:extLst>
              <a:ext uri="{FF2B5EF4-FFF2-40B4-BE49-F238E27FC236}">
                <a16:creationId xmlns:a16="http://schemas.microsoft.com/office/drawing/2014/main" id="{96A8BD45-A661-4BF2-8E38-0C36624885DF}"/>
              </a:ext>
            </a:extLst>
          </p:cNvPr>
          <p:cNvSpPr/>
          <p:nvPr/>
        </p:nvSpPr>
        <p:spPr>
          <a:xfrm>
            <a:off x="4348896" y="3936966"/>
            <a:ext cx="3389267" cy="1206534"/>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 5</a:t>
            </a:r>
          </a:p>
        </p:txBody>
      </p:sp>
      <p:pic>
        <p:nvPicPr>
          <p:cNvPr id="45" name="Picture 44">
            <a:extLst>
              <a:ext uri="{FF2B5EF4-FFF2-40B4-BE49-F238E27FC236}">
                <a16:creationId xmlns:a16="http://schemas.microsoft.com/office/drawing/2014/main" id="{FAB92BDA-461F-4230-9B0F-098CBAE4243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12939" y="4024305"/>
            <a:ext cx="672129" cy="590658"/>
          </a:xfrm>
          <a:prstGeom prst="rect">
            <a:avLst/>
          </a:prstGeom>
        </p:spPr>
      </p:pic>
      <p:pic>
        <p:nvPicPr>
          <p:cNvPr id="46" name="Picture 45">
            <a:hlinkClick r:id="rId11" action="ppaction://hlinksldjump"/>
            <a:extLst>
              <a:ext uri="{FF2B5EF4-FFF2-40B4-BE49-F238E27FC236}">
                <a16:creationId xmlns:a16="http://schemas.microsoft.com/office/drawing/2014/main" id="{DB70CA9C-11F7-40ED-BD25-3461667FC000}"/>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0" b="100000" l="2875" r="100000"/>
                    </a14:imgEffect>
                  </a14:imgLayer>
                </a14:imgProps>
              </a:ext>
              <a:ext uri="{28A0092B-C50C-407E-A947-70E740481C1C}">
                <a14:useLocalDpi xmlns:a14="http://schemas.microsoft.com/office/drawing/2010/main" val="0"/>
              </a:ext>
            </a:extLst>
          </a:blip>
          <a:stretch>
            <a:fillRect/>
          </a:stretch>
        </p:blipFill>
        <p:spPr>
          <a:xfrm>
            <a:off x="7723496" y="2702390"/>
            <a:ext cx="2490362" cy="3982191"/>
          </a:xfrm>
          <a:prstGeom prst="rect">
            <a:avLst/>
          </a:prstGeom>
        </p:spPr>
      </p:pic>
    </p:spTree>
    <p:extLst>
      <p:ext uri="{BB962C8B-B14F-4D97-AF65-F5344CB8AC3E}">
        <p14:creationId xmlns:p14="http://schemas.microsoft.com/office/powerpoint/2010/main" val="28892134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130" fill="hold">
                                          <p:stCondLst>
                                            <p:cond delay="0"/>
                                          </p:stCondLst>
                                        </p:cTn>
                                        <p:tgtEl>
                                          <p:spTgt spid="46"/>
                                        </p:tgtEl>
                                        <p:attrNameLst>
                                          <p:attrName>r</p:attrName>
                                        </p:attrNameLst>
                                      </p:cBhvr>
                                    </p:animRot>
                                    <p:animRot by="-240000">
                                      <p:cBhvr>
                                        <p:cTn id="7" dur="260" fill="hold">
                                          <p:stCondLst>
                                            <p:cond delay="260"/>
                                          </p:stCondLst>
                                        </p:cTn>
                                        <p:tgtEl>
                                          <p:spTgt spid="46"/>
                                        </p:tgtEl>
                                        <p:attrNameLst>
                                          <p:attrName>r</p:attrName>
                                        </p:attrNameLst>
                                      </p:cBhvr>
                                    </p:animRot>
                                    <p:animRot by="240000">
                                      <p:cBhvr>
                                        <p:cTn id="8" dur="260" fill="hold">
                                          <p:stCondLst>
                                            <p:cond delay="520"/>
                                          </p:stCondLst>
                                        </p:cTn>
                                        <p:tgtEl>
                                          <p:spTgt spid="46"/>
                                        </p:tgtEl>
                                        <p:attrNameLst>
                                          <p:attrName>r</p:attrName>
                                        </p:attrNameLst>
                                      </p:cBhvr>
                                    </p:animRot>
                                    <p:animRot by="-240000">
                                      <p:cBhvr>
                                        <p:cTn id="9" dur="260" fill="hold">
                                          <p:stCondLst>
                                            <p:cond delay="780"/>
                                          </p:stCondLst>
                                        </p:cTn>
                                        <p:tgtEl>
                                          <p:spTgt spid="46"/>
                                        </p:tgtEl>
                                        <p:attrNameLst>
                                          <p:attrName>r</p:attrName>
                                        </p:attrNameLst>
                                      </p:cBhvr>
                                    </p:animRot>
                                    <p:animRot by="120000">
                                      <p:cBhvr>
                                        <p:cTn id="10" dur="260" fill="hold">
                                          <p:stCondLst>
                                            <p:cond delay="1040"/>
                                          </p:stCondLst>
                                        </p:cTn>
                                        <p:tgtEl>
                                          <p:spTgt spid="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mph" presetSubtype="2" fill="hold" nodeType="clickEffect">
                                  <p:stCondLst>
                                    <p:cond delay="0"/>
                                  </p:stCondLst>
                                  <p:childTnLst>
                                    <p:animClr clrSpc="rgb" dir="cw">
                                      <p:cBhvr>
                                        <p:cTn id="15" dur="250" fill="hold"/>
                                        <p:tgtEl>
                                          <p:spTgt spid="12"/>
                                        </p:tgtEl>
                                        <p:attrNameLst>
                                          <p:attrName>fillcolor</p:attrName>
                                        </p:attrNameLst>
                                      </p:cBhvr>
                                      <p:to>
                                        <a:srgbClr val="FFF2CC"/>
                                      </p:to>
                                    </p:animClr>
                                    <p:set>
                                      <p:cBhvr>
                                        <p:cTn id="16" dur="250" fill="hold"/>
                                        <p:tgtEl>
                                          <p:spTgt spid="12"/>
                                        </p:tgtEl>
                                        <p:attrNameLst>
                                          <p:attrName>fill.type</p:attrName>
                                        </p:attrNameLst>
                                      </p:cBhvr>
                                      <p:to>
                                        <p:strVal val="solid"/>
                                      </p:to>
                                    </p:set>
                                    <p:set>
                                      <p:cBhvr>
                                        <p:cTn id="17" dur="250" fill="hold"/>
                                        <p:tgtEl>
                                          <p:spTgt spid="12"/>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2" name="click.wav"/>
                                        </p:tgtEl>
                                      </p:cMediaNode>
                                    </p:audio>
                                  </p:subTnLst>
                                </p:cTn>
                              </p:par>
                              <p:par>
                                <p:cTn id="18" presetID="23" presetClass="entr" presetSubtype="32" fill="hold" nodeType="withEffect">
                                  <p:stCondLst>
                                    <p:cond delay="1000"/>
                                  </p:stCondLst>
                                  <p:childTnLst>
                                    <p:set>
                                      <p:cBhvr>
                                        <p:cTn id="19" dur="1" fill="hold">
                                          <p:stCondLst>
                                            <p:cond delay="0"/>
                                          </p:stCondLst>
                                        </p:cTn>
                                        <p:tgtEl>
                                          <p:spTgt spid="15"/>
                                        </p:tgtEl>
                                        <p:attrNameLst>
                                          <p:attrName>style.visibility</p:attrName>
                                        </p:attrNameLst>
                                      </p:cBhvr>
                                      <p:to>
                                        <p:strVal val="visible"/>
                                      </p:to>
                                    </p:set>
                                    <p:anim calcmode="lin" valueType="num">
                                      <p:cBhvr>
                                        <p:cTn id="20" dur="250" fill="hold"/>
                                        <p:tgtEl>
                                          <p:spTgt spid="15"/>
                                        </p:tgtEl>
                                        <p:attrNameLst>
                                          <p:attrName>ppt_w</p:attrName>
                                        </p:attrNameLst>
                                      </p:cBhvr>
                                      <p:tavLst>
                                        <p:tav tm="0">
                                          <p:val>
                                            <p:strVal val="4*#ppt_w"/>
                                          </p:val>
                                        </p:tav>
                                        <p:tav tm="100000">
                                          <p:val>
                                            <p:strVal val="#ppt_w"/>
                                          </p:val>
                                        </p:tav>
                                      </p:tavLst>
                                    </p:anim>
                                    <p:anim calcmode="lin" valueType="num">
                                      <p:cBhvr>
                                        <p:cTn id="21"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Check mark.wav"/>
                                        </p:tgtEl>
                                      </p:cMediaNode>
                                    </p:audio>
                                  </p:subTnLst>
                                </p:cTn>
                              </p:par>
                              <p:par>
                                <p:cTn id="22" presetID="1" presetClass="emph" presetSubtype="2" fill="hold" nodeType="withEffect">
                                  <p:stCondLst>
                                    <p:cond delay="1000"/>
                                  </p:stCondLst>
                                  <p:childTnLst>
                                    <p:animClr clrSpc="rgb" dir="cw">
                                      <p:cBhvr>
                                        <p:cTn id="23" dur="250" fill="hold"/>
                                        <p:tgtEl>
                                          <p:spTgt spid="12"/>
                                        </p:tgtEl>
                                        <p:attrNameLst>
                                          <p:attrName>fillcolor</p:attrName>
                                        </p:attrNameLst>
                                      </p:cBhvr>
                                      <p:to>
                                        <a:srgbClr val="FF00FF"/>
                                      </p:to>
                                    </p:animClr>
                                    <p:set>
                                      <p:cBhvr>
                                        <p:cTn id="24" dur="250" fill="hold"/>
                                        <p:tgtEl>
                                          <p:spTgt spid="12"/>
                                        </p:tgtEl>
                                        <p:attrNameLst>
                                          <p:attrName>fill.type</p:attrName>
                                        </p:attrNameLst>
                                      </p:cBhvr>
                                      <p:to>
                                        <p:strVal val="solid"/>
                                      </p:to>
                                    </p:set>
                                    <p:set>
                                      <p:cBhvr>
                                        <p:cTn id="25"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250" fill="hold"/>
                                        <p:tgtEl>
                                          <p:spTgt spid="13"/>
                                        </p:tgtEl>
                                        <p:attrNameLst>
                                          <p:attrName>fillcolor</p:attrName>
                                        </p:attrNameLst>
                                      </p:cBhvr>
                                      <p:to>
                                        <a:srgbClr val="FFF2CC"/>
                                      </p:to>
                                    </p:animClr>
                                    <p:set>
                                      <p:cBhvr>
                                        <p:cTn id="31" dur="250" fill="hold"/>
                                        <p:tgtEl>
                                          <p:spTgt spid="13"/>
                                        </p:tgtEl>
                                        <p:attrNameLst>
                                          <p:attrName>fill.type</p:attrName>
                                        </p:attrNameLst>
                                      </p:cBhvr>
                                      <p:to>
                                        <p:strVal val="solid"/>
                                      </p:to>
                                    </p:set>
                                    <p:set>
                                      <p:cBhvr>
                                        <p:cTn id="32" dur="250" fill="hold"/>
                                        <p:tgtEl>
                                          <p:spTgt spid="13"/>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2" name="click.wav"/>
                                        </p:tgtEl>
                                      </p:cMediaNode>
                                    </p:audio>
                                  </p:subTnLst>
                                </p:cTn>
                              </p:par>
                              <p:par>
                                <p:cTn id="33" presetID="23" presetClass="entr" presetSubtype="32"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250" fill="hold"/>
                                        <p:tgtEl>
                                          <p:spTgt spid="16"/>
                                        </p:tgtEl>
                                        <p:attrNameLst>
                                          <p:attrName>ppt_w</p:attrName>
                                        </p:attrNameLst>
                                      </p:cBhvr>
                                      <p:tavLst>
                                        <p:tav tm="0">
                                          <p:val>
                                            <p:strVal val="4*#ppt_w"/>
                                          </p:val>
                                        </p:tav>
                                        <p:tav tm="100000">
                                          <p:val>
                                            <p:strVal val="#ppt_w"/>
                                          </p:val>
                                        </p:tav>
                                      </p:tavLst>
                                    </p:anim>
                                    <p:anim calcmode="lin" valueType="num">
                                      <p:cBhvr>
                                        <p:cTn id="36"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4" name="Wrong Buzzer.wav"/>
                                        </p:tgtEl>
                                      </p:cMediaNode>
                                    </p:audio>
                                  </p:subTnLst>
                                </p:cTn>
                              </p:par>
                              <p:par>
                                <p:cTn id="37" presetID="1" presetClass="emph" presetSubtype="2" fill="hold" nodeType="withEffect">
                                  <p:stCondLst>
                                    <p:cond delay="0"/>
                                  </p:stCondLst>
                                  <p:childTnLst>
                                    <p:animClr clrSpc="rgb" dir="cw">
                                      <p:cBhvr>
                                        <p:cTn id="38" dur="250" fill="hold"/>
                                        <p:tgtEl>
                                          <p:spTgt spid="13"/>
                                        </p:tgtEl>
                                        <p:attrNameLst>
                                          <p:attrName>fillcolor</p:attrName>
                                        </p:attrNameLst>
                                      </p:cBhvr>
                                      <p:to>
                                        <a:srgbClr val="FFFF00"/>
                                      </p:to>
                                    </p:animClr>
                                    <p:set>
                                      <p:cBhvr>
                                        <p:cTn id="39" dur="250" fill="hold"/>
                                        <p:tgtEl>
                                          <p:spTgt spid="13"/>
                                        </p:tgtEl>
                                        <p:attrNameLst>
                                          <p:attrName>fill.type</p:attrName>
                                        </p:attrNameLst>
                                      </p:cBhvr>
                                      <p:to>
                                        <p:strVal val="solid"/>
                                      </p:to>
                                    </p:set>
                                    <p:set>
                                      <p:cBhvr>
                                        <p:cTn id="40"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41" restart="whenNotActive" fill="hold" evtFilter="cancelBubble" nodeType="interactiveSeq">
                <p:stCondLst>
                  <p:cond evt="onClick" delay="0">
                    <p:tgtEl>
                      <p:spTgt spid="27"/>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5"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5"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5"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5"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5"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5"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5"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5"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5"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5"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27"/>
                  </p:tgtEl>
                </p:cond>
              </p:nextCondLst>
            </p:seq>
            <p:seq concurrent="1" nextAc="seek">
              <p:cTn id="76" restart="whenNotActive" fill="hold" evtFilter="cancelBubble" nodeType="interactiveSeq">
                <p:stCondLst>
                  <p:cond evt="onClick" delay="0">
                    <p:tgtEl>
                      <p:spTgt spid="44"/>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250" fill="hold"/>
                                        <p:tgtEl>
                                          <p:spTgt spid="44"/>
                                        </p:tgtEl>
                                        <p:attrNameLst>
                                          <p:attrName>fillcolor</p:attrName>
                                        </p:attrNameLst>
                                      </p:cBhvr>
                                      <p:to>
                                        <a:srgbClr val="FFF2CC"/>
                                      </p:to>
                                    </p:animClr>
                                    <p:set>
                                      <p:cBhvr>
                                        <p:cTn id="81" dur="250" fill="hold"/>
                                        <p:tgtEl>
                                          <p:spTgt spid="44"/>
                                        </p:tgtEl>
                                        <p:attrNameLst>
                                          <p:attrName>fill.type</p:attrName>
                                        </p:attrNameLst>
                                      </p:cBhvr>
                                      <p:to>
                                        <p:strVal val="solid"/>
                                      </p:to>
                                    </p:set>
                                    <p:set>
                                      <p:cBhvr>
                                        <p:cTn id="82" dur="250" fill="hold"/>
                                        <p:tgtEl>
                                          <p:spTgt spid="44"/>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2" name="click.wav"/>
                                        </p:tgtEl>
                                      </p:cMediaNode>
                                    </p:audio>
                                  </p:subTnLst>
                                </p:cTn>
                              </p:par>
                              <p:par>
                                <p:cTn id="83" presetID="23" presetClass="entr" presetSubtype="32" fill="hold" nodeType="withEffect">
                                  <p:stCondLst>
                                    <p:cond delay="0"/>
                                  </p:stCondLst>
                                  <p:childTnLst>
                                    <p:set>
                                      <p:cBhvr>
                                        <p:cTn id="84" dur="1" fill="hold">
                                          <p:stCondLst>
                                            <p:cond delay="0"/>
                                          </p:stCondLst>
                                        </p:cTn>
                                        <p:tgtEl>
                                          <p:spTgt spid="45"/>
                                        </p:tgtEl>
                                        <p:attrNameLst>
                                          <p:attrName>style.visibility</p:attrName>
                                        </p:attrNameLst>
                                      </p:cBhvr>
                                      <p:to>
                                        <p:strVal val="visible"/>
                                      </p:to>
                                    </p:set>
                                    <p:anim calcmode="lin" valueType="num">
                                      <p:cBhvr>
                                        <p:cTn id="85" dur="250" fill="hold"/>
                                        <p:tgtEl>
                                          <p:spTgt spid="45"/>
                                        </p:tgtEl>
                                        <p:attrNameLst>
                                          <p:attrName>ppt_w</p:attrName>
                                        </p:attrNameLst>
                                      </p:cBhvr>
                                      <p:tavLst>
                                        <p:tav tm="0">
                                          <p:val>
                                            <p:strVal val="4*#ppt_w"/>
                                          </p:val>
                                        </p:tav>
                                        <p:tav tm="100000">
                                          <p:val>
                                            <p:strVal val="#ppt_w"/>
                                          </p:val>
                                        </p:tav>
                                      </p:tavLst>
                                    </p:anim>
                                    <p:anim calcmode="lin" valueType="num">
                                      <p:cBhvr>
                                        <p:cTn id="86" dur="250" fill="hold"/>
                                        <p:tgtEl>
                                          <p:spTgt spid="4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3"/>
                                            </p:cond>
                                          </p:stCondLst>
                                          <p:endCondLst>
                                            <p:cond evt="onStopAudio" delay="0">
                                              <p:tgtEl>
                                                <p:sldTgt/>
                                              </p:tgtEl>
                                            </p:cond>
                                          </p:endCondLst>
                                        </p:cTn>
                                        <p:tgtEl>
                                          <p:sndTgt r:embed="rId4" name="Wrong Buzzer.wav"/>
                                        </p:tgtEl>
                                      </p:cMediaNode>
                                    </p:audio>
                                  </p:subTnLst>
                                </p:cTn>
                              </p:par>
                              <p:par>
                                <p:cTn id="87" presetID="1" presetClass="emph" presetSubtype="2" fill="hold" nodeType="withEffect">
                                  <p:stCondLst>
                                    <p:cond delay="0"/>
                                  </p:stCondLst>
                                  <p:childTnLst>
                                    <p:animClr clrSpc="rgb" dir="cw">
                                      <p:cBhvr>
                                        <p:cTn id="88" dur="250" fill="hold"/>
                                        <p:tgtEl>
                                          <p:spTgt spid="44"/>
                                        </p:tgtEl>
                                        <p:attrNameLst>
                                          <p:attrName>fillcolor</p:attrName>
                                        </p:attrNameLst>
                                      </p:cBhvr>
                                      <p:to>
                                        <a:srgbClr val="FFFF00"/>
                                      </p:to>
                                    </p:animClr>
                                    <p:set>
                                      <p:cBhvr>
                                        <p:cTn id="89" dur="250" fill="hold"/>
                                        <p:tgtEl>
                                          <p:spTgt spid="44"/>
                                        </p:tgtEl>
                                        <p:attrNameLst>
                                          <p:attrName>fill.type</p:attrName>
                                        </p:attrNameLst>
                                      </p:cBhvr>
                                      <p:to>
                                        <p:strVal val="solid"/>
                                      </p:to>
                                    </p:set>
                                    <p:set>
                                      <p:cBhvr>
                                        <p:cTn id="90"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5000" r="-5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6368BA-91F3-464D-B0E1-636070DBB6BB}"/>
              </a:ext>
            </a:extLst>
          </p:cNvPr>
          <p:cNvSpPr/>
          <p:nvPr/>
        </p:nvSpPr>
        <p:spPr>
          <a:xfrm>
            <a:off x="4572001" y="2838451"/>
            <a:ext cx="3389267" cy="802122"/>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4000" b="1" i="0" u="none" strike="noStrike" kern="1200" cap="none" spc="0" normalizeH="0" baseline="0" noProof="0" dirty="0">
                <a:ln>
                  <a:noFill/>
                </a:ln>
                <a:solidFill>
                  <a:prstClr val="black"/>
                </a:solidFill>
                <a:effectLst/>
                <a:uLnTx/>
                <a:uFillTx/>
                <a:latin typeface="Calibri"/>
                <a:ea typeface="+mn-ea"/>
                <a:cs typeface="+mn-cs"/>
              </a:rPr>
              <a:t>A. 4</a:t>
            </a:r>
          </a:p>
        </p:txBody>
      </p:sp>
      <p:sp>
        <p:nvSpPr>
          <p:cNvPr id="12" name="Rectangle 11">
            <a:extLst>
              <a:ext uri="{FF2B5EF4-FFF2-40B4-BE49-F238E27FC236}">
                <a16:creationId xmlns:a16="http://schemas.microsoft.com/office/drawing/2014/main" id="{57129CBA-AB00-46D9-BA65-557E4E278E95}"/>
              </a:ext>
            </a:extLst>
          </p:cNvPr>
          <p:cNvSpPr/>
          <p:nvPr/>
        </p:nvSpPr>
        <p:spPr>
          <a:xfrm>
            <a:off x="4532839" y="4941590"/>
            <a:ext cx="3389267" cy="925810"/>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C. 5</a:t>
            </a:r>
          </a:p>
        </p:txBody>
      </p:sp>
      <p:sp>
        <p:nvSpPr>
          <p:cNvPr id="13" name="Rectangle 12">
            <a:extLst>
              <a:ext uri="{FF2B5EF4-FFF2-40B4-BE49-F238E27FC236}">
                <a16:creationId xmlns:a16="http://schemas.microsoft.com/office/drawing/2014/main" id="{6ABCEE7A-EA91-4D1A-99A8-B825AF6CD9ED}"/>
              </a:ext>
            </a:extLst>
          </p:cNvPr>
          <p:cNvSpPr/>
          <p:nvPr/>
        </p:nvSpPr>
        <p:spPr>
          <a:xfrm>
            <a:off x="4532840" y="3954469"/>
            <a:ext cx="3389267" cy="855656"/>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B</a:t>
            </a: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4000" b="1" i="0" u="none" strike="noStrike" kern="1200" cap="none" spc="0" normalizeH="0" baseline="0" noProof="0" dirty="0">
                <a:ln>
                  <a:noFill/>
                </a:ln>
                <a:solidFill>
                  <a:prstClr val="black"/>
                </a:solidFill>
                <a:effectLst/>
                <a:uLnTx/>
                <a:uFillTx/>
                <a:latin typeface="Calibri"/>
                <a:ea typeface="+mn-ea"/>
                <a:cs typeface="+mn-cs"/>
              </a:rPr>
              <a:t> 3</a:t>
            </a:r>
            <a:endPar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Picture 13">
            <a:extLst>
              <a:ext uri="{FF2B5EF4-FFF2-40B4-BE49-F238E27FC236}">
                <a16:creationId xmlns:a16="http://schemas.microsoft.com/office/drawing/2014/main" id="{89C6C7FD-6157-40D3-87C1-0E86E69776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49979" y="2996778"/>
            <a:ext cx="672947" cy="591378"/>
          </a:xfrm>
          <a:prstGeom prst="rect">
            <a:avLst/>
          </a:prstGeom>
        </p:spPr>
      </p:pic>
      <p:pic>
        <p:nvPicPr>
          <p:cNvPr id="15" name="Picture 14">
            <a:extLst>
              <a:ext uri="{FF2B5EF4-FFF2-40B4-BE49-F238E27FC236}">
                <a16:creationId xmlns:a16="http://schemas.microsoft.com/office/drawing/2014/main" id="{C8B8D869-04FF-499B-A1EE-9CFEF6688D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13898" y="5017804"/>
            <a:ext cx="672128" cy="537702"/>
          </a:xfrm>
          <a:prstGeom prst="rect">
            <a:avLst/>
          </a:prstGeom>
        </p:spPr>
      </p:pic>
      <p:pic>
        <p:nvPicPr>
          <p:cNvPr id="16" name="Picture 15">
            <a:extLst>
              <a:ext uri="{FF2B5EF4-FFF2-40B4-BE49-F238E27FC236}">
                <a16:creationId xmlns:a16="http://schemas.microsoft.com/office/drawing/2014/main" id="{E3E105B9-7950-449A-81AE-2DDEFC69A0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9941" y="4007603"/>
            <a:ext cx="672129" cy="590658"/>
          </a:xfrm>
          <a:prstGeom prst="rect">
            <a:avLst/>
          </a:prstGeom>
        </p:spPr>
      </p:pic>
      <p:sp>
        <p:nvSpPr>
          <p:cNvPr id="2" name="Rounded Rectangle 1"/>
          <p:cNvSpPr/>
          <p:nvPr/>
        </p:nvSpPr>
        <p:spPr>
          <a:xfrm>
            <a:off x="3343276" y="609600"/>
            <a:ext cx="6324600" cy="162877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a:ea typeface="+mn-ea"/>
                <a:cs typeface="Times New Roman" pitchFamily="18" charset="0"/>
              </a:rPr>
              <a:t>Hình</a:t>
            </a:r>
            <a:r>
              <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rPr>
              <a:t> </a:t>
            </a:r>
            <a:r>
              <a:rPr kumimoji="0" lang="en-US" sz="4000" b="1" i="0" u="none" strike="noStrike" kern="1200" cap="none" spc="0" normalizeH="0" baseline="0" noProof="0" dirty="0" err="1">
                <a:ln>
                  <a:noFill/>
                </a:ln>
                <a:solidFill>
                  <a:prstClr val="black"/>
                </a:solidFill>
                <a:effectLst/>
                <a:uLnTx/>
                <a:uFillTx/>
                <a:latin typeface="Calibri"/>
                <a:ea typeface="+mn-ea"/>
                <a:cs typeface="Times New Roman" pitchFamily="18" charset="0"/>
              </a:rPr>
              <a:t>bên</a:t>
            </a:r>
            <a:r>
              <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rPr>
              <a:t> </a:t>
            </a:r>
            <a:r>
              <a:rPr kumimoji="0" lang="en-US" sz="4000" b="1" i="0" u="none" strike="noStrike" kern="1200" cap="none" spc="0" normalizeH="0" baseline="0" noProof="0" dirty="0" err="1">
                <a:ln>
                  <a:noFill/>
                </a:ln>
                <a:solidFill>
                  <a:prstClr val="black"/>
                </a:solidFill>
                <a:effectLst/>
                <a:uLnTx/>
                <a:uFillTx/>
                <a:latin typeface="Calibri"/>
                <a:ea typeface="+mn-ea"/>
                <a:cs typeface="Times New Roman" pitchFamily="18" charset="0"/>
              </a:rPr>
              <a:t>có</a:t>
            </a:r>
            <a:r>
              <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rPr>
              <a:t> …?…</a:t>
            </a:r>
            <a:r>
              <a:rPr kumimoji="0" lang="en-US" sz="4000" b="1" i="0" u="none" strike="noStrike" kern="1200" cap="none" spc="0" normalizeH="0" baseline="0" noProof="0" dirty="0" err="1">
                <a:ln>
                  <a:noFill/>
                </a:ln>
                <a:solidFill>
                  <a:prstClr val="black"/>
                </a:solidFill>
                <a:effectLst/>
                <a:uLnTx/>
                <a:uFillTx/>
                <a:latin typeface="Calibri"/>
                <a:ea typeface="+mn-ea"/>
                <a:cs typeface="Times New Roman" pitchFamily="18" charset="0"/>
              </a:rPr>
              <a:t>góc</a:t>
            </a:r>
            <a:r>
              <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rPr>
              <a:t> </a:t>
            </a:r>
            <a:r>
              <a:rPr kumimoji="0" lang="en-US" sz="4000" b="1" i="0" u="none" strike="noStrike" kern="1200" cap="none" spc="0" normalizeH="0" baseline="0" noProof="0" dirty="0" err="1">
                <a:ln>
                  <a:noFill/>
                </a:ln>
                <a:solidFill>
                  <a:prstClr val="black"/>
                </a:solidFill>
                <a:effectLst/>
                <a:uLnTx/>
                <a:uFillTx/>
                <a:latin typeface="Calibri"/>
                <a:ea typeface="+mn-ea"/>
                <a:cs typeface="Times New Roman" pitchFamily="18" charset="0"/>
              </a:rPr>
              <a:t>nhọn</a:t>
            </a:r>
            <a:r>
              <a:rPr kumimoji="0" lang="en-US" sz="4000" b="1" i="0" u="none" strike="noStrike" kern="1200" cap="none" spc="0" normalizeH="0" baseline="0" noProof="0" dirty="0">
                <a:ln>
                  <a:noFill/>
                </a:ln>
                <a:solidFill>
                  <a:prstClr val="black"/>
                </a:solidFill>
                <a:effectLst/>
                <a:uLnTx/>
                <a:uFillTx/>
                <a:latin typeface="Calibri"/>
                <a:ea typeface="+mn-ea"/>
                <a:cs typeface="Times New Roman" pitchFamily="18" charset="0"/>
              </a:rPr>
              <a:t>?</a:t>
            </a:r>
            <a:endPar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itchFamily="18" charset="0"/>
            </a:endParaRPr>
          </a:p>
        </p:txBody>
      </p:sp>
      <p:pic>
        <p:nvPicPr>
          <p:cNvPr id="27" name="Picture 115" descr="ALRMCLOK">
            <a:extLst>
              <a:ext uri="{FF2B5EF4-FFF2-40B4-BE49-F238E27FC236}">
                <a16:creationId xmlns:a16="http://schemas.microsoft.com/office/drawing/2014/main" id="{71BA1A6F-9084-4249-8FF7-BFECC988199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59535" y="3679258"/>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Oval 176">
            <a:extLst>
              <a:ext uri="{FF2B5EF4-FFF2-40B4-BE49-F238E27FC236}">
                <a16:creationId xmlns:a16="http://schemas.microsoft.com/office/drawing/2014/main" id="{9820CD52-7E28-4B2F-BBAA-A05DFD16B7D7}"/>
              </a:ext>
            </a:extLst>
          </p:cNvPr>
          <p:cNvSpPr>
            <a:spLocks noChangeArrowheads="1"/>
          </p:cNvSpPr>
          <p:nvPr/>
        </p:nvSpPr>
        <p:spPr bwMode="auto">
          <a:xfrm>
            <a:off x="2988135" y="406025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10</a:t>
            </a:r>
          </a:p>
        </p:txBody>
      </p:sp>
      <p:sp>
        <p:nvSpPr>
          <p:cNvPr id="29" name="Oval 176">
            <a:extLst>
              <a:ext uri="{FF2B5EF4-FFF2-40B4-BE49-F238E27FC236}">
                <a16:creationId xmlns:a16="http://schemas.microsoft.com/office/drawing/2014/main" id="{87F1671E-9BFE-402D-8380-9340224A210C}"/>
              </a:ext>
            </a:extLst>
          </p:cNvPr>
          <p:cNvSpPr>
            <a:spLocks noChangeArrowheads="1"/>
          </p:cNvSpPr>
          <p:nvPr/>
        </p:nvSpPr>
        <p:spPr bwMode="auto">
          <a:xfrm>
            <a:off x="2988135" y="406025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9</a:t>
            </a:r>
          </a:p>
        </p:txBody>
      </p:sp>
      <p:sp>
        <p:nvSpPr>
          <p:cNvPr id="30" name="Oval 176">
            <a:extLst>
              <a:ext uri="{FF2B5EF4-FFF2-40B4-BE49-F238E27FC236}">
                <a16:creationId xmlns:a16="http://schemas.microsoft.com/office/drawing/2014/main" id="{032159EE-369A-4E1E-9C38-06ABEFA66B5E}"/>
              </a:ext>
            </a:extLst>
          </p:cNvPr>
          <p:cNvSpPr>
            <a:spLocks noChangeArrowheads="1"/>
          </p:cNvSpPr>
          <p:nvPr/>
        </p:nvSpPr>
        <p:spPr bwMode="auto">
          <a:xfrm>
            <a:off x="2988135" y="408248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8</a:t>
            </a:r>
          </a:p>
        </p:txBody>
      </p:sp>
      <p:sp>
        <p:nvSpPr>
          <p:cNvPr id="31" name="Oval 176">
            <a:extLst>
              <a:ext uri="{FF2B5EF4-FFF2-40B4-BE49-F238E27FC236}">
                <a16:creationId xmlns:a16="http://schemas.microsoft.com/office/drawing/2014/main" id="{53600D08-DFE2-4179-B2D5-98CD6AB23BFC}"/>
              </a:ext>
            </a:extLst>
          </p:cNvPr>
          <p:cNvSpPr>
            <a:spLocks noChangeArrowheads="1"/>
          </p:cNvSpPr>
          <p:nvPr/>
        </p:nvSpPr>
        <p:spPr bwMode="auto">
          <a:xfrm>
            <a:off x="2996073" y="406025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7</a:t>
            </a:r>
          </a:p>
        </p:txBody>
      </p:sp>
      <p:sp>
        <p:nvSpPr>
          <p:cNvPr id="32" name="Oval 176">
            <a:extLst>
              <a:ext uri="{FF2B5EF4-FFF2-40B4-BE49-F238E27FC236}">
                <a16:creationId xmlns:a16="http://schemas.microsoft.com/office/drawing/2014/main" id="{02112987-EB39-4746-9618-EAEC8C4DCF54}"/>
              </a:ext>
            </a:extLst>
          </p:cNvPr>
          <p:cNvSpPr>
            <a:spLocks noChangeArrowheads="1"/>
          </p:cNvSpPr>
          <p:nvPr/>
        </p:nvSpPr>
        <p:spPr bwMode="auto">
          <a:xfrm>
            <a:off x="2988135" y="408248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6</a:t>
            </a:r>
          </a:p>
        </p:txBody>
      </p:sp>
      <p:sp>
        <p:nvSpPr>
          <p:cNvPr id="33" name="Oval 176">
            <a:extLst>
              <a:ext uri="{FF2B5EF4-FFF2-40B4-BE49-F238E27FC236}">
                <a16:creationId xmlns:a16="http://schemas.microsoft.com/office/drawing/2014/main" id="{17A04C39-AA7A-47E7-8549-FB64E8101A4C}"/>
              </a:ext>
            </a:extLst>
          </p:cNvPr>
          <p:cNvSpPr>
            <a:spLocks noChangeArrowheads="1"/>
          </p:cNvSpPr>
          <p:nvPr/>
        </p:nvSpPr>
        <p:spPr bwMode="auto">
          <a:xfrm>
            <a:off x="3005598" y="405867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5</a:t>
            </a:r>
          </a:p>
        </p:txBody>
      </p:sp>
      <p:sp>
        <p:nvSpPr>
          <p:cNvPr id="34" name="Oval 176">
            <a:extLst>
              <a:ext uri="{FF2B5EF4-FFF2-40B4-BE49-F238E27FC236}">
                <a16:creationId xmlns:a16="http://schemas.microsoft.com/office/drawing/2014/main" id="{889849E8-8E45-4D4F-9CB8-54758EDC88DC}"/>
              </a:ext>
            </a:extLst>
          </p:cNvPr>
          <p:cNvSpPr>
            <a:spLocks noChangeArrowheads="1"/>
          </p:cNvSpPr>
          <p:nvPr/>
        </p:nvSpPr>
        <p:spPr bwMode="auto">
          <a:xfrm>
            <a:off x="2970673" y="405708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4</a:t>
            </a:r>
          </a:p>
        </p:txBody>
      </p:sp>
      <p:sp>
        <p:nvSpPr>
          <p:cNvPr id="35" name="Oval 176">
            <a:extLst>
              <a:ext uri="{FF2B5EF4-FFF2-40B4-BE49-F238E27FC236}">
                <a16:creationId xmlns:a16="http://schemas.microsoft.com/office/drawing/2014/main" id="{F436B5A0-A8AB-4336-A74F-8006EB1CAD11}"/>
              </a:ext>
            </a:extLst>
          </p:cNvPr>
          <p:cNvSpPr>
            <a:spLocks noChangeArrowheads="1"/>
          </p:cNvSpPr>
          <p:nvPr/>
        </p:nvSpPr>
        <p:spPr bwMode="auto">
          <a:xfrm>
            <a:off x="2996073" y="406025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3</a:t>
            </a:r>
          </a:p>
        </p:txBody>
      </p:sp>
      <p:sp>
        <p:nvSpPr>
          <p:cNvPr id="36" name="Oval 176">
            <a:extLst>
              <a:ext uri="{FF2B5EF4-FFF2-40B4-BE49-F238E27FC236}">
                <a16:creationId xmlns:a16="http://schemas.microsoft.com/office/drawing/2014/main" id="{296509A8-455A-43CA-BB1D-68FE4ADD4469}"/>
              </a:ext>
            </a:extLst>
          </p:cNvPr>
          <p:cNvSpPr>
            <a:spLocks noChangeArrowheads="1"/>
          </p:cNvSpPr>
          <p:nvPr/>
        </p:nvSpPr>
        <p:spPr bwMode="auto">
          <a:xfrm>
            <a:off x="2975435" y="405708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2</a:t>
            </a:r>
          </a:p>
        </p:txBody>
      </p:sp>
      <p:sp>
        <p:nvSpPr>
          <p:cNvPr id="37" name="Oval 176">
            <a:extLst>
              <a:ext uri="{FF2B5EF4-FFF2-40B4-BE49-F238E27FC236}">
                <a16:creationId xmlns:a16="http://schemas.microsoft.com/office/drawing/2014/main" id="{78C9FBD1-AD6A-4561-A7B1-A475427BFC0A}"/>
              </a:ext>
            </a:extLst>
          </p:cNvPr>
          <p:cNvSpPr>
            <a:spLocks noChangeArrowheads="1"/>
          </p:cNvSpPr>
          <p:nvPr/>
        </p:nvSpPr>
        <p:spPr bwMode="auto">
          <a:xfrm>
            <a:off x="3000835" y="4050733"/>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prstClr val="black"/>
                </a:solidFill>
                <a:effectLst/>
                <a:uLnTx/>
                <a:uFillTx/>
                <a:latin typeface="Calibri"/>
                <a:ea typeface="+mn-ea"/>
                <a:cs typeface="Arial" panose="020B0604020202020204" pitchFamily="34" charset="0"/>
              </a:rPr>
              <a:t>1</a:t>
            </a:r>
          </a:p>
        </p:txBody>
      </p:sp>
      <p:sp>
        <p:nvSpPr>
          <p:cNvPr id="38" name="Oval 176">
            <a:extLst>
              <a:ext uri="{FF2B5EF4-FFF2-40B4-BE49-F238E27FC236}">
                <a16:creationId xmlns:a16="http://schemas.microsoft.com/office/drawing/2014/main" id="{78333177-270E-4C8F-AE8E-061893E48284}"/>
              </a:ext>
            </a:extLst>
          </p:cNvPr>
          <p:cNvSpPr>
            <a:spLocks noChangeArrowheads="1"/>
          </p:cNvSpPr>
          <p:nvPr/>
        </p:nvSpPr>
        <p:spPr bwMode="auto">
          <a:xfrm>
            <a:off x="2988135" y="40681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0</a:t>
            </a:r>
          </a:p>
        </p:txBody>
      </p:sp>
      <p:pic>
        <p:nvPicPr>
          <p:cNvPr id="39" name="Picture 38">
            <a:hlinkClick r:id="rId11" action="ppaction://hlinksldjump"/>
            <a:extLst>
              <a:ext uri="{FF2B5EF4-FFF2-40B4-BE49-F238E27FC236}">
                <a16:creationId xmlns:a16="http://schemas.microsoft.com/office/drawing/2014/main" id="{0DDC38FA-A3FF-4EC4-ADA2-2864655A539D}"/>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0" b="100000" l="2875" r="100000"/>
                    </a14:imgEffect>
                  </a14:imgLayer>
                </a14:imgProps>
              </a:ext>
              <a:ext uri="{28A0092B-C50C-407E-A947-70E740481C1C}">
                <a14:useLocalDpi xmlns:a14="http://schemas.microsoft.com/office/drawing/2010/main" val="0"/>
              </a:ext>
            </a:extLst>
          </a:blip>
          <a:stretch>
            <a:fillRect/>
          </a:stretch>
        </p:blipFill>
        <p:spPr>
          <a:xfrm>
            <a:off x="7723496" y="2702390"/>
            <a:ext cx="2490362" cy="3982191"/>
          </a:xfrm>
          <a:prstGeom prst="rect">
            <a:avLst/>
          </a:prstGeom>
        </p:spPr>
      </p:pic>
      <p:pic>
        <p:nvPicPr>
          <p:cNvPr id="3" name="Picture 2">
            <a:extLst>
              <a:ext uri="{FF2B5EF4-FFF2-40B4-BE49-F238E27FC236}">
                <a16:creationId xmlns:a16="http://schemas.microsoft.com/office/drawing/2014/main" id="{CEB5A0F2-DAEA-741F-C477-C70D17104E09}"/>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838201"/>
            <a:ext cx="3072118" cy="2462212"/>
          </a:xfrm>
          <a:prstGeom prst="rect">
            <a:avLst/>
          </a:prstGeom>
          <a:noFill/>
          <a:ln>
            <a:noFill/>
          </a:ln>
        </p:spPr>
      </p:pic>
    </p:spTree>
    <p:extLst>
      <p:ext uri="{BB962C8B-B14F-4D97-AF65-F5344CB8AC3E}">
        <p14:creationId xmlns:p14="http://schemas.microsoft.com/office/powerpoint/2010/main" val="26960344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par>
                                <p:cTn id="20" presetID="32" presetClass="emph" presetSubtype="0" repeatCount="indefinite" fill="hold" nodeType="withEffect">
                                  <p:stCondLst>
                                    <p:cond delay="400"/>
                                  </p:stCondLst>
                                  <p:childTnLst>
                                    <p:animRot by="120000">
                                      <p:cBhvr>
                                        <p:cTn id="21" dur="130" fill="hold">
                                          <p:stCondLst>
                                            <p:cond delay="0"/>
                                          </p:stCondLst>
                                        </p:cTn>
                                        <p:tgtEl>
                                          <p:spTgt spid="39"/>
                                        </p:tgtEl>
                                        <p:attrNameLst>
                                          <p:attrName>r</p:attrName>
                                        </p:attrNameLst>
                                      </p:cBhvr>
                                    </p:animRot>
                                    <p:animRot by="-240000">
                                      <p:cBhvr>
                                        <p:cTn id="22" dur="260" fill="hold">
                                          <p:stCondLst>
                                            <p:cond delay="260"/>
                                          </p:stCondLst>
                                        </p:cTn>
                                        <p:tgtEl>
                                          <p:spTgt spid="39"/>
                                        </p:tgtEl>
                                        <p:attrNameLst>
                                          <p:attrName>r</p:attrName>
                                        </p:attrNameLst>
                                      </p:cBhvr>
                                    </p:animRot>
                                    <p:animRot by="240000">
                                      <p:cBhvr>
                                        <p:cTn id="23" dur="260" fill="hold">
                                          <p:stCondLst>
                                            <p:cond delay="520"/>
                                          </p:stCondLst>
                                        </p:cTn>
                                        <p:tgtEl>
                                          <p:spTgt spid="39"/>
                                        </p:tgtEl>
                                        <p:attrNameLst>
                                          <p:attrName>r</p:attrName>
                                        </p:attrNameLst>
                                      </p:cBhvr>
                                    </p:animRot>
                                    <p:animRot by="-240000">
                                      <p:cBhvr>
                                        <p:cTn id="24" dur="260" fill="hold">
                                          <p:stCondLst>
                                            <p:cond delay="780"/>
                                          </p:stCondLst>
                                        </p:cTn>
                                        <p:tgtEl>
                                          <p:spTgt spid="39"/>
                                        </p:tgtEl>
                                        <p:attrNameLst>
                                          <p:attrName>r</p:attrName>
                                        </p:attrNameLst>
                                      </p:cBhvr>
                                    </p:animRot>
                                    <p:animRot by="120000">
                                      <p:cBhvr>
                                        <p:cTn id="25" dur="260" fill="hold">
                                          <p:stCondLst>
                                            <p:cond delay="1040"/>
                                          </p:stCondLst>
                                        </p:cTn>
                                        <p:tgtEl>
                                          <p:spTgt spid="3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250" fill="hold"/>
                                        <p:tgtEl>
                                          <p:spTgt spid="11"/>
                                        </p:tgtEl>
                                        <p:attrNameLst>
                                          <p:attrName>fillcolor</p:attrName>
                                        </p:attrNameLst>
                                      </p:cBhvr>
                                      <p:to>
                                        <a:srgbClr val="FFF2CC"/>
                                      </p:to>
                                    </p:animClr>
                                    <p:set>
                                      <p:cBhvr>
                                        <p:cTn id="31" dur="250" fill="hold"/>
                                        <p:tgtEl>
                                          <p:spTgt spid="11"/>
                                        </p:tgtEl>
                                        <p:attrNameLst>
                                          <p:attrName>fill.type</p:attrName>
                                        </p:attrNameLst>
                                      </p:cBhvr>
                                      <p:to>
                                        <p:strVal val="solid"/>
                                      </p:to>
                                    </p:set>
                                    <p:set>
                                      <p:cBhvr>
                                        <p:cTn id="32" dur="250" fill="hold"/>
                                        <p:tgtEl>
                                          <p:spTgt spid="11"/>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2" name="click.wav"/>
                                        </p:tgtEl>
                                      </p:cMediaNode>
                                    </p:audio>
                                  </p:subTnLst>
                                </p:cTn>
                              </p:par>
                              <p:par>
                                <p:cTn id="33" presetID="23" presetClass="entr" presetSubtype="32" fill="hold" nodeType="withEffect">
                                  <p:stCondLst>
                                    <p:cond delay="1000"/>
                                  </p:stCondLst>
                                  <p:childTnLst>
                                    <p:set>
                                      <p:cBhvr>
                                        <p:cTn id="34" dur="1" fill="hold">
                                          <p:stCondLst>
                                            <p:cond delay="0"/>
                                          </p:stCondLst>
                                        </p:cTn>
                                        <p:tgtEl>
                                          <p:spTgt spid="14"/>
                                        </p:tgtEl>
                                        <p:attrNameLst>
                                          <p:attrName>style.visibility</p:attrName>
                                        </p:attrNameLst>
                                      </p:cBhvr>
                                      <p:to>
                                        <p:strVal val="visible"/>
                                      </p:to>
                                    </p:set>
                                    <p:anim calcmode="lin" valueType="num">
                                      <p:cBhvr>
                                        <p:cTn id="35" dur="250" fill="hold"/>
                                        <p:tgtEl>
                                          <p:spTgt spid="14"/>
                                        </p:tgtEl>
                                        <p:attrNameLst>
                                          <p:attrName>ppt_w</p:attrName>
                                        </p:attrNameLst>
                                      </p:cBhvr>
                                      <p:tavLst>
                                        <p:tav tm="0">
                                          <p:val>
                                            <p:strVal val="4*#ppt_w"/>
                                          </p:val>
                                        </p:tav>
                                        <p:tav tm="100000">
                                          <p:val>
                                            <p:strVal val="#ppt_w"/>
                                          </p:val>
                                        </p:tav>
                                      </p:tavLst>
                                    </p:anim>
                                    <p:anim calcmode="lin" valueType="num">
                                      <p:cBhvr>
                                        <p:cTn id="36"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3" name="Wrong Buzzer.wav"/>
                                        </p:tgtEl>
                                      </p:cMediaNode>
                                    </p:audio>
                                  </p:subTnLst>
                                </p:cTn>
                              </p:par>
                              <p:par>
                                <p:cTn id="37" presetID="1" presetClass="emph" presetSubtype="2" fill="hold" nodeType="withEffect">
                                  <p:stCondLst>
                                    <p:cond delay="1000"/>
                                  </p:stCondLst>
                                  <p:childTnLst>
                                    <p:animClr clrSpc="rgb" dir="cw">
                                      <p:cBhvr>
                                        <p:cTn id="38" dur="250" fill="hold"/>
                                        <p:tgtEl>
                                          <p:spTgt spid="11"/>
                                        </p:tgtEl>
                                        <p:attrNameLst>
                                          <p:attrName>fillcolor</p:attrName>
                                        </p:attrNameLst>
                                      </p:cBhvr>
                                      <p:to>
                                        <a:srgbClr val="FFFF00"/>
                                      </p:to>
                                    </p:animClr>
                                    <p:set>
                                      <p:cBhvr>
                                        <p:cTn id="39" dur="250" fill="hold"/>
                                        <p:tgtEl>
                                          <p:spTgt spid="11"/>
                                        </p:tgtEl>
                                        <p:attrNameLst>
                                          <p:attrName>fill.type</p:attrName>
                                        </p:attrNameLst>
                                      </p:cBhvr>
                                      <p:to>
                                        <p:strVal val="solid"/>
                                      </p:to>
                                    </p:set>
                                    <p:set>
                                      <p:cBhvr>
                                        <p:cTn id="40" dur="25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50" fill="hold"/>
                                        <p:tgtEl>
                                          <p:spTgt spid="12"/>
                                        </p:tgtEl>
                                        <p:attrNameLst>
                                          <p:attrName>fillcolor</p:attrName>
                                        </p:attrNameLst>
                                      </p:cBhvr>
                                      <p:to>
                                        <a:srgbClr val="FFF2CC"/>
                                      </p:to>
                                    </p:animClr>
                                    <p:set>
                                      <p:cBhvr>
                                        <p:cTn id="46" dur="250" fill="hold"/>
                                        <p:tgtEl>
                                          <p:spTgt spid="12"/>
                                        </p:tgtEl>
                                        <p:attrNameLst>
                                          <p:attrName>fill.type</p:attrName>
                                        </p:attrNameLst>
                                      </p:cBhvr>
                                      <p:to>
                                        <p:strVal val="solid"/>
                                      </p:to>
                                    </p:set>
                                    <p:set>
                                      <p:cBhvr>
                                        <p:cTn id="47" dur="250" fill="hold"/>
                                        <p:tgtEl>
                                          <p:spTgt spid="12"/>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2" name="click.wav"/>
                                        </p:tgtEl>
                                      </p:cMediaNode>
                                    </p:audio>
                                  </p:subTnLst>
                                </p:cTn>
                              </p:par>
                              <p:par>
                                <p:cTn id="48" presetID="23" presetClass="entr" presetSubtype="32" fill="hold" nodeType="withEffect">
                                  <p:stCondLst>
                                    <p:cond delay="1000"/>
                                  </p:stCondLst>
                                  <p:childTnLst>
                                    <p:set>
                                      <p:cBhvr>
                                        <p:cTn id="49" dur="1" fill="hold">
                                          <p:stCondLst>
                                            <p:cond delay="0"/>
                                          </p:stCondLst>
                                        </p:cTn>
                                        <p:tgtEl>
                                          <p:spTgt spid="15"/>
                                        </p:tgtEl>
                                        <p:attrNameLst>
                                          <p:attrName>style.visibility</p:attrName>
                                        </p:attrNameLst>
                                      </p:cBhvr>
                                      <p:to>
                                        <p:strVal val="visible"/>
                                      </p:to>
                                    </p:set>
                                    <p:anim calcmode="lin" valueType="num">
                                      <p:cBhvr>
                                        <p:cTn id="50" dur="250" fill="hold"/>
                                        <p:tgtEl>
                                          <p:spTgt spid="15"/>
                                        </p:tgtEl>
                                        <p:attrNameLst>
                                          <p:attrName>ppt_w</p:attrName>
                                        </p:attrNameLst>
                                      </p:cBhvr>
                                      <p:tavLst>
                                        <p:tav tm="0">
                                          <p:val>
                                            <p:strVal val="4*#ppt_w"/>
                                          </p:val>
                                        </p:tav>
                                        <p:tav tm="100000">
                                          <p:val>
                                            <p:strVal val="#ppt_w"/>
                                          </p:val>
                                        </p:tav>
                                      </p:tavLst>
                                    </p:anim>
                                    <p:anim calcmode="lin" valueType="num">
                                      <p:cBhvr>
                                        <p:cTn id="51"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4" name="Check mark.wav"/>
                                        </p:tgtEl>
                                      </p:cMediaNode>
                                    </p:audio>
                                  </p:subTnLst>
                                </p:cTn>
                              </p:par>
                              <p:par>
                                <p:cTn id="52" presetID="1" presetClass="emph" presetSubtype="2" fill="hold" nodeType="withEffect">
                                  <p:stCondLst>
                                    <p:cond delay="1000"/>
                                  </p:stCondLst>
                                  <p:childTnLst>
                                    <p:animClr clrSpc="rgb" dir="cw">
                                      <p:cBhvr>
                                        <p:cTn id="53" dur="250" fill="hold"/>
                                        <p:tgtEl>
                                          <p:spTgt spid="12"/>
                                        </p:tgtEl>
                                        <p:attrNameLst>
                                          <p:attrName>fillcolor</p:attrName>
                                        </p:attrNameLst>
                                      </p:cBhvr>
                                      <p:to>
                                        <a:srgbClr val="00B050"/>
                                      </p:to>
                                    </p:animClr>
                                    <p:set>
                                      <p:cBhvr>
                                        <p:cTn id="54" dur="250" fill="hold"/>
                                        <p:tgtEl>
                                          <p:spTgt spid="12"/>
                                        </p:tgtEl>
                                        <p:attrNameLst>
                                          <p:attrName>fill.type</p:attrName>
                                        </p:attrNameLst>
                                      </p:cBhvr>
                                      <p:to>
                                        <p:strVal val="solid"/>
                                      </p:to>
                                    </p:set>
                                    <p:set>
                                      <p:cBhvr>
                                        <p:cTn id="55"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13"/>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250" fill="hold"/>
                                        <p:tgtEl>
                                          <p:spTgt spid="13"/>
                                        </p:tgtEl>
                                        <p:attrNameLst>
                                          <p:attrName>fillcolor</p:attrName>
                                        </p:attrNameLst>
                                      </p:cBhvr>
                                      <p:to>
                                        <a:srgbClr val="FFF2CC"/>
                                      </p:to>
                                    </p:animClr>
                                    <p:set>
                                      <p:cBhvr>
                                        <p:cTn id="61" dur="250" fill="hold"/>
                                        <p:tgtEl>
                                          <p:spTgt spid="13"/>
                                        </p:tgtEl>
                                        <p:attrNameLst>
                                          <p:attrName>fill.type</p:attrName>
                                        </p:attrNameLst>
                                      </p:cBhvr>
                                      <p:to>
                                        <p:strVal val="solid"/>
                                      </p:to>
                                    </p:set>
                                    <p:set>
                                      <p:cBhvr>
                                        <p:cTn id="62" dur="250" fill="hold"/>
                                        <p:tgtEl>
                                          <p:spTgt spid="13"/>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par>
                                <p:cTn id="63" presetID="23" presetClass="entr" presetSubtype="32" fill="hold" nodeType="with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p:cTn id="65" dur="250" fill="hold"/>
                                        <p:tgtEl>
                                          <p:spTgt spid="16"/>
                                        </p:tgtEl>
                                        <p:attrNameLst>
                                          <p:attrName>ppt_w</p:attrName>
                                        </p:attrNameLst>
                                      </p:cBhvr>
                                      <p:tavLst>
                                        <p:tav tm="0">
                                          <p:val>
                                            <p:strVal val="4*#ppt_w"/>
                                          </p:val>
                                        </p:tav>
                                        <p:tav tm="100000">
                                          <p:val>
                                            <p:strVal val="#ppt_w"/>
                                          </p:val>
                                        </p:tav>
                                      </p:tavLst>
                                    </p:anim>
                                    <p:anim calcmode="lin" valueType="num">
                                      <p:cBhvr>
                                        <p:cTn id="66"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3"/>
                                            </p:cond>
                                          </p:stCondLst>
                                          <p:endCondLst>
                                            <p:cond evt="onStopAudio" delay="0">
                                              <p:tgtEl>
                                                <p:sldTgt/>
                                              </p:tgtEl>
                                            </p:cond>
                                          </p:endCondLst>
                                        </p:cTn>
                                        <p:tgtEl>
                                          <p:sndTgt r:embed="rId3" name="Wrong Buzzer.wav"/>
                                        </p:tgtEl>
                                      </p:cMediaNode>
                                    </p:audio>
                                  </p:subTnLst>
                                </p:cTn>
                              </p:par>
                              <p:par>
                                <p:cTn id="67" presetID="1" presetClass="emph" presetSubtype="2" fill="hold" nodeType="withEffect">
                                  <p:stCondLst>
                                    <p:cond delay="0"/>
                                  </p:stCondLst>
                                  <p:childTnLst>
                                    <p:animClr clrSpc="rgb" dir="cw">
                                      <p:cBhvr>
                                        <p:cTn id="68" dur="250" fill="hold"/>
                                        <p:tgtEl>
                                          <p:spTgt spid="13"/>
                                        </p:tgtEl>
                                        <p:attrNameLst>
                                          <p:attrName>fillcolor</p:attrName>
                                        </p:attrNameLst>
                                      </p:cBhvr>
                                      <p:to>
                                        <a:srgbClr val="FFFF00"/>
                                      </p:to>
                                    </p:animClr>
                                    <p:set>
                                      <p:cBhvr>
                                        <p:cTn id="69" dur="250" fill="hold"/>
                                        <p:tgtEl>
                                          <p:spTgt spid="13"/>
                                        </p:tgtEl>
                                        <p:attrNameLst>
                                          <p:attrName>fill.type</p:attrName>
                                        </p:attrNameLst>
                                      </p:cBhvr>
                                      <p:to>
                                        <p:strVal val="solid"/>
                                      </p:to>
                                    </p:set>
                                    <p:set>
                                      <p:cBhvr>
                                        <p:cTn id="70"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1" restart="whenNotActive" fill="hold" evtFilter="cancelBubble" nodeType="interactiveSeq">
                <p:stCondLst>
                  <p:cond evt="onClick" delay="0">
                    <p:tgtEl>
                      <p:spTgt spid="27"/>
                    </p:tgtEl>
                  </p:cond>
                </p:stCondLst>
                <p:endSync evt="end" delay="0">
                  <p:rtn val="all"/>
                </p:endSync>
                <p:childTnLst>
                  <p:par>
                    <p:cTn id="72" fill="hold">
                      <p:stCondLst>
                        <p:cond delay="0"/>
                      </p:stCondLst>
                      <p:childTnLst>
                        <p:par>
                          <p:cTn id="73" fill="hold">
                            <p:stCondLst>
                              <p:cond delay="0"/>
                            </p:stCondLst>
                            <p:childTnLst>
                              <p:par>
                                <p:cTn id="74" presetID="1" presetClass="entr" presetSubtype="0" fill="hold" grpId="0" nodeType="afterEffect">
                                  <p:stCondLst>
                                    <p:cond delay="1000"/>
                                  </p:stCondLst>
                                  <p:childTnLst>
                                    <p:set>
                                      <p:cBhvr>
                                        <p:cTn id="75"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5" name="beep.wav"/>
                                        </p:tgtEl>
                                      </p:cMediaNode>
                                    </p:audio>
                                  </p:subTnLst>
                                </p:cTn>
                              </p:par>
                            </p:childTnLst>
                          </p:cTn>
                        </p:par>
                        <p:par>
                          <p:cTn id="76" fill="hold">
                            <p:stCondLst>
                              <p:cond delay="1000"/>
                            </p:stCondLst>
                            <p:childTnLst>
                              <p:par>
                                <p:cTn id="77" presetID="1" presetClass="entr" presetSubtype="0" fill="hold" grpId="0" nodeType="afterEffect">
                                  <p:stCondLst>
                                    <p:cond delay="1000"/>
                                  </p:stCondLst>
                                  <p:childTnLst>
                                    <p:set>
                                      <p:cBhvr>
                                        <p:cTn id="78"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5" name="beep.wav"/>
                                        </p:tgtEl>
                                      </p:cMediaNode>
                                    </p:audio>
                                  </p:subTnLst>
                                </p:cTn>
                              </p:par>
                            </p:childTnLst>
                          </p:cTn>
                        </p:par>
                        <p:par>
                          <p:cTn id="79" fill="hold">
                            <p:stCondLst>
                              <p:cond delay="2000"/>
                            </p:stCondLst>
                            <p:childTnLst>
                              <p:par>
                                <p:cTn id="80" presetID="1" presetClass="entr" presetSubtype="0" fill="hold" grpId="0" nodeType="afterEffect">
                                  <p:stCondLst>
                                    <p:cond delay="1000"/>
                                  </p:stCondLst>
                                  <p:childTnLst>
                                    <p:set>
                                      <p:cBhvr>
                                        <p:cTn id="81"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5" name="beep.wav"/>
                                        </p:tgtEl>
                                      </p:cMediaNode>
                                    </p:audio>
                                  </p:subTnLst>
                                </p:cTn>
                              </p:par>
                            </p:childTnLst>
                          </p:cTn>
                        </p:par>
                        <p:par>
                          <p:cTn id="82" fill="hold">
                            <p:stCondLst>
                              <p:cond delay="3000"/>
                            </p:stCondLst>
                            <p:childTnLst>
                              <p:par>
                                <p:cTn id="83" presetID="1" presetClass="entr" presetSubtype="0" fill="hold" grpId="0" nodeType="afterEffect">
                                  <p:stCondLst>
                                    <p:cond delay="1000"/>
                                  </p:stCondLst>
                                  <p:childTnLst>
                                    <p:set>
                                      <p:cBhvr>
                                        <p:cTn id="84"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5" name="beep.wav"/>
                                        </p:tgtEl>
                                      </p:cMediaNode>
                                    </p:audio>
                                  </p:subTnLst>
                                </p:cTn>
                              </p:par>
                            </p:childTnLst>
                          </p:cTn>
                        </p:par>
                        <p:par>
                          <p:cTn id="85" fill="hold">
                            <p:stCondLst>
                              <p:cond delay="4000"/>
                            </p:stCondLst>
                            <p:childTnLst>
                              <p:par>
                                <p:cTn id="86" presetID="1" presetClass="entr" presetSubtype="0" fill="hold" grpId="0" nodeType="afterEffect">
                                  <p:stCondLst>
                                    <p:cond delay="1000"/>
                                  </p:stCondLst>
                                  <p:childTnLst>
                                    <p:set>
                                      <p:cBhvr>
                                        <p:cTn id="87"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5" name="beep.wav"/>
                                        </p:tgtEl>
                                      </p:cMediaNode>
                                    </p:audio>
                                  </p:subTnLst>
                                </p:cTn>
                              </p:par>
                            </p:childTnLst>
                          </p:cTn>
                        </p:par>
                        <p:par>
                          <p:cTn id="88" fill="hold">
                            <p:stCondLst>
                              <p:cond delay="5000"/>
                            </p:stCondLst>
                            <p:childTnLst>
                              <p:par>
                                <p:cTn id="89" presetID="1" presetClass="entr" presetSubtype="0" fill="hold" grpId="0" nodeType="afterEffect">
                                  <p:stCondLst>
                                    <p:cond delay="1000"/>
                                  </p:stCondLst>
                                  <p:childTnLst>
                                    <p:set>
                                      <p:cBhvr>
                                        <p:cTn id="90"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5" name="beep.wav"/>
                                        </p:tgtEl>
                                      </p:cMediaNode>
                                    </p:audio>
                                  </p:subTnLst>
                                </p:cTn>
                              </p:par>
                            </p:childTnLst>
                          </p:cTn>
                        </p:par>
                        <p:par>
                          <p:cTn id="91" fill="hold">
                            <p:stCondLst>
                              <p:cond delay="6000"/>
                            </p:stCondLst>
                            <p:childTnLst>
                              <p:par>
                                <p:cTn id="92" presetID="1" presetClass="entr" presetSubtype="0" fill="hold" grpId="0" nodeType="afterEffect">
                                  <p:stCondLst>
                                    <p:cond delay="1000"/>
                                  </p:stCondLst>
                                  <p:childTnLst>
                                    <p:set>
                                      <p:cBhvr>
                                        <p:cTn id="93"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5" name="beep.wav"/>
                                        </p:tgtEl>
                                      </p:cMediaNode>
                                    </p:audio>
                                  </p:subTnLst>
                                </p:cTn>
                              </p:par>
                            </p:childTnLst>
                          </p:cTn>
                        </p:par>
                        <p:par>
                          <p:cTn id="94" fill="hold">
                            <p:stCondLst>
                              <p:cond delay="7000"/>
                            </p:stCondLst>
                            <p:childTnLst>
                              <p:par>
                                <p:cTn id="95" presetID="1" presetClass="entr" presetSubtype="0" fill="hold" grpId="0" nodeType="afterEffect">
                                  <p:stCondLst>
                                    <p:cond delay="1000"/>
                                  </p:stCondLst>
                                  <p:childTnLst>
                                    <p:set>
                                      <p:cBhvr>
                                        <p:cTn id="96"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5" name="beep.wav"/>
                                        </p:tgtEl>
                                      </p:cMediaNode>
                                    </p:audio>
                                  </p:subTnLst>
                                </p:cTn>
                              </p:par>
                            </p:childTnLst>
                          </p:cTn>
                        </p:par>
                        <p:par>
                          <p:cTn id="97" fill="hold">
                            <p:stCondLst>
                              <p:cond delay="8000"/>
                            </p:stCondLst>
                            <p:childTnLst>
                              <p:par>
                                <p:cTn id="98" presetID="1" presetClass="entr" presetSubtype="0" fill="hold" grpId="0" nodeType="afterEffect">
                                  <p:stCondLst>
                                    <p:cond delay="1000"/>
                                  </p:stCondLst>
                                  <p:childTnLst>
                                    <p:set>
                                      <p:cBhvr>
                                        <p:cTn id="99"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8"/>
                                            </p:cond>
                                          </p:stCondLst>
                                          <p:endCondLst>
                                            <p:cond evt="onStopAudio" delay="0">
                                              <p:tgtEl>
                                                <p:sldTgt/>
                                              </p:tgtEl>
                                            </p:cond>
                                          </p:endCondLst>
                                        </p:cTn>
                                        <p:tgtEl>
                                          <p:sndTgt r:embed="rId5" name="beep.wav"/>
                                        </p:tgtEl>
                                      </p:cMediaNode>
                                    </p:audio>
                                  </p:subTnLst>
                                </p:cTn>
                              </p:par>
                            </p:childTnLst>
                          </p:cTn>
                        </p:par>
                        <p:par>
                          <p:cTn id="100" fill="hold">
                            <p:stCondLst>
                              <p:cond delay="9000"/>
                            </p:stCondLst>
                            <p:childTnLst>
                              <p:par>
                                <p:cTn id="101" presetID="1" presetClass="entr" presetSubtype="0" fill="hold" grpId="0" nodeType="afterEffect">
                                  <p:stCondLst>
                                    <p:cond delay="1000"/>
                                  </p:stCondLst>
                                  <p:childTnLst>
                                    <p:set>
                                      <p:cBhvr>
                                        <p:cTn id="102"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01"/>
                                            </p:cond>
                                          </p:stCondLst>
                                          <p:endCondLst>
                                            <p:cond evt="onStopAudio" delay="0">
                                              <p:tgtEl>
                                                <p:sldTgt/>
                                              </p:tgtEl>
                                            </p:cond>
                                          </p:endCondLst>
                                        </p:cTn>
                                        <p:tgtEl>
                                          <p:sndTgt r:embed="rId5" name="beep.wav"/>
                                        </p:tgtEl>
                                      </p:cMediaNode>
                                    </p:audio>
                                  </p:subTnLst>
                                </p:cTn>
                              </p:par>
                            </p:childTnLst>
                          </p:cTn>
                        </p:par>
                        <p:par>
                          <p:cTn id="103" fill="hold">
                            <p:stCondLst>
                              <p:cond delay="10000"/>
                            </p:stCondLst>
                            <p:childTnLst>
                              <p:par>
                                <p:cTn id="104" presetID="1" presetClass="entr" presetSubtype="0" fill="hold" grpId="0" nodeType="afterEffect">
                                  <p:stCondLst>
                                    <p:cond delay="1000"/>
                                  </p:stCondLst>
                                  <p:childTnLst>
                                    <p:set>
                                      <p:cBhvr>
                                        <p:cTn id="105"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27"/>
                  </p:tgtEl>
                </p:cond>
              </p:nextCondLst>
            </p:seq>
          </p:childTnLst>
        </p:cTn>
      </p:par>
    </p:tnLst>
    <p:bldLst>
      <p:bldP spid="11" grpId="0" animBg="1"/>
      <p:bldP spid="12" grpId="0" animBg="1"/>
      <p:bldP spid="13"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6" name="图片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7" name="图片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2" name="组合 1"/>
          <p:cNvGrpSpPr/>
          <p:nvPr/>
        </p:nvGrpSpPr>
        <p:grpSpPr>
          <a:xfrm>
            <a:off x="1267" y="4423720"/>
            <a:ext cx="12215448" cy="2445422"/>
            <a:chOff x="-23447" y="4479679"/>
            <a:chExt cx="12215448" cy="2387174"/>
          </a:xfrm>
        </p:grpSpPr>
        <p:pic>
          <p:nvPicPr>
            <p:cNvPr id="8" name="图片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9" name="图片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0" name="图片 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3" name="图片 12"/>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14" name="图片 1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pic>
        <p:nvPicPr>
          <p:cNvPr id="19" name="图片 1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95043" y="1033211"/>
            <a:ext cx="1399401" cy="1146484"/>
          </a:xfrm>
          <a:prstGeom prst="rect">
            <a:avLst/>
          </a:prstGeom>
        </p:spPr>
      </p:pic>
      <p:pic>
        <p:nvPicPr>
          <p:cNvPr id="16" name="Picture 15">
            <a:extLst>
              <a:ext uri="{FF2B5EF4-FFF2-40B4-BE49-F238E27FC236}">
                <a16:creationId xmlns:a16="http://schemas.microsoft.com/office/drawing/2014/main" id="{5042C9EB-DF83-4352-85A5-E3F378F047D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35709" y="2099616"/>
            <a:ext cx="4171535" cy="4339583"/>
          </a:xfrm>
          <a:prstGeom prst="rect">
            <a:avLst/>
          </a:prstGeom>
        </p:spPr>
      </p:pic>
      <p:pic>
        <p:nvPicPr>
          <p:cNvPr id="18" name="图片 18">
            <a:extLst>
              <a:ext uri="{FF2B5EF4-FFF2-40B4-BE49-F238E27FC236}">
                <a16:creationId xmlns:a16="http://schemas.microsoft.com/office/drawing/2014/main" id="{86B6DCD2-8CE5-4B0B-B266-4A613C09A84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1093442" y="83021"/>
            <a:ext cx="1399401" cy="1146484"/>
          </a:xfrm>
          <a:prstGeom prst="rect">
            <a:avLst/>
          </a:prstGeom>
        </p:spPr>
      </p:pic>
      <p:pic>
        <p:nvPicPr>
          <p:cNvPr id="11" name="Picture 10">
            <a:extLst>
              <a:ext uri="{FF2B5EF4-FFF2-40B4-BE49-F238E27FC236}">
                <a16:creationId xmlns:a16="http://schemas.microsoft.com/office/drawing/2014/main" id="{9A4EED07-9F58-9E35-E788-43DE8698F0D5}"/>
              </a:ext>
            </a:extLst>
          </p:cNvPr>
          <p:cNvPicPr>
            <a:picLocks noChangeAspect="1"/>
          </p:cNvPicPr>
          <p:nvPr/>
        </p:nvPicPr>
        <p:blipFill>
          <a:blip r:embed="rId14"/>
          <a:stretch>
            <a:fillRect/>
          </a:stretch>
        </p:blipFill>
        <p:spPr>
          <a:xfrm>
            <a:off x="-130887" y="606630"/>
            <a:ext cx="8071804" cy="2645893"/>
          </a:xfrm>
          <a:prstGeom prst="rect">
            <a:avLst/>
          </a:prstGeom>
        </p:spPr>
      </p:pic>
      <p:pic>
        <p:nvPicPr>
          <p:cNvPr id="21" name="Picture 20">
            <a:extLst>
              <a:ext uri="{FF2B5EF4-FFF2-40B4-BE49-F238E27FC236}">
                <a16:creationId xmlns:a16="http://schemas.microsoft.com/office/drawing/2014/main" id="{FAE816D7-E9E7-10FB-8A31-EBFA6B411E51}"/>
              </a:ext>
            </a:extLst>
          </p:cNvPr>
          <p:cNvPicPr>
            <a:picLocks noChangeAspect="1"/>
          </p:cNvPicPr>
          <p:nvPr/>
        </p:nvPicPr>
        <p:blipFill>
          <a:blip r:embed="rId15"/>
          <a:stretch>
            <a:fillRect/>
          </a:stretch>
        </p:blipFill>
        <p:spPr>
          <a:xfrm>
            <a:off x="4379119" y="3928449"/>
            <a:ext cx="2176461" cy="963251"/>
          </a:xfrm>
          <a:prstGeom prst="rect">
            <a:avLst/>
          </a:prstGeom>
        </p:spPr>
      </p:pic>
      <p:pic>
        <p:nvPicPr>
          <p:cNvPr id="4" name="Picture 3">
            <a:extLst>
              <a:ext uri="{FF2B5EF4-FFF2-40B4-BE49-F238E27FC236}">
                <a16:creationId xmlns:a16="http://schemas.microsoft.com/office/drawing/2014/main" id="{5D241C0B-5B5C-0C4F-6C1B-8155D7E4591F}"/>
              </a:ext>
            </a:extLst>
          </p:cNvPr>
          <p:cNvPicPr>
            <a:picLocks noChangeAspect="1"/>
          </p:cNvPicPr>
          <p:nvPr/>
        </p:nvPicPr>
        <p:blipFill>
          <a:blip r:embed="rId16"/>
          <a:stretch>
            <a:fillRect/>
          </a:stretch>
        </p:blipFill>
        <p:spPr>
          <a:xfrm>
            <a:off x="931913" y="1833643"/>
            <a:ext cx="9089924" cy="2523963"/>
          </a:xfrm>
          <a:prstGeom prst="rect">
            <a:avLst/>
          </a:prstGeom>
        </p:spPr>
      </p:pic>
    </p:spTree>
    <p:extLst>
      <p:ext uri="{BB962C8B-B14F-4D97-AF65-F5344CB8AC3E}">
        <p14:creationId xmlns:p14="http://schemas.microsoft.com/office/powerpoint/2010/main" val="30100467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300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47" presetClass="entr" presetSubtype="0" fill="hold" nodeType="withEffect">
                                  <p:stCondLst>
                                    <p:cond delay="400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2" presetClass="entr" presetSubtype="6" fill="hold" nodeType="withEffect">
                                  <p:stCondLst>
                                    <p:cond delay="40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2000" fill="hold"/>
                                        <p:tgtEl>
                                          <p:spTgt spid="19"/>
                                        </p:tgtEl>
                                        <p:attrNameLst>
                                          <p:attrName>ppt_x</p:attrName>
                                        </p:attrNameLst>
                                      </p:cBhvr>
                                      <p:tavLst>
                                        <p:tav tm="0">
                                          <p:val>
                                            <p:strVal val="1+#ppt_w/2"/>
                                          </p:val>
                                        </p:tav>
                                        <p:tav tm="100000">
                                          <p:val>
                                            <p:strVal val="#ppt_x"/>
                                          </p:val>
                                        </p:tav>
                                      </p:tavLst>
                                    </p:anim>
                                    <p:anim calcmode="lin" valueType="num">
                                      <p:cBhvr additive="base">
                                        <p:cTn id="36" dur="20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arn(inVertical)">
                                      <p:cBhvr>
                                        <p:cTn id="45" dur="500"/>
                                        <p:tgtEl>
                                          <p:spTgt spid="21"/>
                                        </p:tgtEl>
                                      </p:cBhvr>
                                    </p:animEffect>
                                  </p:childTnLst>
                                </p:cTn>
                              </p:par>
                              <p:par>
                                <p:cTn id="46" presetID="16" presetClass="entr" presetSubtype="21" fill="hold"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barn(inVertical)">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2041" y="2719705"/>
            <a:ext cx="2222803" cy="3545172"/>
          </a:xfrm>
          <a:prstGeom prst="rect">
            <a:avLst/>
          </a:prstGeom>
        </p:spPr>
      </p:pic>
      <p:pic>
        <p:nvPicPr>
          <p:cNvPr id="6" name="图片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843" y="3304754"/>
            <a:ext cx="1771603" cy="3249667"/>
          </a:xfrm>
          <a:prstGeom prst="rect">
            <a:avLst/>
          </a:prstGeom>
        </p:spPr>
      </p:pic>
      <p:pic>
        <p:nvPicPr>
          <p:cNvPr id="7" name="图片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41739" y="-1027142"/>
            <a:ext cx="2670169" cy="2670169"/>
          </a:xfrm>
          <a:prstGeom prst="rect">
            <a:avLst/>
          </a:prstGeom>
        </p:spPr>
      </p:pic>
      <p:pic>
        <p:nvPicPr>
          <p:cNvPr id="12" name="图片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0"/>
            <a:ext cx="4263081" cy="1643027"/>
          </a:xfrm>
          <a:prstGeom prst="rect">
            <a:avLst/>
          </a:prstGeom>
        </p:spPr>
      </p:pic>
      <p:grpSp>
        <p:nvGrpSpPr>
          <p:cNvPr id="2" name="组合 1"/>
          <p:cNvGrpSpPr/>
          <p:nvPr/>
        </p:nvGrpSpPr>
        <p:grpSpPr>
          <a:xfrm>
            <a:off x="1267" y="4423720"/>
            <a:ext cx="12215448" cy="2445422"/>
            <a:chOff x="-23447" y="4479679"/>
            <a:chExt cx="12215448" cy="2387174"/>
          </a:xfrm>
        </p:grpSpPr>
        <p:pic>
          <p:nvPicPr>
            <p:cNvPr id="8" name="图片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93677" y="5216647"/>
              <a:ext cx="4063658" cy="1594462"/>
            </a:xfrm>
            <a:prstGeom prst="rect">
              <a:avLst/>
            </a:prstGeom>
          </p:spPr>
        </p:pic>
        <p:pic>
          <p:nvPicPr>
            <p:cNvPr id="9" name="图片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45414" y="4971764"/>
              <a:ext cx="3311839" cy="1612130"/>
            </a:xfrm>
            <a:prstGeom prst="rect">
              <a:avLst/>
            </a:prstGeom>
          </p:spPr>
        </p:pic>
        <p:pic>
          <p:nvPicPr>
            <p:cNvPr id="10" name="图片 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5796243"/>
              <a:ext cx="12192000" cy="1070610"/>
            </a:xfrm>
            <a:prstGeom prst="rect">
              <a:avLst/>
            </a:prstGeom>
          </p:spPr>
        </p:pic>
        <p:pic>
          <p:nvPicPr>
            <p:cNvPr id="13" name="图片 12"/>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3447" y="4479679"/>
              <a:ext cx="12203723" cy="2383540"/>
            </a:xfrm>
            <a:prstGeom prst="rect">
              <a:avLst/>
            </a:prstGeom>
          </p:spPr>
        </p:pic>
      </p:grpSp>
      <p:pic>
        <p:nvPicPr>
          <p:cNvPr id="14" name="图片 1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04276" y="5015433"/>
            <a:ext cx="2864935" cy="1487494"/>
          </a:xfrm>
          <a:prstGeom prst="rect">
            <a:avLst/>
          </a:prstGeom>
        </p:spPr>
      </p:pic>
      <p:pic>
        <p:nvPicPr>
          <p:cNvPr id="19" name="图片 1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611428" y="953132"/>
            <a:ext cx="1399401" cy="1146484"/>
          </a:xfrm>
          <a:prstGeom prst="rect">
            <a:avLst/>
          </a:prstGeom>
        </p:spPr>
      </p:pic>
      <p:pic>
        <p:nvPicPr>
          <p:cNvPr id="16" name="Picture 15">
            <a:extLst>
              <a:ext uri="{FF2B5EF4-FFF2-40B4-BE49-F238E27FC236}">
                <a16:creationId xmlns:a16="http://schemas.microsoft.com/office/drawing/2014/main" id="{5042C9EB-DF83-4352-85A5-E3F378F047D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08006" y="2213379"/>
            <a:ext cx="4171535" cy="4339583"/>
          </a:xfrm>
          <a:prstGeom prst="rect">
            <a:avLst/>
          </a:prstGeom>
        </p:spPr>
      </p:pic>
      <p:pic>
        <p:nvPicPr>
          <p:cNvPr id="18" name="图片 18">
            <a:extLst>
              <a:ext uri="{FF2B5EF4-FFF2-40B4-BE49-F238E27FC236}">
                <a16:creationId xmlns:a16="http://schemas.microsoft.com/office/drawing/2014/main" id="{65686B99-D9FD-4651-830B-17789F6F985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1093442" y="19881"/>
            <a:ext cx="1399401" cy="1146484"/>
          </a:xfrm>
          <a:prstGeom prst="rect">
            <a:avLst/>
          </a:prstGeom>
        </p:spPr>
      </p:pic>
      <p:pic>
        <p:nvPicPr>
          <p:cNvPr id="4" name="Picture 3">
            <a:extLst>
              <a:ext uri="{FF2B5EF4-FFF2-40B4-BE49-F238E27FC236}">
                <a16:creationId xmlns:a16="http://schemas.microsoft.com/office/drawing/2014/main" id="{0B4CB4C1-E56A-A398-5408-B31AE7D440C1}"/>
              </a:ext>
            </a:extLst>
          </p:cNvPr>
          <p:cNvPicPr>
            <a:picLocks noChangeAspect="1"/>
          </p:cNvPicPr>
          <p:nvPr/>
        </p:nvPicPr>
        <p:blipFill>
          <a:blip r:embed="rId14"/>
          <a:stretch>
            <a:fillRect/>
          </a:stretch>
        </p:blipFill>
        <p:spPr>
          <a:xfrm>
            <a:off x="2665969" y="976675"/>
            <a:ext cx="6212362" cy="4828450"/>
          </a:xfrm>
          <a:prstGeom prst="rect">
            <a:avLst/>
          </a:prstGeom>
        </p:spPr>
      </p:pic>
    </p:spTree>
    <p:extLst>
      <p:ext uri="{BB962C8B-B14F-4D97-AF65-F5344CB8AC3E}">
        <p14:creationId xmlns:p14="http://schemas.microsoft.com/office/powerpoint/2010/main" val="33327145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47"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2000" fill="hold"/>
                                        <p:tgtEl>
                                          <p:spTgt spid="19"/>
                                        </p:tgtEl>
                                        <p:attrNameLst>
                                          <p:attrName>ppt_x</p:attrName>
                                        </p:attrNameLst>
                                      </p:cBhvr>
                                      <p:tavLst>
                                        <p:tav tm="0">
                                          <p:val>
                                            <p:strVal val="1+#ppt_w/2"/>
                                          </p:val>
                                        </p:tav>
                                        <p:tav tm="100000">
                                          <p:val>
                                            <p:strVal val="#ppt_x"/>
                                          </p:val>
                                        </p:tav>
                                      </p:tavLst>
                                    </p:anim>
                                    <p:anim calcmode="lin" valueType="num">
                                      <p:cBhvr additive="base">
                                        <p:cTn id="36" dur="20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barn(inVertical)">
                                      <p:cBhvr>
                                        <p:cTn id="4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567</Words>
  <Application>Microsoft Office PowerPoint</Application>
  <PresentationFormat>Widescreen</PresentationFormat>
  <Paragraphs>101</Paragraphs>
  <Slides>15</Slides>
  <Notes>9</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.VnBlack</vt:lpstr>
      <vt:lpstr>Arial</vt:lpstr>
      <vt:lpstr>Calibri</vt:lpstr>
      <vt:lpstr>Calibri Light</vt:lpstr>
      <vt:lpstr>Cambria</vt:lpstr>
      <vt:lpstr>Times New Roman</vt:lpstr>
      <vt:lpstr>Office 主题</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2024-04-06T12:49:03Z</dcterms:created>
  <dcterms:modified xsi:type="dcterms:W3CDTF">2024-04-06T13:20:40Z</dcterms:modified>
</cp:coreProperties>
</file>