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6" r:id="rId3"/>
    <p:sldMasterId id="2147483688" r:id="rId4"/>
    <p:sldMasterId id="2147483700" r:id="rId5"/>
  </p:sldMasterIdLst>
  <p:notesMasterIdLst>
    <p:notesMasterId r:id="rId28"/>
  </p:notesMasterIdLst>
  <p:sldIdLst>
    <p:sldId id="337" r:id="rId6"/>
    <p:sldId id="313" r:id="rId7"/>
    <p:sldId id="2007577215" r:id="rId8"/>
    <p:sldId id="291" r:id="rId9"/>
    <p:sldId id="2007577227" r:id="rId10"/>
    <p:sldId id="2007577228" r:id="rId11"/>
    <p:sldId id="330" r:id="rId12"/>
    <p:sldId id="272" r:id="rId13"/>
    <p:sldId id="311" r:id="rId14"/>
    <p:sldId id="4368" r:id="rId15"/>
    <p:sldId id="2007577229" r:id="rId16"/>
    <p:sldId id="2007577230" r:id="rId17"/>
    <p:sldId id="2007577231" r:id="rId18"/>
    <p:sldId id="2007577232" r:id="rId19"/>
    <p:sldId id="2007577233" r:id="rId20"/>
    <p:sldId id="332" r:id="rId21"/>
    <p:sldId id="350" r:id="rId22"/>
    <p:sldId id="2007577234" r:id="rId23"/>
    <p:sldId id="2007577235" r:id="rId24"/>
    <p:sldId id="2007577236" r:id="rId25"/>
    <p:sldId id="2007577237"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B88237-C18A-47BE-85AE-56BE82C00831}"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378C8-90AA-42EF-A567-0E131C61A0F3}" type="slidenum">
              <a:rPr lang="en-US" smtClean="0"/>
              <a:t>‹#›</a:t>
            </a:fld>
            <a:endParaRPr lang="en-US"/>
          </a:p>
        </p:txBody>
      </p:sp>
    </p:spTree>
    <p:extLst>
      <p:ext uri="{BB962C8B-B14F-4D97-AF65-F5344CB8AC3E}">
        <p14:creationId xmlns:p14="http://schemas.microsoft.com/office/powerpoint/2010/main" val="666493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17D22F-B348-42E0-959A-EC3A2580D9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920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20066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179177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206253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2140999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983730"/>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10/12/2023</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02608380"/>
      </p:ext>
    </p:extLst>
  </p:cSld>
  <p:clrMapOvr>
    <a:masterClrMapping/>
  </p:clrMapOvr>
  <p:transition spd="slow">
    <p:cover dir="l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26556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18" y="2130462"/>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83573203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53454528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37"/>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46105885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87"/>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87"/>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401200162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17" y="274639"/>
            <a:ext cx="10972801"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18" y="1535117"/>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18"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7"/>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34791508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0465638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39308113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65017837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85"/>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88"/>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300288971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35" y="4800636"/>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35"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35" y="5367374"/>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31671452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232900448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411"/>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411"/>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259392059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4F27F4-E913-43D7-AD0C-00B508DBCFB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3492971-D6CB-4E29-AD5E-C3C4381A9F5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87B076BE-7A61-44A4-BE97-989E7221E133}"/>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FF5C7B5-5B9A-4AFA-9EC4-4F4654FC02E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FDCC629-2424-4BDA-8274-584DD3574912}"/>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634116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536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524EA9-7100-4BAD-88BE-E73530FAACA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141E99D-9383-4CCE-8C78-F93B5E95FDD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DE5B506-081A-403D-A4FC-DB0D9DAB7940}"/>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924781E-6E8D-4496-A782-E04E43D1EDA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1A7BA04-B1A4-4565-B8A8-1200B49080FC}"/>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4254261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75378F-D804-45C0-8869-6810DE817EC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BB7C80B-8E48-477A-8215-64DA66D825B9}"/>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52785243-2A56-40A8-824A-3B7DE987CAF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4D27D962-982B-4D18-B23A-17BA96A5E926}"/>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F91538D5-3E18-49F0-B727-218B9F3E6DE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B804F80-DF02-41FA-A80D-4382DD7E772B}"/>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885702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633790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392938-EEB7-424E-8CE9-CEC34B78D15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07C6B9-CDDD-45B4-BCF8-CF7B8F6953B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5CAB06A-29B6-4B29-8DEC-15450FB43340}"/>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083C25F-368C-4216-849C-96B16AF983F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ABD49E5-FF5D-436E-B805-AD663129D808}"/>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0E0D386F-92A5-4253-A09B-50C7D900D285}"/>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659C9393-C265-4F5B-A271-72C94516345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496E8F71-058B-4A01-AF10-C98DFBAB6414}"/>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3499611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0E20E8-693B-4187-91B7-4ED53D5B82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C2235B9-7825-4857-A13A-44EB0539B320}"/>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19F43CE1-308D-4A8F-BF7C-34482D9C9DE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F2C6E43-66A4-4537-935F-64BFD31FF66E}"/>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2995431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DEA18B4-4107-4E56-BE2B-DB24DC16CA49}"/>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A303D616-43D3-4283-B269-E8DCB932895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77DDA00-571E-4BA2-81BF-184052025A9F}"/>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3521245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461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7D44D9-5906-4444-A2E3-82B13E714E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E9AA3FA-2CD3-493F-8734-89E07A35946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2B53FEB-9E2D-4956-9D7E-CB8C8B21E7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336B280-EC89-44E4-B8B2-7AA6F98B5A1F}"/>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86AE7856-2077-4F60-A12B-B38DD45105E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7E453A37-A6B7-45DC-B9D5-0C6A0B0E149A}"/>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394890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D1F83A-D995-4DA6-B0BF-E5E9E789304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D9CD03B-1487-40AF-B331-B0E4932D3810}"/>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9D57E2-B860-44E0-9AF4-67C43FFE6E07}"/>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E198EF83-F0D5-4924-B50A-63CD12603A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7156CA0-1F81-4701-B1B5-7A7B73492881}"/>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1817290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6A8EB87-89B7-4DC2-886F-D82971062EAC}"/>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BACC57C-342E-48B2-8BEF-335D81EB15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E70D7DA-C54F-4E6C-8577-97D6C4F57B34}"/>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38A5339C-8C92-490C-B8BE-D9AE0EB8820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69922C0-8706-4F1B-A4F5-FB826806D0D1}"/>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716934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B888-9F6D-8DB5-CEE6-548394E531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061CAD-DB06-3060-90CC-78502AB9A9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EF9C3F-CE21-B1E3-489C-1BC8E65235DF}"/>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5" name="Footer Placeholder 4">
            <a:extLst>
              <a:ext uri="{FF2B5EF4-FFF2-40B4-BE49-F238E27FC236}">
                <a16:creationId xmlns:a16="http://schemas.microsoft.com/office/drawing/2014/main" id="{1982F5C7-93EB-796F-67FB-5E33C98E9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7644BC-A0D3-2DAA-A653-EE4B041A1C63}"/>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9396201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69217-7B25-2E76-3736-3DE8090DF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12A94B-7244-A245-28B3-3CDFFC72E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5EC37-D8E9-D6D6-E9F6-0B70CC437DBB}"/>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5" name="Footer Placeholder 4">
            <a:extLst>
              <a:ext uri="{FF2B5EF4-FFF2-40B4-BE49-F238E27FC236}">
                <a16:creationId xmlns:a16="http://schemas.microsoft.com/office/drawing/2014/main" id="{A469E0EA-68E5-D548-19DC-400A8D9F3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3202B6-3668-F4F8-0DC7-2E8F611F14A2}"/>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3895955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0825B-45FD-1248-178B-3BB7B7B3BE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075EAD-8F1C-1ED6-3016-3BD52A3A4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F34B03-1191-306B-86A9-88BA295B2275}"/>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5" name="Footer Placeholder 4">
            <a:extLst>
              <a:ext uri="{FF2B5EF4-FFF2-40B4-BE49-F238E27FC236}">
                <a16:creationId xmlns:a16="http://schemas.microsoft.com/office/drawing/2014/main" id="{F96A6EFE-E391-3F9C-17B0-CBE917F1D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98DAD-C677-FA89-FD44-882A7190517C}"/>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35406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270892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BD682-ED74-22F7-F393-D30E11A55C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27AEA3-09C9-7961-34F4-F13CC1E28A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EDED81-8145-F0A2-3849-B80E006CF4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69D85F-49BD-9D42-05E1-287E5576C529}"/>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6" name="Footer Placeholder 5">
            <a:extLst>
              <a:ext uri="{FF2B5EF4-FFF2-40B4-BE49-F238E27FC236}">
                <a16:creationId xmlns:a16="http://schemas.microsoft.com/office/drawing/2014/main" id="{7FBCC5DA-3E0B-D089-E15C-C89A7F4CC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FA5A1E-3066-8072-8F7C-C6ABC1D1081A}"/>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14275900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7B1F4-2F7D-4D58-EFD2-39D56E3120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798262-04D6-3C39-F965-82B46D8EEB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EA6030-419C-2466-BD4D-D20FC01048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01ED0C-487F-4690-4777-E75FC1EA45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B97570-8C14-151D-D4C7-1CE4E3D65D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9ABFD5-E465-C790-CBC7-B485033D6450}"/>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8" name="Footer Placeholder 7">
            <a:extLst>
              <a:ext uri="{FF2B5EF4-FFF2-40B4-BE49-F238E27FC236}">
                <a16:creationId xmlns:a16="http://schemas.microsoft.com/office/drawing/2014/main" id="{275D340A-C167-B866-83D7-79742690B3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ABD4-0852-0511-D063-0BBFC4722D86}"/>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42858232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123B3-8D93-6A81-4F04-A143503D45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0443AD-257A-1545-EF93-CDB0D2D2096B}"/>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4" name="Footer Placeholder 3">
            <a:extLst>
              <a:ext uri="{FF2B5EF4-FFF2-40B4-BE49-F238E27FC236}">
                <a16:creationId xmlns:a16="http://schemas.microsoft.com/office/drawing/2014/main" id="{48640CFC-8A6D-4E9E-8F6F-D544DD7A2D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36D19A-3049-AE51-EEDA-B008A5AFDBE3}"/>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875289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A99412-78A0-331A-870A-E26CC74C232C}"/>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3" name="Footer Placeholder 2">
            <a:extLst>
              <a:ext uri="{FF2B5EF4-FFF2-40B4-BE49-F238E27FC236}">
                <a16:creationId xmlns:a16="http://schemas.microsoft.com/office/drawing/2014/main" id="{3452E0F3-75A0-D68F-1834-D953961A56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FF3776-7BDC-E035-638A-88F553AB0218}"/>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11825539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8C92-F471-03CF-BB62-5E42452851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5BE655-5B71-49A2-43BE-2390FFEB98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AB24F0-85D1-3F29-060F-924D86A08A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9E712A-A2F3-7D1E-7ED7-48A35E1DE53B}"/>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6" name="Footer Placeholder 5">
            <a:extLst>
              <a:ext uri="{FF2B5EF4-FFF2-40B4-BE49-F238E27FC236}">
                <a16:creationId xmlns:a16="http://schemas.microsoft.com/office/drawing/2014/main" id="{E6ADEDBD-6C7B-FCEC-E667-D29D7BA79B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BA53AA-5F7A-9848-5B7E-499905B4F674}"/>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0134993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2520F-FAC9-84F3-7AB9-E52B8845A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446F80-71AB-038A-C7E2-169E3BDA4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21B75D-5DD1-A8C8-F3A6-73077DFCE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94A8D-A9D3-03C3-25B3-30421BDB57D0}"/>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6" name="Footer Placeholder 5">
            <a:extLst>
              <a:ext uri="{FF2B5EF4-FFF2-40B4-BE49-F238E27FC236}">
                <a16:creationId xmlns:a16="http://schemas.microsoft.com/office/drawing/2014/main" id="{0FD36618-8DC2-51FE-8AD6-0DC7B3E402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4B771-30D0-D674-43DD-9CD31324FF04}"/>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900732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9082D-D488-7DE9-871F-04845EEF4A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6F8FB5-4343-0FD4-4058-E7992C1793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E6B44-5061-0EB6-EFCF-4564EB0DF54B}"/>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5" name="Footer Placeholder 4">
            <a:extLst>
              <a:ext uri="{FF2B5EF4-FFF2-40B4-BE49-F238E27FC236}">
                <a16:creationId xmlns:a16="http://schemas.microsoft.com/office/drawing/2014/main" id="{64DFB350-42EA-E854-0C54-E35CDB7055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7145D8-2E1C-6339-9FB5-1508AED1286A}"/>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5262361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22503E-CBA8-3861-146F-2F72193527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206BBD-70ED-02F8-0C1C-2DDF7DBCB6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A7CBB-9DC8-F851-2352-CFA49FA64AD4}"/>
              </a:ext>
            </a:extLst>
          </p:cNvPr>
          <p:cNvSpPr>
            <a:spLocks noGrp="1"/>
          </p:cNvSpPr>
          <p:nvPr>
            <p:ph type="dt" sz="half" idx="10"/>
          </p:nvPr>
        </p:nvSpPr>
        <p:spPr/>
        <p:txBody>
          <a:bodyPr/>
          <a:lstStyle/>
          <a:p>
            <a:fld id="{D8D1F878-0CB8-460B-A584-12D54E1B7CC5}" type="datetimeFigureOut">
              <a:rPr lang="en-US" smtClean="0"/>
              <a:t>12/10/2023</a:t>
            </a:fld>
            <a:endParaRPr lang="en-US"/>
          </a:p>
        </p:txBody>
      </p:sp>
      <p:sp>
        <p:nvSpPr>
          <p:cNvPr id="5" name="Footer Placeholder 4">
            <a:extLst>
              <a:ext uri="{FF2B5EF4-FFF2-40B4-BE49-F238E27FC236}">
                <a16:creationId xmlns:a16="http://schemas.microsoft.com/office/drawing/2014/main" id="{8CFD35EA-3D50-83DC-1961-0037E92A28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947ADD-CC1A-882F-83F0-887FBA97FC9E}"/>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65157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145053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751140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035617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756014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868935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D7517B6D-3D3E-E96B-2C7F-F3F3852AB7B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92024" y="123825"/>
            <a:ext cx="1209675" cy="1209675"/>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7F61456B-AD85-A31D-53E4-D7F52A9AE68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66634" y="7904246"/>
            <a:ext cx="1209675" cy="1209675"/>
          </a:xfrm>
          <a:prstGeom prst="rect">
            <a:avLst/>
          </a:prstGeom>
        </p:spPr>
      </p:pic>
    </p:spTree>
    <p:extLst>
      <p:ext uri="{BB962C8B-B14F-4D97-AF65-F5344CB8AC3E}">
        <p14:creationId xmlns:p14="http://schemas.microsoft.com/office/powerpoint/2010/main" val="4000713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5236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4C13237A-E9E3-4545-83DE-FAE2F7BC242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609617" y="274639"/>
            <a:ext cx="10972801"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17" y="1600206"/>
            <a:ext cx="10972801"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87"/>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5B7FB242-887E-4FBD-BBF2-BE5F9D1D0288}" type="datetimeFigureOut">
              <a:rPr lang="zh-CN" altLang="en-US" smtClean="0">
                <a:solidFill>
                  <a:prstClr val="black">
                    <a:tint val="75000"/>
                  </a:prstClr>
                </a:solidFill>
              </a:rPr>
              <a:pPr defTabSz="1219170"/>
              <a:t>2023/12/10</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18" y="6356387"/>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7618" y="6356387"/>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2881899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mc:AlternateContent xmlns:mc="http://schemas.openxmlformats.org/markup-compatibility/2006" xmlns:p14="http://schemas.microsoft.com/office/powerpoint/2010/main">
    <mc:Choice Requires="p14">
      <p:transition p14:dur="0" advTm="3000"/>
    </mc:Choice>
    <mc:Fallback xmlns="">
      <p:transition advTm="3000"/>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3996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C53A24-F379-1A0C-74E8-92DAAD7986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3193B8-6013-5DC0-D3C4-136BE60DA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B9180D-5066-B0F1-1C18-938F5F1874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1F878-0CB8-460B-A584-12D54E1B7CC5}" type="datetimeFigureOut">
              <a:rPr lang="en-US" smtClean="0"/>
              <a:t>12/10/2023</a:t>
            </a:fld>
            <a:endParaRPr lang="en-US"/>
          </a:p>
        </p:txBody>
      </p:sp>
      <p:sp>
        <p:nvSpPr>
          <p:cNvPr id="5" name="Footer Placeholder 4">
            <a:extLst>
              <a:ext uri="{FF2B5EF4-FFF2-40B4-BE49-F238E27FC236}">
                <a16:creationId xmlns:a16="http://schemas.microsoft.com/office/drawing/2014/main" id="{1E45B468-9AB6-1BAB-FEAC-0C2A20919A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2E555-8DCE-71A4-AD4E-108CBCCF3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FD34-6CFF-4031-A383-530E89E8668B}" type="slidenum">
              <a:rPr lang="en-US" smtClean="0"/>
              <a:t>‹#›</a:t>
            </a:fld>
            <a:endParaRPr lang="en-US"/>
          </a:p>
        </p:txBody>
      </p:sp>
      <p:pic>
        <p:nvPicPr>
          <p:cNvPr id="11" name="Picture 10">
            <a:extLst>
              <a:ext uri="{FF2B5EF4-FFF2-40B4-BE49-F238E27FC236}">
                <a16:creationId xmlns:a16="http://schemas.microsoft.com/office/drawing/2014/main" id="{F98E76A4-5BD0-1C08-BD6C-2682B4BCB2B6}"/>
              </a:ext>
            </a:extLst>
          </p:cNvPr>
          <p:cNvPicPr>
            <a:picLocks noChangeAspect="1"/>
          </p:cNvPicPr>
          <p:nvPr userDrawn="1"/>
        </p:nvPicPr>
        <p:blipFill>
          <a:blip r:embed="rId13"/>
          <a:stretch>
            <a:fillRect/>
          </a:stretch>
        </p:blipFill>
        <p:spPr>
          <a:xfrm>
            <a:off x="-152942" y="7057491"/>
            <a:ext cx="6248942" cy="1828959"/>
          </a:xfrm>
          <a:prstGeom prst="rect">
            <a:avLst/>
          </a:prstGeom>
        </p:spPr>
      </p:pic>
    </p:spTree>
    <p:extLst>
      <p:ext uri="{BB962C8B-B14F-4D97-AF65-F5344CB8AC3E}">
        <p14:creationId xmlns:p14="http://schemas.microsoft.com/office/powerpoint/2010/main" val="22677470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32.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1.xml"/><Relationship Id="rId6" Type="http://schemas.microsoft.com/office/2007/relationships/hdphoto" Target="../media/hdphoto2.wdp"/><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3.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microsoft.com/office/2007/relationships/media" Target="../media/media2.mp4"/><Relationship Id="rId7" Type="http://schemas.openxmlformats.org/officeDocument/2006/relationships/image" Target="../media/image13.png"/><Relationship Id="rId12" Type="http://schemas.openxmlformats.org/officeDocument/2006/relationships/image" Target="../media/image17.GI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audio" Target="../media/audio1.wav"/><Relationship Id="rId11" Type="http://schemas.openxmlformats.org/officeDocument/2006/relationships/image" Target="../media/image16.GIF"/><Relationship Id="rId5" Type="http://schemas.openxmlformats.org/officeDocument/2006/relationships/slideLayout" Target="../slideLayouts/slideLayout43.xml"/><Relationship Id="rId15" Type="http://schemas.openxmlformats.org/officeDocument/2006/relationships/image" Target="../media/image12.png"/><Relationship Id="rId10" Type="http://schemas.openxmlformats.org/officeDocument/2006/relationships/audio" Target="../media/audio2.wav"/><Relationship Id="rId4" Type="http://schemas.openxmlformats.org/officeDocument/2006/relationships/video" Target="../media/media2.mp4"/><Relationship Id="rId9" Type="http://schemas.openxmlformats.org/officeDocument/2006/relationships/image" Target="../media/image15.jpe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43.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11" Type="http://schemas.openxmlformats.org/officeDocument/2006/relationships/image" Target="../media/image17.GIF"/><Relationship Id="rId5" Type="http://schemas.openxmlformats.org/officeDocument/2006/relationships/image" Target="../media/image13.png"/><Relationship Id="rId10" Type="http://schemas.openxmlformats.org/officeDocument/2006/relationships/image" Target="../media/image16.GIF"/><Relationship Id="rId4" Type="http://schemas.openxmlformats.org/officeDocument/2006/relationships/audio" Target="../media/audio1.wav"/><Relationship Id="rId9" Type="http://schemas.openxmlformats.org/officeDocument/2006/relationships/audio" Target="../media/audio2.wav"/></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43.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11" Type="http://schemas.openxmlformats.org/officeDocument/2006/relationships/image" Target="../media/image17.GIF"/><Relationship Id="rId5" Type="http://schemas.openxmlformats.org/officeDocument/2006/relationships/image" Target="../media/image13.png"/><Relationship Id="rId10" Type="http://schemas.openxmlformats.org/officeDocument/2006/relationships/image" Target="../media/image16.GIF"/><Relationship Id="rId4" Type="http://schemas.openxmlformats.org/officeDocument/2006/relationships/audio" Target="../media/audio1.wav"/><Relationship Id="rId9"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AF8A62-649A-4E1C-B0AD-921D20DB611E}"/>
              </a:ext>
            </a:extLst>
          </p:cNvPr>
          <p:cNvPicPr>
            <a:picLocks noChangeAspect="1"/>
          </p:cNvPicPr>
          <p:nvPr/>
        </p:nvPicPr>
        <p:blipFill>
          <a:blip r:embed="rId3"/>
          <a:stretch>
            <a:fillRect/>
          </a:stretch>
        </p:blipFill>
        <p:spPr>
          <a:xfrm>
            <a:off x="0" y="0"/>
            <a:ext cx="12192000" cy="6858000"/>
          </a:xfrm>
          <a:prstGeom prst="rect">
            <a:avLst/>
          </a:prstGeom>
        </p:spPr>
      </p:pic>
      <p:sp>
        <p:nvSpPr>
          <p:cNvPr id="11" name="Rounded Rectangle 3">
            <a:extLst>
              <a:ext uri="{FF2B5EF4-FFF2-40B4-BE49-F238E27FC236}">
                <a16:creationId xmlns:a16="http://schemas.microsoft.com/office/drawing/2014/main" id="{F1DDAB3C-F8AF-448B-8FE2-16A5003D5415}"/>
              </a:ext>
            </a:extLst>
          </p:cNvPr>
          <p:cNvSpPr/>
          <p:nvPr/>
        </p:nvSpPr>
        <p:spPr>
          <a:xfrm>
            <a:off x="914400" y="476250"/>
            <a:ext cx="10972799" cy="5267325"/>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solidFill>
            <a:srgbClr val="FFFFFF">
              <a:alpha val="81961"/>
            </a:srgbClr>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DB324FA1-0C86-44A2-F875-8EDD1A8608AF}"/>
              </a:ext>
            </a:extLst>
          </p:cNvPr>
          <p:cNvPicPr>
            <a:picLocks noChangeAspect="1"/>
          </p:cNvPicPr>
          <p:nvPr/>
        </p:nvPicPr>
        <p:blipFill>
          <a:blip r:embed="rId4"/>
          <a:stretch>
            <a:fillRect/>
          </a:stretch>
        </p:blipFill>
        <p:spPr>
          <a:xfrm>
            <a:off x="3679506" y="966908"/>
            <a:ext cx="4413887" cy="1609483"/>
          </a:xfrm>
          <a:prstGeom prst="rect">
            <a:avLst/>
          </a:prstGeom>
        </p:spPr>
      </p:pic>
      <p:pic>
        <p:nvPicPr>
          <p:cNvPr id="4" name="Picture 3">
            <a:extLst>
              <a:ext uri="{FF2B5EF4-FFF2-40B4-BE49-F238E27FC236}">
                <a16:creationId xmlns:a16="http://schemas.microsoft.com/office/drawing/2014/main" id="{F4365314-7B9D-98A0-B4D3-5485AB97E584}"/>
              </a:ext>
            </a:extLst>
          </p:cNvPr>
          <p:cNvPicPr>
            <a:picLocks noChangeAspect="1"/>
          </p:cNvPicPr>
          <p:nvPr/>
        </p:nvPicPr>
        <p:blipFill>
          <a:blip r:embed="rId5"/>
          <a:stretch>
            <a:fillRect/>
          </a:stretch>
        </p:blipFill>
        <p:spPr>
          <a:xfrm>
            <a:off x="765713" y="2343824"/>
            <a:ext cx="11022523" cy="2017951"/>
          </a:xfrm>
          <a:prstGeom prst="rect">
            <a:avLst/>
          </a:prstGeom>
        </p:spPr>
      </p:pic>
      <p:pic>
        <p:nvPicPr>
          <p:cNvPr id="8" name="Picture 7">
            <a:extLst>
              <a:ext uri="{FF2B5EF4-FFF2-40B4-BE49-F238E27FC236}">
                <a16:creationId xmlns:a16="http://schemas.microsoft.com/office/drawing/2014/main" id="{78F45D6F-7D75-F9D0-EFE2-1D3D42625AA6}"/>
              </a:ext>
            </a:extLst>
          </p:cNvPr>
          <p:cNvPicPr>
            <a:picLocks noChangeAspect="1"/>
          </p:cNvPicPr>
          <p:nvPr/>
        </p:nvPicPr>
        <p:blipFill>
          <a:blip r:embed="rId6"/>
          <a:stretch>
            <a:fillRect/>
          </a:stretch>
        </p:blipFill>
        <p:spPr>
          <a:xfrm>
            <a:off x="5204346" y="3949780"/>
            <a:ext cx="2621507" cy="1072989"/>
          </a:xfrm>
          <a:prstGeom prst="rect">
            <a:avLst/>
          </a:prstGeom>
        </p:spPr>
      </p:pic>
    </p:spTree>
    <p:extLst>
      <p:ext uri="{BB962C8B-B14F-4D97-AF65-F5344CB8AC3E}">
        <p14:creationId xmlns:p14="http://schemas.microsoft.com/office/powerpoint/2010/main" val="1791403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62626" y="2066926"/>
            <a:ext cx="5715000" cy="268605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400" b="1" dirty="0">
                <a:solidFill>
                  <a:srgbClr val="002060"/>
                </a:solidFill>
                <a:latin typeface="Calibri" panose="020F0502020204030204" pitchFamily="34" charset="0"/>
                <a:ea typeface="Cambria" panose="02040503050406030204" pitchFamily="18" charset="0"/>
                <a:cs typeface="Calibri" panose="020F0502020204030204" pitchFamily="34" charset="0"/>
              </a:rPr>
              <a:t>Cung cấp nguồn thức ăn để đảm bảo đầy đủ chất dinh dưỡng.</a:t>
            </a:r>
            <a:endParaRPr kumimoji="0" lang="vi-VN" sz="44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00B69E30-16A8-C66F-269D-866DFEE1922F}"/>
              </a:ext>
            </a:extLst>
          </p:cNvPr>
          <p:cNvPicPr>
            <a:picLocks noChangeAspect="1"/>
          </p:cNvPicPr>
          <p:nvPr/>
        </p:nvPicPr>
        <p:blipFill>
          <a:blip r:embed="rId5"/>
          <a:stretch>
            <a:fillRect/>
          </a:stretch>
        </p:blipFill>
        <p:spPr>
          <a:xfrm>
            <a:off x="309562" y="2209801"/>
            <a:ext cx="5173935" cy="25955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66929936"/>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72151" y="1485900"/>
            <a:ext cx="5715000" cy="352425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a:solidFill>
                  <a:srgbClr val="002060"/>
                </a:solidFill>
                <a:latin typeface="Calibri" panose="020F0502020204030204" pitchFamily="34" charset="0"/>
                <a:ea typeface="Cambria" panose="02040503050406030204" pitchFamily="18" charset="0"/>
                <a:cs typeface="Calibri" panose="020F0502020204030204" pitchFamily="34" charset="0"/>
              </a:rPr>
              <a:t>Vệ sinh chuồng trại để giữ gìn vệ sinh môi trường sinh sống sạch sẽ.</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E6ABC980-0F5B-8EBA-CEF7-59BF2FB5CE53}"/>
              </a:ext>
            </a:extLst>
          </p:cNvPr>
          <p:cNvPicPr>
            <a:picLocks noChangeAspect="1"/>
          </p:cNvPicPr>
          <p:nvPr/>
        </p:nvPicPr>
        <p:blipFill>
          <a:blip r:embed="rId5"/>
          <a:stretch>
            <a:fillRect/>
          </a:stretch>
        </p:blipFill>
        <p:spPr>
          <a:xfrm>
            <a:off x="614362" y="1905000"/>
            <a:ext cx="4849029" cy="2657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52748017"/>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695950" y="2514601"/>
            <a:ext cx="6000749" cy="1962149"/>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a:solidFill>
                  <a:srgbClr val="002060"/>
                </a:solidFill>
                <a:latin typeface="Calibri" panose="020F0502020204030204" pitchFamily="34" charset="0"/>
                <a:ea typeface="Cambria" panose="02040503050406030204" pitchFamily="18" charset="0"/>
                <a:cs typeface="Calibri" panose="020F0502020204030204" pitchFamily="34" charset="0"/>
              </a:rPr>
              <a:t>Sưởi ấm để giữ ấm cơ thể.</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ABC55EE1-BFC6-4410-A512-960BBCBA1FE5}"/>
              </a:ext>
            </a:extLst>
          </p:cNvPr>
          <p:cNvPicPr>
            <a:picLocks noChangeAspect="1"/>
          </p:cNvPicPr>
          <p:nvPr/>
        </p:nvPicPr>
        <p:blipFill>
          <a:blip r:embed="rId5"/>
          <a:stretch>
            <a:fillRect/>
          </a:stretch>
        </p:blipFill>
        <p:spPr>
          <a:xfrm>
            <a:off x="623887" y="2028826"/>
            <a:ext cx="4729824" cy="2938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91677397"/>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24525" y="2371724"/>
            <a:ext cx="6000749" cy="2200275"/>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a:solidFill>
                  <a:srgbClr val="002060"/>
                </a:solidFill>
                <a:latin typeface="Calibri" panose="020F0502020204030204" pitchFamily="34" charset="0"/>
                <a:ea typeface="Cambria" panose="02040503050406030204" pitchFamily="18" charset="0"/>
                <a:cs typeface="Calibri" panose="020F0502020204030204" pitchFamily="34" charset="0"/>
              </a:rPr>
              <a:t>Tiêm phòng để phòng ngừa các bệnh.</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B3EED42A-BF8F-A5DE-E872-2A71A5B7315E}"/>
              </a:ext>
            </a:extLst>
          </p:cNvPr>
          <p:cNvPicPr>
            <a:picLocks noChangeAspect="1"/>
          </p:cNvPicPr>
          <p:nvPr/>
        </p:nvPicPr>
        <p:blipFill>
          <a:blip r:embed="rId5"/>
          <a:stretch>
            <a:fillRect/>
          </a:stretch>
        </p:blipFill>
        <p:spPr>
          <a:xfrm>
            <a:off x="719137" y="2028825"/>
            <a:ext cx="4605648" cy="2952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60308908"/>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15000" y="1990725"/>
            <a:ext cx="6000749" cy="304800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dirty="0">
                <a:solidFill>
                  <a:srgbClr val="002060"/>
                </a:solidFill>
                <a:latin typeface="Calibri" panose="020F0502020204030204" pitchFamily="34" charset="0"/>
                <a:ea typeface="Cambria" panose="02040503050406030204" pitchFamily="18" charset="0"/>
                <a:cs typeface="Calibri" panose="020F0502020204030204" pitchFamily="34" charset="0"/>
              </a:rPr>
              <a:t>Khử độc, khủ khuẩn chuồng trại để phòng tránh việc phát triển các mầm bệnh.</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8FA125C6-8A6C-81A4-ECEB-2E9F0B184159}"/>
              </a:ext>
            </a:extLst>
          </p:cNvPr>
          <p:cNvPicPr>
            <a:picLocks noChangeAspect="1"/>
          </p:cNvPicPr>
          <p:nvPr/>
        </p:nvPicPr>
        <p:blipFill>
          <a:blip r:embed="rId5"/>
          <a:stretch>
            <a:fillRect/>
          </a:stretch>
        </p:blipFill>
        <p:spPr>
          <a:xfrm>
            <a:off x="623887" y="2085976"/>
            <a:ext cx="4602863" cy="28051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15712331"/>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15000" y="1990725"/>
            <a:ext cx="6000749" cy="304800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5400" b="1" dirty="0">
                <a:solidFill>
                  <a:srgbClr val="002060"/>
                </a:solidFill>
                <a:latin typeface="Calibri" panose="020F0502020204030204" pitchFamily="34" charset="0"/>
                <a:ea typeface="Cambria" panose="02040503050406030204" pitchFamily="18" charset="0"/>
                <a:cs typeface="Calibri" panose="020F0502020204030204" pitchFamily="34" charset="0"/>
              </a:rPr>
              <a:t>Tắm mát để giữ gìn cơ thể vật nuôi được sạch sẽ. </a:t>
            </a:r>
            <a:endParaRPr kumimoji="0" lang="vi-VN" sz="54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BBC3D430-8E14-E4E5-4FD2-B0B4D4CB4D49}"/>
              </a:ext>
            </a:extLst>
          </p:cNvPr>
          <p:cNvPicPr>
            <a:picLocks noChangeAspect="1"/>
          </p:cNvPicPr>
          <p:nvPr/>
        </p:nvPicPr>
        <p:blipFill>
          <a:blip r:embed="rId5"/>
          <a:stretch>
            <a:fillRect/>
          </a:stretch>
        </p:blipFill>
        <p:spPr>
          <a:xfrm>
            <a:off x="666749" y="1971676"/>
            <a:ext cx="4815597" cy="3090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20814546"/>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1101B0-BDE3-4731-89F7-0C72B35489D5}"/>
              </a:ext>
            </a:extLst>
          </p:cNvPr>
          <p:cNvPicPr>
            <a:picLocks noChangeAspect="1"/>
          </p:cNvPicPr>
          <p:nvPr/>
        </p:nvPicPr>
        <p:blipFill>
          <a:blip r:embed="rId3"/>
          <a:stretch>
            <a:fillRect/>
          </a:stretch>
        </p:blipFill>
        <p:spPr>
          <a:xfrm>
            <a:off x="0" y="0"/>
            <a:ext cx="12192000" cy="6858000"/>
          </a:xfrm>
          <a:prstGeom prst="rect">
            <a:avLst/>
          </a:prstGeom>
        </p:spPr>
      </p:pic>
      <p:pic>
        <p:nvPicPr>
          <p:cNvPr id="8" name="图片 19">
            <a:extLst>
              <a:ext uri="{FF2B5EF4-FFF2-40B4-BE49-F238E27FC236}">
                <a16:creationId xmlns:a16="http://schemas.microsoft.com/office/drawing/2014/main" id="{E4CA4537-4A08-436C-8D23-0BA58AEE4101}"/>
              </a:ext>
            </a:extLst>
          </p:cNvPr>
          <p:cNvPicPr>
            <a:picLocks noChangeAspect="1"/>
          </p:cNvPicPr>
          <p:nvPr/>
        </p:nvPicPr>
        <p:blipFill rotWithShape="1">
          <a:blip r:embed="rId4"/>
          <a:srcRect l="3125" t="9355" r="3020" b="4895"/>
          <a:stretch/>
        </p:blipFill>
        <p:spPr>
          <a:xfrm>
            <a:off x="742950" y="82047"/>
            <a:ext cx="11087100" cy="6845877"/>
          </a:xfrm>
          <a:prstGeom prst="rect">
            <a:avLst/>
          </a:prstGeom>
        </p:spPr>
      </p:pic>
      <p:pic>
        <p:nvPicPr>
          <p:cNvPr id="10" name="图片 33">
            <a:extLst>
              <a:ext uri="{FF2B5EF4-FFF2-40B4-BE49-F238E27FC236}">
                <a16:creationId xmlns:a16="http://schemas.microsoft.com/office/drawing/2014/main" id="{42A7FA1D-E836-4F92-876D-B59FDAAA24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967" t="14882" r="11490" b="60222"/>
          <a:stretch/>
        </p:blipFill>
        <p:spPr>
          <a:xfrm>
            <a:off x="-256661" y="-65115"/>
            <a:ext cx="2592108" cy="2382747"/>
          </a:xfrm>
          <a:prstGeom prst="rect">
            <a:avLst/>
          </a:prstGeom>
        </p:spPr>
      </p:pic>
      <p:sp>
        <p:nvSpPr>
          <p:cNvPr id="12" name="TextBox 11">
            <a:extLst>
              <a:ext uri="{FF2B5EF4-FFF2-40B4-BE49-F238E27FC236}">
                <a16:creationId xmlns:a16="http://schemas.microsoft.com/office/drawing/2014/main" id="{462573A3-DE2E-4C6F-8F5D-BDDE5505317E}"/>
              </a:ext>
            </a:extLst>
          </p:cNvPr>
          <p:cNvSpPr txBox="1"/>
          <p:nvPr/>
        </p:nvSpPr>
        <p:spPr>
          <a:xfrm>
            <a:off x="1609726" y="1522511"/>
            <a:ext cx="9382124" cy="4524315"/>
          </a:xfrm>
          <a:prstGeom prst="rect">
            <a:avLst/>
          </a:prstGeom>
          <a:noFill/>
        </p:spPr>
        <p:txBody>
          <a:bodyPr wrap="square" rtlCol="0">
            <a:spAutoFit/>
          </a:bodyPr>
          <a:lstStyle/>
          <a:p>
            <a:pPr algn="just"/>
            <a:r>
              <a:rPr lang="nl-NL" sz="3600" b="1" dirty="0"/>
              <a:t>   Để vật nuôi khỏe mạnh chúng ta cần:</a:t>
            </a:r>
            <a:endParaRPr lang="nl-NL" sz="3600" dirty="0"/>
          </a:p>
          <a:p>
            <a:pPr marL="457200" indent="-457200" algn="just">
              <a:buFont typeface="Arial" panose="020B0604020202020204" pitchFamily="34" charset="0"/>
              <a:buChar char="•"/>
            </a:pPr>
            <a:r>
              <a:rPr lang="nl-NL" sz="2800" dirty="0"/>
              <a:t>Cung cấp nguồn thức ăn để đảm bảo đầy đủ chất dinh dưỡng.</a:t>
            </a:r>
          </a:p>
          <a:p>
            <a:pPr marL="457200" indent="-457200" algn="just">
              <a:buFont typeface="Arial" panose="020B0604020202020204" pitchFamily="34" charset="0"/>
              <a:buChar char="•"/>
            </a:pPr>
            <a:r>
              <a:rPr lang="nl-NL" sz="2800" dirty="0"/>
              <a:t>Vệ sinh chuồng trại để giữ gìn vệ sinh môi trường sinh sống sạch sẽ.</a:t>
            </a:r>
          </a:p>
          <a:p>
            <a:pPr marL="457200" indent="-457200" algn="just">
              <a:buFont typeface="Arial" panose="020B0604020202020204" pitchFamily="34" charset="0"/>
              <a:buChar char="•"/>
            </a:pPr>
            <a:r>
              <a:rPr lang="nl-NL" sz="2800" dirty="0"/>
              <a:t>Sưởi ấm để giữ ấm cơ thể.</a:t>
            </a:r>
          </a:p>
          <a:p>
            <a:pPr marL="457200" indent="-457200" algn="just">
              <a:buFont typeface="Arial" panose="020B0604020202020204" pitchFamily="34" charset="0"/>
              <a:buChar char="•"/>
            </a:pPr>
            <a:r>
              <a:rPr lang="nl-NL" sz="2800" dirty="0"/>
              <a:t>Tiêm phòng để phòng ngừa các bệnh.</a:t>
            </a:r>
          </a:p>
          <a:p>
            <a:pPr marL="457200" indent="-457200" algn="just">
              <a:buFont typeface="Arial" panose="020B0604020202020204" pitchFamily="34" charset="0"/>
              <a:buChar char="•"/>
            </a:pPr>
            <a:r>
              <a:rPr lang="nl-NL" sz="2800" dirty="0"/>
              <a:t>Khử độc, khử khuẩn chuồng trại để phòng tránh việc phát triển các mầm bệnh.</a:t>
            </a:r>
          </a:p>
          <a:p>
            <a:pPr marL="457200" indent="-457200" algn="just">
              <a:buFont typeface="Arial" panose="020B0604020202020204" pitchFamily="34" charset="0"/>
              <a:buChar char="•"/>
            </a:pPr>
            <a:r>
              <a:rPr lang="nl-NL" sz="2800" dirty="0"/>
              <a:t>Tắm mát để giữ gìn cơ thể vật nuôi được sạch sẽ. </a:t>
            </a:r>
            <a:endParaRPr lang="en-US" sz="2800" dirty="0"/>
          </a:p>
        </p:txBody>
      </p:sp>
    </p:spTree>
    <p:extLst>
      <p:ext uri="{BB962C8B-B14F-4D97-AF65-F5344CB8AC3E}">
        <p14:creationId xmlns:p14="http://schemas.microsoft.com/office/powerpoint/2010/main" val="1854316257"/>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9">
            <a:extLst>
              <a:ext uri="{FF2B5EF4-FFF2-40B4-BE49-F238E27FC236}">
                <a16:creationId xmlns:a16="http://schemas.microsoft.com/office/drawing/2014/main" id="{334548CB-06B8-4FFA-AA16-778530FF6E7C}"/>
              </a:ext>
            </a:extLst>
          </p:cNvPr>
          <p:cNvPicPr>
            <a:picLocks noChangeAspect="1"/>
          </p:cNvPicPr>
          <p:nvPr/>
        </p:nvPicPr>
        <p:blipFill rotWithShape="1">
          <a:blip r:embed="rId2"/>
          <a:srcRect l="3125" t="9355" r="3020" b="4895"/>
          <a:stretch/>
        </p:blipFill>
        <p:spPr>
          <a:xfrm>
            <a:off x="2099713" y="1022243"/>
            <a:ext cx="7795626" cy="4813513"/>
          </a:xfrm>
          <a:prstGeom prst="rect">
            <a:avLst/>
          </a:prstGeom>
        </p:spPr>
      </p:pic>
      <p:pic>
        <p:nvPicPr>
          <p:cNvPr id="5" name="Picture 4">
            <a:extLst>
              <a:ext uri="{FF2B5EF4-FFF2-40B4-BE49-F238E27FC236}">
                <a16:creationId xmlns:a16="http://schemas.microsoft.com/office/drawing/2014/main" id="{508EFFD9-9D14-84E8-DAA4-DB71DEA26E56}"/>
              </a:ext>
            </a:extLst>
          </p:cNvPr>
          <p:cNvPicPr>
            <a:picLocks noChangeAspect="1"/>
          </p:cNvPicPr>
          <p:nvPr/>
        </p:nvPicPr>
        <p:blipFill>
          <a:blip r:embed="rId3"/>
          <a:stretch>
            <a:fillRect/>
          </a:stretch>
        </p:blipFill>
        <p:spPr>
          <a:xfrm>
            <a:off x="2729582" y="2675298"/>
            <a:ext cx="6523285" cy="1926503"/>
          </a:xfrm>
          <a:prstGeom prst="rect">
            <a:avLst/>
          </a:prstGeom>
        </p:spPr>
      </p:pic>
    </p:spTree>
    <p:extLst>
      <p:ext uri="{BB962C8B-B14F-4D97-AF65-F5344CB8AC3E}">
        <p14:creationId xmlns:p14="http://schemas.microsoft.com/office/powerpoint/2010/main" val="2148783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sp>
        <p:nvSpPr>
          <p:cNvPr id="3" name="TextBox 2">
            <a:extLst>
              <a:ext uri="{FF2B5EF4-FFF2-40B4-BE49-F238E27FC236}">
                <a16:creationId xmlns:a16="http://schemas.microsoft.com/office/drawing/2014/main" id="{CFD14755-7FE3-22B0-B469-7FCE25533265}"/>
              </a:ext>
            </a:extLst>
          </p:cNvPr>
          <p:cNvSpPr txBox="1"/>
          <p:nvPr/>
        </p:nvSpPr>
        <p:spPr>
          <a:xfrm>
            <a:off x="447675" y="485775"/>
            <a:ext cx="11277600" cy="1384995"/>
          </a:xfrm>
          <a:prstGeom prst="rect">
            <a:avLst/>
          </a:prstGeom>
          <a:noFill/>
        </p:spPr>
        <p:txBody>
          <a:bodyPr wrap="square" rtlCol="0">
            <a:spAutoFit/>
          </a:bodyPr>
          <a:lstStyle/>
          <a:p>
            <a:pPr algn="just"/>
            <a:r>
              <a:rPr lang="nl-NL" sz="2800" b="1" i="1" dirty="0">
                <a:effectLst/>
                <a:ea typeface="Times New Roman" panose="02020603050405020304" pitchFamily="18" charset="0"/>
                <a:cs typeface="Times New Roman" panose="02020603050405020304" pitchFamily="18" charset="0"/>
              </a:rPr>
              <a:t>Khi gia đình có nuôi gia súc hoặc thú cưng,..., chúng ta cần làm những việc gì để chăm sóc chúng? Nếu gia đình em có nuôi một trong các động vật đó, hãy tự đánh giá việc thực hiện các công việc đó của em theo bảng sau: </a:t>
            </a:r>
            <a:endParaRPr lang="en-US" sz="2800" b="1" dirty="0">
              <a:effectLst/>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CA84A83B-7DDB-42AC-C59E-BCE0565C5CB1}"/>
              </a:ext>
            </a:extLst>
          </p:cNvPr>
          <p:cNvPicPr>
            <a:picLocks noChangeAspect="1"/>
          </p:cNvPicPr>
          <p:nvPr/>
        </p:nvPicPr>
        <p:blipFill>
          <a:blip r:embed="rId5"/>
          <a:stretch>
            <a:fillRect/>
          </a:stretch>
        </p:blipFill>
        <p:spPr>
          <a:xfrm>
            <a:off x="457200" y="2387346"/>
            <a:ext cx="11258550" cy="2147015"/>
          </a:xfrm>
          <a:prstGeom prst="rect">
            <a:avLst/>
          </a:prstGeom>
        </p:spPr>
      </p:pic>
    </p:spTree>
    <p:extLst>
      <p:ext uri="{BB962C8B-B14F-4D97-AF65-F5344CB8AC3E}">
        <p14:creationId xmlns:p14="http://schemas.microsoft.com/office/powerpoint/2010/main" val="313470754"/>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graphicFrame>
        <p:nvGraphicFramePr>
          <p:cNvPr id="4" name="Table 3">
            <a:extLst>
              <a:ext uri="{FF2B5EF4-FFF2-40B4-BE49-F238E27FC236}">
                <a16:creationId xmlns:a16="http://schemas.microsoft.com/office/drawing/2014/main" id="{87E78CBA-2821-978A-C581-C8A6B003301D}"/>
              </a:ext>
            </a:extLst>
          </p:cNvPr>
          <p:cNvGraphicFramePr>
            <a:graphicFrameLocks noGrp="1"/>
          </p:cNvGraphicFramePr>
          <p:nvPr>
            <p:extLst>
              <p:ext uri="{D42A27DB-BD31-4B8C-83A1-F6EECF244321}">
                <p14:modId xmlns:p14="http://schemas.microsoft.com/office/powerpoint/2010/main" val="4199328092"/>
              </p:ext>
            </p:extLst>
          </p:nvPr>
        </p:nvGraphicFramePr>
        <p:xfrm>
          <a:off x="485775" y="666750"/>
          <a:ext cx="11287125" cy="5042737"/>
        </p:xfrm>
        <a:graphic>
          <a:graphicData uri="http://schemas.openxmlformats.org/drawingml/2006/table">
            <a:tbl>
              <a:tblPr firstRow="1" firstCol="1" bandRow="1">
                <a:tableStyleId>{5C22544A-7EE6-4342-B048-85BDC9FD1C3A}</a:tableStyleId>
              </a:tblPr>
              <a:tblGrid>
                <a:gridCol w="1583188">
                  <a:extLst>
                    <a:ext uri="{9D8B030D-6E8A-4147-A177-3AD203B41FA5}">
                      <a16:colId xmlns:a16="http://schemas.microsoft.com/office/drawing/2014/main" val="3202811941"/>
                    </a:ext>
                  </a:extLst>
                </a:gridCol>
                <a:gridCol w="2379212">
                  <a:extLst>
                    <a:ext uri="{9D8B030D-6E8A-4147-A177-3AD203B41FA5}">
                      <a16:colId xmlns:a16="http://schemas.microsoft.com/office/drawing/2014/main" val="3716157581"/>
                    </a:ext>
                  </a:extLst>
                </a:gridCol>
                <a:gridCol w="2609358">
                  <a:extLst>
                    <a:ext uri="{9D8B030D-6E8A-4147-A177-3AD203B41FA5}">
                      <a16:colId xmlns:a16="http://schemas.microsoft.com/office/drawing/2014/main" val="20640339"/>
                    </a:ext>
                  </a:extLst>
                </a:gridCol>
                <a:gridCol w="2512731">
                  <a:extLst>
                    <a:ext uri="{9D8B030D-6E8A-4147-A177-3AD203B41FA5}">
                      <a16:colId xmlns:a16="http://schemas.microsoft.com/office/drawing/2014/main" val="3711614077"/>
                    </a:ext>
                  </a:extLst>
                </a:gridCol>
                <a:gridCol w="2202636">
                  <a:extLst>
                    <a:ext uri="{9D8B030D-6E8A-4147-A177-3AD203B41FA5}">
                      <a16:colId xmlns:a16="http://schemas.microsoft.com/office/drawing/2014/main" val="99204416"/>
                    </a:ext>
                  </a:extLst>
                </a:gridCol>
              </a:tblGrid>
              <a:tr h="857250">
                <a:tc>
                  <a:txBody>
                    <a:bodyPr/>
                    <a:lstStyle/>
                    <a:p>
                      <a:pPr marL="0" marR="0" algn="ctr">
                        <a:lnSpc>
                          <a:spcPct val="120000"/>
                        </a:lnSpc>
                        <a:spcBef>
                          <a:spcPts val="0"/>
                        </a:spcBef>
                        <a:spcAft>
                          <a:spcPts val="0"/>
                        </a:spcAft>
                      </a:pPr>
                      <a:r>
                        <a:rPr lang="nl-NL" sz="2400" b="1" dirty="0">
                          <a:effectLst/>
                          <a:latin typeface="Cambria" panose="02040503050406030204" pitchFamily="18" charset="0"/>
                          <a:ea typeface="Cambria" panose="02040503050406030204" pitchFamily="18" charset="0"/>
                        </a:rPr>
                        <a:t>Tên động vật</a:t>
                      </a:r>
                      <a:endParaRPr lang="en-US" sz="2800" b="1"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Việc làm hằng ngày</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Thường xuyên</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 Thỉnh thoảng</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52324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Không làm</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043346921"/>
                  </a:ext>
                </a:extLst>
              </a:tr>
              <a:tr h="976614">
                <a:tc>
                  <a:txBody>
                    <a:bodyPr/>
                    <a:lstStyle/>
                    <a:p>
                      <a:pPr marL="0" marR="0" algn="just">
                        <a:spcBef>
                          <a:spcPts val="0"/>
                        </a:spcBef>
                        <a:spcAft>
                          <a:spcPts val="0"/>
                        </a:spcAft>
                      </a:pPr>
                      <a:r>
                        <a:rPr lang="en-US" sz="2400" b="1" dirty="0">
                          <a:solidFill>
                            <a:srgbClr val="002060"/>
                          </a:solidFill>
                          <a:effectLst/>
                          <a:latin typeface="Cambria" panose="02040503050406030204" pitchFamily="18" charset="0"/>
                          <a:ea typeface="Cambria" panose="02040503050406030204" pitchFamily="18" charset="0"/>
                        </a:rPr>
                        <a:t>Con </a:t>
                      </a:r>
                      <a:r>
                        <a:rPr lang="en-US" sz="2400" b="1" dirty="0" err="1">
                          <a:solidFill>
                            <a:srgbClr val="002060"/>
                          </a:solidFill>
                          <a:effectLst/>
                          <a:latin typeface="Cambria" panose="02040503050406030204" pitchFamily="18" charset="0"/>
                          <a:ea typeface="Cambria" panose="02040503050406030204" pitchFamily="18" charset="0"/>
                        </a:rPr>
                        <a:t>gà</a:t>
                      </a:r>
                      <a:endParaRPr lang="en-US" sz="2800" b="1" dirty="0">
                        <a:solidFill>
                          <a:srgbClr val="002060"/>
                        </a:solidFill>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a:effectLst/>
                          <a:latin typeface="Cambria" panose="02040503050406030204" pitchFamily="18" charset="0"/>
                          <a:ea typeface="Cambria" panose="02040503050406030204" pitchFamily="18" charset="0"/>
                        </a:rPr>
                        <a:t>Cho </a:t>
                      </a:r>
                      <a:r>
                        <a:rPr lang="en-US" sz="2400" dirty="0" err="1">
                          <a:effectLst/>
                          <a:latin typeface="Cambria" panose="02040503050406030204" pitchFamily="18" charset="0"/>
                          <a:ea typeface="Cambria" panose="02040503050406030204" pitchFamily="18" charset="0"/>
                        </a:rPr>
                        <a:t>ăn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cho</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uống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nước</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a:effectLst/>
                          <a:latin typeface="Cambria" panose="02040503050406030204" pitchFamily="18" charset="0"/>
                          <a:ea typeface="Cambria" panose="02040503050406030204" pitchFamily="18" charset="0"/>
                        </a:rPr>
                        <a:t>Vệ sinh chuồng trại</a:t>
                      </a:r>
                      <a:endParaRPr lang="en-US" sz="280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Bật</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đèn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sưởi</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tiêm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vắc-xin</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a:effectLst/>
                          <a:latin typeface="Cambria" panose="02040503050406030204" pitchFamily="18" charset="0"/>
                          <a:ea typeface="Cambria" panose="02040503050406030204" pitchFamily="18" charset="0"/>
                        </a:rPr>
                        <a:t> </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6305786"/>
                  </a:ext>
                </a:extLst>
              </a:tr>
              <a:tr h="1813711">
                <a:tc>
                  <a:txBody>
                    <a:bodyPr/>
                    <a:lstStyle/>
                    <a:p>
                      <a:pPr marL="0" marR="0" algn="just">
                        <a:spcBef>
                          <a:spcPts val="0"/>
                        </a:spcBef>
                        <a:spcAft>
                          <a:spcPts val="0"/>
                        </a:spcAft>
                      </a:pPr>
                      <a:r>
                        <a:rPr lang="en-US" sz="2400" b="1" dirty="0">
                          <a:solidFill>
                            <a:srgbClr val="002060"/>
                          </a:solidFill>
                          <a:effectLst/>
                          <a:latin typeface="Cambria" panose="02040503050406030204" pitchFamily="18" charset="0"/>
                          <a:ea typeface="Cambria" panose="02040503050406030204" pitchFamily="18" charset="0"/>
                        </a:rPr>
                        <a:t>Con </a:t>
                      </a:r>
                      <a:r>
                        <a:rPr lang="en-US" sz="2400" b="1" dirty="0" err="1">
                          <a:solidFill>
                            <a:srgbClr val="002060"/>
                          </a:solidFill>
                          <a:effectLst/>
                          <a:latin typeface="Cambria" panose="02040503050406030204" pitchFamily="18" charset="0"/>
                          <a:ea typeface="Cambria" panose="02040503050406030204" pitchFamily="18" charset="0"/>
                        </a:rPr>
                        <a:t>trâu</a:t>
                      </a:r>
                      <a:endParaRPr lang="en-US" sz="2800" b="1" dirty="0">
                        <a:solidFill>
                          <a:srgbClr val="002060"/>
                        </a:solidFill>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a:effectLst/>
                          <a:latin typeface="Cambria" panose="02040503050406030204" pitchFamily="18" charset="0"/>
                          <a:ea typeface="Cambria" panose="02040503050406030204" pitchFamily="18" charset="0"/>
                        </a:rPr>
                        <a:t>Cho </a:t>
                      </a:r>
                      <a:r>
                        <a:rPr lang="en-US" sz="2400" dirty="0" err="1">
                          <a:effectLst/>
                          <a:latin typeface="Cambria" panose="02040503050406030204" pitchFamily="18" charset="0"/>
                          <a:ea typeface="Cambria" panose="02040503050406030204" pitchFamily="18" charset="0"/>
                        </a:rPr>
                        <a:t>ăn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cho</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uống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nước</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hè</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che</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chắn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chuồng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trại</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vệ</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sinh</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chuồng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trại</a:t>
                      </a:r>
                      <a:r>
                        <a:rPr lang="en-US" sz="24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a:effectLst/>
                          <a:latin typeface="Cambria" panose="02040503050406030204" pitchFamily="18" charset="0"/>
                          <a:ea typeface="Cambria" panose="02040503050406030204" pitchFamily="18" charset="0"/>
                        </a:rPr>
                        <a:t>Bật đèn sưởi</a:t>
                      </a:r>
                      <a:endParaRPr lang="en-US" sz="280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9942661"/>
                  </a:ext>
                </a:extLst>
              </a:tr>
              <a:tr h="1395162">
                <a:tc>
                  <a:txBody>
                    <a:bodyPr/>
                    <a:lstStyle/>
                    <a:p>
                      <a:pPr marL="0" marR="0" algn="just">
                        <a:spcBef>
                          <a:spcPts val="0"/>
                        </a:spcBef>
                        <a:spcAft>
                          <a:spcPts val="0"/>
                        </a:spcAft>
                      </a:pPr>
                      <a:r>
                        <a:rPr lang="en-US" sz="2400" b="1" dirty="0">
                          <a:solidFill>
                            <a:srgbClr val="002060"/>
                          </a:solidFill>
                          <a:effectLst/>
                          <a:latin typeface="Cambria" panose="02040503050406030204" pitchFamily="18" charset="0"/>
                          <a:ea typeface="Cambria" panose="02040503050406030204" pitchFamily="18" charset="0"/>
                        </a:rPr>
                        <a:t>Con </a:t>
                      </a:r>
                      <a:r>
                        <a:rPr lang="en-US" sz="2400" b="1" dirty="0" err="1">
                          <a:solidFill>
                            <a:srgbClr val="002060"/>
                          </a:solidFill>
                          <a:effectLst/>
                          <a:latin typeface="Cambria" panose="02040503050406030204" pitchFamily="18" charset="0"/>
                          <a:ea typeface="Cambria" panose="02040503050406030204" pitchFamily="18" charset="0"/>
                        </a:rPr>
                        <a:t>chó</a:t>
                      </a:r>
                      <a:endParaRPr lang="en-US" sz="2800" b="1" dirty="0">
                        <a:solidFill>
                          <a:srgbClr val="002060"/>
                        </a:solidFill>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a:effectLst/>
                          <a:latin typeface="Cambria" panose="02040503050406030204" pitchFamily="18" charset="0"/>
                          <a:ea typeface="Cambria" panose="02040503050406030204" pitchFamily="18" charset="0"/>
                        </a:rPr>
                        <a:t>Cho ăn, cho uống nước</a:t>
                      </a:r>
                      <a:endParaRPr lang="en-US" sz="280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hè</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mặc</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ấm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vệ</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sinh</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chỗ</a:t>
                      </a:r>
                      <a:r>
                        <a:rPr lang="en-US" sz="2400" dirty="0">
                          <a:effectLst/>
                          <a:latin typeface="Cambria" panose="02040503050406030204" pitchFamily="18" charset="0"/>
                          <a:ea typeface="Cambria" panose="02040503050406030204" pitchFamily="18" charset="0"/>
                        </a:rPr>
                        <a:t> ở.</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tiêm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phòng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dại</a:t>
                      </a:r>
                      <a:r>
                        <a:rPr lang="en-US" sz="24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Bật</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đèn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sưởi</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6756235"/>
                  </a:ext>
                </a:extLst>
              </a:tr>
            </a:tbl>
          </a:graphicData>
        </a:graphic>
      </p:graphicFrame>
    </p:spTree>
    <p:extLst>
      <p:ext uri="{BB962C8B-B14F-4D97-AF65-F5344CB8AC3E}">
        <p14:creationId xmlns:p14="http://schemas.microsoft.com/office/powerpoint/2010/main" val="4232532744"/>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BF3E6C-A419-42DB-9091-4EADE144F82C}"/>
              </a:ext>
            </a:extLst>
          </p:cNvPr>
          <p:cNvPicPr>
            <a:picLocks noChangeAspect="1"/>
          </p:cNvPicPr>
          <p:nvPr/>
        </p:nvPicPr>
        <p:blipFill>
          <a:blip r:embed="rId3"/>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8487" y="0"/>
            <a:ext cx="9449619" cy="5956308"/>
          </a:xfrm>
          <a:prstGeom prst="rect">
            <a:avLst/>
          </a:prstGeom>
        </p:spPr>
      </p:pic>
    </p:spTree>
    <p:extLst>
      <p:ext uri="{BB962C8B-B14F-4D97-AF65-F5344CB8AC3E}">
        <p14:creationId xmlns:p14="http://schemas.microsoft.com/office/powerpoint/2010/main" val="2791176837"/>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9">
            <a:extLst>
              <a:ext uri="{FF2B5EF4-FFF2-40B4-BE49-F238E27FC236}">
                <a16:creationId xmlns:a16="http://schemas.microsoft.com/office/drawing/2014/main" id="{334548CB-06B8-4FFA-AA16-778530FF6E7C}"/>
              </a:ext>
            </a:extLst>
          </p:cNvPr>
          <p:cNvPicPr>
            <a:picLocks noChangeAspect="1"/>
          </p:cNvPicPr>
          <p:nvPr/>
        </p:nvPicPr>
        <p:blipFill rotWithShape="1">
          <a:blip r:embed="rId2"/>
          <a:srcRect l="3125" t="9355" r="3020" b="4895"/>
          <a:stretch/>
        </p:blipFill>
        <p:spPr>
          <a:xfrm>
            <a:off x="2099713" y="1022243"/>
            <a:ext cx="7795626" cy="4813513"/>
          </a:xfrm>
          <a:prstGeom prst="rect">
            <a:avLst/>
          </a:prstGeom>
        </p:spPr>
      </p:pic>
      <p:pic>
        <p:nvPicPr>
          <p:cNvPr id="3" name="Picture 2">
            <a:extLst>
              <a:ext uri="{FF2B5EF4-FFF2-40B4-BE49-F238E27FC236}">
                <a16:creationId xmlns:a16="http://schemas.microsoft.com/office/drawing/2014/main" id="{689D9F2F-AFBE-82EE-3402-CB26F7729E8F}"/>
              </a:ext>
            </a:extLst>
          </p:cNvPr>
          <p:cNvPicPr>
            <a:picLocks noChangeAspect="1"/>
          </p:cNvPicPr>
          <p:nvPr/>
        </p:nvPicPr>
        <p:blipFill>
          <a:blip r:embed="rId3"/>
          <a:stretch>
            <a:fillRect/>
          </a:stretch>
        </p:blipFill>
        <p:spPr>
          <a:xfrm>
            <a:off x="2590122" y="2597184"/>
            <a:ext cx="6840305" cy="2139881"/>
          </a:xfrm>
          <a:prstGeom prst="rect">
            <a:avLst/>
          </a:prstGeom>
        </p:spPr>
      </p:pic>
    </p:spTree>
    <p:extLst>
      <p:ext uri="{BB962C8B-B14F-4D97-AF65-F5344CB8AC3E}">
        <p14:creationId xmlns:p14="http://schemas.microsoft.com/office/powerpoint/2010/main" val="3923786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pic>
        <p:nvPicPr>
          <p:cNvPr id="4" name="Google Shape;811;p5">
            <a:extLst>
              <a:ext uri="{FF2B5EF4-FFF2-40B4-BE49-F238E27FC236}">
                <a16:creationId xmlns:a16="http://schemas.microsoft.com/office/drawing/2014/main" id="{AE03ACA5-308B-5D5A-1489-C8536293306C}"/>
              </a:ext>
            </a:extLst>
          </p:cNvPr>
          <p:cNvPicPr preferRelativeResize="0"/>
          <p:nvPr/>
        </p:nvPicPr>
        <p:blipFill rotWithShape="1">
          <a:blip r:embed="rId5">
            <a:alphaModFix/>
          </a:blip>
          <a:srcRect/>
          <a:stretch/>
        </p:blipFill>
        <p:spPr>
          <a:xfrm>
            <a:off x="-443708" y="2510334"/>
            <a:ext cx="4866284" cy="4347666"/>
          </a:xfrm>
          <a:prstGeom prst="rect">
            <a:avLst/>
          </a:prstGeom>
          <a:noFill/>
          <a:ln>
            <a:noFill/>
          </a:ln>
        </p:spPr>
      </p:pic>
      <p:pic>
        <p:nvPicPr>
          <p:cNvPr id="5" name="Google Shape;812;p5">
            <a:extLst>
              <a:ext uri="{FF2B5EF4-FFF2-40B4-BE49-F238E27FC236}">
                <a16:creationId xmlns:a16="http://schemas.microsoft.com/office/drawing/2014/main" id="{9007934E-2675-EBD3-DEB2-FEB3A4A49298}"/>
              </a:ext>
            </a:extLst>
          </p:cNvPr>
          <p:cNvPicPr preferRelativeResize="0"/>
          <p:nvPr/>
        </p:nvPicPr>
        <p:blipFill rotWithShape="1">
          <a:blip r:embed="rId6">
            <a:alphaModFix/>
          </a:blip>
          <a:srcRect/>
          <a:stretch/>
        </p:blipFill>
        <p:spPr>
          <a:xfrm>
            <a:off x="2494259" y="838200"/>
            <a:ext cx="8535691" cy="2676526"/>
          </a:xfrm>
          <a:prstGeom prst="rect">
            <a:avLst/>
          </a:prstGeom>
          <a:noFill/>
          <a:ln>
            <a:noFill/>
          </a:ln>
        </p:spPr>
      </p:pic>
      <p:sp>
        <p:nvSpPr>
          <p:cNvPr id="6" name="Google Shape;814;p5">
            <a:extLst>
              <a:ext uri="{FF2B5EF4-FFF2-40B4-BE49-F238E27FC236}">
                <a16:creationId xmlns:a16="http://schemas.microsoft.com/office/drawing/2014/main" id="{FECCF9E3-AE0D-62B6-D3F3-AABE6459774D}"/>
              </a:ext>
            </a:extLst>
          </p:cNvPr>
          <p:cNvSpPr txBox="1"/>
          <p:nvPr/>
        </p:nvSpPr>
        <p:spPr>
          <a:xfrm>
            <a:off x="3391974" y="1365684"/>
            <a:ext cx="6923764" cy="1189300"/>
          </a:xfrm>
          <a:prstGeom prst="rect">
            <a:avLst/>
          </a:prstGeom>
          <a:noFill/>
          <a:ln>
            <a:noFill/>
          </a:ln>
        </p:spPr>
        <p:txBody>
          <a:bodyPr spcFirstLastPara="1" wrap="square" lIns="0" tIns="0" rIns="0" bIns="0" anchor="t" anchorCtr="0">
            <a:spAutoFit/>
          </a:bodyPr>
          <a:lstStyle/>
          <a:p>
            <a:pPr algn="ctr" defTabSz="609630">
              <a:buClr>
                <a:srgbClr val="000000"/>
              </a:buClr>
            </a:pPr>
            <a:r>
              <a:rPr lang="vi-VN" sz="3864" b="1" kern="0" dirty="0">
                <a:solidFill>
                  <a:srgbClr val="FF0000"/>
                </a:solidFill>
                <a:latin typeface="Calibri" panose="020F0502020204030204" pitchFamily="34" charset="0"/>
                <a:ea typeface="Lobster"/>
                <a:cs typeface="Calibri" panose="020F0502020204030204" pitchFamily="34" charset="0"/>
                <a:sym typeface="Lobster"/>
              </a:rPr>
              <a:t>Em cần làm những việc gì để chăm sóc gia súc hoặc thú cưng?</a:t>
            </a:r>
            <a:endParaRPr sz="933" b="1" kern="0" dirty="0">
              <a:solidFill>
                <a:srgbClr val="FF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65686572"/>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2" name="Picture 11"/>
          <p:cNvPicPr>
            <a:picLocks noChangeAspect="1"/>
          </p:cNvPicPr>
          <p:nvPr/>
        </p:nvPicPr>
        <p:blipFill>
          <a:blip r:embed="rId4"/>
          <a:stretch>
            <a:fillRect/>
          </a:stretch>
        </p:blipFill>
        <p:spPr>
          <a:xfrm>
            <a:off x="2145449" y="589695"/>
            <a:ext cx="7901101" cy="4834547"/>
          </a:xfrm>
          <a:prstGeom prst="rect">
            <a:avLst/>
          </a:prstGeom>
        </p:spPr>
      </p:pic>
      <p:pic>
        <p:nvPicPr>
          <p:cNvPr id="4" name="图片 7">
            <a:extLst>
              <a:ext uri="{FF2B5EF4-FFF2-40B4-BE49-F238E27FC236}">
                <a16:creationId xmlns:a16="http://schemas.microsoft.com/office/drawing/2014/main" id="{2FC4238D-D1DE-4450-895E-B15DFB653BA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8780" r="100000">
                        <a14:backgroundMark x1="16098" y1="93976" x2="40000" y2="99598"/>
                        <a14:backgroundMark x1="74146" y1="96386" x2="92195" y2="94378"/>
                      </a14:backgroundRemoval>
                    </a14:imgEffect>
                  </a14:imgLayer>
                </a14:imgProps>
              </a:ext>
              <a:ext uri="{28A0092B-C50C-407E-A947-70E740481C1C}">
                <a14:useLocalDpi xmlns:a14="http://schemas.microsoft.com/office/drawing/2010/main" val="0"/>
              </a:ext>
            </a:extLst>
          </a:blip>
          <a:stretch>
            <a:fillRect/>
          </a:stretch>
        </p:blipFill>
        <p:spPr>
          <a:xfrm>
            <a:off x="372168" y="4095619"/>
            <a:ext cx="2307774" cy="2803100"/>
          </a:xfrm>
          <a:prstGeom prst="rect">
            <a:avLst/>
          </a:prstGeom>
        </p:spPr>
      </p:pic>
      <p:pic>
        <p:nvPicPr>
          <p:cNvPr id="5" name="图片 20">
            <a:extLst>
              <a:ext uri="{FF2B5EF4-FFF2-40B4-BE49-F238E27FC236}">
                <a16:creationId xmlns:a16="http://schemas.microsoft.com/office/drawing/2014/main" id="{74A781E1-6246-46E9-902F-3D3F9ABD0B72}"/>
              </a:ext>
            </a:extLst>
          </p:cNvPr>
          <p:cNvPicPr>
            <a:picLocks noChangeAspect="1"/>
          </p:cNvPicPr>
          <p:nvPr/>
        </p:nvPicPr>
        <p:blipFill rotWithShape="1">
          <a:blip r:embed="rId7">
            <a:extLst>
              <a:ext uri="{28A0092B-C50C-407E-A947-70E740481C1C}">
                <a14:useLocalDpi xmlns:a14="http://schemas.microsoft.com/office/drawing/2010/main" val="0"/>
              </a:ext>
            </a:extLst>
          </a:blip>
          <a:srcRect l="11484" t="-987" r="-3110" b="987"/>
          <a:stretch/>
        </p:blipFill>
        <p:spPr>
          <a:xfrm flipH="1">
            <a:off x="9290800" y="2662097"/>
            <a:ext cx="2901200" cy="4277340"/>
          </a:xfrm>
          <a:prstGeom prst="rect">
            <a:avLst/>
          </a:prstGeom>
        </p:spPr>
      </p:pic>
    </p:spTree>
    <p:custDataLst>
      <p:tags r:id="rId1"/>
    </p:custDataLst>
    <p:extLst>
      <p:ext uri="{BB962C8B-B14F-4D97-AF65-F5344CB8AC3E}">
        <p14:creationId xmlns:p14="http://schemas.microsoft.com/office/powerpoint/2010/main" val="1596261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EE139-4703-7A3D-C87B-3C96C550C000}"/>
              </a:ext>
            </a:extLst>
          </p:cNvPr>
          <p:cNvPicPr>
            <a:picLocks noChangeAspect="1"/>
          </p:cNvPicPr>
          <p:nvPr/>
        </p:nvPicPr>
        <p:blipFill>
          <a:blip r:embed="rId3"/>
          <a:stretch>
            <a:fillRect/>
          </a:stretch>
        </p:blipFill>
        <p:spPr>
          <a:xfrm>
            <a:off x="0" y="0"/>
            <a:ext cx="12192000" cy="6858000"/>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0911"/>
            <a:ext cx="3724275" cy="1838325"/>
          </a:xfrm>
          <a:prstGeom prst="rect">
            <a:avLst/>
          </a:prstGeom>
        </p:spPr>
      </p:pic>
      <p:sp>
        <p:nvSpPr>
          <p:cNvPr id="18" name="文本框 17"/>
          <p:cNvSpPr txBox="1"/>
          <p:nvPr/>
        </p:nvSpPr>
        <p:spPr>
          <a:xfrm>
            <a:off x="1362435" y="1828517"/>
            <a:ext cx="8909524" cy="2308324"/>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w="0"/>
                <a:solidFill>
                  <a:srgbClr val="C00000"/>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sym typeface="inpin heiti" panose="00000500000000000000" pitchFamily="2" charset="-122"/>
              </a:rPr>
              <a:t>RUNG CHUÔNG </a:t>
            </a:r>
            <a:r>
              <a:rPr kumimoji="0" lang="en-US" altLang="zh-CN" sz="7200" b="1" i="0" u="none" strike="noStrike" kern="1200" cap="none" spc="0" normalizeH="0" baseline="0" noProof="0" dirty="0">
                <a:ln w="12700" cmpd="sng">
                  <a:solidFill>
                    <a:prstClr val="black"/>
                  </a:solidFill>
                  <a:prstDash val="solid"/>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sym typeface="inpin heiti" panose="00000500000000000000" pitchFamily="2" charset="-122"/>
              </a:rPr>
              <a:t>VÀNG</a:t>
            </a:r>
          </a:p>
        </p:txBody>
      </p:sp>
      <p:pic>
        <p:nvPicPr>
          <p:cNvPr id="4" name="Picture 3">
            <a:extLst>
              <a:ext uri="{FF2B5EF4-FFF2-40B4-BE49-F238E27FC236}">
                <a16:creationId xmlns:a16="http://schemas.microsoft.com/office/drawing/2014/main" id="{1E583F48-E7C9-3248-4EA1-D68E7CB813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Tree>
    <p:extLst>
      <p:ext uri="{BB962C8B-B14F-4D97-AF65-F5344CB8AC3E}">
        <p14:creationId xmlns:p14="http://schemas.microsoft.com/office/powerpoint/2010/main" val="2275835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D4D924-2847-1288-2DB9-115E3DF50AE6}"/>
              </a:ext>
            </a:extLst>
          </p:cNvPr>
          <p:cNvPicPr>
            <a:picLocks noChangeAspect="1"/>
          </p:cNvPicPr>
          <p:nvPr/>
        </p:nvPicPr>
        <p:blipFill>
          <a:blip r:embed="rId7"/>
          <a:stretch>
            <a:fillRect/>
          </a:stretch>
        </p:blipFill>
        <p:spPr>
          <a:xfrm>
            <a:off x="0" y="0"/>
            <a:ext cx="12192000" cy="6858000"/>
          </a:xfrm>
          <a:prstGeom prst="rect">
            <a:avLst/>
          </a:prstGeom>
        </p:spPr>
      </p:pic>
      <p:sp>
        <p:nvSpPr>
          <p:cNvPr id="31" name="AutoShape 51"/>
          <p:cNvSpPr/>
          <p:nvPr/>
        </p:nvSpPr>
        <p:spPr>
          <a:xfrm>
            <a:off x="2895600" y="1428750"/>
            <a:ext cx="5410202" cy="1543050"/>
          </a:xfrm>
          <a:prstGeom prst="roundRect">
            <a:avLst>
              <a:gd name="adj" fmla="val 16667"/>
            </a:avLst>
          </a:prstGeom>
          <a:solidFill>
            <a:srgbClr val="C00000"/>
          </a:solidFill>
          <a:ln w="9525" cap="flat" cmpd="sng">
            <a:solidFill>
              <a:srgbClr val="FF66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buNone/>
            </a:pPr>
            <a:r>
              <a:rPr lang="nl-NL" b="1" i="1" dirty="0">
                <a:solidFill>
                  <a:schemeClr val="bg1"/>
                </a:solidFill>
              </a:rPr>
              <a:t>Động vật cần..... để sống </a:t>
            </a:r>
          </a:p>
          <a:p>
            <a:pPr marL="0" indent="0" algn="ctr">
              <a:buNone/>
            </a:pPr>
            <a:r>
              <a:rPr lang="nl-NL" b="1" i="1" dirty="0">
                <a:solidFill>
                  <a:schemeClr val="bg1"/>
                </a:solidFill>
              </a:rPr>
              <a:t>và phát triển?</a:t>
            </a:r>
            <a:endParaRPr lang="en-US" b="1" dirty="0">
              <a:solidFill>
                <a:schemeClr val="bg1"/>
              </a:solidFill>
            </a:endParaRPr>
          </a:p>
        </p:txBody>
      </p:sp>
      <p:grpSp>
        <p:nvGrpSpPr>
          <p:cNvPr id="23556" name="Group 51"/>
          <p:cNvGrpSpPr/>
          <p:nvPr/>
        </p:nvGrpSpPr>
        <p:grpSpPr>
          <a:xfrm>
            <a:off x="1752601" y="857249"/>
            <a:ext cx="320675" cy="5930035"/>
            <a:chOff x="202295" y="-322943"/>
            <a:chExt cx="319314" cy="7180943"/>
          </a:xfrm>
        </p:grpSpPr>
        <p:sp>
          <p:nvSpPr>
            <p:cNvPr id="33" name="Rectangle 32"/>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91" name="Rectangle 10"/>
            <p:cNvSpPr/>
            <p:nvPr/>
          </p:nvSpPr>
          <p:spPr>
            <a:xfrm>
              <a:off x="238583" y="-322943"/>
              <a:ext cx="228600" cy="7166429"/>
            </a:xfrm>
            <a:prstGeom prst="rect">
              <a:avLst/>
            </a:prstGeom>
            <a:solidFill>
              <a:srgbClr val="0066FF"/>
            </a:solidFill>
            <a:ln w="9525" cap="flat" cmpd="sng">
              <a:solidFill>
                <a:schemeClr val="tx1"/>
              </a:solidFill>
              <a:prstDash val="solid"/>
              <a:round/>
              <a:headEnd type="none" w="med" len="med"/>
              <a:tailEnd type="none" w="med" len="me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35" name="Rectangle 34"/>
            <p:cNvSpPr/>
            <p:nvPr/>
          </p:nvSpPr>
          <p:spPr bwMode="auto">
            <a:xfrm>
              <a:off x="324014" y="-307428"/>
              <a:ext cx="75877" cy="7165428"/>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glow rad="101600">
                    <a:srgbClr val="BBE0E3">
                      <a:satMod val="175000"/>
                      <a:alpha val="40000"/>
                    </a:srgbClr>
                  </a:glow>
                </a:effectLst>
                <a:uLnTx/>
                <a:uFillTx/>
                <a:latin typeface="Arial" panose="020B0604020202020204" pitchFamily="34" charset="0"/>
                <a:ea typeface="+mn-ea"/>
                <a:cs typeface="Arial" panose="020B0604020202020204" pitchFamily="34" charset="0"/>
              </a:endParaRPr>
            </a:p>
          </p:txBody>
        </p:sp>
      </p:grpSp>
      <p:sp>
        <p:nvSpPr>
          <p:cNvPr id="36" name="AutoShape 51"/>
          <p:cNvSpPr>
            <a:spLocks noChangeArrowheads="1"/>
          </p:cNvSpPr>
          <p:nvPr/>
        </p:nvSpPr>
        <p:spPr bwMode="auto">
          <a:xfrm>
            <a:off x="3449639" y="3086101"/>
            <a:ext cx="4856163" cy="633413"/>
          </a:xfrm>
          <a:prstGeom prst="roundRect">
            <a:avLst>
              <a:gd name="adj" fmla="val 16667"/>
            </a:avLst>
          </a:prstGeom>
          <a:solidFill>
            <a:srgbClr val="7030A0"/>
          </a:solidFill>
          <a:ln w="9525">
            <a:noFill/>
            <a:round/>
          </a:ln>
        </p:spPr>
        <p:txBody>
          <a:bodyPr wrap="none" anchor="ctr"/>
          <a:lstStyle/>
          <a:p>
            <a:pPr lvl="0" algn="ctr">
              <a:defRPr/>
            </a:pPr>
            <a:r>
              <a:rPr lang="nl-NL" sz="2400" dirty="0">
                <a:solidFill>
                  <a:schemeClr val="bg1"/>
                </a:solidFill>
              </a:rPr>
              <a:t>Nước, không khí, chất dinh dưỡng</a:t>
            </a:r>
            <a:endParaRPr kumimoji="0" lang="en-US" sz="6600" b="0" i="0" u="none" strike="noStrike" kern="1200" cap="none" spc="0" normalizeH="0" baseline="0" noProof="0" dirty="0">
              <a:ln>
                <a:noFill/>
              </a:ln>
              <a:solidFill>
                <a:schemeClr val="bg1"/>
              </a:solidFill>
              <a:effectLst/>
              <a:uLnTx/>
              <a:uFillTx/>
              <a:latin typeface="Arial" panose="020B0604020202020204"/>
              <a:cs typeface="Arial" panose="020B0604020202020204" pitchFamily="34" charset="0"/>
            </a:endParaRPr>
          </a:p>
        </p:txBody>
      </p:sp>
      <p:pic>
        <p:nvPicPr>
          <p:cNvPr id="38" name="Picture 37" descr="Blue_chapterlist"/>
          <p:cNvPicPr>
            <a:picLocks noChangeAspect="1"/>
          </p:cNvPicPr>
          <p:nvPr/>
        </p:nvPicPr>
        <p:blipFill>
          <a:blip r:embed="rId8">
            <a:clrChange>
              <a:clrFrom>
                <a:srgbClr val="FFFFFF"/>
              </a:clrFrom>
              <a:clrTo>
                <a:srgbClr val="FFFFFF">
                  <a:alpha val="0"/>
                </a:srgbClr>
              </a:clrTo>
            </a:clrChange>
          </a:blip>
          <a:stretch>
            <a:fillRect/>
          </a:stretch>
        </p:blipFill>
        <p:spPr>
          <a:xfrm>
            <a:off x="1690689" y="3455989"/>
            <a:ext cx="593725" cy="263525"/>
          </a:xfrm>
          <a:prstGeom prst="rect">
            <a:avLst/>
          </a:prstGeom>
          <a:noFill/>
          <a:ln w="9525">
            <a:noFill/>
          </a:ln>
          <a:effectLst>
            <a:outerShdw dist="107763" dir="18900000" algn="ctr" rotWithShape="0">
              <a:srgbClr val="808080">
                <a:alpha val="50000"/>
              </a:srgbClr>
            </a:outerShdw>
          </a:effectLst>
        </p:spPr>
      </p:pic>
      <p:pic>
        <p:nvPicPr>
          <p:cNvPr id="39" name="Picture 38" descr="Classicmode"/>
          <p:cNvPicPr>
            <a:picLocks noChangeAspect="1"/>
          </p:cNvPicPr>
          <p:nvPr/>
        </p:nvPicPr>
        <p:blipFill>
          <a:blip r:embed="rId9">
            <a:clrChange>
              <a:clrFrom>
                <a:srgbClr val="2C2761"/>
              </a:clrFrom>
              <a:clrTo>
                <a:srgbClr val="2C2761">
                  <a:alpha val="0"/>
                </a:srgbClr>
              </a:clrTo>
            </a:clrChange>
          </a:blip>
          <a:stretch>
            <a:fillRect/>
          </a:stretch>
        </p:blipFill>
        <p:spPr>
          <a:xfrm>
            <a:off x="2071689" y="3265488"/>
            <a:ext cx="1500187" cy="601662"/>
          </a:xfrm>
          <a:prstGeom prst="rect">
            <a:avLst/>
          </a:prstGeom>
          <a:noFill/>
          <a:ln w="9525">
            <a:noFill/>
          </a:ln>
          <a:effectLst>
            <a:outerShdw dist="107763" dir="18900000" algn="ctr" rotWithShape="0">
              <a:srgbClr val="808080">
                <a:alpha val="50000"/>
              </a:srgbClr>
            </a:outerShdw>
          </a:effectLst>
        </p:spPr>
      </p:pic>
      <p:sp>
        <p:nvSpPr>
          <p:cNvPr id="40" name="Oval 39">
            <a:hlinkHover r:id="" action="ppaction://noaction">
              <a:snd r:embed="rId10" name="cached_combo42.wav"/>
            </a:hlinkHover>
          </p:cNvPr>
          <p:cNvSpPr/>
          <p:nvPr/>
        </p:nvSpPr>
        <p:spPr>
          <a:xfrm>
            <a:off x="2147888" y="3321050"/>
            <a:ext cx="817562" cy="458788"/>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1" name="WordArt 226"/>
          <p:cNvSpPr>
            <a:spLocks noTextEdit="1"/>
          </p:cNvSpPr>
          <p:nvPr/>
        </p:nvSpPr>
        <p:spPr>
          <a:xfrm>
            <a:off x="2354264" y="3405188"/>
            <a:ext cx="460375" cy="290512"/>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A</a:t>
            </a:r>
          </a:p>
        </p:txBody>
      </p:sp>
      <p:sp>
        <p:nvSpPr>
          <p:cNvPr id="42" name="AutoShape 51"/>
          <p:cNvSpPr>
            <a:spLocks noChangeArrowheads="1"/>
          </p:cNvSpPr>
          <p:nvPr/>
        </p:nvSpPr>
        <p:spPr bwMode="auto">
          <a:xfrm>
            <a:off x="3449639" y="4129089"/>
            <a:ext cx="4856163" cy="595313"/>
          </a:xfrm>
          <a:prstGeom prst="roundRect">
            <a:avLst>
              <a:gd name="adj" fmla="val 16667"/>
            </a:avLst>
          </a:prstGeom>
          <a:solidFill>
            <a:srgbClr val="7030A0"/>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nl-NL" sz="1800" dirty="0">
                <a:solidFill>
                  <a:schemeClr val="bg1"/>
                </a:solidFill>
              </a:rPr>
              <a:t>Ánh sáng, nước, không khí, chất dinh dưỡng.</a:t>
            </a:r>
            <a:endParaRPr lang="en-US" sz="1800" dirty="0">
              <a:solidFill>
                <a:schemeClr val="bg1"/>
              </a:solidFill>
            </a:endParaRPr>
          </a:p>
        </p:txBody>
      </p:sp>
      <p:pic>
        <p:nvPicPr>
          <p:cNvPr id="43" name="Picture 37" descr="Blue_chapterlist"/>
          <p:cNvPicPr>
            <a:picLocks noChangeAspect="1"/>
          </p:cNvPicPr>
          <p:nvPr/>
        </p:nvPicPr>
        <p:blipFill>
          <a:blip r:embed="rId8">
            <a:clrChange>
              <a:clrFrom>
                <a:srgbClr val="FFFFFF"/>
              </a:clrFrom>
              <a:clrTo>
                <a:srgbClr val="FFFFFF">
                  <a:alpha val="0"/>
                </a:srgbClr>
              </a:clrTo>
            </a:clrChange>
          </a:blip>
          <a:stretch>
            <a:fillRect/>
          </a:stretch>
        </p:blipFill>
        <p:spPr>
          <a:xfrm>
            <a:off x="1671639" y="4425951"/>
            <a:ext cx="593725" cy="263525"/>
          </a:xfrm>
          <a:prstGeom prst="rect">
            <a:avLst/>
          </a:prstGeom>
          <a:noFill/>
          <a:ln w="9525">
            <a:noFill/>
          </a:ln>
          <a:effectLst>
            <a:outerShdw dist="107763" dir="18900000" algn="ctr" rotWithShape="0">
              <a:srgbClr val="808080">
                <a:alpha val="50000"/>
              </a:srgbClr>
            </a:outerShdw>
          </a:effectLst>
        </p:spPr>
      </p:pic>
      <p:pic>
        <p:nvPicPr>
          <p:cNvPr id="44" name="Picture 39" descr="Classicmode"/>
          <p:cNvPicPr>
            <a:picLocks noChangeAspect="1"/>
          </p:cNvPicPr>
          <p:nvPr/>
        </p:nvPicPr>
        <p:blipFill>
          <a:blip r:embed="rId9">
            <a:clrChange>
              <a:clrFrom>
                <a:srgbClr val="2C2761"/>
              </a:clrFrom>
              <a:clrTo>
                <a:srgbClr val="2C2761">
                  <a:alpha val="0"/>
                </a:srgbClr>
              </a:clrTo>
            </a:clrChange>
          </a:blip>
          <a:stretch>
            <a:fillRect/>
          </a:stretch>
        </p:blipFill>
        <p:spPr>
          <a:xfrm>
            <a:off x="2079625" y="4189414"/>
            <a:ext cx="1500188" cy="600075"/>
          </a:xfrm>
          <a:prstGeom prst="rect">
            <a:avLst/>
          </a:prstGeom>
          <a:noFill/>
          <a:ln w="9525">
            <a:noFill/>
          </a:ln>
          <a:effectLst>
            <a:outerShdw dist="107763" dir="18900000" algn="ctr" rotWithShape="0">
              <a:srgbClr val="808080">
                <a:alpha val="50000"/>
              </a:srgbClr>
            </a:outerShdw>
          </a:effectLst>
        </p:spPr>
      </p:pic>
      <p:sp>
        <p:nvSpPr>
          <p:cNvPr id="45" name="Oval 59">
            <a:hlinkHover r:id="" action="ppaction://noaction">
              <a:snd r:embed="rId10" name="cached_combo42.wav"/>
            </a:hlinkHover>
          </p:cNvPr>
          <p:cNvSpPr/>
          <p:nvPr/>
        </p:nvSpPr>
        <p:spPr>
          <a:xfrm>
            <a:off x="2133601" y="42862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6" name="WordArt 226"/>
          <p:cNvSpPr>
            <a:spLocks noTextEdit="1"/>
          </p:cNvSpPr>
          <p:nvPr/>
        </p:nvSpPr>
        <p:spPr>
          <a:xfrm>
            <a:off x="2362201" y="434340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rPr>
              <a:t>B</a:t>
            </a:r>
          </a:p>
        </p:txBody>
      </p:sp>
      <p:sp>
        <p:nvSpPr>
          <p:cNvPr id="47" name="AutoShape 51"/>
          <p:cNvSpPr>
            <a:spLocks noChangeArrowheads="1"/>
          </p:cNvSpPr>
          <p:nvPr/>
        </p:nvSpPr>
        <p:spPr bwMode="auto">
          <a:xfrm>
            <a:off x="3449639" y="5086351"/>
            <a:ext cx="4856163" cy="669925"/>
          </a:xfrm>
          <a:prstGeom prst="roundRect">
            <a:avLst>
              <a:gd name="adj" fmla="val 16667"/>
            </a:avLst>
          </a:prstGeom>
          <a:solidFill>
            <a:srgbClr val="7030A0"/>
          </a:solidFill>
          <a:ln w="9525">
            <a:noFill/>
            <a:round/>
          </a:ln>
        </p:spPr>
        <p:txBody>
          <a:bodyPr wrap="none" anchor="ctr"/>
          <a:lstStyle/>
          <a:p>
            <a:r>
              <a:rPr lang="nl-NL" sz="3200" dirty="0">
                <a:solidFill>
                  <a:schemeClr val="bg1"/>
                </a:solidFill>
              </a:rPr>
              <a:t>Ánh sáng, nước, không khí</a:t>
            </a:r>
            <a:endParaRPr lang="en-US" sz="3200" dirty="0">
              <a:solidFill>
                <a:schemeClr val="bg1"/>
              </a:solidFill>
            </a:endParaRPr>
          </a:p>
        </p:txBody>
      </p:sp>
      <p:pic>
        <p:nvPicPr>
          <p:cNvPr id="48" name="Picture 37" descr="Blue_chapterlist"/>
          <p:cNvPicPr>
            <a:picLocks noChangeAspect="1"/>
          </p:cNvPicPr>
          <p:nvPr/>
        </p:nvPicPr>
        <p:blipFill>
          <a:blip r:embed="rId8">
            <a:clrChange>
              <a:clrFrom>
                <a:srgbClr val="FFFFFF"/>
              </a:clrFrom>
              <a:clrTo>
                <a:srgbClr val="FFFFFF">
                  <a:alpha val="0"/>
                </a:srgbClr>
              </a:clrTo>
            </a:clrChange>
          </a:blip>
          <a:stretch>
            <a:fillRect/>
          </a:stretch>
        </p:blipFill>
        <p:spPr>
          <a:xfrm>
            <a:off x="1671639" y="5322889"/>
            <a:ext cx="593725" cy="261937"/>
          </a:xfrm>
          <a:prstGeom prst="rect">
            <a:avLst/>
          </a:prstGeom>
          <a:noFill/>
          <a:ln w="9525">
            <a:noFill/>
          </a:ln>
          <a:effectLst>
            <a:outerShdw dist="107763" dir="18900000" algn="ctr" rotWithShape="0">
              <a:srgbClr val="808080">
                <a:alpha val="50000"/>
              </a:srgbClr>
            </a:outerShdw>
          </a:effectLst>
        </p:spPr>
      </p:pic>
      <p:pic>
        <p:nvPicPr>
          <p:cNvPr id="49" name="Picture 39" descr="Classicmode"/>
          <p:cNvPicPr>
            <a:picLocks noChangeAspect="1"/>
          </p:cNvPicPr>
          <p:nvPr/>
        </p:nvPicPr>
        <p:blipFill>
          <a:blip r:embed="rId9">
            <a:clrChange>
              <a:clrFrom>
                <a:srgbClr val="2C2761"/>
              </a:clrFrom>
              <a:clrTo>
                <a:srgbClr val="2C2761">
                  <a:alpha val="0"/>
                </a:srgbClr>
              </a:clrTo>
            </a:clrChange>
          </a:blip>
          <a:stretch>
            <a:fillRect/>
          </a:stretch>
        </p:blipFill>
        <p:spPr>
          <a:xfrm>
            <a:off x="2052639" y="5154613"/>
            <a:ext cx="1500187" cy="601662"/>
          </a:xfrm>
          <a:prstGeom prst="rect">
            <a:avLst/>
          </a:prstGeom>
          <a:noFill/>
          <a:ln w="9525">
            <a:noFill/>
          </a:ln>
          <a:effectLst>
            <a:outerShdw dist="107763" dir="18900000" algn="ctr" rotWithShape="0">
              <a:srgbClr val="808080">
                <a:alpha val="50000"/>
              </a:srgbClr>
            </a:outerShdw>
          </a:effectLst>
        </p:spPr>
      </p:pic>
      <p:sp>
        <p:nvSpPr>
          <p:cNvPr id="50" name="Oval 59">
            <a:hlinkHover r:id="" action="ppaction://noaction">
              <a:snd r:embed="rId10" name="cached_combo42.wav"/>
            </a:hlinkHover>
          </p:cNvPr>
          <p:cNvSpPr/>
          <p:nvPr/>
        </p:nvSpPr>
        <p:spPr>
          <a:xfrm>
            <a:off x="2133601" y="52006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71" name="WordArt 226"/>
          <p:cNvSpPr>
            <a:spLocks noTextEdit="1"/>
          </p:cNvSpPr>
          <p:nvPr/>
        </p:nvSpPr>
        <p:spPr>
          <a:xfrm>
            <a:off x="2362201" y="531495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c</a:t>
            </a:r>
          </a:p>
        </p:txBody>
      </p:sp>
      <p:sp>
        <p:nvSpPr>
          <p:cNvPr id="57" name="AutoShape 27"/>
          <p:cNvSpPr/>
          <p:nvPr/>
        </p:nvSpPr>
        <p:spPr>
          <a:xfrm>
            <a:off x="1581150" y="1600201"/>
            <a:ext cx="1543050" cy="1019175"/>
          </a:xfrm>
          <a:prstGeom prst="sun">
            <a:avLst>
              <a:gd name="adj" fmla="val 19880"/>
            </a:avLst>
          </a:prstGeom>
          <a:gradFill rotWithShape="1">
            <a:gsLst>
              <a:gs pos="0">
                <a:srgbClr val="FF0066"/>
              </a:gs>
              <a:gs pos="100000">
                <a:srgbClr val="E9EE10"/>
              </a:gs>
            </a:gsLst>
            <a:path path="rect">
              <a:fillToRect l="50000" t="50000" r="50000" b="50000"/>
            </a:path>
            <a:tileRect/>
          </a:gra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cs typeface="+mn-cs"/>
            </a:endParaRPr>
          </a:p>
        </p:txBody>
      </p:sp>
      <p:sp>
        <p:nvSpPr>
          <p:cNvPr id="23573" name="WordArt 28"/>
          <p:cNvSpPr>
            <a:spLocks noTextEdit="1"/>
          </p:cNvSpPr>
          <p:nvPr/>
        </p:nvSpPr>
        <p:spPr>
          <a:xfrm>
            <a:off x="1962150" y="1874838"/>
            <a:ext cx="685800" cy="457200"/>
          </a:xfrm>
          <a:prstGeom prst="rect">
            <a:avLst/>
          </a:prstGeom>
        </p:spPr>
        <p:txBody>
          <a:bodyPr wrap="none" fromWordArt="1">
            <a:prstTxWarp prst="textPlain">
              <a:avLst>
                <a:gd name="adj" fmla="val 50000"/>
              </a:avLst>
            </a:prstTxWarp>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Câu</a:t>
            </a:r>
            <a:r>
              <a:rPr kumimoji="0" lang="en-US" sz="3600" b="1" i="0" u="none" strike="noStrike" kern="1200" cap="none" spc="0" normalizeH="0" baseline="0" noProof="0" dirty="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 1</a:t>
            </a:r>
          </a:p>
        </p:txBody>
      </p:sp>
      <p:pic>
        <p:nvPicPr>
          <p:cNvPr id="23575" name="Picture 32" descr="Bellcoll">
            <a:hlinkClick r:id="" action="ppaction://hlinkshowjump?jump=firstslide"/>
          </p:cNvPr>
          <p:cNvPicPr>
            <a:picLocks noChangeAspect="1"/>
          </p:cNvPicPr>
          <p:nvPr/>
        </p:nvPicPr>
        <p:blipFill>
          <a:blip r:embed="rId11"/>
          <a:stretch>
            <a:fillRect/>
          </a:stretch>
        </p:blipFill>
        <p:spPr>
          <a:xfrm>
            <a:off x="1471614" y="685800"/>
            <a:ext cx="1652587" cy="1257300"/>
          </a:xfrm>
          <a:prstGeom prst="rect">
            <a:avLst/>
          </a:prstGeom>
          <a:noFill/>
          <a:ln w="9525">
            <a:noFill/>
          </a:ln>
        </p:spPr>
      </p:pic>
      <p:pic>
        <p:nvPicPr>
          <p:cNvPr id="23587" name="Picture 29" descr="Picture1"/>
          <p:cNvPicPr/>
          <p:nvPr/>
        </p:nvPicPr>
        <p:blipFill>
          <a:blip r:embed="rId12"/>
          <a:stretch>
            <a:fillRect/>
          </a:stretch>
        </p:blipFill>
        <p:spPr>
          <a:xfrm>
            <a:off x="3062289" y="1398587"/>
            <a:ext cx="5243514" cy="136527"/>
          </a:xfrm>
          <a:prstGeom prst="rect">
            <a:avLst/>
          </a:prstGeom>
          <a:noFill/>
          <a:ln w="9525">
            <a:noFill/>
          </a:ln>
        </p:spPr>
      </p:pic>
      <p:pic>
        <p:nvPicPr>
          <p:cNvPr id="52" name="Picture 37" descr="Blue_chapterlist">
            <a:extLst>
              <a:ext uri="{FF2B5EF4-FFF2-40B4-BE49-F238E27FC236}">
                <a16:creationId xmlns:a16="http://schemas.microsoft.com/office/drawing/2014/main" id="{65B9A674-089D-B8EB-F10D-9698A957FE5C}"/>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90689" y="6246670"/>
            <a:ext cx="655637" cy="261937"/>
          </a:xfrm>
          <a:prstGeom prst="rect">
            <a:avLst/>
          </a:prstGeom>
          <a:noFill/>
          <a:ln w="9525">
            <a:noFill/>
          </a:ln>
          <a:effectLst>
            <a:outerShdw dist="107763" dir="18900000" algn="ctr" rotWithShape="0">
              <a:srgbClr val="808080">
                <a:alpha val="50000"/>
              </a:srgbClr>
            </a:outerShdw>
          </a:effectLst>
        </p:spPr>
      </p:pic>
      <p:pic>
        <p:nvPicPr>
          <p:cNvPr id="2" name="30s">
            <a:hlinkClick r:id="" action="ppaction://media"/>
            <a:extLst>
              <a:ext uri="{FF2B5EF4-FFF2-40B4-BE49-F238E27FC236}">
                <a16:creationId xmlns:a16="http://schemas.microsoft.com/office/drawing/2014/main" id="{CB537EB3-46E7-38CD-2436-951108B8C9F3}"/>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9461962" y="-2248332"/>
            <a:ext cx="2486377" cy="1398587"/>
          </a:xfrm>
          <a:prstGeom prst="rect">
            <a:avLst/>
          </a:prstGeom>
        </p:spPr>
      </p:pic>
      <p:pic>
        <p:nvPicPr>
          <p:cNvPr id="5" name="10s">
            <a:hlinkClick r:id="" action="ppaction://media"/>
            <a:extLst>
              <a:ext uri="{FF2B5EF4-FFF2-40B4-BE49-F238E27FC236}">
                <a16:creationId xmlns:a16="http://schemas.microsoft.com/office/drawing/2014/main" id="{E4E8C68F-3FDE-DFF7-4BD8-7E71CFA92163}"/>
              </a:ext>
            </a:extLst>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9355747" y="301987"/>
            <a:ext cx="2510206" cy="1411991"/>
          </a:xfrm>
          <a:prstGeom prst="rect">
            <a:avLst/>
          </a:prstGeom>
        </p:spPr>
      </p:pic>
      <p:pic>
        <p:nvPicPr>
          <p:cNvPr id="59" name="Picture 58">
            <a:extLst>
              <a:ext uri="{FF2B5EF4-FFF2-40B4-BE49-F238E27FC236}">
                <a16:creationId xmlns:a16="http://schemas.microsoft.com/office/drawing/2014/main" id="{A03A3868-7C3C-7E5D-54D0-B372C9C657B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23573"/>
                                        </p:tgtEl>
                                        <p:attrNameLst>
                                          <p:attrName>style.visibility</p:attrName>
                                        </p:attrNameLst>
                                      </p:cBhvr>
                                      <p:to>
                                        <p:strVal val="visible"/>
                                      </p:to>
                                    </p:set>
                                    <p:anim calcmode="lin" valueType="num">
                                      <p:cBhvr>
                                        <p:cTn id="12" dur="500" fill="hold"/>
                                        <p:tgtEl>
                                          <p:spTgt spid="23573"/>
                                        </p:tgtEl>
                                        <p:attrNameLst>
                                          <p:attrName>ppt_w</p:attrName>
                                        </p:attrNameLst>
                                      </p:cBhvr>
                                      <p:tavLst>
                                        <p:tav tm="0">
                                          <p:val>
                                            <p:fltVal val="0"/>
                                          </p:val>
                                        </p:tav>
                                        <p:tav tm="100000">
                                          <p:val>
                                            <p:strVal val="#ppt_w"/>
                                          </p:val>
                                        </p:tav>
                                      </p:tavLst>
                                    </p:anim>
                                    <p:anim calcmode="lin" valueType="num">
                                      <p:cBhvr>
                                        <p:cTn id="13" dur="500" fill="hold"/>
                                        <p:tgtEl>
                                          <p:spTgt spid="23573"/>
                                        </p:tgtEl>
                                        <p:attrNameLst>
                                          <p:attrName>ppt_h</p:attrName>
                                        </p:attrNameLst>
                                      </p:cBhvr>
                                      <p:tavLst>
                                        <p:tav tm="0">
                                          <p:val>
                                            <p:fltVal val="0"/>
                                          </p:val>
                                        </p:tav>
                                        <p:tav tm="100000">
                                          <p:val>
                                            <p:strVal val="#ppt_h"/>
                                          </p:val>
                                        </p:tav>
                                      </p:tavLst>
                                    </p:anim>
                                    <p:animEffect transition="in" filter="fade">
                                      <p:cBhvr>
                                        <p:cTn id="14" dur="500"/>
                                        <p:tgtEl>
                                          <p:spTgt spid="23573"/>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5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5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grpId="0" nodeType="withEffect">
                                  <p:stCondLst>
                                    <p:cond delay="5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500"/>
                                  </p:stCondLst>
                                  <p:childTnLst>
                                    <p:set>
                                      <p:cBhvr>
                                        <p:cTn id="31" dur="1" fill="hold">
                                          <p:stCondLst>
                                            <p:cond delay="0"/>
                                          </p:stCondLst>
                                        </p:cTn>
                                        <p:tgtEl>
                                          <p:spTgt spid="23561"/>
                                        </p:tgtEl>
                                        <p:attrNameLst>
                                          <p:attrName>style.visibility</p:attrName>
                                        </p:attrNameLst>
                                      </p:cBhvr>
                                      <p:to>
                                        <p:strVal val="visible"/>
                                      </p:to>
                                    </p:set>
                                    <p:animEffect transition="in" filter="checkerboard(across)">
                                      <p:cBhvr>
                                        <p:cTn id="32" dur="500"/>
                                        <p:tgtEl>
                                          <p:spTgt spid="23561"/>
                                        </p:tgtEl>
                                      </p:cBhvr>
                                    </p:animEffect>
                                  </p:childTnLst>
                                </p:cTn>
                              </p:par>
                              <p:par>
                                <p:cTn id="33" presetID="22" presetClass="entr" presetSubtype="8" fill="hold" nodeType="withEffect">
                                  <p:stCondLst>
                                    <p:cond delay="5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5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cTn>
                              </p:par>
                              <p:par>
                                <p:cTn id="42" presetID="5" presetClass="entr" presetSubtype="10" fill="hold" grpId="0" nodeType="withEffect">
                                  <p:stCondLst>
                                    <p:cond delay="5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500"/>
                                  </p:stCondLst>
                                  <p:childTnLst>
                                    <p:set>
                                      <p:cBhvr>
                                        <p:cTn id="46" dur="1" fill="hold">
                                          <p:stCondLst>
                                            <p:cond delay="0"/>
                                          </p:stCondLst>
                                        </p:cTn>
                                        <p:tgtEl>
                                          <p:spTgt spid="23566"/>
                                        </p:tgtEl>
                                        <p:attrNameLst>
                                          <p:attrName>style.visibility</p:attrName>
                                        </p:attrNameLst>
                                      </p:cBhvr>
                                      <p:to>
                                        <p:strVal val="visible"/>
                                      </p:to>
                                    </p:set>
                                    <p:animEffect transition="in" filter="checkerboard(across)">
                                      <p:cBhvr>
                                        <p:cTn id="47" dur="500"/>
                                        <p:tgtEl>
                                          <p:spTgt spid="23566"/>
                                        </p:tgtEl>
                                      </p:cBhvr>
                                    </p:animEffect>
                                  </p:childTnLst>
                                </p:cTn>
                              </p:par>
                              <p:par>
                                <p:cTn id="48" presetID="22" presetClass="entr" presetSubtype="8" fill="hold" nodeType="withEffect">
                                  <p:stCondLst>
                                    <p:cond delay="5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5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5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cTn>
                              </p:par>
                              <p:par>
                                <p:cTn id="57" presetID="5" presetClass="entr" presetSubtype="10" fill="hold" grpId="0" nodeType="withEffect">
                                  <p:stCondLst>
                                    <p:cond delay="5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500"/>
                                  </p:stCondLst>
                                  <p:childTnLst>
                                    <p:set>
                                      <p:cBhvr>
                                        <p:cTn id="61" dur="1" fill="hold">
                                          <p:stCondLst>
                                            <p:cond delay="0"/>
                                          </p:stCondLst>
                                        </p:cTn>
                                        <p:tgtEl>
                                          <p:spTgt spid="23571"/>
                                        </p:tgtEl>
                                        <p:attrNameLst>
                                          <p:attrName>style.visibility</p:attrName>
                                        </p:attrNameLst>
                                      </p:cBhvr>
                                      <p:to>
                                        <p:strVal val="visible"/>
                                      </p:to>
                                    </p:set>
                                    <p:animEffect transition="in" filter="checkerboard(across)">
                                      <p:cBhvr>
                                        <p:cTn id="62" dur="500"/>
                                        <p:tgtEl>
                                          <p:spTgt spid="23571"/>
                                        </p:tgtEl>
                                      </p:cBhvr>
                                    </p:animEffect>
                                  </p:childTnLst>
                                </p:cTn>
                              </p:par>
                              <p:par>
                                <p:cTn id="63" presetID="22" presetClass="entr" presetSubtype="8" fill="hold" nodeType="withEffect">
                                  <p:stCondLst>
                                    <p:cond delay="5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par>
                                <p:cTn id="66" presetID="5" presetClass="entr" presetSubtype="10" fill="hold" nodeType="withEffect">
                                  <p:stCondLst>
                                    <p:cond delay="500"/>
                                  </p:stCondLst>
                                  <p:childTnLst>
                                    <p:set>
                                      <p:cBhvr>
                                        <p:cTn id="67" dur="1" fill="hold">
                                          <p:stCondLst>
                                            <p:cond delay="0"/>
                                          </p:stCondLst>
                                        </p:cTn>
                                        <p:tgtEl>
                                          <p:spTgt spid="52"/>
                                        </p:tgtEl>
                                        <p:attrNameLst>
                                          <p:attrName>style.visibility</p:attrName>
                                        </p:attrNameLst>
                                      </p:cBhvr>
                                      <p:to>
                                        <p:strVal val="visible"/>
                                      </p:to>
                                    </p:set>
                                    <p:animEffect transition="in" filter="checkerboard(across)">
                                      <p:cBhvr>
                                        <p:cTn id="68" dur="500"/>
                                        <p:tgtEl>
                                          <p:spTgt spid="52"/>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mph" presetSubtype="0" fill="hold" grpId="0" nodeType="clickEffect">
                                  <p:stCondLst>
                                    <p:cond delay="0"/>
                                  </p:stCondLst>
                                  <p:iterate type="lt">
                                    <p:tmPct val="0"/>
                                  </p:iterate>
                                  <p:childTnLst>
                                    <p:animClr clrSpc="hsl" dir="cw">
                                      <p:cBhvr override="childStyle">
                                        <p:cTn id="72" dur="500" fill="hold"/>
                                        <p:tgtEl>
                                          <p:spTgt spid="42"/>
                                        </p:tgtEl>
                                        <p:attrNameLst>
                                          <p:attrName>style.color</p:attrName>
                                        </p:attrNameLst>
                                      </p:cBhvr>
                                      <p:by>
                                        <p:hsl h="10842353" s="0" l="0"/>
                                      </p:by>
                                    </p:animClr>
                                    <p:animClr clrSpc="hsl" dir="cw">
                                      <p:cBhvr>
                                        <p:cTn id="73" dur="500" fill="hold"/>
                                        <p:tgtEl>
                                          <p:spTgt spid="42"/>
                                        </p:tgtEl>
                                        <p:attrNameLst>
                                          <p:attrName>fillcolor</p:attrName>
                                        </p:attrNameLst>
                                      </p:cBhvr>
                                      <p:by>
                                        <p:hsl h="10842353" s="0" l="0"/>
                                      </p:by>
                                    </p:animClr>
                                    <p:animClr clrSpc="hsl" dir="cw">
                                      <p:cBhvr>
                                        <p:cTn id="74" dur="500" fill="hold"/>
                                        <p:tgtEl>
                                          <p:spTgt spid="42"/>
                                        </p:tgtEl>
                                        <p:attrNameLst>
                                          <p:attrName>stroke.color</p:attrName>
                                        </p:attrNameLst>
                                      </p:cBhvr>
                                      <p:by>
                                        <p:hsl h="10842353" s="0" l="0"/>
                                      </p:by>
                                    </p:animClr>
                                    <p:set>
                                      <p:cBhvr>
                                        <p:cTn id="75" dur="500" fill="hold"/>
                                        <p:tgtEl>
                                          <p:spTgt spid="42"/>
                                        </p:tgtEl>
                                        <p:attrNameLst>
                                          <p:attrName>fill.type</p:attrName>
                                        </p:attrNameLst>
                                      </p:cBhvr>
                                      <p:to>
                                        <p:strVal val="solid"/>
                                      </p:to>
                                    </p:set>
                                  </p:childTnLst>
                                  <p:subTnLst>
                                    <p:audio>
                                      <p:cMediaNode>
                                        <p:cTn display="0" masterRel="sameClick">
                                          <p:stCondLst>
                                            <p:cond evt="begin" delay="0">
                                              <p:tn val="71"/>
                                            </p:cond>
                                          </p:stCondLst>
                                          <p:endCondLst>
                                            <p:cond evt="onStopAudio" delay="0">
                                              <p:tgtEl>
                                                <p:sldTgt/>
                                              </p:tgtEl>
                                            </p:cond>
                                          </p:endCondLst>
                                        </p:cTn>
                                        <p:tgtEl>
                                          <p:sndTgt r:embed="rId6" name="Am-thanh-tra-loi-dung-www_nhacchuongvui_com.wav"/>
                                        </p:tgtEl>
                                      </p:cMediaNode>
                                    </p:audio>
                                  </p:subTnLst>
                                </p:cTn>
                              </p:par>
                              <p:par>
                                <p:cTn id="76" presetID="34" presetClass="emph" presetSubtype="0" fill="hold" grpId="1" nodeType="withEffect">
                                  <p:stCondLst>
                                    <p:cond delay="0"/>
                                  </p:stCondLst>
                                  <p:iterate type="lt">
                                    <p:tmPct val="10000"/>
                                  </p:iterate>
                                  <p:childTnLst>
                                    <p:animMotion origin="layout" path="M -1.25E-6 -3.7037E-7 L -1.25E-6 -0.07222 " pathEditMode="relative" rAng="0" ptsTypes="AA">
                                      <p:cBhvr>
                                        <p:cTn id="77" dur="250" accel="50000" decel="50000" autoRev="1" fill="hold">
                                          <p:stCondLst>
                                            <p:cond delay="0"/>
                                          </p:stCondLst>
                                        </p:cTn>
                                        <p:tgtEl>
                                          <p:spTgt spid="42"/>
                                        </p:tgtEl>
                                        <p:attrNameLst>
                                          <p:attrName>ppt_x</p:attrName>
                                          <p:attrName>ppt_y</p:attrName>
                                        </p:attrNameLst>
                                      </p:cBhvr>
                                      <p:rCtr x="0" y="-3611"/>
                                    </p:animMotion>
                                    <p:animRot by="1500000">
                                      <p:cBhvr>
                                        <p:cTn id="78" dur="125" fill="hold">
                                          <p:stCondLst>
                                            <p:cond delay="0"/>
                                          </p:stCondLst>
                                        </p:cTn>
                                        <p:tgtEl>
                                          <p:spTgt spid="42"/>
                                        </p:tgtEl>
                                        <p:attrNameLst>
                                          <p:attrName>r</p:attrName>
                                        </p:attrNameLst>
                                      </p:cBhvr>
                                    </p:animRot>
                                    <p:animRot by="-1500000">
                                      <p:cBhvr>
                                        <p:cTn id="79" dur="125" fill="hold">
                                          <p:stCondLst>
                                            <p:cond delay="125"/>
                                          </p:stCondLst>
                                        </p:cTn>
                                        <p:tgtEl>
                                          <p:spTgt spid="42"/>
                                        </p:tgtEl>
                                        <p:attrNameLst>
                                          <p:attrName>r</p:attrName>
                                        </p:attrNameLst>
                                      </p:cBhvr>
                                    </p:animRot>
                                    <p:animRot by="-1500000">
                                      <p:cBhvr>
                                        <p:cTn id="80" dur="125" fill="hold">
                                          <p:stCondLst>
                                            <p:cond delay="250"/>
                                          </p:stCondLst>
                                        </p:cTn>
                                        <p:tgtEl>
                                          <p:spTgt spid="42"/>
                                        </p:tgtEl>
                                        <p:attrNameLst>
                                          <p:attrName>r</p:attrName>
                                        </p:attrNameLst>
                                      </p:cBhvr>
                                    </p:animRot>
                                    <p:animRot by="1500000">
                                      <p:cBhvr>
                                        <p:cTn id="81"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2" fill="hold" display="0">
                  <p:stCondLst>
                    <p:cond delay="indefinite"/>
                  </p:stCondLst>
                </p:cTn>
                <p:tgtEl>
                  <p:spTgt spid="2"/>
                </p:tgtEl>
              </p:cMediaNode>
            </p:video>
            <p:seq concurrent="1" nextAc="seek">
              <p:cTn id="83" restart="whenNotActive" fill="hold" evtFilter="cancelBubble" nodeType="interactiveSeq">
                <p:stCondLst>
                  <p:cond evt="onClick" delay="0">
                    <p:tgtEl>
                      <p:spTgt spid="2"/>
                    </p:tgtEl>
                  </p:cond>
                </p:stCondLst>
                <p:endSync evt="end" delay="0">
                  <p:rtn val="all"/>
                </p:endSync>
                <p:childTnLst>
                  <p:par>
                    <p:cTn id="84" fill="hold">
                      <p:stCondLst>
                        <p:cond delay="0"/>
                      </p:stCondLst>
                      <p:childTnLst>
                        <p:par>
                          <p:cTn id="85" fill="hold">
                            <p:stCondLst>
                              <p:cond delay="0"/>
                            </p:stCondLst>
                            <p:childTnLst>
                              <p:par>
                                <p:cTn id="86" presetID="2" presetClass="mediacall" presetSubtype="0" fill="hold" nodeType="clickEffect">
                                  <p:stCondLst>
                                    <p:cond delay="0"/>
                                  </p:stCondLst>
                                  <p:childTnLst>
                                    <p:cmd type="call" cmd="togglePause">
                                      <p:cBhvr>
                                        <p:cTn id="87" dur="1" fill="hold"/>
                                        <p:tgtEl>
                                          <p:spTgt spid="2"/>
                                        </p:tgtEl>
                                      </p:cBhvr>
                                    </p:cmd>
                                  </p:childTnLst>
                                </p:cTn>
                              </p:par>
                            </p:childTnLst>
                          </p:cTn>
                        </p:par>
                      </p:childTnLst>
                    </p:cTn>
                  </p:par>
                  <p:par>
                    <p:cTn id="88" fill="hold">
                      <p:stCondLst>
                        <p:cond delay="indefinite"/>
                      </p:stCondLst>
                      <p:childTnLst>
                        <p:par>
                          <p:cTn id="89" fill="hold">
                            <p:stCondLst>
                              <p:cond delay="0"/>
                            </p:stCondLst>
                            <p:childTnLst>
                              <p:par>
                                <p:cTn id="90" presetID="1" presetClass="mediacall" presetSubtype="0" fill="hold" nodeType="clickEffect">
                                  <p:stCondLst>
                                    <p:cond delay="0"/>
                                  </p:stCondLst>
                                  <p:childTnLst>
                                    <p:cmd type="call" cmd="playFrom(0.0)">
                                      <p:cBhvr>
                                        <p:cTn id="91" dur="33204" fill="hold"/>
                                        <p:tgtEl>
                                          <p:spTgt spid="2"/>
                                        </p:tgtEl>
                                      </p:cBhvr>
                                    </p:cmd>
                                  </p:childTnLst>
                                </p:cTn>
                              </p:par>
                            </p:childTnLst>
                          </p:cTn>
                        </p:par>
                      </p:childTnLst>
                    </p:cTn>
                  </p:par>
                </p:childTnLst>
              </p:cTn>
              <p:nextCondLst>
                <p:cond evt="onClick" delay="0">
                  <p:tgtEl>
                    <p:spTgt spid="2"/>
                  </p:tgtEl>
                </p:cond>
              </p:nextCondLst>
            </p:seq>
            <p:video>
              <p:cMediaNode vol="80000">
                <p:cTn id="92" fill="hold" display="0">
                  <p:stCondLst>
                    <p:cond delay="indefinite"/>
                  </p:stCondLst>
                </p:cTn>
                <p:tgtEl>
                  <p:spTgt spid="5"/>
                </p:tgtEl>
              </p:cMediaNode>
            </p:video>
            <p:seq concurrent="1" nextAc="seek">
              <p:cTn id="93" restart="whenNotActive" fill="hold" evtFilter="cancelBubble" nodeType="interactiveSeq">
                <p:stCondLst>
                  <p:cond evt="onClick" delay="0">
                    <p:tgtEl>
                      <p:spTgt spid="5"/>
                    </p:tgtEl>
                  </p:cond>
                </p:stCondLst>
                <p:endSync evt="end" delay="0">
                  <p:rtn val="all"/>
                </p:endSync>
                <p:childTnLst>
                  <p:par>
                    <p:cTn id="94" fill="hold">
                      <p:stCondLst>
                        <p:cond delay="0"/>
                      </p:stCondLst>
                      <p:childTnLst>
                        <p:par>
                          <p:cTn id="95" fill="hold">
                            <p:stCondLst>
                              <p:cond delay="0"/>
                            </p:stCondLst>
                            <p:childTnLst>
                              <p:par>
                                <p:cTn id="96" presetID="2" presetClass="mediacall" presetSubtype="0" fill="hold" nodeType="clickEffect">
                                  <p:stCondLst>
                                    <p:cond delay="0"/>
                                  </p:stCondLst>
                                  <p:childTnLst>
                                    <p:cmd type="call" cmd="togglePause">
                                      <p:cBhvr>
                                        <p:cTn id="97" dur="1" fill="hold"/>
                                        <p:tgtEl>
                                          <p:spTgt spid="5"/>
                                        </p:tgtEl>
                                      </p:cBhvr>
                                    </p:cmd>
                                  </p:childTnLst>
                                </p:cTn>
                              </p:par>
                            </p:childTnLst>
                          </p:cTn>
                        </p:par>
                      </p:childTnLst>
                    </p:cTn>
                  </p:par>
                  <p:par>
                    <p:cTn id="98" fill="hold">
                      <p:stCondLst>
                        <p:cond delay="indefinite"/>
                      </p:stCondLst>
                      <p:childTnLst>
                        <p:par>
                          <p:cTn id="99" fill="hold">
                            <p:stCondLst>
                              <p:cond delay="0"/>
                            </p:stCondLst>
                            <p:childTnLst>
                              <p:par>
                                <p:cTn id="100" presetID="1" presetClass="mediacall" presetSubtype="0" fill="hold" nodeType="clickEffect">
                                  <p:stCondLst>
                                    <p:cond delay="0"/>
                                  </p:stCondLst>
                                  <p:childTnLst>
                                    <p:cmd type="call" cmd="playFrom(0.0)">
                                      <p:cBhvr>
                                        <p:cTn id="101" dur="13444" fill="hold"/>
                                        <p:tgtEl>
                                          <p:spTgt spid="5"/>
                                        </p:tgtEl>
                                      </p:cBhvr>
                                    </p:cmd>
                                  </p:childTnLst>
                                </p:cTn>
                              </p:par>
                            </p:childTnLst>
                          </p:cTn>
                        </p:par>
                      </p:childTnLst>
                    </p:cTn>
                  </p:par>
                </p:childTnLst>
              </p:cTn>
              <p:nextCondLst>
                <p:cond evt="onClick" delay="0">
                  <p:tgtEl>
                    <p:spTgt spid="5"/>
                  </p:tgtEl>
                </p:cond>
              </p:nextCondLst>
            </p:seq>
          </p:childTnLst>
        </p:cTn>
      </p:par>
    </p:tnLst>
    <p:bldLst>
      <p:bldP spid="31" grpId="0" animBg="1"/>
      <p:bldP spid="40" grpId="0" animBg="1"/>
      <p:bldP spid="42" grpId="0" animBg="1"/>
      <p:bldP spid="42" grpId="1" animBg="1"/>
      <p:bldP spid="45" grpId="0" animBg="1"/>
      <p:bldP spid="50" grpId="0" animBg="1"/>
      <p:bldP spid="57" grpId="0" animBg="1"/>
      <p:bldP spid="5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69B56412-CB0F-6FD6-E8CF-A91E82DEB44D}"/>
              </a:ext>
            </a:extLst>
          </p:cNvPr>
          <p:cNvPicPr>
            <a:picLocks noChangeAspect="1"/>
          </p:cNvPicPr>
          <p:nvPr/>
        </p:nvPicPr>
        <p:blipFill>
          <a:blip r:embed="rId5"/>
          <a:stretch>
            <a:fillRect/>
          </a:stretch>
        </p:blipFill>
        <p:spPr>
          <a:xfrm>
            <a:off x="0" y="0"/>
            <a:ext cx="12192000" cy="6858000"/>
          </a:xfrm>
          <a:prstGeom prst="rect">
            <a:avLst/>
          </a:prstGeom>
        </p:spPr>
      </p:pic>
      <p:pic>
        <p:nvPicPr>
          <p:cNvPr id="65" name="Picture 64">
            <a:extLst>
              <a:ext uri="{FF2B5EF4-FFF2-40B4-BE49-F238E27FC236}">
                <a16:creationId xmlns:a16="http://schemas.microsoft.com/office/drawing/2014/main" id="{9628DC1F-264E-9A2C-510F-CAECB60E89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
        <p:nvSpPr>
          <p:cNvPr id="47" name="AutoShape 51"/>
          <p:cNvSpPr>
            <a:spLocks noChangeArrowheads="1"/>
          </p:cNvSpPr>
          <p:nvPr/>
        </p:nvSpPr>
        <p:spPr bwMode="auto">
          <a:xfrm>
            <a:off x="3449639" y="4030663"/>
            <a:ext cx="4856163" cy="669925"/>
          </a:xfrm>
          <a:prstGeom prst="roundRect">
            <a:avLst>
              <a:gd name="adj" fmla="val 16667"/>
            </a:avLst>
          </a:prstGeom>
          <a:solidFill>
            <a:srgbClr val="7030A0"/>
          </a:solidFill>
          <a:ln w="9525">
            <a:noFill/>
            <a:round/>
          </a:ln>
        </p:spPr>
        <p:txBody>
          <a:bodyPr wrap="none" anchor="ctr"/>
          <a:lstStyle/>
          <a:p>
            <a:r>
              <a:rPr lang="en-US" sz="3600" dirty="0" err="1">
                <a:solidFill>
                  <a:schemeClr val="bg1"/>
                </a:solidFill>
              </a:rPr>
              <a:t>Thức</a:t>
            </a:r>
            <a:r>
              <a:rPr lang="en-US" sz="3600" dirty="0">
                <a:solidFill>
                  <a:schemeClr val="bg1"/>
                </a:solidFill>
              </a:rPr>
              <a:t> </a:t>
            </a:r>
            <a:r>
              <a:rPr lang="en-US" sz="3600" dirty="0" err="1">
                <a:solidFill>
                  <a:schemeClr val="bg1"/>
                </a:solidFill>
              </a:rPr>
              <a:t>ăn</a:t>
            </a:r>
            <a:r>
              <a:rPr lang="en-US" sz="3600" dirty="0">
                <a:solidFill>
                  <a:schemeClr val="bg1"/>
                </a:solidFill>
              </a:rPr>
              <a:t>, </a:t>
            </a:r>
            <a:r>
              <a:rPr lang="en-US" sz="3600" dirty="0" err="1">
                <a:solidFill>
                  <a:schemeClr val="bg1"/>
                </a:solidFill>
              </a:rPr>
              <a:t>nước</a:t>
            </a:r>
            <a:endParaRPr lang="en-US" sz="3600" dirty="0">
              <a:solidFill>
                <a:schemeClr val="bg1"/>
              </a:solidFill>
            </a:endParaRPr>
          </a:p>
        </p:txBody>
      </p:sp>
      <p:sp>
        <p:nvSpPr>
          <p:cNvPr id="31" name="AutoShape 51"/>
          <p:cNvSpPr/>
          <p:nvPr/>
        </p:nvSpPr>
        <p:spPr>
          <a:xfrm>
            <a:off x="2895600" y="1428750"/>
            <a:ext cx="5638800" cy="1543050"/>
          </a:xfrm>
          <a:prstGeom prst="roundRect">
            <a:avLst>
              <a:gd name="adj" fmla="val 16667"/>
            </a:avLst>
          </a:prstGeom>
          <a:solidFill>
            <a:srgbClr val="C00000"/>
          </a:solidFill>
          <a:ln w="9525" cap="flat" cmpd="sng">
            <a:solidFill>
              <a:srgbClr val="FF66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buNone/>
            </a:pPr>
            <a:r>
              <a:rPr lang="nl-NL" i="1" dirty="0">
                <a:solidFill>
                  <a:schemeClr val="bg1"/>
                </a:solidFill>
              </a:rPr>
              <a:t>Trong quá trình sống động vật</a:t>
            </a:r>
          </a:p>
          <a:p>
            <a:pPr marL="0" indent="0" algn="ctr">
              <a:buNone/>
            </a:pPr>
            <a:r>
              <a:rPr lang="nl-NL" i="1" dirty="0">
                <a:solidFill>
                  <a:schemeClr val="bg1"/>
                </a:solidFill>
              </a:rPr>
              <a:t> lấy vào những gì trong tự nhiên?</a:t>
            </a:r>
            <a:endParaRPr lang="en-US" dirty="0">
              <a:solidFill>
                <a:schemeClr val="bg1"/>
              </a:solidFill>
            </a:endParaRPr>
          </a:p>
        </p:txBody>
      </p:sp>
      <p:grpSp>
        <p:nvGrpSpPr>
          <p:cNvPr id="23556" name="Group 51"/>
          <p:cNvGrpSpPr/>
          <p:nvPr/>
        </p:nvGrpSpPr>
        <p:grpSpPr>
          <a:xfrm>
            <a:off x="1752601" y="857250"/>
            <a:ext cx="320675" cy="5759450"/>
            <a:chOff x="202295" y="-322943"/>
            <a:chExt cx="319314" cy="7180943"/>
          </a:xfrm>
        </p:grpSpPr>
        <p:sp>
          <p:nvSpPr>
            <p:cNvPr id="33" name="Rectangle 32"/>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91" name="Rectangle 10"/>
            <p:cNvSpPr/>
            <p:nvPr/>
          </p:nvSpPr>
          <p:spPr>
            <a:xfrm>
              <a:off x="238583" y="-322943"/>
              <a:ext cx="228600" cy="7166429"/>
            </a:xfrm>
            <a:prstGeom prst="rect">
              <a:avLst/>
            </a:prstGeom>
            <a:solidFill>
              <a:srgbClr val="0066FF"/>
            </a:solidFill>
            <a:ln w="9525" cap="flat" cmpd="sng">
              <a:solidFill>
                <a:schemeClr val="tx1"/>
              </a:solidFill>
              <a:prstDash val="solid"/>
              <a:round/>
              <a:headEnd type="none" w="med" len="med"/>
              <a:tailEnd type="none" w="med" len="me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35" name="Rectangle 34"/>
            <p:cNvSpPr/>
            <p:nvPr/>
          </p:nvSpPr>
          <p:spPr bwMode="auto">
            <a:xfrm>
              <a:off x="324014" y="-307428"/>
              <a:ext cx="75877" cy="7165428"/>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glow rad="101600">
                    <a:srgbClr val="BBE0E3">
                      <a:satMod val="175000"/>
                      <a:alpha val="40000"/>
                    </a:srgbClr>
                  </a:glow>
                </a:effectLst>
                <a:uLnTx/>
                <a:uFillTx/>
                <a:latin typeface="Arial" panose="020B0604020202020204" pitchFamily="34" charset="0"/>
                <a:ea typeface="+mn-ea"/>
                <a:cs typeface="Arial" panose="020B0604020202020204" pitchFamily="34" charset="0"/>
              </a:endParaRPr>
            </a:p>
          </p:txBody>
        </p:sp>
      </p:grpSp>
      <p:sp>
        <p:nvSpPr>
          <p:cNvPr id="36" name="AutoShape 51"/>
          <p:cNvSpPr>
            <a:spLocks noChangeArrowheads="1"/>
          </p:cNvSpPr>
          <p:nvPr/>
        </p:nvSpPr>
        <p:spPr bwMode="auto">
          <a:xfrm>
            <a:off x="3449639" y="3086101"/>
            <a:ext cx="4856163" cy="633413"/>
          </a:xfrm>
          <a:prstGeom prst="roundRect">
            <a:avLst>
              <a:gd name="adj" fmla="val 16667"/>
            </a:avLst>
          </a:prstGeom>
          <a:solidFill>
            <a:srgbClr val="7030A0"/>
          </a:solidFill>
          <a:ln w="9525">
            <a:noFill/>
            <a:round/>
          </a:ln>
        </p:spPr>
        <p:txBody>
          <a:bodyPr wrap="none" anchor="ctr"/>
          <a:lstStyle/>
          <a:p>
            <a:r>
              <a:rPr lang="en-US" sz="2800" dirty="0" err="1">
                <a:solidFill>
                  <a:schemeClr val="bg1"/>
                </a:solidFill>
              </a:rPr>
              <a:t>Thức</a:t>
            </a:r>
            <a:r>
              <a:rPr lang="en-US" sz="2800" dirty="0">
                <a:solidFill>
                  <a:schemeClr val="bg1"/>
                </a:solidFill>
              </a:rPr>
              <a:t> </a:t>
            </a:r>
            <a:r>
              <a:rPr lang="en-US" sz="2800" dirty="0" err="1">
                <a:solidFill>
                  <a:schemeClr val="bg1"/>
                </a:solidFill>
              </a:rPr>
              <a:t>ăn</a:t>
            </a:r>
            <a:r>
              <a:rPr lang="en-US" sz="2800" dirty="0">
                <a:solidFill>
                  <a:schemeClr val="bg1"/>
                </a:solidFill>
              </a:rPr>
              <a:t>, </a:t>
            </a:r>
            <a:r>
              <a:rPr lang="en-US" sz="2800" dirty="0" err="1">
                <a:solidFill>
                  <a:schemeClr val="bg1"/>
                </a:solidFill>
              </a:rPr>
              <a:t>nước</a:t>
            </a:r>
            <a:r>
              <a:rPr lang="en-US" sz="2800" dirty="0">
                <a:solidFill>
                  <a:schemeClr val="bg1"/>
                </a:solidFill>
              </a:rPr>
              <a:t>, </a:t>
            </a:r>
            <a:r>
              <a:rPr lang="en-US" sz="2800" dirty="0" err="1">
                <a:solidFill>
                  <a:schemeClr val="bg1"/>
                </a:solidFill>
              </a:rPr>
              <a:t>khí</a:t>
            </a:r>
            <a:r>
              <a:rPr lang="en-US" sz="2800" dirty="0">
                <a:solidFill>
                  <a:schemeClr val="bg1"/>
                </a:solidFill>
              </a:rPr>
              <a:t> </a:t>
            </a:r>
            <a:r>
              <a:rPr lang="en-US" sz="2800" dirty="0" err="1">
                <a:solidFill>
                  <a:schemeClr val="bg1"/>
                </a:solidFill>
              </a:rPr>
              <a:t>các-bô-nic</a:t>
            </a:r>
            <a:endParaRPr lang="en-US" sz="2800" dirty="0">
              <a:solidFill>
                <a:schemeClr val="bg1"/>
              </a:solidFill>
            </a:endParaRPr>
          </a:p>
        </p:txBody>
      </p:sp>
      <p:pic>
        <p:nvPicPr>
          <p:cNvPr id="3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90689" y="3455989"/>
            <a:ext cx="593725" cy="263525"/>
          </a:xfrm>
          <a:prstGeom prst="rect">
            <a:avLst/>
          </a:prstGeom>
          <a:noFill/>
          <a:ln w="9525">
            <a:noFill/>
          </a:ln>
          <a:effectLst>
            <a:outerShdw dist="107763" dir="18900000" algn="ctr" rotWithShape="0">
              <a:srgbClr val="808080">
                <a:alpha val="50000"/>
              </a:srgbClr>
            </a:outerShdw>
          </a:effectLst>
        </p:spPr>
      </p:pic>
      <p:pic>
        <p:nvPicPr>
          <p:cNvPr id="39" name="Picture 38"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1689" y="3265488"/>
            <a:ext cx="1500187" cy="601662"/>
          </a:xfrm>
          <a:prstGeom prst="rect">
            <a:avLst/>
          </a:prstGeom>
          <a:noFill/>
          <a:ln w="9525">
            <a:noFill/>
          </a:ln>
          <a:effectLst>
            <a:outerShdw dist="107763" dir="18900000" algn="ctr" rotWithShape="0">
              <a:srgbClr val="808080">
                <a:alpha val="50000"/>
              </a:srgbClr>
            </a:outerShdw>
          </a:effectLst>
        </p:spPr>
      </p:pic>
      <p:sp>
        <p:nvSpPr>
          <p:cNvPr id="40" name="Oval 39">
            <a:hlinkHover r:id="" action="ppaction://noaction">
              <a:snd r:embed="rId9" name="cached_combo42.wav"/>
            </a:hlinkHover>
          </p:cNvPr>
          <p:cNvSpPr/>
          <p:nvPr/>
        </p:nvSpPr>
        <p:spPr>
          <a:xfrm>
            <a:off x="2147888" y="3321050"/>
            <a:ext cx="817562" cy="458788"/>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1" name="WordArt 226"/>
          <p:cNvSpPr>
            <a:spLocks noTextEdit="1"/>
          </p:cNvSpPr>
          <p:nvPr/>
        </p:nvSpPr>
        <p:spPr>
          <a:xfrm>
            <a:off x="2354264" y="3405188"/>
            <a:ext cx="460375" cy="290512"/>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A</a:t>
            </a:r>
          </a:p>
        </p:txBody>
      </p:sp>
      <p:sp>
        <p:nvSpPr>
          <p:cNvPr id="42" name="AutoShape 51"/>
          <p:cNvSpPr>
            <a:spLocks noChangeArrowheads="1"/>
          </p:cNvSpPr>
          <p:nvPr/>
        </p:nvSpPr>
        <p:spPr bwMode="auto">
          <a:xfrm>
            <a:off x="3449639" y="5028362"/>
            <a:ext cx="4856163" cy="595313"/>
          </a:xfrm>
          <a:prstGeom prst="roundRect">
            <a:avLst>
              <a:gd name="adj" fmla="val 16667"/>
            </a:avLst>
          </a:prstGeom>
          <a:solidFill>
            <a:srgbClr val="7030A0"/>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dirty="0" err="1">
                <a:solidFill>
                  <a:schemeClr val="bg1"/>
                </a:solidFill>
              </a:rPr>
              <a:t>Thức</a:t>
            </a:r>
            <a:r>
              <a:rPr lang="en-US" dirty="0">
                <a:solidFill>
                  <a:schemeClr val="bg1"/>
                </a:solidFill>
              </a:rPr>
              <a:t> </a:t>
            </a:r>
            <a:r>
              <a:rPr lang="en-US" dirty="0" err="1">
                <a:solidFill>
                  <a:schemeClr val="bg1"/>
                </a:solidFill>
              </a:rPr>
              <a:t>ăn</a:t>
            </a:r>
            <a:r>
              <a:rPr lang="en-US" dirty="0">
                <a:solidFill>
                  <a:schemeClr val="bg1"/>
                </a:solidFill>
              </a:rPr>
              <a:t>, </a:t>
            </a:r>
            <a:r>
              <a:rPr lang="en-US" dirty="0" err="1">
                <a:solidFill>
                  <a:schemeClr val="bg1"/>
                </a:solidFill>
              </a:rPr>
              <a:t>nước</a:t>
            </a:r>
            <a:r>
              <a:rPr lang="en-US" dirty="0">
                <a:solidFill>
                  <a:schemeClr val="bg1"/>
                </a:solidFill>
              </a:rPr>
              <a:t>, </a:t>
            </a:r>
            <a:r>
              <a:rPr lang="en-US" dirty="0" err="1">
                <a:solidFill>
                  <a:schemeClr val="bg1"/>
                </a:solidFill>
              </a:rPr>
              <a:t>khí</a:t>
            </a:r>
            <a:r>
              <a:rPr lang="en-US" dirty="0">
                <a:solidFill>
                  <a:schemeClr val="bg1"/>
                </a:solidFill>
              </a:rPr>
              <a:t> ô-xi</a:t>
            </a:r>
          </a:p>
        </p:txBody>
      </p:sp>
      <p:pic>
        <p:nvPicPr>
          <p:cNvPr id="43"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4253942"/>
            <a:ext cx="593725" cy="263525"/>
          </a:xfrm>
          <a:prstGeom prst="rect">
            <a:avLst/>
          </a:prstGeom>
          <a:noFill/>
          <a:ln w="9525">
            <a:noFill/>
          </a:ln>
          <a:effectLst>
            <a:outerShdw dist="107763" dir="18900000" algn="ctr" rotWithShape="0">
              <a:srgbClr val="808080">
                <a:alpha val="50000"/>
              </a:srgbClr>
            </a:outerShdw>
          </a:effectLst>
        </p:spPr>
      </p:pic>
      <p:pic>
        <p:nvPicPr>
          <p:cNvPr id="44"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9625" y="4017405"/>
            <a:ext cx="1500188" cy="600075"/>
          </a:xfrm>
          <a:prstGeom prst="rect">
            <a:avLst/>
          </a:prstGeom>
          <a:noFill/>
          <a:ln w="9525">
            <a:noFill/>
          </a:ln>
          <a:effectLst>
            <a:outerShdw dist="107763" dir="18900000" algn="ctr" rotWithShape="0">
              <a:srgbClr val="808080">
                <a:alpha val="50000"/>
              </a:srgbClr>
            </a:outerShdw>
          </a:effectLst>
        </p:spPr>
      </p:pic>
      <p:sp>
        <p:nvSpPr>
          <p:cNvPr id="45" name="Oval 59">
            <a:hlinkHover r:id="" action="ppaction://noaction">
              <a:snd r:embed="rId9" name="cached_combo42.wav"/>
            </a:hlinkHover>
          </p:cNvPr>
          <p:cNvSpPr/>
          <p:nvPr/>
        </p:nvSpPr>
        <p:spPr>
          <a:xfrm>
            <a:off x="2133601" y="4114242"/>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6" name="WordArt 226"/>
          <p:cNvSpPr>
            <a:spLocks noTextEdit="1"/>
          </p:cNvSpPr>
          <p:nvPr/>
        </p:nvSpPr>
        <p:spPr>
          <a:xfrm>
            <a:off x="2362201" y="4171392"/>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rPr>
              <a:t>B</a:t>
            </a:r>
          </a:p>
        </p:txBody>
      </p:sp>
      <p:pic>
        <p:nvPicPr>
          <p:cNvPr id="4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5150880"/>
            <a:ext cx="593725" cy="261937"/>
          </a:xfrm>
          <a:prstGeom prst="rect">
            <a:avLst/>
          </a:prstGeom>
          <a:noFill/>
          <a:ln w="9525">
            <a:noFill/>
          </a:ln>
          <a:effectLst>
            <a:outerShdw dist="107763" dir="18900000" algn="ctr" rotWithShape="0">
              <a:srgbClr val="808080">
                <a:alpha val="50000"/>
              </a:srgbClr>
            </a:outerShdw>
          </a:effectLst>
        </p:spPr>
      </p:pic>
      <p:pic>
        <p:nvPicPr>
          <p:cNvPr id="49"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52639" y="4982604"/>
            <a:ext cx="1500187" cy="601662"/>
          </a:xfrm>
          <a:prstGeom prst="rect">
            <a:avLst/>
          </a:prstGeom>
          <a:noFill/>
          <a:ln w="9525">
            <a:noFill/>
          </a:ln>
          <a:effectLst>
            <a:outerShdw dist="107763" dir="18900000" algn="ctr" rotWithShape="0">
              <a:srgbClr val="808080">
                <a:alpha val="50000"/>
              </a:srgbClr>
            </a:outerShdw>
          </a:effectLst>
        </p:spPr>
      </p:pic>
      <p:sp>
        <p:nvSpPr>
          <p:cNvPr id="50" name="Oval 59">
            <a:hlinkHover r:id="" action="ppaction://noaction">
              <a:snd r:embed="rId9" name="cached_combo42.wav"/>
            </a:hlinkHover>
          </p:cNvPr>
          <p:cNvSpPr/>
          <p:nvPr/>
        </p:nvSpPr>
        <p:spPr>
          <a:xfrm>
            <a:off x="2133601" y="5028642"/>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71" name="WordArt 226"/>
          <p:cNvSpPr>
            <a:spLocks noTextEdit="1"/>
          </p:cNvSpPr>
          <p:nvPr/>
        </p:nvSpPr>
        <p:spPr>
          <a:xfrm>
            <a:off x="2362201" y="5142942"/>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c</a:t>
            </a:r>
          </a:p>
        </p:txBody>
      </p:sp>
      <p:sp>
        <p:nvSpPr>
          <p:cNvPr id="57" name="AutoShape 27"/>
          <p:cNvSpPr/>
          <p:nvPr/>
        </p:nvSpPr>
        <p:spPr>
          <a:xfrm>
            <a:off x="1581150" y="1600201"/>
            <a:ext cx="1543050" cy="1019175"/>
          </a:xfrm>
          <a:prstGeom prst="sun">
            <a:avLst>
              <a:gd name="adj" fmla="val 19880"/>
            </a:avLst>
          </a:prstGeom>
          <a:gradFill rotWithShape="1">
            <a:gsLst>
              <a:gs pos="0">
                <a:srgbClr val="FF0066"/>
              </a:gs>
              <a:gs pos="100000">
                <a:srgbClr val="E9EE10"/>
              </a:gs>
            </a:gsLst>
            <a:path path="rect">
              <a:fillToRect l="50000" t="50000" r="50000" b="50000"/>
            </a:path>
            <a:tileRect/>
          </a:gra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cs typeface="+mn-cs"/>
            </a:endParaRPr>
          </a:p>
        </p:txBody>
      </p:sp>
      <p:sp>
        <p:nvSpPr>
          <p:cNvPr id="23573" name="WordArt 28"/>
          <p:cNvSpPr>
            <a:spLocks noTextEdit="1"/>
          </p:cNvSpPr>
          <p:nvPr/>
        </p:nvSpPr>
        <p:spPr>
          <a:xfrm>
            <a:off x="1962150" y="1874838"/>
            <a:ext cx="685800" cy="457200"/>
          </a:xfrm>
          <a:prstGeom prst="rect">
            <a:avLst/>
          </a:prstGeom>
        </p:spPr>
        <p:txBody>
          <a:bodyPr wrap="none" fromWordArt="1">
            <a:prstTxWarp prst="textPlain">
              <a:avLst>
                <a:gd name="adj" fmla="val 50000"/>
              </a:avLst>
            </a:prstTxWarp>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Câu</a:t>
            </a:r>
            <a:r>
              <a:rPr kumimoji="0" lang="en-US" sz="3600" b="1" i="0" u="none" strike="noStrike" kern="1200" cap="none" spc="0" normalizeH="0" baseline="0" noProof="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 2</a:t>
            </a:r>
            <a:endParaRPr kumimoji="0" lang="en-US" sz="3600" b="1" i="0" u="none" strike="noStrike" kern="1200" cap="none" spc="0" normalizeH="0" baseline="0" noProof="0" dirty="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endParaRPr>
          </a:p>
        </p:txBody>
      </p:sp>
      <p:pic>
        <p:nvPicPr>
          <p:cNvPr id="23575" name="Picture 32" descr="Bellcoll">
            <a:hlinkClick r:id="" action="ppaction://hlinkshowjump?jump=firstslide"/>
          </p:cNvPr>
          <p:cNvPicPr>
            <a:picLocks noChangeAspect="1"/>
          </p:cNvPicPr>
          <p:nvPr/>
        </p:nvPicPr>
        <p:blipFill>
          <a:blip r:embed="rId10"/>
          <a:stretch>
            <a:fillRect/>
          </a:stretch>
        </p:blipFill>
        <p:spPr>
          <a:xfrm>
            <a:off x="1471614" y="685800"/>
            <a:ext cx="1652587" cy="1257300"/>
          </a:xfrm>
          <a:prstGeom prst="rect">
            <a:avLst/>
          </a:prstGeom>
          <a:noFill/>
          <a:ln w="9525">
            <a:noFill/>
          </a:ln>
        </p:spPr>
      </p:pic>
      <p:pic>
        <p:nvPicPr>
          <p:cNvPr id="23587" name="Picture 29" descr="Picture1"/>
          <p:cNvPicPr/>
          <p:nvPr/>
        </p:nvPicPr>
        <p:blipFill>
          <a:blip r:embed="rId11"/>
          <a:stretch>
            <a:fillRect/>
          </a:stretch>
        </p:blipFill>
        <p:spPr>
          <a:xfrm>
            <a:off x="3062289" y="1398587"/>
            <a:ext cx="5243514" cy="136527"/>
          </a:xfrm>
          <a:prstGeom prst="rect">
            <a:avLst/>
          </a:prstGeom>
          <a:noFill/>
          <a:ln w="9525">
            <a:noFill/>
          </a:ln>
        </p:spPr>
      </p:pic>
      <p:pic>
        <p:nvPicPr>
          <p:cNvPr id="37" name="Picture 37" descr="Blue_chapterlist">
            <a:extLst>
              <a:ext uri="{FF2B5EF4-FFF2-40B4-BE49-F238E27FC236}">
                <a16:creationId xmlns:a16="http://schemas.microsoft.com/office/drawing/2014/main" id="{2B980E92-9FC4-A5E5-0047-7D50F13CF5B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752601" y="6082183"/>
            <a:ext cx="593725" cy="263525"/>
          </a:xfrm>
          <a:prstGeom prst="rect">
            <a:avLst/>
          </a:prstGeom>
          <a:noFill/>
          <a:ln w="9525">
            <a:noFill/>
          </a:ln>
          <a:effectLst>
            <a:outerShdw dist="107763" dir="18900000" algn="ctr" rotWithShape="0">
              <a:srgbClr val="808080">
                <a:alpha val="50000"/>
              </a:srgbClr>
            </a:outerShdw>
          </a:effectLst>
        </p:spPr>
      </p:pic>
      <p:sp>
        <p:nvSpPr>
          <p:cNvPr id="55" name="WordArt 226">
            <a:extLst>
              <a:ext uri="{FF2B5EF4-FFF2-40B4-BE49-F238E27FC236}">
                <a16:creationId xmlns:a16="http://schemas.microsoft.com/office/drawing/2014/main" id="{5F9C92BA-A1B0-6E61-AE4A-085E60187AA9}"/>
              </a:ext>
            </a:extLst>
          </p:cNvPr>
          <p:cNvSpPr>
            <a:spLocks noTextEdit="1"/>
          </p:cNvSpPr>
          <p:nvPr/>
        </p:nvSpPr>
        <p:spPr>
          <a:xfrm>
            <a:off x="2443163" y="5999633"/>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endParaRPr>
          </a:p>
        </p:txBody>
      </p:sp>
      <p:pic>
        <p:nvPicPr>
          <p:cNvPr id="61" name="10s">
            <a:hlinkClick r:id="" action="ppaction://media"/>
            <a:extLst>
              <a:ext uri="{FF2B5EF4-FFF2-40B4-BE49-F238E27FC236}">
                <a16:creationId xmlns:a16="http://schemas.microsoft.com/office/drawing/2014/main" id="{1A11B0A6-0317-905D-DD5E-2A73275362A3}"/>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8680675" y="920047"/>
            <a:ext cx="2510206" cy="1411991"/>
          </a:xfrm>
          <a:prstGeom prst="rect">
            <a:avLst/>
          </a:prstGeom>
        </p:spPr>
      </p:pic>
    </p:spTree>
    <p:extLst>
      <p:ext uri="{BB962C8B-B14F-4D97-AF65-F5344CB8AC3E}">
        <p14:creationId xmlns:p14="http://schemas.microsoft.com/office/powerpoint/2010/main" val="400654592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23573"/>
                                        </p:tgtEl>
                                        <p:attrNameLst>
                                          <p:attrName>style.visibility</p:attrName>
                                        </p:attrNameLst>
                                      </p:cBhvr>
                                      <p:to>
                                        <p:strVal val="visible"/>
                                      </p:to>
                                    </p:set>
                                    <p:anim calcmode="lin" valueType="num">
                                      <p:cBhvr>
                                        <p:cTn id="12" dur="500" fill="hold"/>
                                        <p:tgtEl>
                                          <p:spTgt spid="23573"/>
                                        </p:tgtEl>
                                        <p:attrNameLst>
                                          <p:attrName>ppt_w</p:attrName>
                                        </p:attrNameLst>
                                      </p:cBhvr>
                                      <p:tavLst>
                                        <p:tav tm="0">
                                          <p:val>
                                            <p:fltVal val="0"/>
                                          </p:val>
                                        </p:tav>
                                        <p:tav tm="100000">
                                          <p:val>
                                            <p:strVal val="#ppt_w"/>
                                          </p:val>
                                        </p:tav>
                                      </p:tavLst>
                                    </p:anim>
                                    <p:anim calcmode="lin" valueType="num">
                                      <p:cBhvr>
                                        <p:cTn id="13" dur="500" fill="hold"/>
                                        <p:tgtEl>
                                          <p:spTgt spid="23573"/>
                                        </p:tgtEl>
                                        <p:attrNameLst>
                                          <p:attrName>ppt_h</p:attrName>
                                        </p:attrNameLst>
                                      </p:cBhvr>
                                      <p:tavLst>
                                        <p:tav tm="0">
                                          <p:val>
                                            <p:fltVal val="0"/>
                                          </p:val>
                                        </p:tav>
                                        <p:tav tm="100000">
                                          <p:val>
                                            <p:strVal val="#ppt_h"/>
                                          </p:val>
                                        </p:tav>
                                      </p:tavLst>
                                    </p:anim>
                                    <p:animEffect transition="in" filter="fade">
                                      <p:cBhvr>
                                        <p:cTn id="14" dur="500"/>
                                        <p:tgtEl>
                                          <p:spTgt spid="23573"/>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5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5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grpId="0" nodeType="withEffect">
                                  <p:stCondLst>
                                    <p:cond delay="5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500"/>
                                  </p:stCondLst>
                                  <p:childTnLst>
                                    <p:set>
                                      <p:cBhvr>
                                        <p:cTn id="31" dur="1" fill="hold">
                                          <p:stCondLst>
                                            <p:cond delay="0"/>
                                          </p:stCondLst>
                                        </p:cTn>
                                        <p:tgtEl>
                                          <p:spTgt spid="23561"/>
                                        </p:tgtEl>
                                        <p:attrNameLst>
                                          <p:attrName>style.visibility</p:attrName>
                                        </p:attrNameLst>
                                      </p:cBhvr>
                                      <p:to>
                                        <p:strVal val="visible"/>
                                      </p:to>
                                    </p:set>
                                    <p:animEffect transition="in" filter="checkerboard(across)">
                                      <p:cBhvr>
                                        <p:cTn id="32" dur="500"/>
                                        <p:tgtEl>
                                          <p:spTgt spid="23561"/>
                                        </p:tgtEl>
                                      </p:cBhvr>
                                    </p:animEffect>
                                  </p:childTnLst>
                                </p:cTn>
                              </p:par>
                              <p:par>
                                <p:cTn id="33" presetID="22" presetClass="entr" presetSubtype="8" fill="hold" nodeType="withEffect">
                                  <p:stCondLst>
                                    <p:cond delay="5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5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cTn>
                              </p:par>
                              <p:par>
                                <p:cTn id="42" presetID="5" presetClass="entr" presetSubtype="10" fill="hold" grpId="0" nodeType="withEffect">
                                  <p:stCondLst>
                                    <p:cond delay="5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500"/>
                                  </p:stCondLst>
                                  <p:childTnLst>
                                    <p:set>
                                      <p:cBhvr>
                                        <p:cTn id="46" dur="1" fill="hold">
                                          <p:stCondLst>
                                            <p:cond delay="0"/>
                                          </p:stCondLst>
                                        </p:cTn>
                                        <p:tgtEl>
                                          <p:spTgt spid="23566"/>
                                        </p:tgtEl>
                                        <p:attrNameLst>
                                          <p:attrName>style.visibility</p:attrName>
                                        </p:attrNameLst>
                                      </p:cBhvr>
                                      <p:to>
                                        <p:strVal val="visible"/>
                                      </p:to>
                                    </p:set>
                                    <p:animEffect transition="in" filter="checkerboard(across)">
                                      <p:cBhvr>
                                        <p:cTn id="47" dur="500"/>
                                        <p:tgtEl>
                                          <p:spTgt spid="23566"/>
                                        </p:tgtEl>
                                      </p:cBhvr>
                                    </p:animEffect>
                                  </p:childTnLst>
                                </p:cTn>
                              </p:par>
                              <p:par>
                                <p:cTn id="48" presetID="22" presetClass="entr" presetSubtype="8" fill="hold" nodeType="withEffect">
                                  <p:stCondLst>
                                    <p:cond delay="5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5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5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cTn>
                              </p:par>
                              <p:par>
                                <p:cTn id="57" presetID="5" presetClass="entr" presetSubtype="10" fill="hold" grpId="0" nodeType="withEffect">
                                  <p:stCondLst>
                                    <p:cond delay="5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500"/>
                                  </p:stCondLst>
                                  <p:childTnLst>
                                    <p:set>
                                      <p:cBhvr>
                                        <p:cTn id="61" dur="1" fill="hold">
                                          <p:stCondLst>
                                            <p:cond delay="0"/>
                                          </p:stCondLst>
                                        </p:cTn>
                                        <p:tgtEl>
                                          <p:spTgt spid="23571"/>
                                        </p:tgtEl>
                                        <p:attrNameLst>
                                          <p:attrName>style.visibility</p:attrName>
                                        </p:attrNameLst>
                                      </p:cBhvr>
                                      <p:to>
                                        <p:strVal val="visible"/>
                                      </p:to>
                                    </p:set>
                                    <p:animEffect transition="in" filter="checkerboard(across)">
                                      <p:cBhvr>
                                        <p:cTn id="62" dur="500"/>
                                        <p:tgtEl>
                                          <p:spTgt spid="23571"/>
                                        </p:tgtEl>
                                      </p:cBhvr>
                                    </p:animEffect>
                                  </p:childTnLst>
                                </p:cTn>
                              </p:par>
                              <p:par>
                                <p:cTn id="63" presetID="22" presetClass="entr" presetSubtype="8" fill="hold" nodeType="withEffect">
                                  <p:stCondLst>
                                    <p:cond delay="5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par>
                                <p:cTn id="66" presetID="5" presetClass="entr" presetSubtype="10" fill="hold" nodeType="withEffect">
                                  <p:stCondLst>
                                    <p:cond delay="500"/>
                                  </p:stCondLst>
                                  <p:childTnLst>
                                    <p:set>
                                      <p:cBhvr>
                                        <p:cTn id="67" dur="1" fill="hold">
                                          <p:stCondLst>
                                            <p:cond delay="0"/>
                                          </p:stCondLst>
                                        </p:cTn>
                                        <p:tgtEl>
                                          <p:spTgt spid="37"/>
                                        </p:tgtEl>
                                        <p:attrNameLst>
                                          <p:attrName>style.visibility</p:attrName>
                                        </p:attrNameLst>
                                      </p:cBhvr>
                                      <p:to>
                                        <p:strVal val="visible"/>
                                      </p:to>
                                    </p:set>
                                    <p:animEffect transition="in" filter="checkerboard(across)">
                                      <p:cBhvr>
                                        <p:cTn id="68" dur="500"/>
                                        <p:tgtEl>
                                          <p:spTgt spid="37"/>
                                        </p:tgtEl>
                                      </p:cBhvr>
                                    </p:animEffect>
                                  </p:childTnLst>
                                </p:cTn>
                              </p:par>
                              <p:par>
                                <p:cTn id="69" presetID="5" presetClass="entr" presetSubtype="10" fill="hold" nodeType="withEffect">
                                  <p:stCondLst>
                                    <p:cond delay="500"/>
                                  </p:stCondLst>
                                  <p:childTnLst>
                                    <p:set>
                                      <p:cBhvr>
                                        <p:cTn id="70" dur="1" fill="hold">
                                          <p:stCondLst>
                                            <p:cond delay="0"/>
                                          </p:stCondLst>
                                        </p:cTn>
                                        <p:tgtEl>
                                          <p:spTgt spid="55"/>
                                        </p:tgtEl>
                                        <p:attrNameLst>
                                          <p:attrName>style.visibility</p:attrName>
                                        </p:attrNameLst>
                                      </p:cBhvr>
                                      <p:to>
                                        <p:strVal val="visible"/>
                                      </p:to>
                                    </p:set>
                                    <p:animEffect transition="in" filter="checkerboard(across)">
                                      <p:cBhvr>
                                        <p:cTn id="71" dur="500"/>
                                        <p:tgtEl>
                                          <p:spTgt spid="55"/>
                                        </p:tgtEl>
                                      </p:cBhvr>
                                    </p:animEffect>
                                  </p:childTnLst>
                                </p:cTn>
                              </p:par>
                            </p:childTnLst>
                          </p:cTn>
                        </p:par>
                      </p:childTnLst>
                    </p:cTn>
                  </p:par>
                  <p:par>
                    <p:cTn id="72" fill="hold">
                      <p:stCondLst>
                        <p:cond delay="indefinite"/>
                      </p:stCondLst>
                      <p:childTnLst>
                        <p:par>
                          <p:cTn id="73" fill="hold">
                            <p:stCondLst>
                              <p:cond delay="0"/>
                            </p:stCondLst>
                            <p:childTnLst>
                              <p:par>
                                <p:cTn id="74" presetID="23" presetClass="emph" presetSubtype="0" fill="hold" grpId="0" nodeType="clickEffect">
                                  <p:stCondLst>
                                    <p:cond delay="0"/>
                                  </p:stCondLst>
                                  <p:iterate type="lt">
                                    <p:tmPct val="0"/>
                                  </p:iterate>
                                  <p:childTnLst>
                                    <p:animClr clrSpc="hsl" dir="cw">
                                      <p:cBhvr override="childStyle">
                                        <p:cTn id="75" dur="500" fill="hold"/>
                                        <p:tgtEl>
                                          <p:spTgt spid="42"/>
                                        </p:tgtEl>
                                        <p:attrNameLst>
                                          <p:attrName>style.color</p:attrName>
                                        </p:attrNameLst>
                                      </p:cBhvr>
                                      <p:by>
                                        <p:hsl h="10842353" s="0" l="0"/>
                                      </p:by>
                                    </p:animClr>
                                    <p:animClr clrSpc="hsl" dir="cw">
                                      <p:cBhvr>
                                        <p:cTn id="76" dur="500" fill="hold"/>
                                        <p:tgtEl>
                                          <p:spTgt spid="42"/>
                                        </p:tgtEl>
                                        <p:attrNameLst>
                                          <p:attrName>fillcolor</p:attrName>
                                        </p:attrNameLst>
                                      </p:cBhvr>
                                      <p:by>
                                        <p:hsl h="10842353" s="0" l="0"/>
                                      </p:by>
                                    </p:animClr>
                                    <p:animClr clrSpc="hsl" dir="cw">
                                      <p:cBhvr>
                                        <p:cTn id="77" dur="500" fill="hold"/>
                                        <p:tgtEl>
                                          <p:spTgt spid="42"/>
                                        </p:tgtEl>
                                        <p:attrNameLst>
                                          <p:attrName>stroke.color</p:attrName>
                                        </p:attrNameLst>
                                      </p:cBhvr>
                                      <p:by>
                                        <p:hsl h="10842353" s="0" l="0"/>
                                      </p:by>
                                    </p:animClr>
                                    <p:set>
                                      <p:cBhvr>
                                        <p:cTn id="78" dur="500" fill="hold"/>
                                        <p:tgtEl>
                                          <p:spTgt spid="42"/>
                                        </p:tgtEl>
                                        <p:attrNameLst>
                                          <p:attrName>fill.type</p:attrName>
                                        </p:attrNameLst>
                                      </p:cBhvr>
                                      <p:to>
                                        <p:strVal val="solid"/>
                                      </p:to>
                                    </p:set>
                                  </p:childTnLst>
                                  <p:subTnLst>
                                    <p:audio>
                                      <p:cMediaNode>
                                        <p:cTn display="0" masterRel="sameClick">
                                          <p:stCondLst>
                                            <p:cond evt="begin" delay="0">
                                              <p:tn val="74"/>
                                            </p:cond>
                                          </p:stCondLst>
                                          <p:endCondLst>
                                            <p:cond evt="onStopAudio" delay="0">
                                              <p:tgtEl>
                                                <p:sldTgt/>
                                              </p:tgtEl>
                                            </p:cond>
                                          </p:endCondLst>
                                        </p:cTn>
                                        <p:tgtEl>
                                          <p:sndTgt r:embed="rId4" name="Am-thanh-tra-loi-dung-www_nhacchuongvui_com.wav"/>
                                        </p:tgtEl>
                                      </p:cMediaNode>
                                    </p:audio>
                                  </p:subTnLst>
                                </p:cTn>
                              </p:par>
                              <p:par>
                                <p:cTn id="79" presetID="34" presetClass="emph" presetSubtype="0" fill="hold" grpId="1" nodeType="withEffect">
                                  <p:stCondLst>
                                    <p:cond delay="0"/>
                                  </p:stCondLst>
                                  <p:iterate type="lt">
                                    <p:tmPct val="10000"/>
                                  </p:iterate>
                                  <p:childTnLst>
                                    <p:animMotion origin="layout" path="M -1.25E-6 1.11111E-6 L -1.25E-6 -0.07222 " pathEditMode="relative" rAng="0" ptsTypes="AA">
                                      <p:cBhvr>
                                        <p:cTn id="80" dur="250" accel="50000" decel="50000" autoRev="1" fill="hold">
                                          <p:stCondLst>
                                            <p:cond delay="0"/>
                                          </p:stCondLst>
                                        </p:cTn>
                                        <p:tgtEl>
                                          <p:spTgt spid="42"/>
                                        </p:tgtEl>
                                        <p:attrNameLst>
                                          <p:attrName>ppt_x</p:attrName>
                                          <p:attrName>ppt_y</p:attrName>
                                        </p:attrNameLst>
                                      </p:cBhvr>
                                      <p:rCtr x="0" y="-3611"/>
                                    </p:animMotion>
                                    <p:animRot by="1500000">
                                      <p:cBhvr>
                                        <p:cTn id="81" dur="125" fill="hold">
                                          <p:stCondLst>
                                            <p:cond delay="0"/>
                                          </p:stCondLst>
                                        </p:cTn>
                                        <p:tgtEl>
                                          <p:spTgt spid="42"/>
                                        </p:tgtEl>
                                        <p:attrNameLst>
                                          <p:attrName>r</p:attrName>
                                        </p:attrNameLst>
                                      </p:cBhvr>
                                    </p:animRot>
                                    <p:animRot by="-1500000">
                                      <p:cBhvr>
                                        <p:cTn id="82" dur="125" fill="hold">
                                          <p:stCondLst>
                                            <p:cond delay="125"/>
                                          </p:stCondLst>
                                        </p:cTn>
                                        <p:tgtEl>
                                          <p:spTgt spid="42"/>
                                        </p:tgtEl>
                                        <p:attrNameLst>
                                          <p:attrName>r</p:attrName>
                                        </p:attrNameLst>
                                      </p:cBhvr>
                                    </p:animRot>
                                    <p:animRot by="-1500000">
                                      <p:cBhvr>
                                        <p:cTn id="83" dur="125" fill="hold">
                                          <p:stCondLst>
                                            <p:cond delay="250"/>
                                          </p:stCondLst>
                                        </p:cTn>
                                        <p:tgtEl>
                                          <p:spTgt spid="42"/>
                                        </p:tgtEl>
                                        <p:attrNameLst>
                                          <p:attrName>r</p:attrName>
                                        </p:attrNameLst>
                                      </p:cBhvr>
                                    </p:animRot>
                                    <p:animRot by="1500000">
                                      <p:cBhvr>
                                        <p:cTn id="84"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61"/>
                    </p:tgtEl>
                  </p:cond>
                </p:stCondLst>
                <p:endSync evt="end" delay="0">
                  <p:rtn val="all"/>
                </p:endSync>
                <p:childTnLst>
                  <p:par>
                    <p:cTn id="86" fill="hold">
                      <p:stCondLst>
                        <p:cond delay="0"/>
                      </p:stCondLst>
                      <p:childTnLst>
                        <p:par>
                          <p:cTn id="87" fill="hold">
                            <p:stCondLst>
                              <p:cond delay="0"/>
                            </p:stCondLst>
                            <p:childTnLst>
                              <p:par>
                                <p:cTn id="88" presetID="2" presetClass="mediacall" presetSubtype="0" fill="hold" nodeType="clickEffect">
                                  <p:stCondLst>
                                    <p:cond delay="0"/>
                                  </p:stCondLst>
                                  <p:childTnLst>
                                    <p:cmd type="call" cmd="togglePause">
                                      <p:cBhvr>
                                        <p:cTn id="89" dur="1" fill="hold"/>
                                        <p:tgtEl>
                                          <p:spTgt spid="61"/>
                                        </p:tgtEl>
                                      </p:cBhvr>
                                    </p:cmd>
                                  </p:childTnLst>
                                </p:cTn>
                              </p:par>
                            </p:childTnLst>
                          </p:cTn>
                        </p:par>
                      </p:childTnLst>
                    </p:cTn>
                  </p:par>
                  <p:par>
                    <p:cTn id="90" fill="hold">
                      <p:stCondLst>
                        <p:cond delay="indefinite"/>
                      </p:stCondLst>
                      <p:childTnLst>
                        <p:par>
                          <p:cTn id="91" fill="hold">
                            <p:stCondLst>
                              <p:cond delay="0"/>
                            </p:stCondLst>
                            <p:childTnLst>
                              <p:par>
                                <p:cTn id="92" presetID="1" presetClass="mediacall" presetSubtype="0" fill="hold" nodeType="clickEffect">
                                  <p:stCondLst>
                                    <p:cond delay="0"/>
                                  </p:stCondLst>
                                  <p:childTnLst>
                                    <p:cmd type="call" cmd="playFrom(0.0)">
                                      <p:cBhvr>
                                        <p:cTn id="93" dur="13444" fill="hold"/>
                                        <p:tgtEl>
                                          <p:spTgt spid="61"/>
                                        </p:tgtEl>
                                      </p:cBhvr>
                                    </p:cmd>
                                  </p:childTnLst>
                                </p:cTn>
                              </p:par>
                            </p:childTnLst>
                          </p:cTn>
                        </p:par>
                      </p:childTnLst>
                    </p:cTn>
                  </p:par>
                </p:childTnLst>
              </p:cTn>
              <p:nextCondLst>
                <p:cond evt="onClick" delay="0">
                  <p:tgtEl>
                    <p:spTgt spid="61"/>
                  </p:tgtEl>
                </p:cond>
              </p:nextCondLst>
            </p:seq>
            <p:video>
              <p:cMediaNode vol="80000">
                <p:cTn id="94" fill="hold" display="0">
                  <p:stCondLst>
                    <p:cond delay="indefinite"/>
                  </p:stCondLst>
                </p:cTn>
                <p:tgtEl>
                  <p:spTgt spid="61"/>
                </p:tgtEl>
              </p:cMediaNode>
            </p:video>
          </p:childTnLst>
        </p:cTn>
      </p:par>
    </p:tnLst>
    <p:bldLst>
      <p:bldP spid="31" grpId="0" animBg="1"/>
      <p:bldP spid="40" grpId="0" animBg="1"/>
      <p:bldP spid="42" grpId="0" animBg="1"/>
      <p:bldP spid="42" grpId="1" animBg="1"/>
      <p:bldP spid="45" grpId="0" animBg="1"/>
      <p:bldP spid="50" grpId="0" animBg="1"/>
      <p:bldP spid="57" grpId="0" animBg="1"/>
      <p:bldP spid="5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67583B03-1E01-75E3-28C0-17A9C992BB8D}"/>
              </a:ext>
            </a:extLst>
          </p:cNvPr>
          <p:cNvPicPr>
            <a:picLocks noChangeAspect="1"/>
          </p:cNvPicPr>
          <p:nvPr/>
        </p:nvPicPr>
        <p:blipFill>
          <a:blip r:embed="rId5"/>
          <a:stretch>
            <a:fillRect/>
          </a:stretch>
        </p:blipFill>
        <p:spPr>
          <a:xfrm>
            <a:off x="0" y="0"/>
            <a:ext cx="12192000" cy="6858000"/>
          </a:xfrm>
          <a:prstGeom prst="rect">
            <a:avLst/>
          </a:prstGeom>
        </p:spPr>
      </p:pic>
      <p:pic>
        <p:nvPicPr>
          <p:cNvPr id="59" name="Picture 58">
            <a:extLst>
              <a:ext uri="{FF2B5EF4-FFF2-40B4-BE49-F238E27FC236}">
                <a16:creationId xmlns:a16="http://schemas.microsoft.com/office/drawing/2014/main" id="{5C9A2E44-A50E-7410-F5A5-771BC2A6B7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
        <p:nvSpPr>
          <p:cNvPr id="42" name="AutoShape 51"/>
          <p:cNvSpPr>
            <a:spLocks noChangeArrowheads="1"/>
          </p:cNvSpPr>
          <p:nvPr/>
        </p:nvSpPr>
        <p:spPr bwMode="auto">
          <a:xfrm>
            <a:off x="3449639" y="3252787"/>
            <a:ext cx="4856163" cy="595313"/>
          </a:xfrm>
          <a:prstGeom prst="roundRect">
            <a:avLst>
              <a:gd name="adj" fmla="val 16667"/>
            </a:avLst>
          </a:prstGeom>
          <a:solidFill>
            <a:srgbClr val="7030A0"/>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ct val="0"/>
              </a:spcBef>
              <a:buNone/>
              <a:defRPr/>
            </a:pPr>
            <a:r>
              <a:rPr lang="en-US" altLang="zh-CN" sz="2800" b="1" dirty="0">
                <a:solidFill>
                  <a:schemeClr val="bg1"/>
                </a:solidFill>
                <a:latin typeface="Calibri"/>
                <a:ea typeface="字魂17号-萌趣果冻体" panose="02000000000000000000"/>
              </a:rPr>
              <a:t>K</a:t>
            </a:r>
            <a:r>
              <a:rPr lang="vi-VN" altLang="zh-CN" sz="2800" b="1" dirty="0">
                <a:solidFill>
                  <a:schemeClr val="bg1"/>
                </a:solidFill>
                <a:latin typeface="Calibri"/>
                <a:ea typeface="字魂17号-萌趣果冻体" panose="02000000000000000000"/>
              </a:rPr>
              <a:t>hí các- bô</a:t>
            </a:r>
            <a:r>
              <a:rPr lang="en-US" altLang="zh-CN" sz="2800" b="1" dirty="0">
                <a:solidFill>
                  <a:schemeClr val="bg1"/>
                </a:solidFill>
                <a:latin typeface="Calibri"/>
                <a:ea typeface="字魂17号-萌趣果冻体" panose="02000000000000000000"/>
              </a:rPr>
              <a:t>-</a:t>
            </a:r>
            <a:r>
              <a:rPr lang="vi-VN" altLang="zh-CN" sz="2800" b="1" dirty="0">
                <a:solidFill>
                  <a:schemeClr val="bg1"/>
                </a:solidFill>
                <a:latin typeface="Calibri"/>
                <a:ea typeface="字魂17号-萌趣果冻体" panose="02000000000000000000"/>
              </a:rPr>
              <a:t>níc, các chất thải.</a:t>
            </a:r>
            <a:endParaRPr kumimoji="0" lang="en-US" altLang="en-US" sz="2800" b="1" i="0" u="none" strike="noStrike" kern="1200" cap="none" spc="0" normalizeH="0" baseline="0" noProof="0" dirty="0">
              <a:ln>
                <a:noFill/>
              </a:ln>
              <a:solidFill>
                <a:schemeClr val="bg1"/>
              </a:solidFill>
              <a:effectLst/>
              <a:uLnTx/>
              <a:uFillTx/>
              <a:latin typeface="Times New Roman" panose="02020603050405020304" pitchFamily="18" charset="0"/>
            </a:endParaRPr>
          </a:p>
        </p:txBody>
      </p:sp>
      <p:sp>
        <p:nvSpPr>
          <p:cNvPr id="31" name="AutoShape 51"/>
          <p:cNvSpPr/>
          <p:nvPr/>
        </p:nvSpPr>
        <p:spPr>
          <a:xfrm>
            <a:off x="2895600" y="1428750"/>
            <a:ext cx="5410202" cy="1543050"/>
          </a:xfrm>
          <a:prstGeom prst="roundRect">
            <a:avLst>
              <a:gd name="adj" fmla="val 16667"/>
            </a:avLst>
          </a:prstGeom>
          <a:solidFill>
            <a:srgbClr val="C00000"/>
          </a:solidFill>
          <a:ln w="9525" cap="flat" cmpd="sng">
            <a:solidFill>
              <a:srgbClr val="FF66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buNone/>
            </a:pPr>
            <a:r>
              <a:rPr lang="nl-NL" sz="2800" i="1" dirty="0">
                <a:solidFill>
                  <a:schemeClr val="bg1"/>
                </a:solidFill>
              </a:rPr>
              <a:t>Trong quá trình sống động vật</a:t>
            </a:r>
          </a:p>
          <a:p>
            <a:pPr marL="0" indent="0" algn="ctr">
              <a:buNone/>
            </a:pPr>
            <a:r>
              <a:rPr lang="nl-NL" sz="2800" i="1" dirty="0">
                <a:solidFill>
                  <a:schemeClr val="bg1"/>
                </a:solidFill>
              </a:rPr>
              <a:t> thải ra môi trường?</a:t>
            </a:r>
            <a:endParaRPr lang="en-US" sz="2800" dirty="0">
              <a:solidFill>
                <a:schemeClr val="bg1"/>
              </a:solidFill>
            </a:endParaRPr>
          </a:p>
        </p:txBody>
      </p:sp>
      <p:grpSp>
        <p:nvGrpSpPr>
          <p:cNvPr id="23556" name="Group 51"/>
          <p:cNvGrpSpPr/>
          <p:nvPr/>
        </p:nvGrpSpPr>
        <p:grpSpPr>
          <a:xfrm>
            <a:off x="1752601" y="857249"/>
            <a:ext cx="320675" cy="5930035"/>
            <a:chOff x="202295" y="-322943"/>
            <a:chExt cx="319314" cy="7180943"/>
          </a:xfrm>
        </p:grpSpPr>
        <p:sp>
          <p:nvSpPr>
            <p:cNvPr id="33" name="Rectangle 32"/>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91" name="Rectangle 10"/>
            <p:cNvSpPr/>
            <p:nvPr/>
          </p:nvSpPr>
          <p:spPr>
            <a:xfrm>
              <a:off x="238583" y="-322943"/>
              <a:ext cx="228600" cy="7166429"/>
            </a:xfrm>
            <a:prstGeom prst="rect">
              <a:avLst/>
            </a:prstGeom>
            <a:solidFill>
              <a:srgbClr val="0066FF"/>
            </a:solidFill>
            <a:ln w="9525" cap="flat" cmpd="sng">
              <a:solidFill>
                <a:schemeClr val="tx1"/>
              </a:solidFill>
              <a:prstDash val="solid"/>
              <a:round/>
              <a:headEnd type="none" w="med" len="med"/>
              <a:tailEnd type="none" w="med" len="me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35" name="Rectangle 34"/>
            <p:cNvSpPr/>
            <p:nvPr/>
          </p:nvSpPr>
          <p:spPr bwMode="auto">
            <a:xfrm>
              <a:off x="324014" y="-307428"/>
              <a:ext cx="75877" cy="7165428"/>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glow rad="101600">
                    <a:srgbClr val="BBE0E3">
                      <a:satMod val="175000"/>
                      <a:alpha val="40000"/>
                    </a:srgbClr>
                  </a:glow>
                </a:effectLst>
                <a:uLnTx/>
                <a:uFillTx/>
                <a:latin typeface="Arial" panose="020B0604020202020204" pitchFamily="34" charset="0"/>
                <a:ea typeface="+mn-ea"/>
                <a:cs typeface="Arial" panose="020B0604020202020204" pitchFamily="34" charset="0"/>
              </a:endParaRPr>
            </a:p>
          </p:txBody>
        </p:sp>
      </p:grpSp>
      <p:sp>
        <p:nvSpPr>
          <p:cNvPr id="36" name="AutoShape 51"/>
          <p:cNvSpPr>
            <a:spLocks noChangeArrowheads="1"/>
          </p:cNvSpPr>
          <p:nvPr/>
        </p:nvSpPr>
        <p:spPr bwMode="auto">
          <a:xfrm>
            <a:off x="3449639" y="4090266"/>
            <a:ext cx="4856163" cy="633413"/>
          </a:xfrm>
          <a:prstGeom prst="roundRect">
            <a:avLst>
              <a:gd name="adj" fmla="val 16667"/>
            </a:avLst>
          </a:prstGeom>
          <a:solidFill>
            <a:srgbClr val="7030A0"/>
          </a:solidFill>
          <a:ln w="9525">
            <a:noFill/>
            <a:rou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outerShdw blurRad="38100" dist="38100" dir="2700000" algn="tl">
                    <a:srgbClr val="000000"/>
                  </a:outerShdw>
                </a:effectLst>
                <a:uLnTx/>
                <a:uFillTx/>
                <a:latin typeface="Times New Roman" panose="02020603050405020304" pitchFamily="18" charset="0"/>
                <a:ea typeface="+mn-ea"/>
                <a:cs typeface="Arial" panose="020B0604020202020204" pitchFamily="34" charset="0"/>
              </a:rPr>
              <a:t>Khí</a:t>
            </a:r>
            <a:r>
              <a:rPr kumimoji="0" lang="en-US" sz="4000" b="1" i="0" u="none" strike="noStrike" kern="1200" cap="none" spc="0" normalizeH="0" noProof="0" dirty="0">
                <a:ln>
                  <a:noFill/>
                </a:ln>
                <a:solidFill>
                  <a:srgbClr val="FFFFFF"/>
                </a:solidFill>
                <a:effectLst>
                  <a:outerShdw blurRad="38100" dist="38100" dir="2700000" algn="tl">
                    <a:srgbClr val="000000"/>
                  </a:outerShdw>
                </a:effectLst>
                <a:uLnTx/>
                <a:uFillTx/>
                <a:latin typeface="Times New Roman" panose="02020603050405020304" pitchFamily="18" charset="0"/>
                <a:ea typeface="+mn-ea"/>
                <a:cs typeface="Arial" panose="020B0604020202020204" pitchFamily="34" charset="0"/>
              </a:rPr>
              <a:t> ô xi,</a:t>
            </a:r>
            <a:endParaRPr kumimoji="0" lang="en-US" sz="5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endParaRPr>
          </a:p>
        </p:txBody>
      </p:sp>
      <p:pic>
        <p:nvPicPr>
          <p:cNvPr id="3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90689" y="3455989"/>
            <a:ext cx="593725" cy="263525"/>
          </a:xfrm>
          <a:prstGeom prst="rect">
            <a:avLst/>
          </a:prstGeom>
          <a:noFill/>
          <a:ln w="9525">
            <a:noFill/>
          </a:ln>
          <a:effectLst>
            <a:outerShdw dist="107763" dir="18900000" algn="ctr" rotWithShape="0">
              <a:srgbClr val="808080">
                <a:alpha val="50000"/>
              </a:srgbClr>
            </a:outerShdw>
          </a:effectLst>
        </p:spPr>
      </p:pic>
      <p:pic>
        <p:nvPicPr>
          <p:cNvPr id="39" name="Picture 38"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1689" y="3265488"/>
            <a:ext cx="1500187" cy="601662"/>
          </a:xfrm>
          <a:prstGeom prst="rect">
            <a:avLst/>
          </a:prstGeom>
          <a:noFill/>
          <a:ln w="9525">
            <a:noFill/>
          </a:ln>
          <a:effectLst>
            <a:outerShdw dist="107763" dir="18900000" algn="ctr" rotWithShape="0">
              <a:srgbClr val="808080">
                <a:alpha val="50000"/>
              </a:srgbClr>
            </a:outerShdw>
          </a:effectLst>
        </p:spPr>
      </p:pic>
      <p:sp>
        <p:nvSpPr>
          <p:cNvPr id="40" name="Oval 39">
            <a:hlinkHover r:id="" action="ppaction://noaction">
              <a:snd r:embed="rId9" name="cached_combo42.wav"/>
            </a:hlinkHover>
          </p:cNvPr>
          <p:cNvSpPr/>
          <p:nvPr/>
        </p:nvSpPr>
        <p:spPr>
          <a:xfrm>
            <a:off x="2147888" y="3321050"/>
            <a:ext cx="817562" cy="458788"/>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1" name="WordArt 226"/>
          <p:cNvSpPr>
            <a:spLocks noTextEdit="1"/>
          </p:cNvSpPr>
          <p:nvPr/>
        </p:nvSpPr>
        <p:spPr>
          <a:xfrm>
            <a:off x="2354264" y="3405188"/>
            <a:ext cx="460375" cy="290512"/>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A</a:t>
            </a:r>
          </a:p>
        </p:txBody>
      </p:sp>
      <p:pic>
        <p:nvPicPr>
          <p:cNvPr id="43"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4425951"/>
            <a:ext cx="593725" cy="263525"/>
          </a:xfrm>
          <a:prstGeom prst="rect">
            <a:avLst/>
          </a:prstGeom>
          <a:noFill/>
          <a:ln w="9525">
            <a:noFill/>
          </a:ln>
          <a:effectLst>
            <a:outerShdw dist="107763" dir="18900000" algn="ctr" rotWithShape="0">
              <a:srgbClr val="808080">
                <a:alpha val="50000"/>
              </a:srgbClr>
            </a:outerShdw>
          </a:effectLst>
        </p:spPr>
      </p:pic>
      <p:pic>
        <p:nvPicPr>
          <p:cNvPr id="44"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9625" y="4189414"/>
            <a:ext cx="1500188" cy="600075"/>
          </a:xfrm>
          <a:prstGeom prst="rect">
            <a:avLst/>
          </a:prstGeom>
          <a:noFill/>
          <a:ln w="9525">
            <a:noFill/>
          </a:ln>
          <a:effectLst>
            <a:outerShdw dist="107763" dir="18900000" algn="ctr" rotWithShape="0">
              <a:srgbClr val="808080">
                <a:alpha val="50000"/>
              </a:srgbClr>
            </a:outerShdw>
          </a:effectLst>
        </p:spPr>
      </p:pic>
      <p:sp>
        <p:nvSpPr>
          <p:cNvPr id="45" name="Oval 59">
            <a:hlinkHover r:id="" action="ppaction://noaction">
              <a:snd r:embed="rId9" name="cached_combo42.wav"/>
            </a:hlinkHover>
          </p:cNvPr>
          <p:cNvSpPr/>
          <p:nvPr/>
        </p:nvSpPr>
        <p:spPr>
          <a:xfrm>
            <a:off x="2133601" y="42862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6" name="WordArt 226"/>
          <p:cNvSpPr>
            <a:spLocks noTextEdit="1"/>
          </p:cNvSpPr>
          <p:nvPr/>
        </p:nvSpPr>
        <p:spPr>
          <a:xfrm>
            <a:off x="2362201" y="434340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rPr>
              <a:t>B</a:t>
            </a:r>
          </a:p>
        </p:txBody>
      </p:sp>
      <p:sp>
        <p:nvSpPr>
          <p:cNvPr id="47" name="AutoShape 51"/>
          <p:cNvSpPr>
            <a:spLocks noChangeArrowheads="1"/>
          </p:cNvSpPr>
          <p:nvPr/>
        </p:nvSpPr>
        <p:spPr bwMode="auto">
          <a:xfrm>
            <a:off x="3449639" y="5086351"/>
            <a:ext cx="4856163" cy="669925"/>
          </a:xfrm>
          <a:prstGeom prst="roundRect">
            <a:avLst>
              <a:gd name="adj" fmla="val 16667"/>
            </a:avLst>
          </a:prstGeom>
          <a:solidFill>
            <a:srgbClr val="7030A0"/>
          </a:solidFill>
          <a:ln w="9525">
            <a:noFill/>
            <a:round/>
          </a:ln>
        </p:spPr>
        <p:txBody>
          <a:bodyPr wrap="none" anchor="ctr"/>
          <a:lstStyle/>
          <a:p>
            <a:pPr lvl="0" algn="ctr">
              <a:defRPr/>
            </a:pPr>
            <a:r>
              <a:rPr lang="en-US" altLang="zh-CN" sz="4000" b="1" dirty="0">
                <a:solidFill>
                  <a:schemeClr val="bg1"/>
                </a:solidFill>
                <a:ea typeface="字魂17号-萌趣果冻体" panose="02000000000000000000"/>
              </a:rPr>
              <a:t>K</a:t>
            </a:r>
            <a:r>
              <a:rPr lang="vi-VN" altLang="zh-CN" sz="4000" b="1" dirty="0">
                <a:solidFill>
                  <a:schemeClr val="bg1"/>
                </a:solidFill>
                <a:latin typeface="Calibri"/>
                <a:ea typeface="字魂17号-萌趣果冻体" panose="02000000000000000000"/>
              </a:rPr>
              <a:t>hí </a:t>
            </a:r>
            <a:r>
              <a:rPr lang="en-US" altLang="zh-CN" sz="4000" b="1" dirty="0" err="1">
                <a:solidFill>
                  <a:schemeClr val="bg1"/>
                </a:solidFill>
                <a:latin typeface="Calibri"/>
                <a:ea typeface="字魂17号-萌趣果冻体" panose="02000000000000000000"/>
              </a:rPr>
              <a:t>ni-tơ</a:t>
            </a:r>
            <a:endParaRPr kumimoji="0" lang="en-US" sz="5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endParaRPr>
          </a:p>
        </p:txBody>
      </p:sp>
      <p:pic>
        <p:nvPicPr>
          <p:cNvPr id="4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5322889"/>
            <a:ext cx="593725" cy="261937"/>
          </a:xfrm>
          <a:prstGeom prst="rect">
            <a:avLst/>
          </a:prstGeom>
          <a:noFill/>
          <a:ln w="9525">
            <a:noFill/>
          </a:ln>
          <a:effectLst>
            <a:outerShdw dist="107763" dir="18900000" algn="ctr" rotWithShape="0">
              <a:srgbClr val="808080">
                <a:alpha val="50000"/>
              </a:srgbClr>
            </a:outerShdw>
          </a:effectLst>
        </p:spPr>
      </p:pic>
      <p:pic>
        <p:nvPicPr>
          <p:cNvPr id="49"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52639" y="5154613"/>
            <a:ext cx="1500187" cy="601662"/>
          </a:xfrm>
          <a:prstGeom prst="rect">
            <a:avLst/>
          </a:prstGeom>
          <a:noFill/>
          <a:ln w="9525">
            <a:noFill/>
          </a:ln>
          <a:effectLst>
            <a:outerShdw dist="107763" dir="18900000" algn="ctr" rotWithShape="0">
              <a:srgbClr val="808080">
                <a:alpha val="50000"/>
              </a:srgbClr>
            </a:outerShdw>
          </a:effectLst>
        </p:spPr>
      </p:pic>
      <p:sp>
        <p:nvSpPr>
          <p:cNvPr id="50" name="Oval 59">
            <a:hlinkHover r:id="" action="ppaction://noaction">
              <a:snd r:embed="rId9" name="cached_combo42.wav"/>
            </a:hlinkHover>
          </p:cNvPr>
          <p:cNvSpPr/>
          <p:nvPr/>
        </p:nvSpPr>
        <p:spPr>
          <a:xfrm>
            <a:off x="2133601" y="52006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71" name="WordArt 226"/>
          <p:cNvSpPr>
            <a:spLocks noTextEdit="1"/>
          </p:cNvSpPr>
          <p:nvPr/>
        </p:nvSpPr>
        <p:spPr>
          <a:xfrm>
            <a:off x="2362201" y="531495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c</a:t>
            </a:r>
          </a:p>
        </p:txBody>
      </p:sp>
      <p:sp>
        <p:nvSpPr>
          <p:cNvPr id="57" name="AutoShape 27"/>
          <p:cNvSpPr/>
          <p:nvPr/>
        </p:nvSpPr>
        <p:spPr>
          <a:xfrm>
            <a:off x="1581150" y="1600201"/>
            <a:ext cx="1543050" cy="1019175"/>
          </a:xfrm>
          <a:prstGeom prst="sun">
            <a:avLst>
              <a:gd name="adj" fmla="val 19880"/>
            </a:avLst>
          </a:prstGeom>
          <a:gradFill rotWithShape="1">
            <a:gsLst>
              <a:gs pos="0">
                <a:srgbClr val="FF0066"/>
              </a:gs>
              <a:gs pos="100000">
                <a:srgbClr val="E9EE10"/>
              </a:gs>
            </a:gsLst>
            <a:path path="rect">
              <a:fillToRect l="50000" t="50000" r="50000" b="50000"/>
            </a:path>
            <a:tileRect/>
          </a:gra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cs typeface="+mn-cs"/>
            </a:endParaRPr>
          </a:p>
        </p:txBody>
      </p:sp>
      <p:sp>
        <p:nvSpPr>
          <p:cNvPr id="23573" name="WordArt 28"/>
          <p:cNvSpPr>
            <a:spLocks noTextEdit="1"/>
          </p:cNvSpPr>
          <p:nvPr/>
        </p:nvSpPr>
        <p:spPr>
          <a:xfrm>
            <a:off x="1962150" y="1874838"/>
            <a:ext cx="685800" cy="457200"/>
          </a:xfrm>
          <a:prstGeom prst="rect">
            <a:avLst/>
          </a:prstGeom>
        </p:spPr>
        <p:txBody>
          <a:bodyPr wrap="none" fromWordArt="1">
            <a:prstTxWarp prst="textPlain">
              <a:avLst>
                <a:gd name="adj" fmla="val 50000"/>
              </a:avLst>
            </a:prstTxWarp>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Câu</a:t>
            </a:r>
            <a:r>
              <a:rPr kumimoji="0" lang="en-US" sz="3600" b="1" i="0" u="none" strike="noStrike" kern="1200" cap="none" spc="0" normalizeH="0" baseline="0" noProof="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 3</a:t>
            </a:r>
            <a:endParaRPr kumimoji="0" lang="en-US" sz="3600" b="1" i="0" u="none" strike="noStrike" kern="1200" cap="none" spc="0" normalizeH="0" baseline="0" noProof="0" dirty="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endParaRPr>
          </a:p>
        </p:txBody>
      </p:sp>
      <p:pic>
        <p:nvPicPr>
          <p:cNvPr id="23575" name="Picture 32" descr="Bellcoll">
            <a:hlinkClick r:id="" action="ppaction://hlinkshowjump?jump=firstslide"/>
          </p:cNvPr>
          <p:cNvPicPr>
            <a:picLocks noChangeAspect="1"/>
          </p:cNvPicPr>
          <p:nvPr/>
        </p:nvPicPr>
        <p:blipFill>
          <a:blip r:embed="rId10"/>
          <a:stretch>
            <a:fillRect/>
          </a:stretch>
        </p:blipFill>
        <p:spPr>
          <a:xfrm>
            <a:off x="1471614" y="685800"/>
            <a:ext cx="1652587" cy="1257300"/>
          </a:xfrm>
          <a:prstGeom prst="rect">
            <a:avLst/>
          </a:prstGeom>
          <a:noFill/>
          <a:ln w="9525">
            <a:noFill/>
          </a:ln>
        </p:spPr>
      </p:pic>
      <p:pic>
        <p:nvPicPr>
          <p:cNvPr id="23587" name="Picture 29" descr="Picture1"/>
          <p:cNvPicPr/>
          <p:nvPr/>
        </p:nvPicPr>
        <p:blipFill>
          <a:blip r:embed="rId11"/>
          <a:stretch>
            <a:fillRect/>
          </a:stretch>
        </p:blipFill>
        <p:spPr>
          <a:xfrm>
            <a:off x="3062289" y="1398587"/>
            <a:ext cx="5243514" cy="136527"/>
          </a:xfrm>
          <a:prstGeom prst="rect">
            <a:avLst/>
          </a:prstGeom>
          <a:noFill/>
          <a:ln w="9525">
            <a:noFill/>
          </a:ln>
        </p:spPr>
      </p:pic>
      <p:pic>
        <p:nvPicPr>
          <p:cNvPr id="52" name="Picture 37" descr="Blue_chapterlist">
            <a:extLst>
              <a:ext uri="{FF2B5EF4-FFF2-40B4-BE49-F238E27FC236}">
                <a16:creationId xmlns:a16="http://schemas.microsoft.com/office/drawing/2014/main" id="{65B9A674-089D-B8EB-F10D-9698A957FE5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690689" y="6246670"/>
            <a:ext cx="655637" cy="261937"/>
          </a:xfrm>
          <a:prstGeom prst="rect">
            <a:avLst/>
          </a:prstGeom>
          <a:noFill/>
          <a:ln w="9525">
            <a:noFill/>
          </a:ln>
          <a:effectLst>
            <a:outerShdw dist="107763" dir="18900000" algn="ctr" rotWithShape="0">
              <a:srgbClr val="808080">
                <a:alpha val="50000"/>
              </a:srgbClr>
            </a:outerShdw>
          </a:effectLst>
        </p:spPr>
      </p:pic>
      <p:pic>
        <p:nvPicPr>
          <p:cNvPr id="5" name="10s">
            <a:hlinkClick r:id="" action="ppaction://media"/>
            <a:extLst>
              <a:ext uri="{FF2B5EF4-FFF2-40B4-BE49-F238E27FC236}">
                <a16:creationId xmlns:a16="http://schemas.microsoft.com/office/drawing/2014/main" id="{E4E8C68F-3FDE-DFF7-4BD8-7E71CFA92163}"/>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8764335" y="966746"/>
            <a:ext cx="2510206" cy="1411991"/>
          </a:xfrm>
          <a:prstGeom prst="rect">
            <a:avLst/>
          </a:prstGeom>
        </p:spPr>
      </p:pic>
    </p:spTree>
    <p:extLst>
      <p:ext uri="{BB962C8B-B14F-4D97-AF65-F5344CB8AC3E}">
        <p14:creationId xmlns:p14="http://schemas.microsoft.com/office/powerpoint/2010/main" val="157213095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23573"/>
                                        </p:tgtEl>
                                        <p:attrNameLst>
                                          <p:attrName>style.visibility</p:attrName>
                                        </p:attrNameLst>
                                      </p:cBhvr>
                                      <p:to>
                                        <p:strVal val="visible"/>
                                      </p:to>
                                    </p:set>
                                    <p:anim calcmode="lin" valueType="num">
                                      <p:cBhvr>
                                        <p:cTn id="12" dur="500" fill="hold"/>
                                        <p:tgtEl>
                                          <p:spTgt spid="23573"/>
                                        </p:tgtEl>
                                        <p:attrNameLst>
                                          <p:attrName>ppt_w</p:attrName>
                                        </p:attrNameLst>
                                      </p:cBhvr>
                                      <p:tavLst>
                                        <p:tav tm="0">
                                          <p:val>
                                            <p:fltVal val="0"/>
                                          </p:val>
                                        </p:tav>
                                        <p:tav tm="100000">
                                          <p:val>
                                            <p:strVal val="#ppt_w"/>
                                          </p:val>
                                        </p:tav>
                                      </p:tavLst>
                                    </p:anim>
                                    <p:anim calcmode="lin" valueType="num">
                                      <p:cBhvr>
                                        <p:cTn id="13" dur="500" fill="hold"/>
                                        <p:tgtEl>
                                          <p:spTgt spid="23573"/>
                                        </p:tgtEl>
                                        <p:attrNameLst>
                                          <p:attrName>ppt_h</p:attrName>
                                        </p:attrNameLst>
                                      </p:cBhvr>
                                      <p:tavLst>
                                        <p:tav tm="0">
                                          <p:val>
                                            <p:fltVal val="0"/>
                                          </p:val>
                                        </p:tav>
                                        <p:tav tm="100000">
                                          <p:val>
                                            <p:strVal val="#ppt_h"/>
                                          </p:val>
                                        </p:tav>
                                      </p:tavLst>
                                    </p:anim>
                                    <p:animEffect transition="in" filter="fade">
                                      <p:cBhvr>
                                        <p:cTn id="14" dur="500"/>
                                        <p:tgtEl>
                                          <p:spTgt spid="23573"/>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5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5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grpId="0" nodeType="withEffect">
                                  <p:stCondLst>
                                    <p:cond delay="5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500"/>
                                  </p:stCondLst>
                                  <p:childTnLst>
                                    <p:set>
                                      <p:cBhvr>
                                        <p:cTn id="31" dur="1" fill="hold">
                                          <p:stCondLst>
                                            <p:cond delay="0"/>
                                          </p:stCondLst>
                                        </p:cTn>
                                        <p:tgtEl>
                                          <p:spTgt spid="23561"/>
                                        </p:tgtEl>
                                        <p:attrNameLst>
                                          <p:attrName>style.visibility</p:attrName>
                                        </p:attrNameLst>
                                      </p:cBhvr>
                                      <p:to>
                                        <p:strVal val="visible"/>
                                      </p:to>
                                    </p:set>
                                    <p:animEffect transition="in" filter="checkerboard(across)">
                                      <p:cBhvr>
                                        <p:cTn id="32" dur="500"/>
                                        <p:tgtEl>
                                          <p:spTgt spid="23561"/>
                                        </p:tgtEl>
                                      </p:cBhvr>
                                    </p:animEffect>
                                  </p:childTnLst>
                                </p:cTn>
                              </p:par>
                              <p:par>
                                <p:cTn id="33" presetID="22" presetClass="entr" presetSubtype="8" fill="hold" nodeType="withEffect">
                                  <p:stCondLst>
                                    <p:cond delay="5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5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cTn>
                              </p:par>
                              <p:par>
                                <p:cTn id="42" presetID="5" presetClass="entr" presetSubtype="10" fill="hold" grpId="0" nodeType="withEffect">
                                  <p:stCondLst>
                                    <p:cond delay="5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500"/>
                                  </p:stCondLst>
                                  <p:childTnLst>
                                    <p:set>
                                      <p:cBhvr>
                                        <p:cTn id="46" dur="1" fill="hold">
                                          <p:stCondLst>
                                            <p:cond delay="0"/>
                                          </p:stCondLst>
                                        </p:cTn>
                                        <p:tgtEl>
                                          <p:spTgt spid="23566"/>
                                        </p:tgtEl>
                                        <p:attrNameLst>
                                          <p:attrName>style.visibility</p:attrName>
                                        </p:attrNameLst>
                                      </p:cBhvr>
                                      <p:to>
                                        <p:strVal val="visible"/>
                                      </p:to>
                                    </p:set>
                                    <p:animEffect transition="in" filter="checkerboard(across)">
                                      <p:cBhvr>
                                        <p:cTn id="47" dur="500"/>
                                        <p:tgtEl>
                                          <p:spTgt spid="23566"/>
                                        </p:tgtEl>
                                      </p:cBhvr>
                                    </p:animEffect>
                                  </p:childTnLst>
                                </p:cTn>
                              </p:par>
                              <p:par>
                                <p:cTn id="48" presetID="22" presetClass="entr" presetSubtype="8" fill="hold" nodeType="withEffect">
                                  <p:stCondLst>
                                    <p:cond delay="5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5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5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cTn>
                              </p:par>
                              <p:par>
                                <p:cTn id="57" presetID="5" presetClass="entr" presetSubtype="10" fill="hold" grpId="0" nodeType="withEffect">
                                  <p:stCondLst>
                                    <p:cond delay="5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500"/>
                                  </p:stCondLst>
                                  <p:childTnLst>
                                    <p:set>
                                      <p:cBhvr>
                                        <p:cTn id="61" dur="1" fill="hold">
                                          <p:stCondLst>
                                            <p:cond delay="0"/>
                                          </p:stCondLst>
                                        </p:cTn>
                                        <p:tgtEl>
                                          <p:spTgt spid="23571"/>
                                        </p:tgtEl>
                                        <p:attrNameLst>
                                          <p:attrName>style.visibility</p:attrName>
                                        </p:attrNameLst>
                                      </p:cBhvr>
                                      <p:to>
                                        <p:strVal val="visible"/>
                                      </p:to>
                                    </p:set>
                                    <p:animEffect transition="in" filter="checkerboard(across)">
                                      <p:cBhvr>
                                        <p:cTn id="62" dur="500"/>
                                        <p:tgtEl>
                                          <p:spTgt spid="23571"/>
                                        </p:tgtEl>
                                      </p:cBhvr>
                                    </p:animEffect>
                                  </p:childTnLst>
                                </p:cTn>
                              </p:par>
                              <p:par>
                                <p:cTn id="63" presetID="22" presetClass="entr" presetSubtype="8" fill="hold" nodeType="withEffect">
                                  <p:stCondLst>
                                    <p:cond delay="5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par>
                                <p:cTn id="66" presetID="5" presetClass="entr" presetSubtype="10" fill="hold" nodeType="withEffect">
                                  <p:stCondLst>
                                    <p:cond delay="500"/>
                                  </p:stCondLst>
                                  <p:childTnLst>
                                    <p:set>
                                      <p:cBhvr>
                                        <p:cTn id="67" dur="1" fill="hold">
                                          <p:stCondLst>
                                            <p:cond delay="0"/>
                                          </p:stCondLst>
                                        </p:cTn>
                                        <p:tgtEl>
                                          <p:spTgt spid="52"/>
                                        </p:tgtEl>
                                        <p:attrNameLst>
                                          <p:attrName>style.visibility</p:attrName>
                                        </p:attrNameLst>
                                      </p:cBhvr>
                                      <p:to>
                                        <p:strVal val="visible"/>
                                      </p:to>
                                    </p:set>
                                    <p:animEffect transition="in" filter="checkerboard(across)">
                                      <p:cBhvr>
                                        <p:cTn id="68" dur="500"/>
                                        <p:tgtEl>
                                          <p:spTgt spid="52"/>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mph" presetSubtype="0" fill="hold" grpId="0" nodeType="clickEffect">
                                  <p:stCondLst>
                                    <p:cond delay="0"/>
                                  </p:stCondLst>
                                  <p:iterate type="lt">
                                    <p:tmPct val="0"/>
                                  </p:iterate>
                                  <p:childTnLst>
                                    <p:animClr clrSpc="hsl" dir="cw">
                                      <p:cBhvr override="childStyle">
                                        <p:cTn id="72" dur="500" fill="hold"/>
                                        <p:tgtEl>
                                          <p:spTgt spid="42"/>
                                        </p:tgtEl>
                                        <p:attrNameLst>
                                          <p:attrName>style.color</p:attrName>
                                        </p:attrNameLst>
                                      </p:cBhvr>
                                      <p:by>
                                        <p:hsl h="10842353" s="0" l="0"/>
                                      </p:by>
                                    </p:animClr>
                                    <p:animClr clrSpc="hsl" dir="cw">
                                      <p:cBhvr>
                                        <p:cTn id="73" dur="500" fill="hold"/>
                                        <p:tgtEl>
                                          <p:spTgt spid="42"/>
                                        </p:tgtEl>
                                        <p:attrNameLst>
                                          <p:attrName>fillcolor</p:attrName>
                                        </p:attrNameLst>
                                      </p:cBhvr>
                                      <p:by>
                                        <p:hsl h="10842353" s="0" l="0"/>
                                      </p:by>
                                    </p:animClr>
                                    <p:animClr clrSpc="hsl" dir="cw">
                                      <p:cBhvr>
                                        <p:cTn id="74" dur="500" fill="hold"/>
                                        <p:tgtEl>
                                          <p:spTgt spid="42"/>
                                        </p:tgtEl>
                                        <p:attrNameLst>
                                          <p:attrName>stroke.color</p:attrName>
                                        </p:attrNameLst>
                                      </p:cBhvr>
                                      <p:by>
                                        <p:hsl h="10842353" s="0" l="0"/>
                                      </p:by>
                                    </p:animClr>
                                    <p:set>
                                      <p:cBhvr>
                                        <p:cTn id="75" dur="500" fill="hold"/>
                                        <p:tgtEl>
                                          <p:spTgt spid="42"/>
                                        </p:tgtEl>
                                        <p:attrNameLst>
                                          <p:attrName>fill.type</p:attrName>
                                        </p:attrNameLst>
                                      </p:cBhvr>
                                      <p:to>
                                        <p:strVal val="solid"/>
                                      </p:to>
                                    </p:set>
                                  </p:childTnLst>
                                  <p:subTnLst>
                                    <p:audio>
                                      <p:cMediaNode>
                                        <p:cTn display="0" masterRel="sameClick">
                                          <p:stCondLst>
                                            <p:cond evt="begin" delay="0">
                                              <p:tn val="71"/>
                                            </p:cond>
                                          </p:stCondLst>
                                          <p:endCondLst>
                                            <p:cond evt="onStopAudio" delay="0">
                                              <p:tgtEl>
                                                <p:sldTgt/>
                                              </p:tgtEl>
                                            </p:cond>
                                          </p:endCondLst>
                                        </p:cTn>
                                        <p:tgtEl>
                                          <p:sndTgt r:embed="rId4" name="Am-thanh-tra-loi-dung-www_nhacchuongvui_com.wav"/>
                                        </p:tgtEl>
                                      </p:cMediaNode>
                                    </p:audio>
                                  </p:subTnLst>
                                </p:cTn>
                              </p:par>
                              <p:par>
                                <p:cTn id="76" presetID="34" presetClass="emph" presetSubtype="0" fill="hold" grpId="1" nodeType="withEffect">
                                  <p:stCondLst>
                                    <p:cond delay="0"/>
                                  </p:stCondLst>
                                  <p:iterate type="lt">
                                    <p:tmPct val="10000"/>
                                  </p:iterate>
                                  <p:childTnLst>
                                    <p:animMotion origin="layout" path="M -1.25E-6 -2.59259E-6 L -1.25E-6 -0.07222 " pathEditMode="relative" rAng="0" ptsTypes="AA">
                                      <p:cBhvr>
                                        <p:cTn id="77" dur="250" accel="50000" decel="50000" autoRev="1" fill="hold">
                                          <p:stCondLst>
                                            <p:cond delay="0"/>
                                          </p:stCondLst>
                                        </p:cTn>
                                        <p:tgtEl>
                                          <p:spTgt spid="42"/>
                                        </p:tgtEl>
                                        <p:attrNameLst>
                                          <p:attrName>ppt_x</p:attrName>
                                          <p:attrName>ppt_y</p:attrName>
                                        </p:attrNameLst>
                                      </p:cBhvr>
                                      <p:rCtr x="0" y="-3611"/>
                                    </p:animMotion>
                                    <p:animRot by="1500000">
                                      <p:cBhvr>
                                        <p:cTn id="78" dur="125" fill="hold">
                                          <p:stCondLst>
                                            <p:cond delay="0"/>
                                          </p:stCondLst>
                                        </p:cTn>
                                        <p:tgtEl>
                                          <p:spTgt spid="42"/>
                                        </p:tgtEl>
                                        <p:attrNameLst>
                                          <p:attrName>r</p:attrName>
                                        </p:attrNameLst>
                                      </p:cBhvr>
                                    </p:animRot>
                                    <p:animRot by="-1500000">
                                      <p:cBhvr>
                                        <p:cTn id="79" dur="125" fill="hold">
                                          <p:stCondLst>
                                            <p:cond delay="125"/>
                                          </p:stCondLst>
                                        </p:cTn>
                                        <p:tgtEl>
                                          <p:spTgt spid="42"/>
                                        </p:tgtEl>
                                        <p:attrNameLst>
                                          <p:attrName>r</p:attrName>
                                        </p:attrNameLst>
                                      </p:cBhvr>
                                    </p:animRot>
                                    <p:animRot by="-1500000">
                                      <p:cBhvr>
                                        <p:cTn id="80" dur="125" fill="hold">
                                          <p:stCondLst>
                                            <p:cond delay="250"/>
                                          </p:stCondLst>
                                        </p:cTn>
                                        <p:tgtEl>
                                          <p:spTgt spid="42"/>
                                        </p:tgtEl>
                                        <p:attrNameLst>
                                          <p:attrName>r</p:attrName>
                                        </p:attrNameLst>
                                      </p:cBhvr>
                                    </p:animRot>
                                    <p:animRot by="1500000">
                                      <p:cBhvr>
                                        <p:cTn id="81"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2" fill="hold" display="0">
                  <p:stCondLst>
                    <p:cond delay="indefinite"/>
                  </p:stCondLst>
                </p:cTn>
                <p:tgtEl>
                  <p:spTgt spid="5"/>
                </p:tgtEl>
              </p:cMediaNode>
            </p:video>
            <p:seq concurrent="1" nextAc="seek">
              <p:cTn id="83" restart="whenNotActive" fill="hold" evtFilter="cancelBubble" nodeType="interactiveSeq">
                <p:stCondLst>
                  <p:cond evt="onClick" delay="0">
                    <p:tgtEl>
                      <p:spTgt spid="5"/>
                    </p:tgtEl>
                  </p:cond>
                </p:stCondLst>
                <p:endSync evt="end" delay="0">
                  <p:rtn val="all"/>
                </p:endSync>
                <p:childTnLst>
                  <p:par>
                    <p:cTn id="84" fill="hold">
                      <p:stCondLst>
                        <p:cond delay="0"/>
                      </p:stCondLst>
                      <p:childTnLst>
                        <p:par>
                          <p:cTn id="85" fill="hold">
                            <p:stCondLst>
                              <p:cond delay="0"/>
                            </p:stCondLst>
                            <p:childTnLst>
                              <p:par>
                                <p:cTn id="86" presetID="2" presetClass="mediacall" presetSubtype="0" fill="hold" nodeType="clickEffect">
                                  <p:stCondLst>
                                    <p:cond delay="0"/>
                                  </p:stCondLst>
                                  <p:childTnLst>
                                    <p:cmd type="call" cmd="togglePause">
                                      <p:cBhvr>
                                        <p:cTn id="87" dur="1" fill="hold"/>
                                        <p:tgtEl>
                                          <p:spTgt spid="5"/>
                                        </p:tgtEl>
                                      </p:cBhvr>
                                    </p:cmd>
                                  </p:childTnLst>
                                </p:cTn>
                              </p:par>
                            </p:childTnLst>
                          </p:cTn>
                        </p:par>
                      </p:childTnLst>
                    </p:cTn>
                  </p:par>
                  <p:par>
                    <p:cTn id="88" fill="hold">
                      <p:stCondLst>
                        <p:cond delay="indefinite"/>
                      </p:stCondLst>
                      <p:childTnLst>
                        <p:par>
                          <p:cTn id="89" fill="hold">
                            <p:stCondLst>
                              <p:cond delay="0"/>
                            </p:stCondLst>
                            <p:childTnLst>
                              <p:par>
                                <p:cTn id="90" presetID="1" presetClass="mediacall" presetSubtype="0" fill="hold" nodeType="clickEffect">
                                  <p:stCondLst>
                                    <p:cond delay="0"/>
                                  </p:stCondLst>
                                  <p:childTnLst>
                                    <p:cmd type="call" cmd="playFrom(0.0)">
                                      <p:cBhvr>
                                        <p:cTn id="91" dur="13444" fill="hold"/>
                                        <p:tgtEl>
                                          <p:spTgt spid="5"/>
                                        </p:tgtEl>
                                      </p:cBhvr>
                                    </p:cmd>
                                  </p:childTnLst>
                                </p:cTn>
                              </p:par>
                            </p:childTnLst>
                          </p:cTn>
                        </p:par>
                      </p:childTnLst>
                    </p:cTn>
                  </p:par>
                </p:childTnLst>
              </p:cTn>
              <p:nextCondLst>
                <p:cond evt="onClick" delay="0">
                  <p:tgtEl>
                    <p:spTgt spid="5"/>
                  </p:tgtEl>
                </p:cond>
              </p:nextCondLst>
            </p:seq>
          </p:childTnLst>
        </p:cTn>
      </p:par>
    </p:tnLst>
    <p:bldLst>
      <p:bldP spid="42" grpId="0" animBg="1"/>
      <p:bldP spid="42" grpId="1" animBg="1"/>
      <p:bldP spid="31" grpId="0" animBg="1"/>
      <p:bldP spid="40" grpId="0" animBg="1"/>
      <p:bldP spid="45" grpId="0" animBg="1"/>
      <p:bldP spid="50" grpId="0" animBg="1"/>
      <p:bldP spid="57" grpId="0" animBg="1"/>
      <p:bldP spid="5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6F8AAD-3099-45A0-A52F-05E88CEE834F}"/>
              </a:ext>
            </a:extLst>
          </p:cNvPr>
          <p:cNvPicPr>
            <a:picLocks noChangeAspect="1"/>
          </p:cNvPicPr>
          <p:nvPr/>
        </p:nvPicPr>
        <p:blipFill>
          <a:blip r:embed="rId3"/>
          <a:stretch>
            <a:fillRect/>
          </a:stretch>
        </p:blipFill>
        <p:spPr>
          <a:xfrm>
            <a:off x="0" y="0"/>
            <a:ext cx="12192000" cy="6858000"/>
          </a:xfrm>
          <a:prstGeom prst="rect">
            <a:avLst/>
          </a:prstGeom>
        </p:spPr>
      </p:pic>
      <p:pic>
        <p:nvPicPr>
          <p:cNvPr id="3" name="图片 19">
            <a:extLst>
              <a:ext uri="{FF2B5EF4-FFF2-40B4-BE49-F238E27FC236}">
                <a16:creationId xmlns:a16="http://schemas.microsoft.com/office/drawing/2014/main" id="{5BC06C86-AD67-4769-93AD-2B7CFFEE57B2}"/>
              </a:ext>
            </a:extLst>
          </p:cNvPr>
          <p:cNvPicPr>
            <a:picLocks noChangeAspect="1"/>
          </p:cNvPicPr>
          <p:nvPr/>
        </p:nvPicPr>
        <p:blipFill rotWithShape="1">
          <a:blip r:embed="rId4"/>
          <a:srcRect l="3125" t="9355" r="3020" b="4895"/>
          <a:stretch/>
        </p:blipFill>
        <p:spPr>
          <a:xfrm>
            <a:off x="2265625" y="1022243"/>
            <a:ext cx="7795626" cy="4813513"/>
          </a:xfrm>
          <a:prstGeom prst="rect">
            <a:avLst/>
          </a:prstGeom>
        </p:spPr>
      </p:pic>
      <p:pic>
        <p:nvPicPr>
          <p:cNvPr id="5" name="Picture 4">
            <a:extLst>
              <a:ext uri="{FF2B5EF4-FFF2-40B4-BE49-F238E27FC236}">
                <a16:creationId xmlns:a16="http://schemas.microsoft.com/office/drawing/2014/main" id="{D0E2A97E-AA11-4225-8857-8CA539FB3802}"/>
              </a:ext>
            </a:extLst>
          </p:cNvPr>
          <p:cNvPicPr>
            <a:picLocks noChangeAspect="1"/>
          </p:cNvPicPr>
          <p:nvPr/>
        </p:nvPicPr>
        <p:blipFill>
          <a:blip r:embed="rId5"/>
          <a:stretch>
            <a:fillRect/>
          </a:stretch>
        </p:blipFill>
        <p:spPr>
          <a:xfrm>
            <a:off x="2424737" y="2221175"/>
            <a:ext cx="8169348" cy="3206774"/>
          </a:xfrm>
          <a:prstGeom prst="rect">
            <a:avLst/>
          </a:prstGeom>
        </p:spPr>
      </p:pic>
      <p:pic>
        <p:nvPicPr>
          <p:cNvPr id="6" name="图片 34">
            <a:extLst>
              <a:ext uri="{FF2B5EF4-FFF2-40B4-BE49-F238E27FC236}">
                <a16:creationId xmlns:a16="http://schemas.microsoft.com/office/drawing/2014/main" id="{46733096-8152-4FC4-8C8C-D71031DACF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3272" y="2971793"/>
            <a:ext cx="3886206" cy="3886206"/>
          </a:xfrm>
          <a:prstGeom prst="rect">
            <a:avLst/>
          </a:prstGeom>
        </p:spPr>
      </p:pic>
    </p:spTree>
    <p:extLst>
      <p:ext uri="{BB962C8B-B14F-4D97-AF65-F5344CB8AC3E}">
        <p14:creationId xmlns:p14="http://schemas.microsoft.com/office/powerpoint/2010/main" val="565508811"/>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ree Vector | Background template with wild animal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0" y="0"/>
            <a:ext cx="12192000" cy="68017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DA7B48A-9B49-431B-8C41-0BD9DEE6BBA2}"/>
              </a:ext>
            </a:extLst>
          </p:cNvPr>
          <p:cNvSpPr txBox="1"/>
          <p:nvPr/>
        </p:nvSpPr>
        <p:spPr>
          <a:xfrm>
            <a:off x="1912473" y="1817959"/>
            <a:ext cx="8365002" cy="1938992"/>
          </a:xfrm>
          <a:prstGeom prst="rect">
            <a:avLst/>
          </a:prstGeom>
          <a:noFill/>
        </p:spPr>
        <p:txBody>
          <a:bodyPr wrap="square">
            <a:spAutoFit/>
          </a:bodyPr>
          <a:lstStyle/>
          <a:p>
            <a:pPr lvl="0" algn="ctr">
              <a:defRPr/>
            </a:pPr>
            <a:r>
              <a:rPr lang="vi-VN" sz="6000" b="1" dirty="0">
                <a:solidFill>
                  <a:srgbClr val="FF0000"/>
                </a:solidFill>
                <a:latin typeface="Calibri" panose="020F0502020204030204" pitchFamily="34" charset="0"/>
                <a:ea typeface="Calibri" panose="020F0502020204030204" pitchFamily="34" charset="0"/>
                <a:cs typeface="Calibri" panose="020F0502020204030204" pitchFamily="34" charset="0"/>
              </a:rPr>
              <a:t>Hoạt động </a:t>
            </a:r>
            <a:r>
              <a:rPr lang="en-US" sz="6000" b="1" dirty="0">
                <a:solidFill>
                  <a:srgbClr val="FF0000"/>
                </a:solidFill>
                <a:latin typeface="Calibri" panose="020F0502020204030204" pitchFamily="34" charset="0"/>
                <a:ea typeface="Calibri" panose="020F0502020204030204" pitchFamily="34" charset="0"/>
                <a:cs typeface="Calibri" panose="020F0502020204030204" pitchFamily="34" charset="0"/>
              </a:rPr>
              <a:t>3</a:t>
            </a:r>
            <a:r>
              <a:rPr lang="vi-VN" sz="6000" b="1" dirty="0">
                <a:solidFill>
                  <a:srgbClr val="FF0000"/>
                </a:solidFill>
                <a:latin typeface="Calibri" panose="020F0502020204030204" pitchFamily="34" charset="0"/>
                <a:ea typeface="Calibri" panose="020F0502020204030204" pitchFamily="34" charset="0"/>
                <a:cs typeface="Calibri" panose="020F0502020204030204" pitchFamily="34" charset="0"/>
              </a:rPr>
              <a:t>: Tìm hiểu về chăm sóc vật nuôi</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2390013"/>
      </p:ext>
    </p:extLst>
  </p:cSld>
  <p:clrMapOvr>
    <a:masterClrMapping/>
  </p:clrMapOvr>
  <p:transition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sp>
        <p:nvSpPr>
          <p:cNvPr id="6" name="Hộp Văn bản 9">
            <a:extLst>
              <a:ext uri="{FF2B5EF4-FFF2-40B4-BE49-F238E27FC236}">
                <a16:creationId xmlns:a16="http://schemas.microsoft.com/office/drawing/2014/main" id="{F2751DC3-98A7-588C-FC4E-F308EEAA6B9C}"/>
              </a:ext>
            </a:extLst>
          </p:cNvPr>
          <p:cNvSpPr txBox="1"/>
          <p:nvPr/>
        </p:nvSpPr>
        <p:spPr>
          <a:xfrm>
            <a:off x="1505243" y="264537"/>
            <a:ext cx="10036979" cy="107721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những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việc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cần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làm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để</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chăm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sóc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vật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nuôi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giải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thích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vì</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sao</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cần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làm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những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việc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đó</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3630D7A5-EAEB-4B97-B00F-546545D61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960" y="248271"/>
            <a:ext cx="1212129" cy="881549"/>
          </a:xfrm>
          <a:prstGeom prst="rect">
            <a:avLst/>
          </a:prstGeom>
        </p:spPr>
      </p:pic>
      <p:pic>
        <p:nvPicPr>
          <p:cNvPr id="4" name="Picture 3">
            <a:extLst>
              <a:ext uri="{FF2B5EF4-FFF2-40B4-BE49-F238E27FC236}">
                <a16:creationId xmlns:a16="http://schemas.microsoft.com/office/drawing/2014/main" id="{D3440FEF-6AA7-70B8-6921-1754E19E176C}"/>
              </a:ext>
            </a:extLst>
          </p:cNvPr>
          <p:cNvPicPr>
            <a:picLocks noChangeAspect="1"/>
          </p:cNvPicPr>
          <p:nvPr/>
        </p:nvPicPr>
        <p:blipFill>
          <a:blip r:embed="rId6"/>
          <a:stretch>
            <a:fillRect/>
          </a:stretch>
        </p:blipFill>
        <p:spPr>
          <a:xfrm>
            <a:off x="2828924" y="1366837"/>
            <a:ext cx="6448425" cy="5148664"/>
          </a:xfrm>
          <a:prstGeom prst="rect">
            <a:avLst/>
          </a:prstGeom>
        </p:spPr>
      </p:pic>
    </p:spTree>
    <p:extLst>
      <p:ext uri="{BB962C8B-B14F-4D97-AF65-F5344CB8AC3E}">
        <p14:creationId xmlns:p14="http://schemas.microsoft.com/office/powerpoint/2010/main" val="1990945235"/>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5oxp1pb">
      <a:majorFont>
        <a:latin typeface="Helvetica" panose="020F0302020204030204"/>
        <a:ea typeface="Helvetica"/>
        <a:cs typeface=""/>
      </a:majorFont>
      <a:minorFont>
        <a:latin typeface="Helvetica" panose="020F0502020204030204"/>
        <a:ea typeface="Helvetic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518</Words>
  <Application>Microsoft Office PowerPoint</Application>
  <PresentationFormat>Widescreen</PresentationFormat>
  <Paragraphs>69</Paragraphs>
  <Slides>22</Slides>
  <Notes>2</Notes>
  <HiddenSlides>0</HiddenSlides>
  <MMClips>4</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22</vt:i4>
      </vt:variant>
    </vt:vector>
  </HeadingPairs>
  <TitlesOfParts>
    <vt:vector size="36" baseType="lpstr">
      <vt:lpstr>DengXian</vt:lpstr>
      <vt:lpstr>.VnTimeH</vt:lpstr>
      <vt:lpstr>Arial</vt:lpstr>
      <vt:lpstr>Calibri</vt:lpstr>
      <vt:lpstr>Calibri Light</vt:lpstr>
      <vt:lpstr>Cambria</vt:lpstr>
      <vt:lpstr>Helvetica</vt:lpstr>
      <vt:lpstr>Tahoma</vt:lpstr>
      <vt:lpstr>Times New Roman</vt:lpstr>
      <vt:lpstr>1_Office 主题</vt:lpstr>
      <vt:lpstr>1_Office Theme</vt:lpstr>
      <vt:lpstr>4_Office 主题​​</vt:lpstr>
      <vt:lpstr>1_Office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2023-12-10T08:06:09Z</dcterms:created>
  <dcterms:modified xsi:type="dcterms:W3CDTF">2023-12-10T08:41:35Z</dcterms:modified>
</cp:coreProperties>
</file>