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media/audio4.wav" ContentType="audio/x-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7"/>
  </p:notesMasterIdLst>
  <p:sldIdLst>
    <p:sldId id="347" r:id="rId2"/>
    <p:sldId id="348" r:id="rId3"/>
    <p:sldId id="267" r:id="rId4"/>
    <p:sldId id="268" r:id="rId5"/>
    <p:sldId id="313" r:id="rId6"/>
    <p:sldId id="332" r:id="rId7"/>
    <p:sldId id="270" r:id="rId8"/>
    <p:sldId id="282" r:id="rId9"/>
    <p:sldId id="344" r:id="rId10"/>
    <p:sldId id="345" r:id="rId11"/>
    <p:sldId id="346" r:id="rId12"/>
    <p:sldId id="322" r:id="rId13"/>
    <p:sldId id="279" r:id="rId14"/>
    <p:sldId id="318" r:id="rId15"/>
    <p:sldId id="333" r:id="rId16"/>
    <p:sldId id="334" r:id="rId17"/>
    <p:sldId id="337" r:id="rId18"/>
    <p:sldId id="335" r:id="rId19"/>
    <p:sldId id="338" r:id="rId20"/>
    <p:sldId id="319" r:id="rId21"/>
    <p:sldId id="339" r:id="rId22"/>
    <p:sldId id="340" r:id="rId23"/>
    <p:sldId id="284" r:id="rId24"/>
    <p:sldId id="320" r:id="rId25"/>
    <p:sldId id="341" r:id="rId26"/>
    <p:sldId id="342" r:id="rId27"/>
    <p:sldId id="343" r:id="rId28"/>
    <p:sldId id="276" r:id="rId29"/>
    <p:sldId id="277" r:id="rId30"/>
    <p:sldId id="293" r:id="rId31"/>
    <p:sldId id="321" r:id="rId32"/>
    <p:sldId id="294" r:id="rId33"/>
    <p:sldId id="295" r:id="rId34"/>
    <p:sldId id="296" r:id="rId35"/>
    <p:sldId id="297" r:id="rId36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>
        <p:scale>
          <a:sx n="15" d="100"/>
          <a:sy n="15" d="100"/>
        </p:scale>
        <p:origin x="516" y="1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08/08/2023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5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5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4721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2: What I can do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1.3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4" r:id="rId21"/>
    <p:sldLayoutId id="2147483685" r:id="rId22"/>
    <p:sldLayoutId id="2147483691" r:id="rId23"/>
    <p:sldLayoutId id="2147483692" r:id="rId24"/>
    <p:sldLayoutId id="2147483693" r:id="rId25"/>
    <p:sldLayoutId id="2147483698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paralaclase.com/tutoriales-academicos/como-escribir-un-libro-claves-para-mejorar-el-proceso-de-escritura/1a-parte-preescritura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mouse-cursor-click-png/download/624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0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E4A54A-C2D6-BED2-2C06-6D39956F976C}"/>
              </a:ext>
            </a:extLst>
          </p:cNvPr>
          <p:cNvSpPr txBox="1"/>
          <p:nvPr/>
        </p:nvSpPr>
        <p:spPr>
          <a:xfrm>
            <a:off x="5603113" y="3006341"/>
            <a:ext cx="62579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2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4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600">
                <a:solidFill>
                  <a:srgbClr val="00B050"/>
                </a:solidFill>
              </a:rPr>
              <a:t>LESSON 1.3 </a:t>
            </a:r>
            <a:r>
              <a:rPr lang="en-VN" sz="3600" dirty="0">
                <a:solidFill>
                  <a:srgbClr val="00B050"/>
                </a:solidFill>
              </a:rPr>
              <a:t>- </a:t>
            </a:r>
            <a:r>
              <a:rPr lang="en-VN" sz="3600">
                <a:solidFill>
                  <a:srgbClr val="00B050"/>
                </a:solidFill>
              </a:rPr>
              <a:t>PAGE 22</a:t>
            </a:r>
            <a:endParaRPr lang="en-VN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58862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284133" y="4425974"/>
            <a:ext cx="2664296" cy="1235273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tennis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099349" y="1100138"/>
            <a:ext cx="2664296" cy="1146300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soccer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133" y="847850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563" y="4084835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69CEE3EE-6910-6D61-753C-5DCE3796336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0639" t="13607" r="39192" b="39948"/>
          <a:stretch/>
        </p:blipFill>
        <p:spPr>
          <a:xfrm>
            <a:off x="2085975" y="2000250"/>
            <a:ext cx="4966982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16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455126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2869913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2509873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4149081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10A5AE1-A954-7A0C-43B5-21EFCB8F1C8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09" t="10779" r="10550" b="5076"/>
          <a:stretch/>
        </p:blipFill>
        <p:spPr>
          <a:xfrm>
            <a:off x="2663681" y="1432337"/>
            <a:ext cx="3786717" cy="3911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90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31466" y="908720"/>
            <a:ext cx="5964734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960096" y="1268760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960096" y="2895082"/>
            <a:ext cx="2808312" cy="1167654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soccer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960096" y="4581128"/>
            <a:ext cx="2808312" cy="1205310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tennis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4221088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7717444A-2F02-447F-0375-FF369114C55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080" t="15142" r="75168" b="35862"/>
          <a:stretch/>
        </p:blipFill>
        <p:spPr>
          <a:xfrm>
            <a:off x="2105904" y="1730475"/>
            <a:ext cx="4679754" cy="2944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24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4" y="680616"/>
            <a:ext cx="8608267" cy="57388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FE00794-9B4B-ECC2-6B7E-B5451C22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298835" y="1617840"/>
            <a:ext cx="5690288" cy="181116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8297"/>
          <a:stretch/>
        </p:blipFill>
        <p:spPr>
          <a:xfrm>
            <a:off x="6202879" y="870194"/>
            <a:ext cx="5676113" cy="46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FE00794-9B4B-ECC2-6B7E-B5451C22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61"/>
          <a:stretch/>
        </p:blipFill>
        <p:spPr>
          <a:xfrm>
            <a:off x="6353299" y="1781300"/>
            <a:ext cx="5432988" cy="181116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15" r="34975"/>
          <a:stretch/>
        </p:blipFill>
        <p:spPr>
          <a:xfrm>
            <a:off x="558140" y="1660976"/>
            <a:ext cx="5280562" cy="438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96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37"/>
          <a:stretch/>
        </p:blipFill>
        <p:spPr>
          <a:xfrm>
            <a:off x="5252042" y="739522"/>
            <a:ext cx="6824071" cy="5378956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0C82C78-24C5-CED4-5B80-30F513EB160F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cook.</a:t>
            </a:r>
          </a:p>
        </p:txBody>
      </p:sp>
    </p:spTree>
    <p:extLst>
      <p:ext uri="{BB962C8B-B14F-4D97-AF65-F5344CB8AC3E}">
        <p14:creationId xmlns:p14="http://schemas.microsoft.com/office/powerpoint/2010/main" val="32240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544"/>
          <a:stretch/>
        </p:blipFill>
        <p:spPr>
          <a:xfrm>
            <a:off x="1123343" y="1641473"/>
            <a:ext cx="4873696" cy="4196405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92BD220-16B6-6AE0-24A0-8B3EBD1395C3}"/>
              </a:ext>
            </a:extLst>
          </p:cNvPr>
          <p:cNvSpPr/>
          <p:nvPr/>
        </p:nvSpPr>
        <p:spPr>
          <a:xfrm>
            <a:off x="6662323" y="2419597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play tennis.</a:t>
            </a:r>
          </a:p>
        </p:txBody>
      </p:sp>
    </p:spTree>
    <p:extLst>
      <p:ext uri="{BB962C8B-B14F-4D97-AF65-F5344CB8AC3E}">
        <p14:creationId xmlns:p14="http://schemas.microsoft.com/office/powerpoint/2010/main" val="76185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56" r="33002"/>
          <a:stretch/>
        </p:blipFill>
        <p:spPr>
          <a:xfrm>
            <a:off x="5318530" y="914400"/>
            <a:ext cx="6842216" cy="5058888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13FC357-5CBB-07E3-5EA6-A0FEB46465CE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dance.</a:t>
            </a:r>
          </a:p>
        </p:txBody>
      </p:sp>
    </p:spTree>
    <p:extLst>
      <p:ext uri="{BB962C8B-B14F-4D97-AF65-F5344CB8AC3E}">
        <p14:creationId xmlns:p14="http://schemas.microsoft.com/office/powerpoint/2010/main" val="102252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747"/>
          <a:stretch/>
        </p:blipFill>
        <p:spPr>
          <a:xfrm>
            <a:off x="5662746" y="978526"/>
            <a:ext cx="5595062" cy="4805364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3E2BB89-557F-30D2-2A31-A1EF3BE3C561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can’t sing.</a:t>
            </a:r>
          </a:p>
        </p:txBody>
      </p:sp>
    </p:spTree>
    <p:extLst>
      <p:ext uri="{BB962C8B-B14F-4D97-AF65-F5344CB8AC3E}">
        <p14:creationId xmlns:p14="http://schemas.microsoft.com/office/powerpoint/2010/main" val="277586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184" y="497631"/>
            <a:ext cx="4157968" cy="57947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383500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515"/>
          <a:stretch/>
        </p:blipFill>
        <p:spPr>
          <a:xfrm>
            <a:off x="1507312" y="2237705"/>
            <a:ext cx="4588688" cy="3786658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4EFD454-ED7C-0624-8F95-64B4E4544FA4}"/>
              </a:ext>
            </a:extLst>
          </p:cNvPr>
          <p:cNvSpPr/>
          <p:nvPr/>
        </p:nvSpPr>
        <p:spPr>
          <a:xfrm>
            <a:off x="6579196" y="2728355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draw.</a:t>
            </a:r>
          </a:p>
        </p:txBody>
      </p:sp>
    </p:spTree>
    <p:extLst>
      <p:ext uri="{BB962C8B-B14F-4D97-AF65-F5344CB8AC3E}">
        <p14:creationId xmlns:p14="http://schemas.microsoft.com/office/powerpoint/2010/main" val="35225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66" r="34901"/>
          <a:stretch/>
        </p:blipFill>
        <p:spPr>
          <a:xfrm>
            <a:off x="736270" y="1607896"/>
            <a:ext cx="5767473" cy="469273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05E0CA4-6D35-30BB-0540-EC2960ADDE4B}"/>
              </a:ext>
            </a:extLst>
          </p:cNvPr>
          <p:cNvSpPr/>
          <p:nvPr/>
        </p:nvSpPr>
        <p:spPr>
          <a:xfrm>
            <a:off x="6812478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can’t play soccer.</a:t>
            </a:r>
          </a:p>
        </p:txBody>
      </p:sp>
    </p:spTree>
    <p:extLst>
      <p:ext uri="{BB962C8B-B14F-4D97-AF65-F5344CB8AC3E}">
        <p14:creationId xmlns:p14="http://schemas.microsoft.com/office/powerpoint/2010/main" val="225912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530"/>
          <a:stretch/>
        </p:blipFill>
        <p:spPr>
          <a:xfrm>
            <a:off x="5763491" y="826186"/>
            <a:ext cx="6096085" cy="5198177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088E9B-4D90-CC31-C48D-01176203F0CF}"/>
              </a:ext>
            </a:extLst>
          </p:cNvPr>
          <p:cNvSpPr/>
          <p:nvPr/>
        </p:nvSpPr>
        <p:spPr>
          <a:xfrm>
            <a:off x="843414" y="2835233"/>
            <a:ext cx="4920077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play the keyboard.</a:t>
            </a:r>
          </a:p>
        </p:txBody>
      </p:sp>
    </p:spTree>
    <p:extLst>
      <p:ext uri="{BB962C8B-B14F-4D97-AF65-F5344CB8AC3E}">
        <p14:creationId xmlns:p14="http://schemas.microsoft.com/office/powerpoint/2010/main" val="32509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EC003E-FDD7-3EBA-F6BB-841F061FC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0" y="439808"/>
            <a:ext cx="7721600" cy="635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021C87A-004D-3953-9776-73E732A47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1318399"/>
            <a:ext cx="5128730" cy="4908139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516BABD-47BE-A88E-BEAA-B175DC233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540" y="1318400"/>
            <a:ext cx="5128728" cy="490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49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2805545" y="1025237"/>
            <a:ext cx="65809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UNSCRAMBLE 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THE </a:t>
            </a:r>
            <a:r>
              <a:rPr lang="en-US" sz="7200" dirty="0">
                <a:solidFill>
                  <a:srgbClr val="00B0F0"/>
                </a:solidFill>
                <a:latin typeface="Forte" panose="03060902040502070203" pitchFamily="66" charset="0"/>
              </a:rPr>
              <a:t>WORDS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orte" panose="03060902040502070203" pitchFamily="66" charset="0"/>
              <a:ea typeface="+mn-ea"/>
              <a:cs typeface="+mn-cs"/>
            </a:endParaRPr>
          </a:p>
        </p:txBody>
      </p:sp>
      <p:pic>
        <p:nvPicPr>
          <p:cNvPr id="4" name="Picture 3" descr="A cartoon of a chil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4F2C8F65-F0C2-3161-B705-CAEC69838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18045" y="4397662"/>
            <a:ext cx="4711268" cy="21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can’t / I / the / keyboard / play/.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757238" y="3657792"/>
            <a:ext cx="9356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can’t play the keyboard.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062B0DFF-9AF4-41A6-6BB1-C4E14534B608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173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 / I / can/ 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2133599" y="3544342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 dance.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7D3B1DE-068B-C9FB-E32B-B95E88ADF71E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503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Soccer / play / I / can’t /.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2133599" y="3785225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can’t play soccer.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C739F1EC-39B8-1CAB-331D-B0F0CCA52A60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170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371600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I/ paint/ can/.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1894607" y="3929063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 paint.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83C98374-A355-A671-4B3B-4E27CD49A2AA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6400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 the end of this lesson, students will be able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talk about things they can or can't do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correctly.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dance, sing, draw, cook, play tennis, play soccer, ...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I can dance. I can't sing.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AC679-25A4-D9BE-351C-E8173D679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808" y="522072"/>
            <a:ext cx="6311900" cy="838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DED05B-7776-C912-1237-F6713A6FF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8804" y="1455465"/>
            <a:ext cx="8787741" cy="49990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B0ECB8-EAA0-58BD-D38F-4B8264C80C02}"/>
              </a:ext>
            </a:extLst>
          </p:cNvPr>
          <p:cNvSpPr txBox="1"/>
          <p:nvPr/>
        </p:nvSpPr>
        <p:spPr>
          <a:xfrm>
            <a:off x="0" y="413595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13</a:t>
            </a:r>
          </a:p>
        </p:txBody>
      </p:sp>
      <p:pic>
        <p:nvPicPr>
          <p:cNvPr id="2" name="CD1 TRACK 07.mp3">
            <a:hlinkClick r:id="" action="ppaction://media"/>
            <a:extLst>
              <a:ext uri="{FF2B5EF4-FFF2-40B4-BE49-F238E27FC236}">
                <a16:creationId xmlns:a16="http://schemas.microsoft.com/office/drawing/2014/main" id="{218A368E-786A-E120-A96A-381F9E1FD2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2816" y="64266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B4255-E599-66F9-D717-1B99E88A18B1}"/>
              </a:ext>
            </a:extLst>
          </p:cNvPr>
          <p:cNvSpPr txBox="1"/>
          <p:nvPr/>
        </p:nvSpPr>
        <p:spPr>
          <a:xfrm>
            <a:off x="4808234" y="2992582"/>
            <a:ext cx="1145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paint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5349A1-5D0F-67E2-57C3-DDE0805226FD}"/>
              </a:ext>
            </a:extLst>
          </p:cNvPr>
          <p:cNvSpPr txBox="1"/>
          <p:nvPr/>
        </p:nvSpPr>
        <p:spPr>
          <a:xfrm>
            <a:off x="4526340" y="422761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 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B3B1A-45EB-09AC-FF90-AE6B99376417}"/>
              </a:ext>
            </a:extLst>
          </p:cNvPr>
          <p:cNvSpPr txBox="1"/>
          <p:nvPr/>
        </p:nvSpPr>
        <p:spPr>
          <a:xfrm>
            <a:off x="4526340" y="5462648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an’t sing</a:t>
            </a:r>
          </a:p>
        </p:txBody>
      </p:sp>
    </p:spTree>
    <p:extLst>
      <p:ext uri="{BB962C8B-B14F-4D97-AF65-F5344CB8AC3E}">
        <p14:creationId xmlns:p14="http://schemas.microsoft.com/office/powerpoint/2010/main" val="249786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7393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dance, sing, draw, cook, play tennis, play soccer, ...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can dance. </a:t>
            </a: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can't sing.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13) 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 </a:t>
            </a:r>
            <a:r>
              <a:rPr lang="en-US" sz="3600" i="1" dirty="0">
                <a:solidFill>
                  <a:srgbClr val="0070C0"/>
                </a:solidFill>
              </a:rPr>
              <a:t>(page 10)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23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10335"/>
            <a:ext cx="8854750" cy="60373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1ED39CF-0945-CC98-0190-36F4AC85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4" y="387607"/>
            <a:ext cx="3404025" cy="872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1BA30A1-C680-5CBB-3614-8BF57CFF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9502"/>
            <a:ext cx="12192000" cy="25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8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nt 1.2.mp4">
            <a:hlinkClick r:id="" action="ppaction://media"/>
            <a:extLst>
              <a:ext uri="{FF2B5EF4-FFF2-40B4-BE49-F238E27FC236}">
                <a16:creationId xmlns:a16="http://schemas.microsoft.com/office/drawing/2014/main" id="{95A6ED52-E05B-FE3B-2FF7-6DB76D3F63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5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9A36F-5799-464A-BCCF-FF309DFAE370}"/>
              </a:ext>
            </a:extLst>
          </p:cNvPr>
          <p:cNvSpPr/>
          <p:nvPr/>
        </p:nvSpPr>
        <p:spPr>
          <a:xfrm>
            <a:off x="2569842" y="1335418"/>
            <a:ext cx="70523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WORD QUIZ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C2CF61DA-32E9-E0AC-DAB9-92358A45422E}"/>
              </a:ext>
            </a:extLst>
          </p:cNvPr>
          <p:cNvSpPr txBox="1"/>
          <p:nvPr/>
        </p:nvSpPr>
        <p:spPr>
          <a:xfrm>
            <a:off x="2569842" y="3429000"/>
            <a:ext cx="6360401" cy="1428008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7E03BD7-2D1A-9F93-853E-0E383FC6C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83625" y="244475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 redondeado"/>
          <p:cNvSpPr/>
          <p:nvPr/>
        </p:nvSpPr>
        <p:spPr>
          <a:xfrm>
            <a:off x="1807480" y="908720"/>
            <a:ext cx="6088720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4267818"/>
            <a:ext cx="2797126" cy="132142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the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keyboard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35" y="3903194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37" y="236914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882" y="801142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29474-1FA8-66AC-85CF-97CE45EB02D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905" t="12455" r="13402" b="35495"/>
          <a:stretch/>
        </p:blipFill>
        <p:spPr>
          <a:xfrm>
            <a:off x="2902305" y="1335139"/>
            <a:ext cx="3525485" cy="406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2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329</Words>
  <Application>Microsoft Office PowerPoint</Application>
  <PresentationFormat>Widescreen</PresentationFormat>
  <Paragraphs>75</Paragraphs>
  <Slides>35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Aharoni</vt:lpstr>
      <vt:lpstr>Arial</vt:lpstr>
      <vt:lpstr>Calibri</vt:lpstr>
      <vt:lpstr>Calibri Light</vt:lpstr>
      <vt:lpstr>Forte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Hien Kim</cp:lastModifiedBy>
  <cp:revision>28</cp:revision>
  <dcterms:created xsi:type="dcterms:W3CDTF">2023-02-01T03:04:27Z</dcterms:created>
  <dcterms:modified xsi:type="dcterms:W3CDTF">2023-08-08T16:46:43Z</dcterms:modified>
</cp:coreProperties>
</file>