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audio4.wav" ContentType="audio/x-wav"/>
  <Override PartName="/ppt/media/audio5.wav" ContentType="audio/x-wav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media/audio6.wav" ContentType="audio/x-wav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3" r:id="rId2"/>
    <p:sldId id="384" r:id="rId3"/>
    <p:sldId id="305" r:id="rId4"/>
    <p:sldId id="306" r:id="rId5"/>
    <p:sldId id="441" r:id="rId6"/>
    <p:sldId id="442" r:id="rId7"/>
    <p:sldId id="443" r:id="rId8"/>
    <p:sldId id="444" r:id="rId9"/>
    <p:sldId id="445" r:id="rId10"/>
    <p:sldId id="317" r:id="rId11"/>
    <p:sldId id="318" r:id="rId12"/>
    <p:sldId id="319" r:id="rId13"/>
    <p:sldId id="320" r:id="rId14"/>
    <p:sldId id="424" r:id="rId15"/>
    <p:sldId id="428" r:id="rId16"/>
    <p:sldId id="427" r:id="rId17"/>
    <p:sldId id="425" r:id="rId18"/>
    <p:sldId id="426" r:id="rId19"/>
    <p:sldId id="385" r:id="rId20"/>
    <p:sldId id="327" r:id="rId21"/>
    <p:sldId id="328" r:id="rId22"/>
    <p:sldId id="447" r:id="rId23"/>
    <p:sldId id="446" r:id="rId24"/>
    <p:sldId id="329" r:id="rId25"/>
    <p:sldId id="448" r:id="rId26"/>
    <p:sldId id="340" r:id="rId27"/>
    <p:sldId id="336" r:id="rId28"/>
    <p:sldId id="337" r:id="rId29"/>
    <p:sldId id="338" r:id="rId30"/>
    <p:sldId id="429" r:id="rId31"/>
    <p:sldId id="339" r:id="rId32"/>
    <p:sldId id="380" r:id="rId33"/>
    <p:sldId id="433" r:id="rId34"/>
    <p:sldId id="431" r:id="rId35"/>
    <p:sldId id="432" r:id="rId36"/>
    <p:sldId id="430" r:id="rId37"/>
    <p:sldId id="344" r:id="rId38"/>
    <p:sldId id="383" r:id="rId39"/>
    <p:sldId id="434" r:id="rId40"/>
    <p:sldId id="345" r:id="rId41"/>
    <p:sldId id="453" r:id="rId42"/>
    <p:sldId id="454" r:id="rId43"/>
    <p:sldId id="450" r:id="rId44"/>
    <p:sldId id="346" r:id="rId45"/>
    <p:sldId id="347" r:id="rId46"/>
    <p:sldId id="348" r:id="rId47"/>
    <p:sldId id="349" r:id="rId48"/>
    <p:sldId id="3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75" d="100"/>
          <a:sy n="75" d="100"/>
        </p:scale>
        <p:origin x="27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12B61CD0-3DD1-4BFF-984D-6FB100A5E9FE}"/>
    <pc:docChg chg="delSld modSld">
      <pc:chgData name="Phan Van Rieu (Hugo)" userId="032e726b-b6b7-45df-b0ca-e82fb010a48a" providerId="ADAL" clId="{12B61CD0-3DD1-4BFF-984D-6FB100A5E9FE}" dt="2024-05-26T11:03:50.952" v="21" actId="20577"/>
      <pc:docMkLst>
        <pc:docMk/>
      </pc:docMkLst>
      <pc:sldChg chg="modSp del mod">
        <pc:chgData name="Phan Van Rieu (Hugo)" userId="032e726b-b6b7-45df-b0ca-e82fb010a48a" providerId="ADAL" clId="{12B61CD0-3DD1-4BFF-984D-6FB100A5E9FE}" dt="2024-05-26T11:02:55.545" v="17" actId="47"/>
        <pc:sldMkLst>
          <pc:docMk/>
          <pc:sldMk cId="1737282985" sldId="285"/>
        </pc:sldMkLst>
        <pc:picChg chg="mod">
          <ac:chgData name="Phan Van Rieu (Hugo)" userId="032e726b-b6b7-45df-b0ca-e82fb010a48a" providerId="ADAL" clId="{12B61CD0-3DD1-4BFF-984D-6FB100A5E9FE}" dt="2024-05-26T11:02:26.580" v="16" actId="1076"/>
          <ac:picMkLst>
            <pc:docMk/>
            <pc:sldMk cId="1737282985" sldId="285"/>
            <ac:picMk id="2" creationId="{00000000-0000-0000-0000-000000000000}"/>
          </ac:picMkLst>
        </pc:picChg>
      </pc:sldChg>
      <pc:sldChg chg="del">
        <pc:chgData name="Phan Van Rieu (Hugo)" userId="032e726b-b6b7-45df-b0ca-e82fb010a48a" providerId="ADAL" clId="{12B61CD0-3DD1-4BFF-984D-6FB100A5E9FE}" dt="2024-05-26T11:03:05.066" v="19" actId="47"/>
        <pc:sldMkLst>
          <pc:docMk/>
          <pc:sldMk cId="630908904" sldId="291"/>
        </pc:sldMkLst>
      </pc:sldChg>
      <pc:sldChg chg="modSp mod">
        <pc:chgData name="Phan Van Rieu (Hugo)" userId="032e726b-b6b7-45df-b0ca-e82fb010a48a" providerId="ADAL" clId="{12B61CD0-3DD1-4BFF-984D-6FB100A5E9FE}" dt="2024-05-26T11:03:50.952" v="21" actId="20577"/>
        <pc:sldMkLst>
          <pc:docMk/>
          <pc:sldMk cId="3553067512" sldId="306"/>
        </pc:sldMkLst>
        <pc:spChg chg="mod">
          <ac:chgData name="Phan Van Rieu (Hugo)" userId="032e726b-b6b7-45df-b0ca-e82fb010a48a" providerId="ADAL" clId="{12B61CD0-3DD1-4BFF-984D-6FB100A5E9FE}" dt="2024-05-26T11:03:50.952" v="21" actId="20577"/>
          <ac:spMkLst>
            <pc:docMk/>
            <pc:sldMk cId="3553067512" sldId="306"/>
            <ac:spMk id="7" creationId="{BA386DE9-345A-400C-B2BB-B32B155C2C38}"/>
          </ac:spMkLst>
        </pc:spChg>
      </pc:sldChg>
      <pc:sldChg chg="addSp modSp mod modAnim">
        <pc:chgData name="Phan Van Rieu (Hugo)" userId="032e726b-b6b7-45df-b0ca-e82fb010a48a" providerId="ADAL" clId="{12B61CD0-3DD1-4BFF-984D-6FB100A5E9FE}" dt="2024-05-26T11:02:13.869" v="13" actId="1076"/>
        <pc:sldMkLst>
          <pc:docMk/>
          <pc:sldMk cId="924732891" sldId="338"/>
        </pc:sldMkLst>
        <pc:spChg chg="mod">
          <ac:chgData name="Phan Van Rieu (Hugo)" userId="032e726b-b6b7-45df-b0ca-e82fb010a48a" providerId="ADAL" clId="{12B61CD0-3DD1-4BFF-984D-6FB100A5E9FE}" dt="2024-05-26T11:01:47.467" v="10" actId="1076"/>
          <ac:spMkLst>
            <pc:docMk/>
            <pc:sldMk cId="924732891" sldId="338"/>
            <ac:spMk id="4" creationId="{00000000-0000-0000-0000-000000000000}"/>
          </ac:spMkLst>
        </pc:spChg>
        <pc:picChg chg="add mod">
          <ac:chgData name="Phan Van Rieu (Hugo)" userId="032e726b-b6b7-45df-b0ca-e82fb010a48a" providerId="ADAL" clId="{12B61CD0-3DD1-4BFF-984D-6FB100A5E9FE}" dt="2024-05-26T11:02:13.869" v="13" actId="1076"/>
          <ac:picMkLst>
            <pc:docMk/>
            <pc:sldMk cId="924732891" sldId="338"/>
            <ac:picMk id="2" creationId="{CCADB95F-EBD0-4627-A7C5-E972FDB1B443}"/>
          </ac:picMkLst>
        </pc:picChg>
      </pc:sldChg>
      <pc:sldChg chg="del">
        <pc:chgData name="Phan Van Rieu (Hugo)" userId="032e726b-b6b7-45df-b0ca-e82fb010a48a" providerId="ADAL" clId="{12B61CD0-3DD1-4BFF-984D-6FB100A5E9FE}" dt="2024-05-26T11:02:59.316" v="18" actId="47"/>
        <pc:sldMkLst>
          <pc:docMk/>
          <pc:sldMk cId="3421192610" sldId="350"/>
        </pc:sldMkLst>
      </pc:sldChg>
      <pc:sldChg chg="modSp mod">
        <pc:chgData name="Phan Van Rieu (Hugo)" userId="032e726b-b6b7-45df-b0ca-e82fb010a48a" providerId="ADAL" clId="{12B61CD0-3DD1-4BFF-984D-6FB100A5E9FE}" dt="2024-05-26T10:45:30.138" v="1" actId="14861"/>
        <pc:sldMkLst>
          <pc:docMk/>
          <pc:sldMk cId="843563018" sldId="384"/>
        </pc:sldMkLst>
        <pc:picChg chg="mod">
          <ac:chgData name="Phan Van Rieu (Hugo)" userId="032e726b-b6b7-45df-b0ca-e82fb010a48a" providerId="ADAL" clId="{12B61CD0-3DD1-4BFF-984D-6FB100A5E9FE}" dt="2024-05-26T10:45:30.138" v="1" actId="14861"/>
          <ac:picMkLst>
            <pc:docMk/>
            <pc:sldMk cId="843563018" sldId="384"/>
            <ac:picMk id="4" creationId="{F10C4952-8EE1-4273-C99C-7FF8312C7510}"/>
          </ac:picMkLst>
        </pc:picChg>
      </pc:sldChg>
      <pc:sldChg chg="modAnim">
        <pc:chgData name="Phan Van Rieu (Hugo)" userId="032e726b-b6b7-45df-b0ca-e82fb010a48a" providerId="ADAL" clId="{12B61CD0-3DD1-4BFF-984D-6FB100A5E9FE}" dt="2024-05-26T10:47:25.484" v="8"/>
        <pc:sldMkLst>
          <pc:docMk/>
          <pc:sldMk cId="1407365558" sldId="385"/>
        </pc:sldMkLst>
      </pc:sldChg>
      <pc:sldChg chg="modAnim">
        <pc:chgData name="Phan Van Rieu (Hugo)" userId="032e726b-b6b7-45df-b0ca-e82fb010a48a" providerId="ADAL" clId="{12B61CD0-3DD1-4BFF-984D-6FB100A5E9FE}" dt="2024-05-26T10:48:34.689" v="9"/>
        <pc:sldMkLst>
          <pc:docMk/>
          <pc:sldMk cId="336601699" sldId="424"/>
        </pc:sldMkLst>
      </pc:sldChg>
      <pc:sldChg chg="modAnim">
        <pc:chgData name="Phan Van Rieu (Hugo)" userId="032e726b-b6b7-45df-b0ca-e82fb010a48a" providerId="ADAL" clId="{12B61CD0-3DD1-4BFF-984D-6FB100A5E9FE}" dt="2024-05-26T10:47:02.213" v="6"/>
        <pc:sldMkLst>
          <pc:docMk/>
          <pc:sldMk cId="3389045367" sldId="425"/>
        </pc:sldMkLst>
      </pc:sldChg>
      <pc:sldChg chg="modAnim">
        <pc:chgData name="Phan Van Rieu (Hugo)" userId="032e726b-b6b7-45df-b0ca-e82fb010a48a" providerId="ADAL" clId="{12B61CD0-3DD1-4BFF-984D-6FB100A5E9FE}" dt="2024-05-26T10:47:12.840" v="7"/>
        <pc:sldMkLst>
          <pc:docMk/>
          <pc:sldMk cId="2404591667" sldId="426"/>
        </pc:sldMkLst>
      </pc:sldChg>
      <pc:sldChg chg="modAnim">
        <pc:chgData name="Phan Van Rieu (Hugo)" userId="032e726b-b6b7-45df-b0ca-e82fb010a48a" providerId="ADAL" clId="{12B61CD0-3DD1-4BFF-984D-6FB100A5E9FE}" dt="2024-05-26T10:46:50.671" v="5"/>
        <pc:sldMkLst>
          <pc:docMk/>
          <pc:sldMk cId="4068284357" sldId="427"/>
        </pc:sldMkLst>
      </pc:sldChg>
      <pc:sldChg chg="modAnim">
        <pc:chgData name="Phan Van Rieu (Hugo)" userId="032e726b-b6b7-45df-b0ca-e82fb010a48a" providerId="ADAL" clId="{12B61CD0-3DD1-4BFF-984D-6FB100A5E9FE}" dt="2024-05-26T10:46:38.792" v="4"/>
        <pc:sldMkLst>
          <pc:docMk/>
          <pc:sldMk cId="3855566743" sldId="42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3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421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891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14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626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322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339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33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87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04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15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78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58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56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3:</a:t>
            </a:r>
            <a:r>
              <a:rPr lang="en-US" baseline="0" dirty="0">
                <a:solidFill>
                  <a:schemeClr val="bg1"/>
                </a:solidFill>
              </a:rPr>
              <a:t> My friends and I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13681" y="22302"/>
            <a:ext cx="212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Culture - lesson 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5" r:id="rId18"/>
    <p:sldLayoutId id="2147483676" r:id="rId19"/>
    <p:sldLayoutId id="2147483677" r:id="rId20"/>
    <p:sldLayoutId id="2147483679" r:id="rId21"/>
    <p:sldLayoutId id="2147483680" r:id="rId22"/>
    <p:sldLayoutId id="2147483681" r:id="rId23"/>
    <p:sldLayoutId id="214748368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5.wav"/><Relationship Id="rId11" Type="http://schemas.openxmlformats.org/officeDocument/2006/relationships/image" Target="../media/image19.png"/><Relationship Id="rId5" Type="http://schemas.openxmlformats.org/officeDocument/2006/relationships/audio" Target="../media/audio4.wav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5.wav"/><Relationship Id="rId11" Type="http://schemas.openxmlformats.org/officeDocument/2006/relationships/image" Target="../media/image25.png"/><Relationship Id="rId5" Type="http://schemas.openxmlformats.org/officeDocument/2006/relationships/audio" Target="../media/audio4.wav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5.wav"/><Relationship Id="rId11" Type="http://schemas.openxmlformats.org/officeDocument/2006/relationships/image" Target="../media/image21.png"/><Relationship Id="rId5" Type="http://schemas.openxmlformats.org/officeDocument/2006/relationships/audio" Target="../media/audio4.wav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5.wav"/><Relationship Id="rId11" Type="http://schemas.openxmlformats.org/officeDocument/2006/relationships/image" Target="../media/image19.png"/><Relationship Id="rId5" Type="http://schemas.openxmlformats.org/officeDocument/2006/relationships/audio" Target="../media/audio4.wav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5893374" y="3202038"/>
            <a:ext cx="5716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FF0000"/>
                </a:solidFill>
              </a:rPr>
              <a:t>Unit 3: </a:t>
            </a:r>
            <a:r>
              <a:rPr lang="en-US" sz="4000" b="1" dirty="0">
                <a:solidFill>
                  <a:srgbClr val="FF0000"/>
                </a:solidFill>
              </a:rPr>
              <a:t>MY FRIENDS AND I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6730142" y="3796994"/>
            <a:ext cx="40430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Culture – Lesson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7661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 dirty="0">
                <a:solidFill>
                  <a:srgbClr val="0070C0"/>
                </a:solidFill>
              </a:rPr>
              <a:t>age </a:t>
            </a:r>
            <a:r>
              <a:rPr lang="en-US" sz="4000" b="1" dirty="0">
                <a:solidFill>
                  <a:srgbClr val="0070C0"/>
                </a:solidFill>
              </a:rPr>
              <a:t>43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8" y="649032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649288" y="1339510"/>
              <a:ext cx="4835363" cy="43679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have a sleepover, </a:t>
              </a:r>
            </a:p>
            <a:p>
              <a:pPr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go camping, </a:t>
              </a:r>
            </a:p>
            <a:p>
              <a:pPr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have a barbecue, </a:t>
              </a:r>
            </a:p>
            <a:p>
              <a:pPr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sing karaoke, </a:t>
              </a:r>
            </a:p>
            <a:p>
              <a:pPr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go bowling, </a:t>
              </a:r>
            </a:p>
            <a:p>
              <a:pPr algn="ctr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make paper crafts</a:t>
              </a: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35A79A-B378-929A-B98D-7C8D4B589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3356"/>
            <a:ext cx="60198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picture of a couple of people&#10;&#10;Description automatically generated">
            <a:extLst>
              <a:ext uri="{FF2B5EF4-FFF2-40B4-BE49-F238E27FC236}">
                <a16:creationId xmlns:a16="http://schemas.microsoft.com/office/drawing/2014/main" id="{FF77FE0A-492D-7BD1-8E8F-C281D2D59E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125"/>
            <a:ext cx="12192000" cy="3649750"/>
          </a:xfrm>
          <a:prstGeom prst="rect">
            <a:avLst/>
          </a:prstGeom>
        </p:spPr>
      </p:pic>
      <p:pic>
        <p:nvPicPr>
          <p:cNvPr id="2" name="CD1 TRACK 70.mp3">
            <a:hlinkClick r:id="" action="ppaction://media"/>
            <a:extLst>
              <a:ext uri="{FF2B5EF4-FFF2-40B4-BE49-F238E27FC236}">
                <a16:creationId xmlns:a16="http://schemas.microsoft.com/office/drawing/2014/main" id="{5F17EAA8-CDCB-5A48-4377-DDD08FD46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006" y="3692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168570" y="2533259"/>
            <a:ext cx="56283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h</a:t>
            </a:r>
            <a:r>
              <a:rPr lang="en-VN" sz="6000" b="1" dirty="0"/>
              <a:t>ave a sleepover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16CDD-D8A1-38A6-14EF-858469F924AE}"/>
              </a:ext>
            </a:extLst>
          </p:cNvPr>
          <p:cNvSpPr txBox="1"/>
          <p:nvPr/>
        </p:nvSpPr>
        <p:spPr>
          <a:xfrm>
            <a:off x="7144288" y="4072978"/>
            <a:ext cx="36769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hæv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ə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sliːpoʊvər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tổ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chức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tiệc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ngủ</a:t>
            </a:r>
            <a:r>
              <a:rPr lang="en-US" sz="2400" dirty="0">
                <a:solidFill>
                  <a:srgbClr val="FF0000"/>
                </a:solidFill>
              </a:rPr>
              <a:t> (</a:t>
            </a:r>
            <a:r>
              <a:rPr lang="en-US" sz="2400" dirty="0" err="1">
                <a:solidFill>
                  <a:srgbClr val="FF0000"/>
                </a:solidFill>
              </a:rPr>
              <a:t>ở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bạn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B841A1-2011-9A8E-C6D2-8FA3496F5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3356"/>
            <a:ext cx="60198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ouple of girls under a blanket&#10;&#10;Description automatically generated">
            <a:extLst>
              <a:ext uri="{FF2B5EF4-FFF2-40B4-BE49-F238E27FC236}">
                <a16:creationId xmlns:a16="http://schemas.microsoft.com/office/drawing/2014/main" id="{F2304AD0-51D7-7ED5-591D-4401BE0D9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51" y="1828315"/>
            <a:ext cx="4430805" cy="3912918"/>
          </a:xfrm>
          <a:prstGeom prst="rect">
            <a:avLst/>
          </a:prstGeom>
        </p:spPr>
      </p:pic>
      <p:pic>
        <p:nvPicPr>
          <p:cNvPr id="5" name="have a sleepover.mp3">
            <a:hlinkClick r:id="" action="ppaction://media"/>
            <a:extLst>
              <a:ext uri="{FF2B5EF4-FFF2-40B4-BE49-F238E27FC236}">
                <a16:creationId xmlns:a16="http://schemas.microsoft.com/office/drawing/2014/main" id="{226297B8-2724-D93E-C6A7-AC819A7F3A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68892" y="3654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16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830042" y="2696955"/>
            <a:ext cx="39680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g</a:t>
            </a:r>
            <a:r>
              <a:rPr lang="en-VN" sz="6000" b="1" dirty="0"/>
              <a:t>o camping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16CDD-D8A1-38A6-14EF-858469F924AE}"/>
              </a:ext>
            </a:extLst>
          </p:cNvPr>
          <p:cNvSpPr txBox="1"/>
          <p:nvPr/>
        </p:nvSpPr>
        <p:spPr>
          <a:xfrm>
            <a:off x="7835546" y="4196821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ɡoʊ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kæmpɪŋ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cắm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trại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B841A1-2011-9A8E-C6D2-8FA3496F5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3356"/>
            <a:ext cx="60198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group of kids in a tent&#10;&#10;Description automatically generated">
            <a:extLst>
              <a:ext uri="{FF2B5EF4-FFF2-40B4-BE49-F238E27FC236}">
                <a16:creationId xmlns:a16="http://schemas.microsoft.com/office/drawing/2014/main" id="{1C3190EB-F0EC-E212-1983-67D9313F75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79" y="1605958"/>
            <a:ext cx="4770964" cy="4213319"/>
          </a:xfrm>
          <a:prstGeom prst="rect">
            <a:avLst/>
          </a:prstGeom>
        </p:spPr>
      </p:pic>
      <p:pic>
        <p:nvPicPr>
          <p:cNvPr id="7" name="go camping.mp3">
            <a:hlinkClick r:id="" action="ppaction://media"/>
            <a:extLst>
              <a:ext uri="{FF2B5EF4-FFF2-40B4-BE49-F238E27FC236}">
                <a16:creationId xmlns:a16="http://schemas.microsoft.com/office/drawing/2014/main" id="{F61E672A-5467-0EFB-C55D-874041A9DD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23642" y="47335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667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5927518" y="2696955"/>
            <a:ext cx="55062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h</a:t>
            </a:r>
            <a:r>
              <a:rPr lang="en-VN" sz="6000" b="1" dirty="0"/>
              <a:t>ave a barbecue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16CDD-D8A1-38A6-14EF-858469F924AE}"/>
              </a:ext>
            </a:extLst>
          </p:cNvPr>
          <p:cNvSpPr txBox="1"/>
          <p:nvPr/>
        </p:nvSpPr>
        <p:spPr>
          <a:xfrm>
            <a:off x="6576372" y="4061909"/>
            <a:ext cx="39709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 </a:t>
            </a:r>
            <a:r>
              <a:rPr lang="en-US" sz="2400" dirty="0" err="1">
                <a:solidFill>
                  <a:srgbClr val="FF0000"/>
                </a:solidFill>
              </a:rPr>
              <a:t>hæv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ə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bɑːrbəkju</a:t>
            </a:r>
            <a:r>
              <a:rPr lang="en-US" sz="2400" dirty="0">
                <a:solidFill>
                  <a:srgbClr val="FF0000"/>
                </a:solidFill>
              </a:rPr>
              <a:t>ː 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tổ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chức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tiệc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nướng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ngoài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trời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B841A1-2011-9A8E-C6D2-8FA3496F5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3356"/>
            <a:ext cx="60198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erson cooking food on a grill&#10;&#10;Description automatically generated">
            <a:extLst>
              <a:ext uri="{FF2B5EF4-FFF2-40B4-BE49-F238E27FC236}">
                <a16:creationId xmlns:a16="http://schemas.microsoft.com/office/drawing/2014/main" id="{71FC631A-25FE-B814-666D-DE924D0216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91" y="1813324"/>
            <a:ext cx="4769497" cy="4212023"/>
          </a:xfrm>
          <a:prstGeom prst="rect">
            <a:avLst/>
          </a:prstGeom>
        </p:spPr>
      </p:pic>
      <p:pic>
        <p:nvPicPr>
          <p:cNvPr id="7" name="have a barbecue.mp3">
            <a:hlinkClick r:id="" action="ppaction://media"/>
            <a:extLst>
              <a:ext uri="{FF2B5EF4-FFF2-40B4-BE49-F238E27FC236}">
                <a16:creationId xmlns:a16="http://schemas.microsoft.com/office/drawing/2014/main" id="{A4BFEFBF-F6D6-1590-1779-AE7E5B0767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9088" y="47335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843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331279" y="2591183"/>
            <a:ext cx="42169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s</a:t>
            </a:r>
            <a:r>
              <a:rPr lang="en-VN" sz="6000" b="1" dirty="0"/>
              <a:t>ing karaoke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16CDD-D8A1-38A6-14EF-858469F924AE}"/>
              </a:ext>
            </a:extLst>
          </p:cNvPr>
          <p:cNvSpPr txBox="1"/>
          <p:nvPr/>
        </p:nvSpPr>
        <p:spPr>
          <a:xfrm>
            <a:off x="7835546" y="4196821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 </a:t>
            </a:r>
            <a:r>
              <a:rPr lang="en-US" sz="2400" dirty="0" err="1">
                <a:solidFill>
                  <a:srgbClr val="FF0000"/>
                </a:solidFill>
              </a:rPr>
              <a:t>sɪŋ</a:t>
            </a:r>
            <a:r>
              <a:rPr lang="en-US" sz="2400" dirty="0">
                <a:solidFill>
                  <a:srgbClr val="FF0000"/>
                </a:solidFill>
              </a:rPr>
              <a:t> ˌ</a:t>
            </a:r>
            <a:r>
              <a:rPr lang="en-US" sz="2400" dirty="0" err="1">
                <a:solidFill>
                  <a:srgbClr val="FF0000"/>
                </a:solidFill>
              </a:rPr>
              <a:t>kæriˈoʊki</a:t>
            </a:r>
            <a:r>
              <a:rPr lang="en-US" sz="2400" dirty="0">
                <a:solidFill>
                  <a:srgbClr val="FF0000"/>
                </a:solidFill>
              </a:rPr>
              <a:t> 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hát</a:t>
            </a:r>
            <a:r>
              <a:rPr lang="en-US" sz="2400" dirty="0">
                <a:solidFill>
                  <a:srgbClr val="FF0000"/>
                </a:solidFill>
              </a:rPr>
              <a:t> karaoke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B841A1-2011-9A8E-C6D2-8FA3496F5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3356"/>
            <a:ext cx="60198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air of boys singing into microphones&#10;&#10;Description automatically generated">
            <a:extLst>
              <a:ext uri="{FF2B5EF4-FFF2-40B4-BE49-F238E27FC236}">
                <a16:creationId xmlns:a16="http://schemas.microsoft.com/office/drawing/2014/main" id="{C4DF3E9F-A0FF-5C8E-4B9D-EEB58F833D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10" y="1673191"/>
            <a:ext cx="5014372" cy="4428276"/>
          </a:xfrm>
          <a:prstGeom prst="rect">
            <a:avLst/>
          </a:prstGeom>
        </p:spPr>
      </p:pic>
      <p:pic>
        <p:nvPicPr>
          <p:cNvPr id="7" name="sing karaoke.mp3">
            <a:hlinkClick r:id="" action="ppaction://media"/>
            <a:extLst>
              <a:ext uri="{FF2B5EF4-FFF2-40B4-BE49-F238E27FC236}">
                <a16:creationId xmlns:a16="http://schemas.microsoft.com/office/drawing/2014/main" id="{EF0A327D-ADEC-6FAC-AB3B-0D55038515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29049" y="47335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453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191859" y="2732138"/>
            <a:ext cx="3820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g</a:t>
            </a:r>
            <a:r>
              <a:rPr lang="en-VN" sz="6000" b="1" dirty="0"/>
              <a:t>o bowling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16CDD-D8A1-38A6-14EF-858469F924AE}"/>
              </a:ext>
            </a:extLst>
          </p:cNvPr>
          <p:cNvSpPr txBox="1"/>
          <p:nvPr/>
        </p:nvSpPr>
        <p:spPr>
          <a:xfrm>
            <a:off x="7835546" y="4196821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ɡoʊ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boʊlɪŋ</a:t>
            </a:r>
            <a:r>
              <a:rPr lang="en-US" sz="2400" dirty="0">
                <a:solidFill>
                  <a:srgbClr val="FF0000"/>
                </a:solidFill>
              </a:rPr>
              <a:t> 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chơi</a:t>
            </a:r>
            <a:r>
              <a:rPr lang="en-US" sz="2400" dirty="0">
                <a:solidFill>
                  <a:srgbClr val="FF0000"/>
                </a:solidFill>
              </a:rPr>
              <a:t> bowling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B841A1-2011-9A8E-C6D2-8FA3496F5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3356"/>
            <a:ext cx="60198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child holding a bowling ball&#10;&#10;Description automatically generated">
            <a:extLst>
              <a:ext uri="{FF2B5EF4-FFF2-40B4-BE49-F238E27FC236}">
                <a16:creationId xmlns:a16="http://schemas.microsoft.com/office/drawing/2014/main" id="{CBAE4EEF-8675-38BF-475C-2AA120715D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06" y="1639843"/>
            <a:ext cx="4956537" cy="4377201"/>
          </a:xfrm>
          <a:prstGeom prst="rect">
            <a:avLst/>
          </a:prstGeom>
        </p:spPr>
      </p:pic>
      <p:pic>
        <p:nvPicPr>
          <p:cNvPr id="7" name="go bowling.mp3">
            <a:hlinkClick r:id="" action="ppaction://media"/>
            <a:extLst>
              <a:ext uri="{FF2B5EF4-FFF2-40B4-BE49-F238E27FC236}">
                <a16:creationId xmlns:a16="http://schemas.microsoft.com/office/drawing/2014/main" id="{C1CBDEF0-C067-CC6A-8C3E-5493D2E74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19033" y="47335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916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C16CDD-D8A1-38A6-14EF-858469F924AE}"/>
              </a:ext>
            </a:extLst>
          </p:cNvPr>
          <p:cNvSpPr txBox="1"/>
          <p:nvPr/>
        </p:nvSpPr>
        <p:spPr>
          <a:xfrm>
            <a:off x="7835546" y="4196821"/>
            <a:ext cx="33021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 </a:t>
            </a:r>
            <a:r>
              <a:rPr lang="en-US" sz="2400" dirty="0" err="1">
                <a:solidFill>
                  <a:srgbClr val="FF0000"/>
                </a:solidFill>
              </a:rPr>
              <a:t>meɪk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peɪpər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kræfts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làm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đồ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thủ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công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giấy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B841A1-2011-9A8E-C6D2-8FA3496F5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3356"/>
            <a:ext cx="6019800" cy="59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child making a rocket craft&#10;&#10;Description automatically generated">
            <a:extLst>
              <a:ext uri="{FF2B5EF4-FFF2-40B4-BE49-F238E27FC236}">
                <a16:creationId xmlns:a16="http://schemas.microsoft.com/office/drawing/2014/main" id="{E7FC607B-48C1-266A-2018-0A8045412B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25" y="1719817"/>
            <a:ext cx="4524945" cy="3996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BE77AD-298D-1B8C-0059-8AD460EC5620}"/>
              </a:ext>
            </a:extLst>
          </p:cNvPr>
          <p:cNvSpPr txBox="1"/>
          <p:nvPr/>
        </p:nvSpPr>
        <p:spPr>
          <a:xfrm>
            <a:off x="6096000" y="2921168"/>
            <a:ext cx="5963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make paper crafts</a:t>
            </a:r>
            <a:endParaRPr lang="en-VN" sz="6000" b="1" dirty="0"/>
          </a:p>
        </p:txBody>
      </p:sp>
      <p:pic>
        <p:nvPicPr>
          <p:cNvPr id="9" name="make paper crafts.mp3">
            <a:hlinkClick r:id="" action="ppaction://media"/>
            <a:extLst>
              <a:ext uri="{FF2B5EF4-FFF2-40B4-BE49-F238E27FC236}">
                <a16:creationId xmlns:a16="http://schemas.microsoft.com/office/drawing/2014/main" id="{4208264C-8233-38CA-2AA8-9FAEC1EC67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9088" y="3654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655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 descr="A poster with text overlay&#10;&#10;Description automatically generated">
            <a:extLst>
              <a:ext uri="{FF2B5EF4-FFF2-40B4-BE49-F238E27FC236}">
                <a16:creationId xmlns:a16="http://schemas.microsoft.com/office/drawing/2014/main" id="{F10C4952-8EE1-4273-C99C-7FF8312C7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292" y="449777"/>
            <a:ext cx="4252100" cy="59584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3563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0">
            <a:extLst>
              <a:ext uri="{FF2B5EF4-FFF2-40B4-BE49-F238E27FC236}">
                <a16:creationId xmlns:a16="http://schemas.microsoft.com/office/drawing/2014/main" id="{07FC9C67-0467-5EC9-85E9-CDE36EBB9E1C}"/>
              </a:ext>
            </a:extLst>
          </p:cNvPr>
          <p:cNvSpPr/>
          <p:nvPr/>
        </p:nvSpPr>
        <p:spPr>
          <a:xfrm>
            <a:off x="2222695" y="1928359"/>
            <a:ext cx="8330380" cy="2207542"/>
          </a:xfrm>
          <a:prstGeom prst="round2Diag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Listen and choose.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Then say.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422529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233648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66671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8" name="Picture 7" descr="A child holding a bowling ball&#10;&#10;Description automatically generated">
            <a:extLst>
              <a:ext uri="{FF2B5EF4-FFF2-40B4-BE49-F238E27FC236}">
                <a16:creationId xmlns:a16="http://schemas.microsoft.com/office/drawing/2014/main" id="{BC1A1255-0488-329A-3C02-9DDB769BE3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0" t="9110" r="27824" b="4374"/>
          <a:stretch/>
        </p:blipFill>
        <p:spPr>
          <a:xfrm>
            <a:off x="4607897" y="756315"/>
            <a:ext cx="2402238" cy="3272983"/>
          </a:xfrm>
          <a:prstGeom prst="ellipse">
            <a:avLst/>
          </a:prstGeom>
        </p:spPr>
      </p:pic>
      <p:pic>
        <p:nvPicPr>
          <p:cNvPr id="10" name="Picture 9" descr="A pair of boys singing into microphones&#10;&#10;Description automatically generated">
            <a:extLst>
              <a:ext uri="{FF2B5EF4-FFF2-40B4-BE49-F238E27FC236}">
                <a16:creationId xmlns:a16="http://schemas.microsoft.com/office/drawing/2014/main" id="{168F2BE7-F735-CACF-B4D1-927BF7151D9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3990" r="23638" b="8203"/>
          <a:stretch/>
        </p:blipFill>
        <p:spPr>
          <a:xfrm>
            <a:off x="8254231" y="615046"/>
            <a:ext cx="2635901" cy="3471089"/>
          </a:xfrm>
          <a:prstGeom prst="ellipse">
            <a:avLst/>
          </a:prstGeom>
        </p:spPr>
      </p:pic>
      <p:pic>
        <p:nvPicPr>
          <p:cNvPr id="6" name="Picture 5" descr="A person cooking food on a grill&#10;&#10;Description automatically generated">
            <a:extLst>
              <a:ext uri="{FF2B5EF4-FFF2-40B4-BE49-F238E27FC236}">
                <a16:creationId xmlns:a16="http://schemas.microsoft.com/office/drawing/2014/main" id="{7529FF1A-E465-4AE4-581F-5B360DD1432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2" t="11400" r="18839" b="2475"/>
          <a:stretch/>
        </p:blipFill>
        <p:spPr>
          <a:xfrm>
            <a:off x="782028" y="1045640"/>
            <a:ext cx="2581773" cy="3082275"/>
          </a:xfrm>
          <a:prstGeom prst="ellipse">
            <a:avLst/>
          </a:prstGeom>
        </p:spPr>
      </p:pic>
      <p:pic>
        <p:nvPicPr>
          <p:cNvPr id="3" name="have a barbecue.mp3">
            <a:hlinkClick r:id="" action="ppaction://media"/>
            <a:extLst>
              <a:ext uri="{FF2B5EF4-FFF2-40B4-BE49-F238E27FC236}">
                <a16:creationId xmlns:a16="http://schemas.microsoft.com/office/drawing/2014/main" id="{A0CACB17-0DFD-567F-5858-3125643C6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9068" y="5331612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072370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5233648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7" name="Oval 56"/>
          <p:cNvSpPr/>
          <p:nvPr/>
        </p:nvSpPr>
        <p:spPr>
          <a:xfrm>
            <a:off x="1520580" y="4221441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8" name="Oval 57"/>
          <p:cNvSpPr/>
          <p:nvPr/>
        </p:nvSpPr>
        <p:spPr>
          <a:xfrm>
            <a:off x="8966671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8" name="Picture 7" descr="A child holding a bowling ball&#10;&#10;Description automatically generated">
            <a:extLst>
              <a:ext uri="{FF2B5EF4-FFF2-40B4-BE49-F238E27FC236}">
                <a16:creationId xmlns:a16="http://schemas.microsoft.com/office/drawing/2014/main" id="{BC1A1255-0488-329A-3C02-9DDB769BE3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0" t="9110" r="27824" b="4374"/>
          <a:stretch/>
        </p:blipFill>
        <p:spPr>
          <a:xfrm>
            <a:off x="4607897" y="756315"/>
            <a:ext cx="2402238" cy="3272983"/>
          </a:xfrm>
          <a:prstGeom prst="ellipse">
            <a:avLst/>
          </a:prstGeom>
        </p:spPr>
      </p:pic>
      <p:pic>
        <p:nvPicPr>
          <p:cNvPr id="10" name="Picture 9" descr="A pair of boys singing into microphones&#10;&#10;Description automatically generated">
            <a:extLst>
              <a:ext uri="{FF2B5EF4-FFF2-40B4-BE49-F238E27FC236}">
                <a16:creationId xmlns:a16="http://schemas.microsoft.com/office/drawing/2014/main" id="{168F2BE7-F735-CACF-B4D1-927BF7151D9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3990" r="23638" b="8203"/>
          <a:stretch/>
        </p:blipFill>
        <p:spPr>
          <a:xfrm>
            <a:off x="8254231" y="615046"/>
            <a:ext cx="2635901" cy="3471089"/>
          </a:xfrm>
          <a:prstGeom prst="ellipse">
            <a:avLst/>
          </a:prstGeom>
        </p:spPr>
      </p:pic>
      <p:pic>
        <p:nvPicPr>
          <p:cNvPr id="4" name="go bowling.mp3">
            <a:hlinkClick r:id="" action="ppaction://media"/>
            <a:extLst>
              <a:ext uri="{FF2B5EF4-FFF2-40B4-BE49-F238E27FC236}">
                <a16:creationId xmlns:a16="http://schemas.microsoft.com/office/drawing/2014/main" id="{E30A0F96-9685-D061-7738-AB3E74468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7780" y="5421281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6" descr="A child making a rocket craft&#10;&#10;Description automatically generated">
            <a:extLst>
              <a:ext uri="{FF2B5EF4-FFF2-40B4-BE49-F238E27FC236}">
                <a16:creationId xmlns:a16="http://schemas.microsoft.com/office/drawing/2014/main" id="{3D165923-31B1-94FD-65D1-560055AC314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7" t="9095" r="10023" b="4277"/>
          <a:stretch/>
        </p:blipFill>
        <p:spPr>
          <a:xfrm>
            <a:off x="894829" y="1020995"/>
            <a:ext cx="2402238" cy="300830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862867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233648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66671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3" name="make paper crafts.mp3">
            <a:hlinkClick r:id="" action="ppaction://media"/>
            <a:extLst>
              <a:ext uri="{FF2B5EF4-FFF2-40B4-BE49-F238E27FC236}">
                <a16:creationId xmlns:a16="http://schemas.microsoft.com/office/drawing/2014/main" id="{18203AD6-3E56-C5DF-9331-8263B36580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2885" y="5448224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Picture 4" descr="A child making a rocket craft&#10;&#10;Description automatically generated">
            <a:extLst>
              <a:ext uri="{FF2B5EF4-FFF2-40B4-BE49-F238E27FC236}">
                <a16:creationId xmlns:a16="http://schemas.microsoft.com/office/drawing/2014/main" id="{23C9AB8C-4D7E-3087-17F5-123445C005F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7" t="9095" r="10023" b="4277"/>
          <a:stretch/>
        </p:blipFill>
        <p:spPr>
          <a:xfrm>
            <a:off x="582381" y="1030319"/>
            <a:ext cx="2402238" cy="3008303"/>
          </a:xfrm>
          <a:prstGeom prst="ellipse">
            <a:avLst/>
          </a:prstGeom>
        </p:spPr>
      </p:pic>
      <p:pic>
        <p:nvPicPr>
          <p:cNvPr id="10" name="Picture 9" descr="A pair of boys singing into microphones&#10;&#10;Description automatically generated">
            <a:extLst>
              <a:ext uri="{FF2B5EF4-FFF2-40B4-BE49-F238E27FC236}">
                <a16:creationId xmlns:a16="http://schemas.microsoft.com/office/drawing/2014/main" id="{168F2BE7-F735-CACF-B4D1-927BF7151D9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3990" r="23638" b="8203"/>
          <a:stretch/>
        </p:blipFill>
        <p:spPr>
          <a:xfrm>
            <a:off x="8254231" y="615046"/>
            <a:ext cx="2635901" cy="3471089"/>
          </a:xfrm>
          <a:prstGeom prst="ellipse">
            <a:avLst/>
          </a:prstGeom>
        </p:spPr>
      </p:pic>
      <p:pic>
        <p:nvPicPr>
          <p:cNvPr id="12" name="Picture 11" descr="A group of kids in a tent&#10;&#10;Description automatically generated">
            <a:extLst>
              <a:ext uri="{FF2B5EF4-FFF2-40B4-BE49-F238E27FC236}">
                <a16:creationId xmlns:a16="http://schemas.microsoft.com/office/drawing/2014/main" id="{465C40EE-7FCC-D43C-3EA7-DCDD6CF7925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0" t="9558" r="4932" b="4698"/>
          <a:stretch/>
        </p:blipFill>
        <p:spPr>
          <a:xfrm>
            <a:off x="4235048" y="544275"/>
            <a:ext cx="3147935" cy="36126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9122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8966671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5233648" y="4190266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497546" y="4222537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10" name="Picture 9" descr="A pair of boys singing into microphones&#10;&#10;Description automatically generated">
            <a:extLst>
              <a:ext uri="{FF2B5EF4-FFF2-40B4-BE49-F238E27FC236}">
                <a16:creationId xmlns:a16="http://schemas.microsoft.com/office/drawing/2014/main" id="{168F2BE7-F735-CACF-B4D1-927BF7151D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3990" r="23638" b="8203"/>
          <a:stretch/>
        </p:blipFill>
        <p:spPr>
          <a:xfrm>
            <a:off x="8254231" y="615046"/>
            <a:ext cx="2635901" cy="3471089"/>
          </a:xfrm>
          <a:prstGeom prst="ellipse">
            <a:avLst/>
          </a:prstGeom>
        </p:spPr>
      </p:pic>
      <p:pic>
        <p:nvPicPr>
          <p:cNvPr id="12" name="Picture 11" descr="A group of kids in a tent&#10;&#10;Description automatically generated">
            <a:extLst>
              <a:ext uri="{FF2B5EF4-FFF2-40B4-BE49-F238E27FC236}">
                <a16:creationId xmlns:a16="http://schemas.microsoft.com/office/drawing/2014/main" id="{465C40EE-7FCC-D43C-3EA7-DCDD6CF7925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0" t="9558" r="4932" b="4698"/>
          <a:stretch/>
        </p:blipFill>
        <p:spPr>
          <a:xfrm>
            <a:off x="4235048" y="544275"/>
            <a:ext cx="3147935" cy="3612629"/>
          </a:xfrm>
          <a:prstGeom prst="ellipse">
            <a:avLst/>
          </a:prstGeom>
        </p:spPr>
      </p:pic>
      <p:pic>
        <p:nvPicPr>
          <p:cNvPr id="4" name="Picture 3" descr="A person cooking food on a grill&#10;&#10;Description automatically generated">
            <a:extLst>
              <a:ext uri="{FF2B5EF4-FFF2-40B4-BE49-F238E27FC236}">
                <a16:creationId xmlns:a16="http://schemas.microsoft.com/office/drawing/2014/main" id="{6E24A93F-D48E-0374-7E44-AD4F7AFFE16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2" t="11400" r="18839" b="2475"/>
          <a:stretch/>
        </p:blipFill>
        <p:spPr>
          <a:xfrm>
            <a:off x="782028" y="1045640"/>
            <a:ext cx="2581773" cy="3082275"/>
          </a:xfrm>
          <a:prstGeom prst="ellipse">
            <a:avLst/>
          </a:prstGeom>
        </p:spPr>
      </p:pic>
      <p:pic>
        <p:nvPicPr>
          <p:cNvPr id="6" name="sing karaoke.mp3">
            <a:hlinkClick r:id="" action="ppaction://media"/>
            <a:extLst>
              <a:ext uri="{FF2B5EF4-FFF2-40B4-BE49-F238E27FC236}">
                <a16:creationId xmlns:a16="http://schemas.microsoft.com/office/drawing/2014/main" id="{6267A7EB-59CB-AD61-8EEB-38AFD04682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2176" y="5476532"/>
            <a:ext cx="812800" cy="812800"/>
          </a:xfrm>
          <a:prstGeom prst="rect">
            <a:avLst/>
          </a:prstGeom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448458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DD9693-EDFD-F989-4A5C-66405DF52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625"/>
            <a:ext cx="4889500" cy="482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group of children sitting at desks&#10;&#10;Description automatically generated">
            <a:extLst>
              <a:ext uri="{FF2B5EF4-FFF2-40B4-BE49-F238E27FC236}">
                <a16:creationId xmlns:a16="http://schemas.microsoft.com/office/drawing/2014/main" id="{BC3B3B43-2CD2-94DD-D8EB-3DCEE82027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60656"/>
            <a:ext cx="12214901" cy="26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229429" y="931849"/>
              <a:ext cx="5580034" cy="2231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228600"/>
              <a:endParaRPr lang="en-US" sz="32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  <a:p>
              <a:pPr marL="228600" algn="ctr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I went camping last week.</a:t>
              </a:r>
              <a:endParaRPr lang="en-VN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person&#10;&#10;Description automatically generated">
            <a:extLst>
              <a:ext uri="{FF2B5EF4-FFF2-40B4-BE49-F238E27FC236}">
                <a16:creationId xmlns:a16="http://schemas.microsoft.com/office/drawing/2014/main" id="{6F111BB2-73A2-84A9-74BC-1ACF9F4690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1"/>
          <a:stretch/>
        </p:blipFill>
        <p:spPr>
          <a:xfrm>
            <a:off x="6988" y="2673350"/>
            <a:ext cx="12185012" cy="248054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82078" y="7810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7B956B-C8DE-FB8A-B238-DCA54463AA42}"/>
              </a:ext>
            </a:extLst>
          </p:cNvPr>
          <p:cNvCxnSpPr>
            <a:cxnSpLocks/>
          </p:cNvCxnSpPr>
          <p:nvPr/>
        </p:nvCxnSpPr>
        <p:spPr>
          <a:xfrm>
            <a:off x="6476262" y="3832571"/>
            <a:ext cx="981442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D1 TRACK 71">
            <a:hlinkClick r:id="" action="ppaction://media"/>
            <a:extLst>
              <a:ext uri="{FF2B5EF4-FFF2-40B4-BE49-F238E27FC236}">
                <a16:creationId xmlns:a16="http://schemas.microsoft.com/office/drawing/2014/main" id="{CCADB95F-EBD0-4627-A7C5-E972FDB1B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10749" y="748910"/>
            <a:ext cx="1447799" cy="14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6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familiarize themselves with aspects of Vietnamese culture. Then students will be able to talk about what they and their friends did in the past and when.</a:t>
            </a:r>
            <a:r>
              <a:rPr lang="en-VN" sz="3600" dirty="0">
                <a:solidFill>
                  <a:srgbClr val="FF0000"/>
                </a:solidFill>
                <a:effectLst/>
              </a:rPr>
              <a:t> 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have a sleepover, go camping, have a barbecue, sing karaoke, go bowling, make paper crafts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went camping last week</a:t>
            </a:r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of words on a white background&#10;&#10;Description automatically generated">
            <a:extLst>
              <a:ext uri="{FF2B5EF4-FFF2-40B4-BE49-F238E27FC236}">
                <a16:creationId xmlns:a16="http://schemas.microsoft.com/office/drawing/2014/main" id="{826DE7C6-DE9C-4FAB-51CD-688AD6FD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565" y="593766"/>
            <a:ext cx="7186870" cy="520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48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A7D1E8-83FF-3A22-0055-33D76C746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08"/>
            <a:ext cx="50292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close-up of a child&#10;&#10;Description automatically generated">
            <a:extLst>
              <a:ext uri="{FF2B5EF4-FFF2-40B4-BE49-F238E27FC236}">
                <a16:creationId xmlns:a16="http://schemas.microsoft.com/office/drawing/2014/main" id="{F655FCBA-839E-49FB-AD70-C1DFAB270A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39"/>
          <a:stretch/>
        </p:blipFill>
        <p:spPr>
          <a:xfrm>
            <a:off x="359763" y="1049617"/>
            <a:ext cx="7629583" cy="2618407"/>
          </a:xfrm>
          <a:prstGeom prst="rect">
            <a:avLst/>
          </a:prstGeom>
        </p:spPr>
      </p:pic>
      <p:pic>
        <p:nvPicPr>
          <p:cNvPr id="2" name="Picture 1" descr="A close-up of a child&#10;&#10;Description automatically generated">
            <a:extLst>
              <a:ext uri="{FF2B5EF4-FFF2-40B4-BE49-F238E27FC236}">
                <a16:creationId xmlns:a16="http://schemas.microsoft.com/office/drawing/2014/main" id="{F72E88B4-3F2B-AE39-5475-194DC05D1E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39"/>
          <a:stretch/>
        </p:blipFill>
        <p:spPr>
          <a:xfrm>
            <a:off x="3461780" y="3668024"/>
            <a:ext cx="8170587" cy="28040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439804-7ECD-1DF5-A96A-080A9E2D5551}"/>
              </a:ext>
            </a:extLst>
          </p:cNvPr>
          <p:cNvSpPr txBox="1"/>
          <p:nvPr/>
        </p:nvSpPr>
        <p:spPr>
          <a:xfrm>
            <a:off x="7707086" y="4423730"/>
            <a:ext cx="3213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h</a:t>
            </a:r>
            <a:r>
              <a:rPr lang="en-VN" sz="3600" b="1" dirty="0">
                <a:solidFill>
                  <a:srgbClr val="FF0000"/>
                </a:solidFill>
              </a:rPr>
              <a:t>ad a sleepover</a:t>
            </a:r>
          </a:p>
        </p:txBody>
      </p:sp>
    </p:spTree>
    <p:extLst>
      <p:ext uri="{BB962C8B-B14F-4D97-AF65-F5344CB8AC3E}">
        <p14:creationId xmlns:p14="http://schemas.microsoft.com/office/powerpoint/2010/main" val="4894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AA5E6C-7961-1424-A846-7200B00B8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08"/>
            <a:ext cx="50292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close-up of a child's hands holding a paper craft&#10;&#10;Description automatically generated">
            <a:extLst>
              <a:ext uri="{FF2B5EF4-FFF2-40B4-BE49-F238E27FC236}">
                <a16:creationId xmlns:a16="http://schemas.microsoft.com/office/drawing/2014/main" id="{538785B1-F454-50A5-FBDC-6D03AD1D57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" r="49966"/>
          <a:stretch/>
        </p:blipFill>
        <p:spPr>
          <a:xfrm>
            <a:off x="1294412" y="1910442"/>
            <a:ext cx="8147278" cy="27365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5E69D7-3D66-8751-30B7-961156AD122C}"/>
              </a:ext>
            </a:extLst>
          </p:cNvPr>
          <p:cNvSpPr txBox="1"/>
          <p:nvPr/>
        </p:nvSpPr>
        <p:spPr>
          <a:xfrm>
            <a:off x="5474525" y="2632365"/>
            <a:ext cx="3140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h</a:t>
            </a:r>
            <a:r>
              <a:rPr lang="en-VN" sz="3600" b="1" dirty="0">
                <a:solidFill>
                  <a:srgbClr val="FF0000"/>
                </a:solidFill>
              </a:rPr>
              <a:t>ad a barbecue</a:t>
            </a:r>
          </a:p>
        </p:txBody>
      </p:sp>
    </p:spTree>
    <p:extLst>
      <p:ext uri="{BB962C8B-B14F-4D97-AF65-F5344CB8AC3E}">
        <p14:creationId xmlns:p14="http://schemas.microsoft.com/office/powerpoint/2010/main" val="197490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AA5E6C-7961-1424-A846-7200B00B8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08"/>
            <a:ext cx="50292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close-up of a child's hands holding a paper craft&#10;&#10;Description automatically generated">
            <a:extLst>
              <a:ext uri="{FF2B5EF4-FFF2-40B4-BE49-F238E27FC236}">
                <a16:creationId xmlns:a16="http://schemas.microsoft.com/office/drawing/2014/main" id="{538785B1-F454-50A5-FBDC-6D03AD1D57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4" t="114"/>
          <a:stretch/>
        </p:blipFill>
        <p:spPr>
          <a:xfrm>
            <a:off x="1756652" y="1783831"/>
            <a:ext cx="8681410" cy="29876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F7D21A-A7B7-ED51-BF85-64E3935A8630}"/>
              </a:ext>
            </a:extLst>
          </p:cNvPr>
          <p:cNvSpPr txBox="1"/>
          <p:nvPr/>
        </p:nvSpPr>
        <p:spPr>
          <a:xfrm>
            <a:off x="6096000" y="2631305"/>
            <a:ext cx="3689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made paper crafts</a:t>
            </a:r>
            <a:endParaRPr lang="en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9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AA5E6C-7961-1424-A846-7200B00B8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08"/>
            <a:ext cx="50292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lose-up of a person&#10;&#10;Description automatically generated">
            <a:extLst>
              <a:ext uri="{FF2B5EF4-FFF2-40B4-BE49-F238E27FC236}">
                <a16:creationId xmlns:a16="http://schemas.microsoft.com/office/drawing/2014/main" id="{D61C05CC-3942-307D-BA59-A8DE860D57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3" y="1758852"/>
            <a:ext cx="8516814" cy="29780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A42A14-C455-5033-1DDB-2DD22330526D}"/>
              </a:ext>
            </a:extLst>
          </p:cNvPr>
          <p:cNvSpPr txBox="1"/>
          <p:nvPr/>
        </p:nvSpPr>
        <p:spPr>
          <a:xfrm>
            <a:off x="5937663" y="2601541"/>
            <a:ext cx="2952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went camping</a:t>
            </a:r>
            <a:endParaRPr lang="en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68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AA5E6C-7961-1424-A846-7200B00B8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08"/>
            <a:ext cx="50292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child singing into a microphone&#10;&#10;Description automatically generated">
            <a:extLst>
              <a:ext uri="{FF2B5EF4-FFF2-40B4-BE49-F238E27FC236}">
                <a16:creationId xmlns:a16="http://schemas.microsoft.com/office/drawing/2014/main" id="{2554B543-28E3-50AD-B01C-0B9CEF1F6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21" y="1651971"/>
            <a:ext cx="2656280" cy="2453153"/>
          </a:xfrm>
          <a:prstGeom prst="rect">
            <a:avLst/>
          </a:prstGeom>
        </p:spPr>
      </p:pic>
      <p:pic>
        <p:nvPicPr>
          <p:cNvPr id="10" name="Picture 9" descr="A close-up of a sign&#10;&#10;Description automatically generated">
            <a:extLst>
              <a:ext uri="{FF2B5EF4-FFF2-40B4-BE49-F238E27FC236}">
                <a16:creationId xmlns:a16="http://schemas.microsoft.com/office/drawing/2014/main" id="{3AA2C2F0-AAC0-8DCA-CE00-77D6C09DF7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1" y="2103192"/>
            <a:ext cx="5870834" cy="2001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808DD7-2F77-96A2-05CA-ED62140866D7}"/>
              </a:ext>
            </a:extLst>
          </p:cNvPr>
          <p:cNvSpPr txBox="1"/>
          <p:nvPr/>
        </p:nvSpPr>
        <p:spPr>
          <a:xfrm>
            <a:off x="5759533" y="2457827"/>
            <a:ext cx="2716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sang karaoke</a:t>
            </a:r>
            <a:endParaRPr lang="en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11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77B5-7E86-0513-1EAD-B99982489763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28</a:t>
            </a:r>
          </a:p>
        </p:txBody>
      </p:sp>
      <p:pic>
        <p:nvPicPr>
          <p:cNvPr id="5" name="Picture 4" descr="A close up of a word&#10;&#10;Description automatically generated">
            <a:extLst>
              <a:ext uri="{FF2B5EF4-FFF2-40B4-BE49-F238E27FC236}">
                <a16:creationId xmlns:a16="http://schemas.microsoft.com/office/drawing/2014/main" id="{A5E3AA91-1439-6A7F-9D82-18D76E0BA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38" y="409187"/>
            <a:ext cx="38100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7756E0CB-28DF-17E4-CC9D-1D9DC05A3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0" y="1265874"/>
            <a:ext cx="11583179" cy="518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54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77B5-7E86-0513-1EAD-B99982489763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28</a:t>
            </a:r>
          </a:p>
        </p:txBody>
      </p:sp>
      <p:pic>
        <p:nvPicPr>
          <p:cNvPr id="5" name="Picture 4" descr="A close up of a word&#10;&#10;Description automatically generated">
            <a:extLst>
              <a:ext uri="{FF2B5EF4-FFF2-40B4-BE49-F238E27FC236}">
                <a16:creationId xmlns:a16="http://schemas.microsoft.com/office/drawing/2014/main" id="{A5E3AA91-1439-6A7F-9D82-18D76E0BA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38" y="409187"/>
            <a:ext cx="38100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close-up of a paper&#10;&#10;Description automatically generated">
            <a:extLst>
              <a:ext uri="{FF2B5EF4-FFF2-40B4-BE49-F238E27FC236}">
                <a16:creationId xmlns:a16="http://schemas.microsoft.com/office/drawing/2014/main" id="{7732C5C2-972B-FF6D-A820-77C638AE9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61738"/>
            <a:ext cx="12209701" cy="35396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73464DD-EF45-C3D8-578A-DBD745D2BFAA}"/>
              </a:ext>
            </a:extLst>
          </p:cNvPr>
          <p:cNvSpPr/>
          <p:nvPr/>
        </p:nvSpPr>
        <p:spPr>
          <a:xfrm>
            <a:off x="5720939" y="2493819"/>
            <a:ext cx="1095498" cy="6531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C8FC689-4CD0-1E58-6D75-D450466FFE6C}"/>
              </a:ext>
            </a:extLst>
          </p:cNvPr>
          <p:cNvSpPr/>
          <p:nvPr/>
        </p:nvSpPr>
        <p:spPr>
          <a:xfrm>
            <a:off x="2422566" y="3146961"/>
            <a:ext cx="1864425" cy="6531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BA2815-C51C-D2BA-5022-BC28BAE4A42D}"/>
              </a:ext>
            </a:extLst>
          </p:cNvPr>
          <p:cNvSpPr/>
          <p:nvPr/>
        </p:nvSpPr>
        <p:spPr>
          <a:xfrm>
            <a:off x="8360228" y="3966359"/>
            <a:ext cx="1781299" cy="6531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0281547-F030-59B4-8115-20230D1F2D4A}"/>
              </a:ext>
            </a:extLst>
          </p:cNvPr>
          <p:cNvSpPr/>
          <p:nvPr/>
        </p:nvSpPr>
        <p:spPr>
          <a:xfrm>
            <a:off x="2034640" y="4632184"/>
            <a:ext cx="2774866" cy="6531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9948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8123BA-60D6-0085-9927-BBB172176813}"/>
              </a:ext>
            </a:extLst>
          </p:cNvPr>
          <p:cNvSpPr txBox="1"/>
          <p:nvPr/>
        </p:nvSpPr>
        <p:spPr>
          <a:xfrm>
            <a:off x="3155868" y="2321004"/>
            <a:ext cx="5382491" cy="110799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kumimoji="0" lang="en-GB" altLang="ja-JP" sz="66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ＭＳ Ｐゴシック" panose="020B0600070205080204" pitchFamily="34" charset="-128"/>
                <a:cs typeface="Arial" panose="020B0604020202020204" pitchFamily="34" charset="0"/>
              </a:rPr>
              <a:t>Memory game</a:t>
            </a:r>
            <a:endParaRPr lang="en-VN" sz="6600" dirty="0"/>
          </a:p>
        </p:txBody>
      </p:sp>
    </p:spTree>
    <p:extLst>
      <p:ext uri="{BB962C8B-B14F-4D97-AF65-F5344CB8AC3E}">
        <p14:creationId xmlns:p14="http://schemas.microsoft.com/office/powerpoint/2010/main" val="3702844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795731-7198-587E-F74D-9B29C0D362E9}"/>
              </a:ext>
            </a:extLst>
          </p:cNvPr>
          <p:cNvSpPr txBox="1"/>
          <p:nvPr/>
        </p:nvSpPr>
        <p:spPr>
          <a:xfrm>
            <a:off x="1399309" y="1547199"/>
            <a:ext cx="9393382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- The first student chooses 2 numbers. </a:t>
            </a:r>
          </a:p>
          <a:p>
            <a:pPr marL="571500" indent="-571500">
              <a:buFontTx/>
              <a:buChar char="-"/>
            </a:pPr>
            <a:r>
              <a:rPr lang="en-US" sz="3600" b="1" i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If the pictures match (a verb in present tense an</a:t>
            </a:r>
            <a:r>
              <a:rPr lang="en-US" sz="3600" b="1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d its past tense)</a:t>
            </a:r>
            <a:r>
              <a:rPr lang="en-US" sz="3600" b="1" i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the student wins a point.</a:t>
            </a:r>
          </a:p>
        </p:txBody>
      </p:sp>
    </p:spTree>
    <p:extLst>
      <p:ext uri="{BB962C8B-B14F-4D97-AF65-F5344CB8AC3E}">
        <p14:creationId xmlns:p14="http://schemas.microsoft.com/office/powerpoint/2010/main" val="24329974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rd 1">
            <a:extLst>
              <a:ext uri="{FF2B5EF4-FFF2-40B4-BE49-F238E27FC236}">
                <a16:creationId xmlns:a16="http://schemas.microsoft.com/office/drawing/2014/main" id="{589ED711-6270-789B-D2DE-B56B8CC33BD9}"/>
              </a:ext>
            </a:extLst>
          </p:cNvPr>
          <p:cNvSpPr/>
          <p:nvPr/>
        </p:nvSpPr>
        <p:spPr>
          <a:xfrm>
            <a:off x="581021" y="742834"/>
            <a:ext cx="144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Sing</a:t>
            </a:r>
          </a:p>
        </p:txBody>
      </p:sp>
      <p:sp>
        <p:nvSpPr>
          <p:cNvPr id="3" name="Card 2">
            <a:extLst>
              <a:ext uri="{FF2B5EF4-FFF2-40B4-BE49-F238E27FC236}">
                <a16:creationId xmlns:a16="http://schemas.microsoft.com/office/drawing/2014/main" id="{E2F69A3B-8839-03C3-C81A-C06434D234E1}"/>
              </a:ext>
            </a:extLst>
          </p:cNvPr>
          <p:cNvSpPr/>
          <p:nvPr/>
        </p:nvSpPr>
        <p:spPr>
          <a:xfrm>
            <a:off x="2181221" y="729241"/>
            <a:ext cx="1440000" cy="126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Watch</a:t>
            </a:r>
          </a:p>
        </p:txBody>
      </p:sp>
      <p:sp>
        <p:nvSpPr>
          <p:cNvPr id="4" name="Card 3">
            <a:extLst>
              <a:ext uri="{FF2B5EF4-FFF2-40B4-BE49-F238E27FC236}">
                <a16:creationId xmlns:a16="http://schemas.microsoft.com/office/drawing/2014/main" id="{07975F8C-B281-AFDF-926A-C9F618A6E867}"/>
              </a:ext>
            </a:extLst>
          </p:cNvPr>
          <p:cNvSpPr/>
          <p:nvPr/>
        </p:nvSpPr>
        <p:spPr>
          <a:xfrm>
            <a:off x="3781421" y="742834"/>
            <a:ext cx="144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Had</a:t>
            </a:r>
          </a:p>
        </p:txBody>
      </p:sp>
      <p:sp>
        <p:nvSpPr>
          <p:cNvPr id="5" name="Card 4">
            <a:extLst>
              <a:ext uri="{FF2B5EF4-FFF2-40B4-BE49-F238E27FC236}">
                <a16:creationId xmlns:a16="http://schemas.microsoft.com/office/drawing/2014/main" id="{431FE1D0-DFED-EB63-5F45-FF1F6F8F24EC}"/>
              </a:ext>
            </a:extLst>
          </p:cNvPr>
          <p:cNvSpPr/>
          <p:nvPr/>
        </p:nvSpPr>
        <p:spPr>
          <a:xfrm>
            <a:off x="5381621" y="742833"/>
            <a:ext cx="1574402" cy="1308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planted</a:t>
            </a:r>
          </a:p>
        </p:txBody>
      </p:sp>
      <p:sp>
        <p:nvSpPr>
          <p:cNvPr id="6" name="Card 5">
            <a:extLst>
              <a:ext uri="{FF2B5EF4-FFF2-40B4-BE49-F238E27FC236}">
                <a16:creationId xmlns:a16="http://schemas.microsoft.com/office/drawing/2014/main" id="{208BC01E-27D0-FD6B-D06B-31B7399760CB}"/>
              </a:ext>
            </a:extLst>
          </p:cNvPr>
          <p:cNvSpPr/>
          <p:nvPr/>
        </p:nvSpPr>
        <p:spPr>
          <a:xfrm>
            <a:off x="6981821" y="742834"/>
            <a:ext cx="1440000" cy="1242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stayed</a:t>
            </a:r>
          </a:p>
        </p:txBody>
      </p:sp>
      <p:sp>
        <p:nvSpPr>
          <p:cNvPr id="7" name="Card 6">
            <a:extLst>
              <a:ext uri="{FF2B5EF4-FFF2-40B4-BE49-F238E27FC236}">
                <a16:creationId xmlns:a16="http://schemas.microsoft.com/office/drawing/2014/main" id="{9F660DC0-2DBC-4E1E-C1C0-3AEC8495969F}"/>
              </a:ext>
            </a:extLst>
          </p:cNvPr>
          <p:cNvSpPr/>
          <p:nvPr/>
        </p:nvSpPr>
        <p:spPr>
          <a:xfrm>
            <a:off x="8582021" y="742834"/>
            <a:ext cx="1440000" cy="12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played</a:t>
            </a:r>
          </a:p>
        </p:txBody>
      </p:sp>
      <p:sp>
        <p:nvSpPr>
          <p:cNvPr id="8" name="Card 7">
            <a:extLst>
              <a:ext uri="{FF2B5EF4-FFF2-40B4-BE49-F238E27FC236}">
                <a16:creationId xmlns:a16="http://schemas.microsoft.com/office/drawing/2014/main" id="{27F5E5B7-450D-E45B-6A97-2C92F0BEBC4F}"/>
              </a:ext>
            </a:extLst>
          </p:cNvPr>
          <p:cNvSpPr/>
          <p:nvPr/>
        </p:nvSpPr>
        <p:spPr>
          <a:xfrm>
            <a:off x="581021" y="21592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Go</a:t>
            </a:r>
          </a:p>
        </p:txBody>
      </p:sp>
      <p:sp>
        <p:nvSpPr>
          <p:cNvPr id="9" name="Card 8">
            <a:extLst>
              <a:ext uri="{FF2B5EF4-FFF2-40B4-BE49-F238E27FC236}">
                <a16:creationId xmlns:a16="http://schemas.microsoft.com/office/drawing/2014/main" id="{E80FF738-D2D2-755C-325D-10DF319FA803}"/>
              </a:ext>
            </a:extLst>
          </p:cNvPr>
          <p:cNvSpPr/>
          <p:nvPr/>
        </p:nvSpPr>
        <p:spPr>
          <a:xfrm>
            <a:off x="2181221" y="21592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plant</a:t>
            </a:r>
          </a:p>
        </p:txBody>
      </p:sp>
      <p:sp>
        <p:nvSpPr>
          <p:cNvPr id="10" name="Card 9">
            <a:extLst>
              <a:ext uri="{FF2B5EF4-FFF2-40B4-BE49-F238E27FC236}">
                <a16:creationId xmlns:a16="http://schemas.microsoft.com/office/drawing/2014/main" id="{923B6AA9-E625-CDBE-2629-74DBF5A1A675}"/>
              </a:ext>
            </a:extLst>
          </p:cNvPr>
          <p:cNvSpPr/>
          <p:nvPr/>
        </p:nvSpPr>
        <p:spPr>
          <a:xfrm>
            <a:off x="3781421" y="21592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stay</a:t>
            </a:r>
          </a:p>
        </p:txBody>
      </p:sp>
      <p:sp>
        <p:nvSpPr>
          <p:cNvPr id="11" name="Card 10">
            <a:extLst>
              <a:ext uri="{FF2B5EF4-FFF2-40B4-BE49-F238E27FC236}">
                <a16:creationId xmlns:a16="http://schemas.microsoft.com/office/drawing/2014/main" id="{D596D760-C9CD-4160-A01B-D823469CF5D5}"/>
              </a:ext>
            </a:extLst>
          </p:cNvPr>
          <p:cNvSpPr/>
          <p:nvPr/>
        </p:nvSpPr>
        <p:spPr>
          <a:xfrm>
            <a:off x="5381621" y="21592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Watched</a:t>
            </a:r>
          </a:p>
        </p:txBody>
      </p:sp>
      <p:sp>
        <p:nvSpPr>
          <p:cNvPr id="12" name="Card 11">
            <a:extLst>
              <a:ext uri="{FF2B5EF4-FFF2-40B4-BE49-F238E27FC236}">
                <a16:creationId xmlns:a16="http://schemas.microsoft.com/office/drawing/2014/main" id="{1AA45858-17B2-98D3-3557-01B13B5071CB}"/>
              </a:ext>
            </a:extLst>
          </p:cNvPr>
          <p:cNvSpPr/>
          <p:nvPr/>
        </p:nvSpPr>
        <p:spPr>
          <a:xfrm>
            <a:off x="6981821" y="21592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play</a:t>
            </a:r>
          </a:p>
        </p:txBody>
      </p:sp>
      <p:sp>
        <p:nvSpPr>
          <p:cNvPr id="13" name="Card 12">
            <a:extLst>
              <a:ext uri="{FF2B5EF4-FFF2-40B4-BE49-F238E27FC236}">
                <a16:creationId xmlns:a16="http://schemas.microsoft.com/office/drawing/2014/main" id="{9FF90506-6571-247C-8ADE-00786716648E}"/>
              </a:ext>
            </a:extLst>
          </p:cNvPr>
          <p:cNvSpPr/>
          <p:nvPr/>
        </p:nvSpPr>
        <p:spPr>
          <a:xfrm>
            <a:off x="8582021" y="21592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paint</a:t>
            </a:r>
          </a:p>
        </p:txBody>
      </p:sp>
      <p:sp>
        <p:nvSpPr>
          <p:cNvPr id="14" name="Card 13">
            <a:extLst>
              <a:ext uri="{FF2B5EF4-FFF2-40B4-BE49-F238E27FC236}">
                <a16:creationId xmlns:a16="http://schemas.microsoft.com/office/drawing/2014/main" id="{38F808F1-535E-08B4-9ACF-947FD138F964}"/>
              </a:ext>
            </a:extLst>
          </p:cNvPr>
          <p:cNvSpPr/>
          <p:nvPr/>
        </p:nvSpPr>
        <p:spPr>
          <a:xfrm>
            <a:off x="581021" y="358795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Went</a:t>
            </a:r>
          </a:p>
        </p:txBody>
      </p:sp>
      <p:sp>
        <p:nvSpPr>
          <p:cNvPr id="15" name="Card 14">
            <a:extLst>
              <a:ext uri="{FF2B5EF4-FFF2-40B4-BE49-F238E27FC236}">
                <a16:creationId xmlns:a16="http://schemas.microsoft.com/office/drawing/2014/main" id="{4FA25DD6-795C-B6F6-B804-FC2A3A98A692}"/>
              </a:ext>
            </a:extLst>
          </p:cNvPr>
          <p:cNvSpPr/>
          <p:nvPr/>
        </p:nvSpPr>
        <p:spPr>
          <a:xfrm>
            <a:off x="2181221" y="358795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Dubai" panose="02040603050505030304"/>
                <a:cs typeface="Arial" panose="020B0604020202020204" pitchFamily="34" charset="0"/>
              </a:rPr>
              <a:t>were</a:t>
            </a:r>
            <a:endParaRPr kumimoji="0" lang="en-GB" sz="2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Dubai" panose="02040603050505030304"/>
              <a:cs typeface="Arial" panose="020B0604020202020204" pitchFamily="34" charset="0"/>
            </a:endParaRPr>
          </a:p>
        </p:txBody>
      </p:sp>
      <p:sp>
        <p:nvSpPr>
          <p:cNvPr id="16" name="Card 15">
            <a:extLst>
              <a:ext uri="{FF2B5EF4-FFF2-40B4-BE49-F238E27FC236}">
                <a16:creationId xmlns:a16="http://schemas.microsoft.com/office/drawing/2014/main" id="{12638C2F-5829-C855-C232-F98ED41C88F2}"/>
              </a:ext>
            </a:extLst>
          </p:cNvPr>
          <p:cNvSpPr/>
          <p:nvPr/>
        </p:nvSpPr>
        <p:spPr>
          <a:xfrm>
            <a:off x="3781421" y="358795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Have</a:t>
            </a:r>
          </a:p>
        </p:txBody>
      </p:sp>
      <p:sp>
        <p:nvSpPr>
          <p:cNvPr id="17" name="Card 16">
            <a:extLst>
              <a:ext uri="{FF2B5EF4-FFF2-40B4-BE49-F238E27FC236}">
                <a16:creationId xmlns:a16="http://schemas.microsoft.com/office/drawing/2014/main" id="{663E4BFA-219A-ACCB-19BB-373904347AC7}"/>
              </a:ext>
            </a:extLst>
          </p:cNvPr>
          <p:cNvSpPr/>
          <p:nvPr/>
        </p:nvSpPr>
        <p:spPr>
          <a:xfrm>
            <a:off x="5381621" y="358795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Walk</a:t>
            </a:r>
          </a:p>
        </p:txBody>
      </p:sp>
      <p:sp>
        <p:nvSpPr>
          <p:cNvPr id="18" name="Card 17">
            <a:extLst>
              <a:ext uri="{FF2B5EF4-FFF2-40B4-BE49-F238E27FC236}">
                <a16:creationId xmlns:a16="http://schemas.microsoft.com/office/drawing/2014/main" id="{193FEC45-F6CC-D09B-FA18-9854F0308971}"/>
              </a:ext>
            </a:extLst>
          </p:cNvPr>
          <p:cNvSpPr/>
          <p:nvPr/>
        </p:nvSpPr>
        <p:spPr>
          <a:xfrm>
            <a:off x="6981821" y="358795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Sang</a:t>
            </a:r>
          </a:p>
        </p:txBody>
      </p:sp>
      <p:sp>
        <p:nvSpPr>
          <p:cNvPr id="19" name="Card 18">
            <a:extLst>
              <a:ext uri="{FF2B5EF4-FFF2-40B4-BE49-F238E27FC236}">
                <a16:creationId xmlns:a16="http://schemas.microsoft.com/office/drawing/2014/main" id="{D4D3AAE6-232A-852C-06D5-77AB16C230D0}"/>
              </a:ext>
            </a:extLst>
          </p:cNvPr>
          <p:cNvSpPr/>
          <p:nvPr/>
        </p:nvSpPr>
        <p:spPr>
          <a:xfrm>
            <a:off x="8582021" y="358795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make</a:t>
            </a:r>
          </a:p>
        </p:txBody>
      </p:sp>
      <p:sp>
        <p:nvSpPr>
          <p:cNvPr id="20" name="Card 19">
            <a:extLst>
              <a:ext uri="{FF2B5EF4-FFF2-40B4-BE49-F238E27FC236}">
                <a16:creationId xmlns:a16="http://schemas.microsoft.com/office/drawing/2014/main" id="{979DE8A2-F949-2B35-B077-0AA3304F9103}"/>
              </a:ext>
            </a:extLst>
          </p:cNvPr>
          <p:cNvSpPr/>
          <p:nvPr/>
        </p:nvSpPr>
        <p:spPr>
          <a:xfrm>
            <a:off x="581021" y="50167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Walked</a:t>
            </a:r>
          </a:p>
        </p:txBody>
      </p:sp>
      <p:sp>
        <p:nvSpPr>
          <p:cNvPr id="21" name="Card 20">
            <a:extLst>
              <a:ext uri="{FF2B5EF4-FFF2-40B4-BE49-F238E27FC236}">
                <a16:creationId xmlns:a16="http://schemas.microsoft.com/office/drawing/2014/main" id="{D6545A06-3FC7-5AE9-E7DB-26E4EF0D2CA5}"/>
              </a:ext>
            </a:extLst>
          </p:cNvPr>
          <p:cNvSpPr/>
          <p:nvPr/>
        </p:nvSpPr>
        <p:spPr>
          <a:xfrm>
            <a:off x="2181221" y="50167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was</a:t>
            </a:r>
          </a:p>
        </p:txBody>
      </p:sp>
      <p:sp>
        <p:nvSpPr>
          <p:cNvPr id="22" name="Card 21">
            <a:extLst>
              <a:ext uri="{FF2B5EF4-FFF2-40B4-BE49-F238E27FC236}">
                <a16:creationId xmlns:a16="http://schemas.microsoft.com/office/drawing/2014/main" id="{FFFDD5E1-260A-92D7-3A5F-71620B9BDC51}"/>
              </a:ext>
            </a:extLst>
          </p:cNvPr>
          <p:cNvSpPr/>
          <p:nvPr/>
        </p:nvSpPr>
        <p:spPr>
          <a:xfrm>
            <a:off x="3781421" y="50167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made</a:t>
            </a:r>
          </a:p>
        </p:txBody>
      </p:sp>
      <p:sp>
        <p:nvSpPr>
          <p:cNvPr id="23" name="Card 22">
            <a:extLst>
              <a:ext uri="{FF2B5EF4-FFF2-40B4-BE49-F238E27FC236}">
                <a16:creationId xmlns:a16="http://schemas.microsoft.com/office/drawing/2014/main" id="{AD19C6BB-2B29-C599-538B-7223AE57204D}"/>
              </a:ext>
            </a:extLst>
          </p:cNvPr>
          <p:cNvSpPr/>
          <p:nvPr/>
        </p:nvSpPr>
        <p:spPr>
          <a:xfrm>
            <a:off x="5381621" y="50167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Dubai" panose="02040603050505030304"/>
                <a:cs typeface="Arial" panose="020B0604020202020204" pitchFamily="34" charset="0"/>
              </a:rPr>
              <a:t>are</a:t>
            </a:r>
            <a:endParaRPr kumimoji="0" lang="en-GB" sz="28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Dubai" panose="02040603050505030304"/>
              <a:cs typeface="Arial" panose="020B0604020202020204" pitchFamily="34" charset="0"/>
            </a:endParaRPr>
          </a:p>
        </p:txBody>
      </p:sp>
      <p:sp>
        <p:nvSpPr>
          <p:cNvPr id="24" name="Card 23">
            <a:extLst>
              <a:ext uri="{FF2B5EF4-FFF2-40B4-BE49-F238E27FC236}">
                <a16:creationId xmlns:a16="http://schemas.microsoft.com/office/drawing/2014/main" id="{CE48450D-412C-A276-A376-C64F0FECFA16}"/>
              </a:ext>
            </a:extLst>
          </p:cNvPr>
          <p:cNvSpPr/>
          <p:nvPr/>
        </p:nvSpPr>
        <p:spPr>
          <a:xfrm>
            <a:off x="6981821" y="50167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is</a:t>
            </a:r>
          </a:p>
        </p:txBody>
      </p:sp>
      <p:sp>
        <p:nvSpPr>
          <p:cNvPr id="25" name="Card 24">
            <a:extLst>
              <a:ext uri="{FF2B5EF4-FFF2-40B4-BE49-F238E27FC236}">
                <a16:creationId xmlns:a16="http://schemas.microsoft.com/office/drawing/2014/main" id="{06786A7A-05CB-A128-58C3-918AC7E6806D}"/>
              </a:ext>
            </a:extLst>
          </p:cNvPr>
          <p:cNvSpPr/>
          <p:nvPr/>
        </p:nvSpPr>
        <p:spPr>
          <a:xfrm>
            <a:off x="8582021" y="5016709"/>
            <a:ext cx="1440000" cy="12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painted</a:t>
            </a:r>
          </a:p>
        </p:txBody>
      </p:sp>
      <p:sp>
        <p:nvSpPr>
          <p:cNvPr id="26" name="Number 1">
            <a:extLst>
              <a:ext uri="{FF2B5EF4-FFF2-40B4-BE49-F238E27FC236}">
                <a16:creationId xmlns:a16="http://schemas.microsoft.com/office/drawing/2014/main" id="{1B7E5685-E801-BA51-6A4D-D0EA29A468C6}"/>
              </a:ext>
            </a:extLst>
          </p:cNvPr>
          <p:cNvSpPr/>
          <p:nvPr/>
        </p:nvSpPr>
        <p:spPr>
          <a:xfrm>
            <a:off x="581021" y="778040"/>
            <a:ext cx="15201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Number 2">
            <a:extLst>
              <a:ext uri="{FF2B5EF4-FFF2-40B4-BE49-F238E27FC236}">
                <a16:creationId xmlns:a16="http://schemas.microsoft.com/office/drawing/2014/main" id="{49EB2969-ED94-352E-26B2-60DDC63FF525}"/>
              </a:ext>
            </a:extLst>
          </p:cNvPr>
          <p:cNvSpPr/>
          <p:nvPr/>
        </p:nvSpPr>
        <p:spPr>
          <a:xfrm>
            <a:off x="2181221" y="813339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Number 3">
            <a:extLst>
              <a:ext uri="{FF2B5EF4-FFF2-40B4-BE49-F238E27FC236}">
                <a16:creationId xmlns:a16="http://schemas.microsoft.com/office/drawing/2014/main" id="{C6CDE843-C370-6A91-ED6A-473CC89BD460}"/>
              </a:ext>
            </a:extLst>
          </p:cNvPr>
          <p:cNvSpPr/>
          <p:nvPr/>
        </p:nvSpPr>
        <p:spPr>
          <a:xfrm>
            <a:off x="3755623" y="811741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Number 4">
            <a:extLst>
              <a:ext uri="{FF2B5EF4-FFF2-40B4-BE49-F238E27FC236}">
                <a16:creationId xmlns:a16="http://schemas.microsoft.com/office/drawing/2014/main" id="{9DDF89FB-A57B-43F8-F070-2C74225408B9}"/>
              </a:ext>
            </a:extLst>
          </p:cNvPr>
          <p:cNvSpPr/>
          <p:nvPr/>
        </p:nvSpPr>
        <p:spPr>
          <a:xfrm>
            <a:off x="5487519" y="835038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Number 5">
            <a:extLst>
              <a:ext uri="{FF2B5EF4-FFF2-40B4-BE49-F238E27FC236}">
                <a16:creationId xmlns:a16="http://schemas.microsoft.com/office/drawing/2014/main" id="{3B2E4596-D121-541B-83EC-FF95EF1710E3}"/>
              </a:ext>
            </a:extLst>
          </p:cNvPr>
          <p:cNvSpPr/>
          <p:nvPr/>
        </p:nvSpPr>
        <p:spPr>
          <a:xfrm>
            <a:off x="7061921" y="810199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1" name="Number 6">
            <a:extLst>
              <a:ext uri="{FF2B5EF4-FFF2-40B4-BE49-F238E27FC236}">
                <a16:creationId xmlns:a16="http://schemas.microsoft.com/office/drawing/2014/main" id="{F18E0BB1-C0EF-71B8-4E08-5926D07FBDB6}"/>
              </a:ext>
            </a:extLst>
          </p:cNvPr>
          <p:cNvSpPr/>
          <p:nvPr/>
        </p:nvSpPr>
        <p:spPr>
          <a:xfrm>
            <a:off x="8582021" y="792870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2" name="Number 7">
            <a:extLst>
              <a:ext uri="{FF2B5EF4-FFF2-40B4-BE49-F238E27FC236}">
                <a16:creationId xmlns:a16="http://schemas.microsoft.com/office/drawing/2014/main" id="{75877892-83CD-4262-A1E3-4BAAB83C19BE}"/>
              </a:ext>
            </a:extLst>
          </p:cNvPr>
          <p:cNvSpPr/>
          <p:nvPr/>
        </p:nvSpPr>
        <p:spPr>
          <a:xfrm>
            <a:off x="630896" y="2187358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3" name="Number 8">
            <a:extLst>
              <a:ext uri="{FF2B5EF4-FFF2-40B4-BE49-F238E27FC236}">
                <a16:creationId xmlns:a16="http://schemas.microsoft.com/office/drawing/2014/main" id="{977B5D6B-9C88-224E-6D40-AE2C5B13031A}"/>
              </a:ext>
            </a:extLst>
          </p:cNvPr>
          <p:cNvSpPr/>
          <p:nvPr/>
        </p:nvSpPr>
        <p:spPr>
          <a:xfrm>
            <a:off x="2188347" y="2137854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4" name="Number 9">
            <a:extLst>
              <a:ext uri="{FF2B5EF4-FFF2-40B4-BE49-F238E27FC236}">
                <a16:creationId xmlns:a16="http://schemas.microsoft.com/office/drawing/2014/main" id="{C88310C6-C9E6-E25A-0B78-801E28905317}"/>
              </a:ext>
            </a:extLst>
          </p:cNvPr>
          <p:cNvSpPr/>
          <p:nvPr/>
        </p:nvSpPr>
        <p:spPr>
          <a:xfrm>
            <a:off x="3795673" y="2169000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5" name="Number 10">
            <a:extLst>
              <a:ext uri="{FF2B5EF4-FFF2-40B4-BE49-F238E27FC236}">
                <a16:creationId xmlns:a16="http://schemas.microsoft.com/office/drawing/2014/main" id="{C07B7D6D-520F-EA6E-0D48-F0CE7FA09054}"/>
              </a:ext>
            </a:extLst>
          </p:cNvPr>
          <p:cNvSpPr/>
          <p:nvPr/>
        </p:nvSpPr>
        <p:spPr>
          <a:xfrm>
            <a:off x="5468105" y="2200807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6" name="Number 11">
            <a:extLst>
              <a:ext uri="{FF2B5EF4-FFF2-40B4-BE49-F238E27FC236}">
                <a16:creationId xmlns:a16="http://schemas.microsoft.com/office/drawing/2014/main" id="{B707A79B-7156-302E-D596-3889C349399F}"/>
              </a:ext>
            </a:extLst>
          </p:cNvPr>
          <p:cNvSpPr/>
          <p:nvPr/>
        </p:nvSpPr>
        <p:spPr>
          <a:xfrm>
            <a:off x="7032452" y="2137854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7" name="Number 12">
            <a:extLst>
              <a:ext uri="{FF2B5EF4-FFF2-40B4-BE49-F238E27FC236}">
                <a16:creationId xmlns:a16="http://schemas.microsoft.com/office/drawing/2014/main" id="{70EE2AE0-2238-8520-0193-61473B0BA0F9}"/>
              </a:ext>
            </a:extLst>
          </p:cNvPr>
          <p:cNvSpPr/>
          <p:nvPr/>
        </p:nvSpPr>
        <p:spPr>
          <a:xfrm>
            <a:off x="8619884" y="2153022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8" name="Number 13">
            <a:extLst>
              <a:ext uri="{FF2B5EF4-FFF2-40B4-BE49-F238E27FC236}">
                <a16:creationId xmlns:a16="http://schemas.microsoft.com/office/drawing/2014/main" id="{26EB5CA8-F0C0-65DF-58AE-945E50C87FDE}"/>
              </a:ext>
            </a:extLst>
          </p:cNvPr>
          <p:cNvSpPr/>
          <p:nvPr/>
        </p:nvSpPr>
        <p:spPr>
          <a:xfrm>
            <a:off x="593920" y="3587959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9" name="Number 14">
            <a:extLst>
              <a:ext uri="{FF2B5EF4-FFF2-40B4-BE49-F238E27FC236}">
                <a16:creationId xmlns:a16="http://schemas.microsoft.com/office/drawing/2014/main" id="{287DF271-A292-36EA-DC61-424F5F7D60CE}"/>
              </a:ext>
            </a:extLst>
          </p:cNvPr>
          <p:cNvSpPr/>
          <p:nvPr/>
        </p:nvSpPr>
        <p:spPr>
          <a:xfrm>
            <a:off x="2129625" y="3565386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40" name="Number 15">
            <a:extLst>
              <a:ext uri="{FF2B5EF4-FFF2-40B4-BE49-F238E27FC236}">
                <a16:creationId xmlns:a16="http://schemas.microsoft.com/office/drawing/2014/main" id="{2A7D12E0-71B1-B285-567A-E24A2056FD60}"/>
              </a:ext>
            </a:extLst>
          </p:cNvPr>
          <p:cNvSpPr/>
          <p:nvPr/>
        </p:nvSpPr>
        <p:spPr>
          <a:xfrm>
            <a:off x="3794320" y="3564141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41" name="Number 16">
            <a:extLst>
              <a:ext uri="{FF2B5EF4-FFF2-40B4-BE49-F238E27FC236}">
                <a16:creationId xmlns:a16="http://schemas.microsoft.com/office/drawing/2014/main" id="{C5F75E7E-5C5B-1BB7-A14B-EF62449D20DC}"/>
              </a:ext>
            </a:extLst>
          </p:cNvPr>
          <p:cNvSpPr/>
          <p:nvPr/>
        </p:nvSpPr>
        <p:spPr>
          <a:xfrm>
            <a:off x="5394520" y="3608758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42" name="Number 17">
            <a:extLst>
              <a:ext uri="{FF2B5EF4-FFF2-40B4-BE49-F238E27FC236}">
                <a16:creationId xmlns:a16="http://schemas.microsoft.com/office/drawing/2014/main" id="{15D74075-5E83-C75D-5EEC-304BF863E529}"/>
              </a:ext>
            </a:extLst>
          </p:cNvPr>
          <p:cNvSpPr/>
          <p:nvPr/>
        </p:nvSpPr>
        <p:spPr>
          <a:xfrm>
            <a:off x="6956023" y="3577996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43" name="Number 18">
            <a:extLst>
              <a:ext uri="{FF2B5EF4-FFF2-40B4-BE49-F238E27FC236}">
                <a16:creationId xmlns:a16="http://schemas.microsoft.com/office/drawing/2014/main" id="{6536AABF-0006-530F-1BFE-BACE58DA3FFC}"/>
              </a:ext>
            </a:extLst>
          </p:cNvPr>
          <p:cNvSpPr/>
          <p:nvPr/>
        </p:nvSpPr>
        <p:spPr>
          <a:xfrm>
            <a:off x="8619884" y="3587959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4" name="Number 19">
            <a:extLst>
              <a:ext uri="{FF2B5EF4-FFF2-40B4-BE49-F238E27FC236}">
                <a16:creationId xmlns:a16="http://schemas.microsoft.com/office/drawing/2014/main" id="{2472C5BE-43F2-5042-53FE-DE468E774B6C}"/>
              </a:ext>
            </a:extLst>
          </p:cNvPr>
          <p:cNvSpPr/>
          <p:nvPr/>
        </p:nvSpPr>
        <p:spPr>
          <a:xfrm>
            <a:off x="555706" y="5039282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45" name="Number 20">
            <a:extLst>
              <a:ext uri="{FF2B5EF4-FFF2-40B4-BE49-F238E27FC236}">
                <a16:creationId xmlns:a16="http://schemas.microsoft.com/office/drawing/2014/main" id="{6F5C6F37-C34F-F7F4-1F48-67688BDBAF9A}"/>
              </a:ext>
            </a:extLst>
          </p:cNvPr>
          <p:cNvSpPr/>
          <p:nvPr/>
        </p:nvSpPr>
        <p:spPr>
          <a:xfrm>
            <a:off x="2146732" y="5016709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6" name="Number 21">
            <a:extLst>
              <a:ext uri="{FF2B5EF4-FFF2-40B4-BE49-F238E27FC236}">
                <a16:creationId xmlns:a16="http://schemas.microsoft.com/office/drawing/2014/main" id="{37466F7F-3E59-FDDA-1909-DFC8A46EEF7E}"/>
              </a:ext>
            </a:extLst>
          </p:cNvPr>
          <p:cNvSpPr/>
          <p:nvPr/>
        </p:nvSpPr>
        <p:spPr>
          <a:xfrm>
            <a:off x="3815910" y="5016709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47" name="Number 22">
            <a:extLst>
              <a:ext uri="{FF2B5EF4-FFF2-40B4-BE49-F238E27FC236}">
                <a16:creationId xmlns:a16="http://schemas.microsoft.com/office/drawing/2014/main" id="{1A783E83-AAB2-8D6F-D561-75EABD6783E3}"/>
              </a:ext>
            </a:extLst>
          </p:cNvPr>
          <p:cNvSpPr/>
          <p:nvPr/>
        </p:nvSpPr>
        <p:spPr>
          <a:xfrm>
            <a:off x="5428646" y="4995910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48" name="Number 23">
            <a:extLst>
              <a:ext uri="{FF2B5EF4-FFF2-40B4-BE49-F238E27FC236}">
                <a16:creationId xmlns:a16="http://schemas.microsoft.com/office/drawing/2014/main" id="{85EB52A0-AC89-0BFA-C26F-DF94A1908919}"/>
              </a:ext>
            </a:extLst>
          </p:cNvPr>
          <p:cNvSpPr/>
          <p:nvPr/>
        </p:nvSpPr>
        <p:spPr>
          <a:xfrm>
            <a:off x="6981821" y="5007964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49" name="Number 24">
            <a:extLst>
              <a:ext uri="{FF2B5EF4-FFF2-40B4-BE49-F238E27FC236}">
                <a16:creationId xmlns:a16="http://schemas.microsoft.com/office/drawing/2014/main" id="{352B0FA5-C3C0-196B-6C11-EFCBB8D9804F}"/>
              </a:ext>
            </a:extLst>
          </p:cNvPr>
          <p:cNvSpPr/>
          <p:nvPr/>
        </p:nvSpPr>
        <p:spPr>
          <a:xfrm>
            <a:off x="8619884" y="5039282"/>
            <a:ext cx="1440000" cy="1260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9D47394E-216F-2E31-6676-E31EC478E1D1}"/>
              </a:ext>
            </a:extLst>
          </p:cNvPr>
          <p:cNvSpPr/>
          <p:nvPr/>
        </p:nvSpPr>
        <p:spPr>
          <a:xfrm>
            <a:off x="-794479" y="0"/>
            <a:ext cx="12192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4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ＭＳ Ｐゴシック" panose="020B0600070205080204" pitchFamily="34" charset="-128"/>
                <a:cs typeface="Arial" panose="020B0604020202020204" pitchFamily="34" charset="0"/>
              </a:rPr>
              <a:t>Memory</a:t>
            </a:r>
            <a:endParaRPr kumimoji="0" lang="ja-JP" altLang="en-US" sz="40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Dubai" panose="02040603050505030304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1" name="Hide All Button">
            <a:extLst>
              <a:ext uri="{FF2B5EF4-FFF2-40B4-BE49-F238E27FC236}">
                <a16:creationId xmlns:a16="http://schemas.microsoft.com/office/drawing/2014/main" id="{DBCDBEE6-3E93-4739-D796-5FA31B143992}"/>
              </a:ext>
            </a:extLst>
          </p:cNvPr>
          <p:cNvSpPr/>
          <p:nvPr/>
        </p:nvSpPr>
        <p:spPr>
          <a:xfrm>
            <a:off x="10677521" y="794510"/>
            <a:ext cx="1440000" cy="36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+mn-cs"/>
              </a:rPr>
              <a:t>Hide All</a:t>
            </a:r>
          </a:p>
        </p:txBody>
      </p:sp>
      <p:sp>
        <p:nvSpPr>
          <p:cNvPr id="52" name="Show All Button">
            <a:extLst>
              <a:ext uri="{FF2B5EF4-FFF2-40B4-BE49-F238E27FC236}">
                <a16:creationId xmlns:a16="http://schemas.microsoft.com/office/drawing/2014/main" id="{1C711E06-5FDA-16A9-5516-DFF28EF6776F}"/>
              </a:ext>
            </a:extLst>
          </p:cNvPr>
          <p:cNvSpPr/>
          <p:nvPr/>
        </p:nvSpPr>
        <p:spPr>
          <a:xfrm>
            <a:off x="10677521" y="1642835"/>
            <a:ext cx="1440000" cy="35999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Dubai" panose="02040603050505030304"/>
                <a:ea typeface="+mn-ea"/>
                <a:cs typeface="+mn-cs"/>
              </a:rPr>
              <a:t>Show All</a:t>
            </a:r>
          </a:p>
        </p:txBody>
      </p:sp>
    </p:spTree>
    <p:extLst>
      <p:ext uri="{BB962C8B-B14F-4D97-AF65-F5344CB8AC3E}">
        <p14:creationId xmlns:p14="http://schemas.microsoft.com/office/powerpoint/2010/main" val="224651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1000"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6" fill="hold">
                      <p:stCondLst>
                        <p:cond delay="0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7" grpId="0" animBg="1"/>
      <p:bldP spid="27" grpId="1" animBg="1"/>
      <p:bldP spid="27" grpId="2" animBg="1"/>
      <p:bldP spid="27" grpId="3" animBg="1"/>
      <p:bldP spid="28" grpId="0" animBg="1"/>
      <p:bldP spid="28" grpId="1" animBg="1"/>
      <p:bldP spid="28" grpId="2" animBg="1"/>
      <p:bldP spid="28" grpId="3" animBg="1"/>
      <p:bldP spid="29" grpId="0" animBg="1"/>
      <p:bldP spid="29" grpId="1" animBg="1"/>
      <p:bldP spid="29" grpId="2" animBg="1"/>
      <p:bldP spid="29" grpId="3" animBg="1"/>
      <p:bldP spid="30" grpId="0" animBg="1"/>
      <p:bldP spid="30" grpId="1" animBg="1"/>
      <p:bldP spid="30" grpId="2" animBg="1"/>
      <p:bldP spid="30" grpId="3" animBg="1"/>
      <p:bldP spid="31" grpId="0" animBg="1"/>
      <p:bldP spid="31" grpId="1" animBg="1"/>
      <p:bldP spid="31" grpId="2" animBg="1"/>
      <p:bldP spid="31" grpId="3" animBg="1"/>
      <p:bldP spid="32" grpId="0" animBg="1"/>
      <p:bldP spid="32" grpId="1" animBg="1"/>
      <p:bldP spid="32" grpId="2" animBg="1"/>
      <p:bldP spid="32" grpId="3" animBg="1"/>
      <p:bldP spid="33" grpId="0" animBg="1"/>
      <p:bldP spid="33" grpId="1" animBg="1"/>
      <p:bldP spid="33" grpId="2" animBg="1"/>
      <p:bldP spid="33" grpId="3" animBg="1"/>
      <p:bldP spid="34" grpId="0" animBg="1"/>
      <p:bldP spid="34" grpId="1" animBg="1"/>
      <p:bldP spid="34" grpId="2" animBg="1"/>
      <p:bldP spid="34" grpId="3" animBg="1"/>
      <p:bldP spid="35" grpId="0" animBg="1"/>
      <p:bldP spid="35" grpId="1" animBg="1"/>
      <p:bldP spid="35" grpId="2" animBg="1"/>
      <p:bldP spid="35" grpId="3" animBg="1"/>
      <p:bldP spid="36" grpId="0" animBg="1"/>
      <p:bldP spid="36" grpId="1" animBg="1"/>
      <p:bldP spid="36" grpId="2" animBg="1"/>
      <p:bldP spid="36" grpId="3" animBg="1"/>
      <p:bldP spid="37" grpId="0" animBg="1"/>
      <p:bldP spid="37" grpId="1" animBg="1"/>
      <p:bldP spid="37" grpId="2" animBg="1"/>
      <p:bldP spid="37" grpId="3" animBg="1"/>
      <p:bldP spid="38" grpId="0" animBg="1"/>
      <p:bldP spid="38" grpId="1" animBg="1"/>
      <p:bldP spid="38" grpId="2" animBg="1"/>
      <p:bldP spid="38" grpId="3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0" grpId="2" animBg="1"/>
      <p:bldP spid="40" grpId="3" animBg="1"/>
      <p:bldP spid="41" grpId="0" animBg="1"/>
      <p:bldP spid="41" grpId="1" animBg="1"/>
      <p:bldP spid="41" grpId="2" animBg="1"/>
      <p:bldP spid="41" grpId="3" animBg="1"/>
      <p:bldP spid="42" grpId="0" animBg="1"/>
      <p:bldP spid="42" grpId="1" animBg="1"/>
      <p:bldP spid="42" grpId="2" animBg="1"/>
      <p:bldP spid="42" grpId="3" animBg="1"/>
      <p:bldP spid="43" grpId="0" animBg="1"/>
      <p:bldP spid="43" grpId="1" animBg="1"/>
      <p:bldP spid="43" grpId="2" animBg="1"/>
      <p:bldP spid="43" grpId="3" animBg="1"/>
      <p:bldP spid="44" grpId="0" animBg="1"/>
      <p:bldP spid="44" grpId="1" animBg="1"/>
      <p:bldP spid="44" grpId="2" animBg="1"/>
      <p:bldP spid="44" grpId="3" animBg="1"/>
      <p:bldP spid="45" grpId="0" animBg="1"/>
      <p:bldP spid="45" grpId="1" animBg="1"/>
      <p:bldP spid="45" grpId="2" animBg="1"/>
      <p:bldP spid="45" grpId="3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47" grpId="2" animBg="1"/>
      <p:bldP spid="47" grpId="3" animBg="1"/>
      <p:bldP spid="48" grpId="0" animBg="1"/>
      <p:bldP spid="48" grpId="1" animBg="1"/>
      <p:bldP spid="48" grpId="2" animBg="1"/>
      <p:bldP spid="48" grpId="3" animBg="1"/>
      <p:bldP spid="49" grpId="0" animBg="1"/>
      <p:bldP spid="49" grpId="1" animBg="1"/>
      <p:bldP spid="49" grpId="2" animBg="1"/>
      <p:bldP spid="49" grpId="3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3415039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have a sleepover,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go camping,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have a barbecue,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sing karaoke,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go bowling, </a:t>
            </a:r>
          </a:p>
          <a:p>
            <a:r>
              <a:rPr lang="en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make paper crafts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939989" y="1815293"/>
            <a:ext cx="6998299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pPr marL="228600"/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went camping last week.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28).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44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gallery.yopriceville.com/var/albums/Free-Clipart-Pictures/Grass-Grounds-Coverings-PNG-Clipart/Grass_with_Daisies_and_Ladybugs_PNG_Clipart_Picture.png?m=1399681010">
            <a:extLst>
              <a:ext uri="{FF2B5EF4-FFF2-40B4-BE49-F238E27FC236}">
                <a16:creationId xmlns:a16="http://schemas.microsoft.com/office/drawing/2014/main" id="{766F5028-8D44-0308-2AC3-2C84650AE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1" y="2009688"/>
            <a:ext cx="12193421" cy="213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sp7.fotolog.com/photo/39/33/45/jabalibikingo/1207070141_f.jpg">
            <a:extLst>
              <a:ext uri="{FF2B5EF4-FFF2-40B4-BE49-F238E27FC236}">
                <a16:creationId xmlns:a16="http://schemas.microsoft.com/office/drawing/2014/main" id="{74389CC4-4E5E-30E0-96BB-135712C00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00">
                        <a14:foregroundMark x1="77000" y1="26681" x2="77600" y2="31513"/>
                        <a14:foregroundMark x1="9800" y1="79832" x2="16400" y2="81303"/>
                        <a14:foregroundMark x1="2400" y1="92227" x2="6200" y2="92647"/>
                        <a14:foregroundMark x1="55800" y1="84664" x2="59400" y2="85294"/>
                        <a14:backgroundMark x1="30600" y1="40336" x2="29800" y2="3949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77056"/>
            <a:ext cx="4740323" cy="4512788"/>
          </a:xfrm>
          <a:prstGeom prst="rect">
            <a:avLst/>
          </a:prstGeom>
          <a:noFill/>
          <a:effectLst>
            <a:outerShdw blurRad="76200" dist="393700" dir="1794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0D0E2F4-DAD6-4DD2-33EE-26E1CA9A11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372" y="5308237"/>
            <a:ext cx="1579767" cy="7885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4 Imagen">
            <a:extLst>
              <a:ext uri="{FF2B5EF4-FFF2-40B4-BE49-F238E27FC236}">
                <a16:creationId xmlns:a16="http://schemas.microsoft.com/office/drawing/2014/main" id="{C2369E4F-B764-E019-CE9E-01A7CEA9F3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45" y="634881"/>
            <a:ext cx="6208928" cy="98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31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home1.org/wp-content/uploads/2013/03/farm-fence-cartoon2.jpg">
            <a:extLst>
              <a:ext uri="{FF2B5EF4-FFF2-40B4-BE49-F238E27FC236}">
                <a16:creationId xmlns:a16="http://schemas.microsoft.com/office/drawing/2014/main" id="{F172332C-B7A2-D895-2FF7-B192CF662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8"/>
          <a:stretch/>
        </p:blipFill>
        <p:spPr bwMode="auto">
          <a:xfrm>
            <a:off x="2159111" y="2312738"/>
            <a:ext cx="7800708" cy="259228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11 Grupo">
            <a:extLst>
              <a:ext uri="{FF2B5EF4-FFF2-40B4-BE49-F238E27FC236}">
                <a16:creationId xmlns:a16="http://schemas.microsoft.com/office/drawing/2014/main" id="{03265835-A4C0-4E25-C750-897F6EED3A53}"/>
              </a:ext>
            </a:extLst>
          </p:cNvPr>
          <p:cNvGrpSpPr/>
          <p:nvPr/>
        </p:nvGrpSpPr>
        <p:grpSpPr>
          <a:xfrm>
            <a:off x="4886515" y="5593590"/>
            <a:ext cx="1868466" cy="1646926"/>
            <a:chOff x="3477440" y="5413708"/>
            <a:chExt cx="1868466" cy="1646926"/>
          </a:xfrm>
        </p:grpSpPr>
        <p:sp>
          <p:nvSpPr>
            <p:cNvPr id="4" name="3 Forma libre">
              <a:extLst>
                <a:ext uri="{FF2B5EF4-FFF2-40B4-BE49-F238E27FC236}">
                  <a16:creationId xmlns:a16="http://schemas.microsoft.com/office/drawing/2014/main" id="{4E088433-B301-C2F2-3FD5-668C9E756162}"/>
                </a:ext>
              </a:extLst>
            </p:cNvPr>
            <p:cNvSpPr/>
            <p:nvPr/>
          </p:nvSpPr>
          <p:spPr>
            <a:xfrm>
              <a:off x="3481560" y="5413708"/>
              <a:ext cx="1842542" cy="1646926"/>
            </a:xfrm>
            <a:custGeom>
              <a:avLst/>
              <a:gdLst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70245 w 1842542"/>
                <a:gd name="connsiteY10" fmla="*/ 779127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465991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42542" h="1646926">
                  <a:moveTo>
                    <a:pt x="676282" y="1582691"/>
                  </a:moveTo>
                  <a:cubicBezTo>
                    <a:pt x="597773" y="1501873"/>
                    <a:pt x="701682" y="1245563"/>
                    <a:pt x="676282" y="1139345"/>
                  </a:cubicBezTo>
                  <a:cubicBezTo>
                    <a:pt x="650882" y="1033127"/>
                    <a:pt x="600082" y="1021582"/>
                    <a:pt x="523882" y="945382"/>
                  </a:cubicBezTo>
                  <a:cubicBezTo>
                    <a:pt x="447682" y="869182"/>
                    <a:pt x="302209" y="776818"/>
                    <a:pt x="219082" y="682145"/>
                  </a:cubicBezTo>
                  <a:cubicBezTo>
                    <a:pt x="135955" y="587472"/>
                    <a:pt x="57445" y="467399"/>
                    <a:pt x="25118" y="377345"/>
                  </a:cubicBezTo>
                  <a:cubicBezTo>
                    <a:pt x="-7209" y="287290"/>
                    <a:pt x="-9518" y="197236"/>
                    <a:pt x="25118" y="141818"/>
                  </a:cubicBezTo>
                  <a:cubicBezTo>
                    <a:pt x="59754" y="86400"/>
                    <a:pt x="186754" y="56381"/>
                    <a:pt x="232936" y="44836"/>
                  </a:cubicBezTo>
                  <a:cubicBezTo>
                    <a:pt x="279118" y="33291"/>
                    <a:pt x="276809" y="42527"/>
                    <a:pt x="302209" y="72545"/>
                  </a:cubicBezTo>
                  <a:cubicBezTo>
                    <a:pt x="327609" y="102563"/>
                    <a:pt x="327609" y="137200"/>
                    <a:pt x="385336" y="224945"/>
                  </a:cubicBezTo>
                  <a:cubicBezTo>
                    <a:pt x="443063" y="312690"/>
                    <a:pt x="574682" y="495109"/>
                    <a:pt x="648573" y="599018"/>
                  </a:cubicBezTo>
                  <a:cubicBezTo>
                    <a:pt x="722464" y="702927"/>
                    <a:pt x="754790" y="806836"/>
                    <a:pt x="828681" y="848400"/>
                  </a:cubicBezTo>
                  <a:cubicBezTo>
                    <a:pt x="902572" y="889964"/>
                    <a:pt x="1006482" y="899200"/>
                    <a:pt x="1091918" y="848400"/>
                  </a:cubicBezTo>
                  <a:cubicBezTo>
                    <a:pt x="1177355" y="797600"/>
                    <a:pt x="1274336" y="661364"/>
                    <a:pt x="1341300" y="543600"/>
                  </a:cubicBezTo>
                  <a:cubicBezTo>
                    <a:pt x="1408264" y="425836"/>
                    <a:pt x="1459064" y="231872"/>
                    <a:pt x="1493700" y="141818"/>
                  </a:cubicBezTo>
                  <a:cubicBezTo>
                    <a:pt x="1528336" y="51764"/>
                    <a:pt x="1500627" y="17127"/>
                    <a:pt x="1549118" y="3273"/>
                  </a:cubicBezTo>
                  <a:cubicBezTo>
                    <a:pt x="1597609" y="-10581"/>
                    <a:pt x="1736154" y="21746"/>
                    <a:pt x="1784645" y="58691"/>
                  </a:cubicBezTo>
                  <a:cubicBezTo>
                    <a:pt x="1833136" y="95636"/>
                    <a:pt x="1849300" y="139509"/>
                    <a:pt x="1840064" y="224945"/>
                  </a:cubicBezTo>
                  <a:cubicBezTo>
                    <a:pt x="1830828" y="310381"/>
                    <a:pt x="1791572" y="446618"/>
                    <a:pt x="1729227" y="571309"/>
                  </a:cubicBezTo>
                  <a:cubicBezTo>
                    <a:pt x="1666882" y="696000"/>
                    <a:pt x="1558355" y="873800"/>
                    <a:pt x="1465991" y="973091"/>
                  </a:cubicBezTo>
                  <a:cubicBezTo>
                    <a:pt x="1373627" y="1072382"/>
                    <a:pt x="1225845" y="1090855"/>
                    <a:pt x="1175045" y="1167055"/>
                  </a:cubicBezTo>
                  <a:cubicBezTo>
                    <a:pt x="1124245" y="1243255"/>
                    <a:pt x="1165809" y="1354091"/>
                    <a:pt x="1161191" y="1430291"/>
                  </a:cubicBezTo>
                  <a:cubicBezTo>
                    <a:pt x="1156573" y="1506491"/>
                    <a:pt x="1225845" y="1591928"/>
                    <a:pt x="1147336" y="1624255"/>
                  </a:cubicBezTo>
                  <a:cubicBezTo>
                    <a:pt x="1068827" y="1656582"/>
                    <a:pt x="754791" y="1663509"/>
                    <a:pt x="676282" y="158269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96600">
                    <a:shade val="30000"/>
                    <a:satMod val="115000"/>
                  </a:srgbClr>
                </a:gs>
                <a:gs pos="50000">
                  <a:srgbClr val="996600">
                    <a:shade val="67500"/>
                    <a:satMod val="115000"/>
                  </a:srgbClr>
                </a:gs>
                <a:gs pos="100000">
                  <a:srgbClr val="99660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4 Forma libre">
              <a:extLst>
                <a:ext uri="{FF2B5EF4-FFF2-40B4-BE49-F238E27FC236}">
                  <a16:creationId xmlns:a16="http://schemas.microsoft.com/office/drawing/2014/main" id="{A3364408-5BBD-B757-FC1E-61C29BBBEBE1}"/>
                </a:ext>
              </a:extLst>
            </p:cNvPr>
            <p:cNvSpPr/>
            <p:nvPr/>
          </p:nvSpPr>
          <p:spPr>
            <a:xfrm>
              <a:off x="3477440" y="5669902"/>
              <a:ext cx="658911" cy="52886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5249" y="180950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397791" y="31243"/>
                    <a:pt x="413955" y="54334"/>
                  </a:cubicBezTo>
                  <a:cubicBezTo>
                    <a:pt x="430119" y="77425"/>
                    <a:pt x="512381" y="89356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9 Forma libre">
              <a:extLst>
                <a:ext uri="{FF2B5EF4-FFF2-40B4-BE49-F238E27FC236}">
                  <a16:creationId xmlns:a16="http://schemas.microsoft.com/office/drawing/2014/main" id="{E624B07B-4AC6-EAD3-5C4F-88A7806D0F34}"/>
                </a:ext>
              </a:extLst>
            </p:cNvPr>
            <p:cNvSpPr/>
            <p:nvPr/>
          </p:nvSpPr>
          <p:spPr>
            <a:xfrm rot="3020636">
              <a:off x="4755575" y="5581451"/>
              <a:ext cx="617303" cy="56335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2408" y="182719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426995" y="5963"/>
                    <a:pt x="431001" y="43720"/>
                  </a:cubicBezTo>
                  <a:cubicBezTo>
                    <a:pt x="435007" y="81477"/>
                    <a:pt x="515222" y="87587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7" name="12 Grupo">
            <a:extLst>
              <a:ext uri="{FF2B5EF4-FFF2-40B4-BE49-F238E27FC236}">
                <a16:creationId xmlns:a16="http://schemas.microsoft.com/office/drawing/2014/main" id="{149A9635-B5D0-0583-B934-CE8E71CCD3B6}"/>
              </a:ext>
            </a:extLst>
          </p:cNvPr>
          <p:cNvGrpSpPr/>
          <p:nvPr/>
        </p:nvGrpSpPr>
        <p:grpSpPr>
          <a:xfrm>
            <a:off x="2308667" y="1055978"/>
            <a:ext cx="1699147" cy="2259883"/>
            <a:chOff x="803740" y="588064"/>
            <a:chExt cx="1699147" cy="2259883"/>
          </a:xfrm>
        </p:grpSpPr>
        <p:pic>
          <p:nvPicPr>
            <p:cNvPr id="8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3732B563-DD20-F126-213D-8B07C40724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40" y="588064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0 CuadroTexto">
              <a:extLst>
                <a:ext uri="{FF2B5EF4-FFF2-40B4-BE49-F238E27FC236}">
                  <a16:creationId xmlns:a16="http://schemas.microsoft.com/office/drawing/2014/main" id="{50E3A7DD-EE9B-9DD1-F205-6B6A3A060F47}"/>
                </a:ext>
              </a:extLst>
            </p:cNvPr>
            <p:cNvSpPr txBox="1"/>
            <p:nvPr/>
          </p:nvSpPr>
          <p:spPr>
            <a:xfrm>
              <a:off x="971600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planted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16 Grupo">
            <a:extLst>
              <a:ext uri="{FF2B5EF4-FFF2-40B4-BE49-F238E27FC236}">
                <a16:creationId xmlns:a16="http://schemas.microsoft.com/office/drawing/2014/main" id="{C823F890-6658-E7CE-4B1D-FDDEF40F100C}"/>
              </a:ext>
            </a:extLst>
          </p:cNvPr>
          <p:cNvGrpSpPr/>
          <p:nvPr/>
        </p:nvGrpSpPr>
        <p:grpSpPr>
          <a:xfrm>
            <a:off x="5074016" y="1073585"/>
            <a:ext cx="1699147" cy="2259883"/>
            <a:chOff x="3624955" y="605671"/>
            <a:chExt cx="1699147" cy="2259883"/>
          </a:xfrm>
        </p:grpSpPr>
        <p:pic>
          <p:nvPicPr>
            <p:cNvPr id="11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0C19CBAD-EBFD-1581-1E30-8A5032EEF3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955" y="605671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14 CuadroTexto">
              <a:extLst>
                <a:ext uri="{FF2B5EF4-FFF2-40B4-BE49-F238E27FC236}">
                  <a16:creationId xmlns:a16="http://schemas.microsoft.com/office/drawing/2014/main" id="{09F1E9B4-FC4D-4F0B-9B1A-21111063DEC9}"/>
                </a:ext>
              </a:extLst>
            </p:cNvPr>
            <p:cNvSpPr txBox="1"/>
            <p:nvPr/>
          </p:nvSpPr>
          <p:spPr>
            <a:xfrm>
              <a:off x="3759045" y="1628800"/>
              <a:ext cx="1399559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painted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17 Grupo">
            <a:extLst>
              <a:ext uri="{FF2B5EF4-FFF2-40B4-BE49-F238E27FC236}">
                <a16:creationId xmlns:a16="http://schemas.microsoft.com/office/drawing/2014/main" id="{06E38263-CD83-06FD-CEDC-6940C67B3834}"/>
              </a:ext>
            </a:extLst>
          </p:cNvPr>
          <p:cNvGrpSpPr/>
          <p:nvPr/>
        </p:nvGrpSpPr>
        <p:grpSpPr>
          <a:xfrm>
            <a:off x="7973455" y="1055977"/>
            <a:ext cx="1699147" cy="2259883"/>
            <a:chOff x="6564380" y="588063"/>
            <a:chExt cx="1699147" cy="2259883"/>
          </a:xfrm>
        </p:grpSpPr>
        <p:pic>
          <p:nvPicPr>
            <p:cNvPr id="14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A1A4C8B9-29CC-E56A-1AC3-1A93A329FF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4380" y="588063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15 CuadroTexto">
              <a:extLst>
                <a:ext uri="{FF2B5EF4-FFF2-40B4-BE49-F238E27FC236}">
                  <a16:creationId xmlns:a16="http://schemas.microsoft.com/office/drawing/2014/main" id="{6953E50C-60F0-CDA6-16EB-E22588BF03B8}"/>
                </a:ext>
              </a:extLst>
            </p:cNvPr>
            <p:cNvSpPr txBox="1"/>
            <p:nvPr/>
          </p:nvSpPr>
          <p:spPr>
            <a:xfrm>
              <a:off x="6729877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played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6" name="19 CuadroTexto">
            <a:extLst>
              <a:ext uri="{FF2B5EF4-FFF2-40B4-BE49-F238E27FC236}">
                <a16:creationId xmlns:a16="http://schemas.microsoft.com/office/drawing/2014/main" id="{2AD3EAF1-FA84-D1B7-6433-393C97035CDA}"/>
              </a:ext>
            </a:extLst>
          </p:cNvPr>
          <p:cNvSpPr txBox="1"/>
          <p:nvPr/>
        </p:nvSpPr>
        <p:spPr>
          <a:xfrm>
            <a:off x="2287187" y="368522"/>
            <a:ext cx="9486550" cy="715089"/>
          </a:xfrm>
          <a:prstGeom prst="roundRect">
            <a:avLst/>
          </a:prstGeom>
          <a:solidFill>
            <a:schemeClr val="bg1">
              <a:alpha val="57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/>
              <a:t>I __________ </a:t>
            </a:r>
            <a:r>
              <a:rPr lang="es-ES_tradnl" sz="3600" b="1" dirty="0" err="1"/>
              <a:t>some</a:t>
            </a:r>
            <a:r>
              <a:rPr lang="es-ES_tradnl" sz="3600" b="1" dirty="0"/>
              <a:t> </a:t>
            </a:r>
            <a:r>
              <a:rPr lang="es-ES_tradnl" sz="3600" b="1" dirty="0" err="1"/>
              <a:t>flowers</a:t>
            </a:r>
            <a:r>
              <a:rPr lang="es-ES_tradnl" sz="3600" b="1" dirty="0"/>
              <a:t> </a:t>
            </a:r>
            <a:r>
              <a:rPr lang="es-ES_tradnl" sz="3600" b="1" dirty="0" err="1"/>
              <a:t>yesterday</a:t>
            </a:r>
            <a:r>
              <a:rPr lang="es-ES_tradnl" sz="3600" b="1" dirty="0"/>
              <a:t>.</a:t>
            </a:r>
            <a:endParaRPr lang="es-ES" sz="3600" b="1" dirty="0"/>
          </a:p>
        </p:txBody>
      </p:sp>
      <p:sp>
        <p:nvSpPr>
          <p:cNvPr id="17" name="23 CuadroTexto">
            <a:extLst>
              <a:ext uri="{FF2B5EF4-FFF2-40B4-BE49-F238E27FC236}">
                <a16:creationId xmlns:a16="http://schemas.microsoft.com/office/drawing/2014/main" id="{CB3D1A6C-A61B-910B-6316-92BEC7A854FA}"/>
              </a:ext>
            </a:extLst>
          </p:cNvPr>
          <p:cNvSpPr txBox="1"/>
          <p:nvPr/>
        </p:nvSpPr>
        <p:spPr>
          <a:xfrm>
            <a:off x="3873724" y="352574"/>
            <a:ext cx="2297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err="1">
                <a:solidFill>
                  <a:srgbClr val="FF0000"/>
                </a:solidFill>
              </a:rPr>
              <a:t>planted</a:t>
            </a:r>
            <a:endParaRPr lang="es-ES" sz="3600" b="1" dirty="0">
              <a:solidFill>
                <a:srgbClr val="FF0000"/>
              </a:solidFill>
            </a:endParaRPr>
          </a:p>
        </p:txBody>
      </p:sp>
      <p:pic>
        <p:nvPicPr>
          <p:cNvPr id="18" name="Picture 8" descr="http://gallery.yopriceville.com/var/albums/Free-Clipart-Pictures/Grass-Grounds-Coverings-PNG-Clipart/Grass_with_Daisies_and_Ladybugs_PNG_Clipart_Picture.png?m=1399681010">
            <a:extLst>
              <a:ext uri="{FF2B5EF4-FFF2-40B4-BE49-F238E27FC236}">
                <a16:creationId xmlns:a16="http://schemas.microsoft.com/office/drawing/2014/main" id="{6DA66CB6-DFD2-B5AC-8D9A-DCBF51C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02" y="3300895"/>
            <a:ext cx="12042098" cy="21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20 Forma libre">
            <a:extLst>
              <a:ext uri="{FF2B5EF4-FFF2-40B4-BE49-F238E27FC236}">
                <a16:creationId xmlns:a16="http://schemas.microsoft.com/office/drawing/2014/main" id="{43B00076-9404-CAE0-84F4-404AEB0A5ED8}"/>
              </a:ext>
            </a:extLst>
          </p:cNvPr>
          <p:cNvSpPr/>
          <p:nvPr/>
        </p:nvSpPr>
        <p:spPr>
          <a:xfrm>
            <a:off x="5182789" y="6043653"/>
            <a:ext cx="1378857" cy="1596572"/>
          </a:xfrm>
          <a:custGeom>
            <a:avLst/>
            <a:gdLst>
              <a:gd name="connsiteX0" fmla="*/ 0 w 1306285"/>
              <a:gd name="connsiteY0" fmla="*/ 145143 h 1596572"/>
              <a:gd name="connsiteX1" fmla="*/ 464457 w 1306285"/>
              <a:gd name="connsiteY1" fmla="*/ 1582058 h 1596572"/>
              <a:gd name="connsiteX2" fmla="*/ 711200 w 1306285"/>
              <a:gd name="connsiteY2" fmla="*/ 1596572 h 1596572"/>
              <a:gd name="connsiteX3" fmla="*/ 1306285 w 1306285"/>
              <a:gd name="connsiteY3" fmla="*/ 58058 h 1596572"/>
              <a:gd name="connsiteX4" fmla="*/ 1233714 w 1306285"/>
              <a:gd name="connsiteY4" fmla="*/ 14515 h 1596572"/>
              <a:gd name="connsiteX5" fmla="*/ 1132114 w 1306285"/>
              <a:gd name="connsiteY5" fmla="*/ 0 h 1596572"/>
              <a:gd name="connsiteX6" fmla="*/ 595085 w 1306285"/>
              <a:gd name="connsiteY6" fmla="*/ 1436915 h 1596572"/>
              <a:gd name="connsiteX7" fmla="*/ 101600 w 1306285"/>
              <a:gd name="connsiteY7" fmla="*/ 72572 h 1596572"/>
              <a:gd name="connsiteX8" fmla="*/ 43543 w 1306285"/>
              <a:gd name="connsiteY8" fmla="*/ 43543 h 1596572"/>
              <a:gd name="connsiteX9" fmla="*/ 0 w 1306285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116115 w 1378857"/>
              <a:gd name="connsiteY8" fmla="*/ 43543 h 1596572"/>
              <a:gd name="connsiteX9" fmla="*/ 0 w 1378857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72572 w 1378857"/>
              <a:gd name="connsiteY8" fmla="*/ 43543 h 1596572"/>
              <a:gd name="connsiteX9" fmla="*/ 0 w 1378857"/>
              <a:gd name="connsiteY9" fmla="*/ 145143 h 159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8857" h="1596572">
                <a:moveTo>
                  <a:pt x="0" y="145143"/>
                </a:moveTo>
                <a:lnTo>
                  <a:pt x="537029" y="1582058"/>
                </a:lnTo>
                <a:lnTo>
                  <a:pt x="783772" y="1596572"/>
                </a:lnTo>
                <a:lnTo>
                  <a:pt x="1378857" y="58058"/>
                </a:lnTo>
                <a:lnTo>
                  <a:pt x="1306286" y="14515"/>
                </a:lnTo>
                <a:lnTo>
                  <a:pt x="1204686" y="0"/>
                </a:lnTo>
                <a:lnTo>
                  <a:pt x="667657" y="1436915"/>
                </a:lnTo>
                <a:lnTo>
                  <a:pt x="174172" y="72572"/>
                </a:lnTo>
                <a:lnTo>
                  <a:pt x="72572" y="43543"/>
                </a:lnTo>
                <a:lnTo>
                  <a:pt x="0" y="145143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Picture 6" descr="http://img3.wikia.nocookie.net/__cb20140118212124/es.pokemon/images/6/63/Piedra_p%C3%B3mez_(Dream_World).png">
            <a:extLst>
              <a:ext uri="{FF2B5EF4-FFF2-40B4-BE49-F238E27FC236}">
                <a16:creationId xmlns:a16="http://schemas.microsoft.com/office/drawing/2014/main" id="{BDD264AE-A3B2-4159-C0E2-AC91EF860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18" y="6723823"/>
            <a:ext cx="1486576" cy="14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D03F9A-594B-E362-5C19-07DD77CB1532}"/>
              </a:ext>
            </a:extLst>
          </p:cNvPr>
          <p:cNvSpPr/>
          <p:nvPr/>
        </p:nvSpPr>
        <p:spPr>
          <a:xfrm>
            <a:off x="10765625" y="5411175"/>
            <a:ext cx="1008112" cy="877217"/>
          </a:xfrm>
          <a:prstGeom prst="rightArrow">
            <a:avLst/>
          </a:prstGeom>
          <a:solidFill>
            <a:srgbClr val="00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06600"/>
                </a:solidFill>
              </a:rPr>
              <a:t>NEXT</a:t>
            </a:r>
            <a:endParaRPr lang="es-ES" sz="2000" b="1" dirty="0">
              <a:solidFill>
                <a:srgbClr val="006600"/>
              </a:solidFill>
            </a:endParaRPr>
          </a:p>
        </p:txBody>
      </p:sp>
      <p:sp>
        <p:nvSpPr>
          <p:cNvPr id="22" name="1 CuadroTexto">
            <a:extLst>
              <a:ext uri="{FF2B5EF4-FFF2-40B4-BE49-F238E27FC236}">
                <a16:creationId xmlns:a16="http://schemas.microsoft.com/office/drawing/2014/main" id="{EEE0B3B4-E9D4-D087-59FA-9828C129541C}"/>
              </a:ext>
            </a:extLst>
          </p:cNvPr>
          <p:cNvSpPr txBox="1"/>
          <p:nvPr/>
        </p:nvSpPr>
        <p:spPr>
          <a:xfrm>
            <a:off x="682947" y="5571189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</a:t>
            </a:r>
            <a:endParaRPr lang="es-ES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" descr="http://img2.wikia.nocookie.net/__cb20120114223254/villains/images/3/39/Bart-simpson.gif">
            <a:extLst>
              <a:ext uri="{FF2B5EF4-FFF2-40B4-BE49-F238E27FC236}">
                <a16:creationId xmlns:a16="http://schemas.microsoft.com/office/drawing/2014/main" id="{F4224B32-EA29-55E7-1D7C-CD496D782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600" r="90600">
                        <a14:foregroundMark x1="44000" y1="28000" x2="60200" y2="27400"/>
                        <a14:foregroundMark x1="38600" y1="83200" x2="43000" y2="84400"/>
                        <a14:foregroundMark x1="70000" y1="85200" x2="77200" y2="82800"/>
                        <a14:foregroundMark x1="67200" y1="77400" x2="69200" y2="76200"/>
                        <a14:foregroundMark x1="36600" y1="91000" x2="42800" y2="95600"/>
                        <a14:foregroundMark x1="43600" y1="43000" x2="64800" y2="41400"/>
                        <a14:foregroundMark x1="46200" y1="30800" x2="50800" y2="316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48" t="1069" r="13272" b="35763"/>
          <a:stretch/>
        </p:blipFill>
        <p:spPr bwMode="auto">
          <a:xfrm>
            <a:off x="4468907" y="3138767"/>
            <a:ext cx="3992462" cy="389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27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29635 -0.7400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18" y="-37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_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23125 -1.1490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63" y="-5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58555 -0.7926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71" y="-396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home1.org/wp-content/uploads/2013/03/farm-fence-cartoon2.jpg">
            <a:extLst>
              <a:ext uri="{FF2B5EF4-FFF2-40B4-BE49-F238E27FC236}">
                <a16:creationId xmlns:a16="http://schemas.microsoft.com/office/drawing/2014/main" id="{AC392F13-2555-4490-365C-361F1CB05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8"/>
          <a:stretch/>
        </p:blipFill>
        <p:spPr bwMode="auto">
          <a:xfrm>
            <a:off x="2638797" y="2372698"/>
            <a:ext cx="7800708" cy="259228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11 Grupo">
            <a:extLst>
              <a:ext uri="{FF2B5EF4-FFF2-40B4-BE49-F238E27FC236}">
                <a16:creationId xmlns:a16="http://schemas.microsoft.com/office/drawing/2014/main" id="{8D27BD1E-F76A-2BD2-F562-16FB662DB061}"/>
              </a:ext>
            </a:extLst>
          </p:cNvPr>
          <p:cNvGrpSpPr/>
          <p:nvPr/>
        </p:nvGrpSpPr>
        <p:grpSpPr>
          <a:xfrm>
            <a:off x="5366201" y="5653550"/>
            <a:ext cx="1868466" cy="1646926"/>
            <a:chOff x="3477440" y="5413708"/>
            <a:chExt cx="1868466" cy="1646926"/>
          </a:xfrm>
        </p:grpSpPr>
        <p:sp>
          <p:nvSpPr>
            <p:cNvPr id="4" name="3 Forma libre">
              <a:extLst>
                <a:ext uri="{FF2B5EF4-FFF2-40B4-BE49-F238E27FC236}">
                  <a16:creationId xmlns:a16="http://schemas.microsoft.com/office/drawing/2014/main" id="{D02CE0F5-356F-AAA7-CCE0-0849FC7287C1}"/>
                </a:ext>
              </a:extLst>
            </p:cNvPr>
            <p:cNvSpPr/>
            <p:nvPr/>
          </p:nvSpPr>
          <p:spPr>
            <a:xfrm>
              <a:off x="3481560" y="5413708"/>
              <a:ext cx="1842542" cy="1646926"/>
            </a:xfrm>
            <a:custGeom>
              <a:avLst/>
              <a:gdLst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70245 w 1842542"/>
                <a:gd name="connsiteY10" fmla="*/ 779127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465991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42542" h="1646926">
                  <a:moveTo>
                    <a:pt x="676282" y="1582691"/>
                  </a:moveTo>
                  <a:cubicBezTo>
                    <a:pt x="597773" y="1501873"/>
                    <a:pt x="701682" y="1245563"/>
                    <a:pt x="676282" y="1139345"/>
                  </a:cubicBezTo>
                  <a:cubicBezTo>
                    <a:pt x="650882" y="1033127"/>
                    <a:pt x="600082" y="1021582"/>
                    <a:pt x="523882" y="945382"/>
                  </a:cubicBezTo>
                  <a:cubicBezTo>
                    <a:pt x="447682" y="869182"/>
                    <a:pt x="302209" y="776818"/>
                    <a:pt x="219082" y="682145"/>
                  </a:cubicBezTo>
                  <a:cubicBezTo>
                    <a:pt x="135955" y="587472"/>
                    <a:pt x="57445" y="467399"/>
                    <a:pt x="25118" y="377345"/>
                  </a:cubicBezTo>
                  <a:cubicBezTo>
                    <a:pt x="-7209" y="287290"/>
                    <a:pt x="-9518" y="197236"/>
                    <a:pt x="25118" y="141818"/>
                  </a:cubicBezTo>
                  <a:cubicBezTo>
                    <a:pt x="59754" y="86400"/>
                    <a:pt x="186754" y="56381"/>
                    <a:pt x="232936" y="44836"/>
                  </a:cubicBezTo>
                  <a:cubicBezTo>
                    <a:pt x="279118" y="33291"/>
                    <a:pt x="276809" y="42527"/>
                    <a:pt x="302209" y="72545"/>
                  </a:cubicBezTo>
                  <a:cubicBezTo>
                    <a:pt x="327609" y="102563"/>
                    <a:pt x="327609" y="137200"/>
                    <a:pt x="385336" y="224945"/>
                  </a:cubicBezTo>
                  <a:cubicBezTo>
                    <a:pt x="443063" y="312690"/>
                    <a:pt x="574682" y="495109"/>
                    <a:pt x="648573" y="599018"/>
                  </a:cubicBezTo>
                  <a:cubicBezTo>
                    <a:pt x="722464" y="702927"/>
                    <a:pt x="754790" y="806836"/>
                    <a:pt x="828681" y="848400"/>
                  </a:cubicBezTo>
                  <a:cubicBezTo>
                    <a:pt x="902572" y="889964"/>
                    <a:pt x="1006482" y="899200"/>
                    <a:pt x="1091918" y="848400"/>
                  </a:cubicBezTo>
                  <a:cubicBezTo>
                    <a:pt x="1177355" y="797600"/>
                    <a:pt x="1274336" y="661364"/>
                    <a:pt x="1341300" y="543600"/>
                  </a:cubicBezTo>
                  <a:cubicBezTo>
                    <a:pt x="1408264" y="425836"/>
                    <a:pt x="1459064" y="231872"/>
                    <a:pt x="1493700" y="141818"/>
                  </a:cubicBezTo>
                  <a:cubicBezTo>
                    <a:pt x="1528336" y="51764"/>
                    <a:pt x="1500627" y="17127"/>
                    <a:pt x="1549118" y="3273"/>
                  </a:cubicBezTo>
                  <a:cubicBezTo>
                    <a:pt x="1597609" y="-10581"/>
                    <a:pt x="1736154" y="21746"/>
                    <a:pt x="1784645" y="58691"/>
                  </a:cubicBezTo>
                  <a:cubicBezTo>
                    <a:pt x="1833136" y="95636"/>
                    <a:pt x="1849300" y="139509"/>
                    <a:pt x="1840064" y="224945"/>
                  </a:cubicBezTo>
                  <a:cubicBezTo>
                    <a:pt x="1830828" y="310381"/>
                    <a:pt x="1791572" y="446618"/>
                    <a:pt x="1729227" y="571309"/>
                  </a:cubicBezTo>
                  <a:cubicBezTo>
                    <a:pt x="1666882" y="696000"/>
                    <a:pt x="1558355" y="873800"/>
                    <a:pt x="1465991" y="973091"/>
                  </a:cubicBezTo>
                  <a:cubicBezTo>
                    <a:pt x="1373627" y="1072382"/>
                    <a:pt x="1225845" y="1090855"/>
                    <a:pt x="1175045" y="1167055"/>
                  </a:cubicBezTo>
                  <a:cubicBezTo>
                    <a:pt x="1124245" y="1243255"/>
                    <a:pt x="1165809" y="1354091"/>
                    <a:pt x="1161191" y="1430291"/>
                  </a:cubicBezTo>
                  <a:cubicBezTo>
                    <a:pt x="1156573" y="1506491"/>
                    <a:pt x="1225845" y="1591928"/>
                    <a:pt x="1147336" y="1624255"/>
                  </a:cubicBezTo>
                  <a:cubicBezTo>
                    <a:pt x="1068827" y="1656582"/>
                    <a:pt x="754791" y="1663509"/>
                    <a:pt x="676282" y="158269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96600">
                    <a:shade val="30000"/>
                    <a:satMod val="115000"/>
                  </a:srgbClr>
                </a:gs>
                <a:gs pos="50000">
                  <a:srgbClr val="996600">
                    <a:shade val="67500"/>
                    <a:satMod val="115000"/>
                  </a:srgbClr>
                </a:gs>
                <a:gs pos="100000">
                  <a:srgbClr val="99660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4 Forma libre">
              <a:extLst>
                <a:ext uri="{FF2B5EF4-FFF2-40B4-BE49-F238E27FC236}">
                  <a16:creationId xmlns:a16="http://schemas.microsoft.com/office/drawing/2014/main" id="{2D22F4F1-2965-E610-D3A4-6084E13BA9B2}"/>
                </a:ext>
              </a:extLst>
            </p:cNvPr>
            <p:cNvSpPr/>
            <p:nvPr/>
          </p:nvSpPr>
          <p:spPr>
            <a:xfrm>
              <a:off x="3477440" y="5669902"/>
              <a:ext cx="658911" cy="52886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5249" y="180950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397791" y="31243"/>
                    <a:pt x="413955" y="54334"/>
                  </a:cubicBezTo>
                  <a:cubicBezTo>
                    <a:pt x="430119" y="77425"/>
                    <a:pt x="512381" y="89356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9 Forma libre">
              <a:extLst>
                <a:ext uri="{FF2B5EF4-FFF2-40B4-BE49-F238E27FC236}">
                  <a16:creationId xmlns:a16="http://schemas.microsoft.com/office/drawing/2014/main" id="{21743248-F2FD-DEA1-BDE6-9D45CB2A4EE3}"/>
                </a:ext>
              </a:extLst>
            </p:cNvPr>
            <p:cNvSpPr/>
            <p:nvPr/>
          </p:nvSpPr>
          <p:spPr>
            <a:xfrm rot="3020636">
              <a:off x="4755575" y="5581451"/>
              <a:ext cx="617303" cy="56335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2408" y="182719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426995" y="5963"/>
                    <a:pt x="431001" y="43720"/>
                  </a:cubicBezTo>
                  <a:cubicBezTo>
                    <a:pt x="435007" y="81477"/>
                    <a:pt x="515222" y="87587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7" name="12 Grupo">
            <a:extLst>
              <a:ext uri="{FF2B5EF4-FFF2-40B4-BE49-F238E27FC236}">
                <a16:creationId xmlns:a16="http://schemas.microsoft.com/office/drawing/2014/main" id="{20CAF740-02AA-01DD-C8E6-419838148720}"/>
              </a:ext>
            </a:extLst>
          </p:cNvPr>
          <p:cNvGrpSpPr/>
          <p:nvPr/>
        </p:nvGrpSpPr>
        <p:grpSpPr>
          <a:xfrm>
            <a:off x="8462298" y="1115938"/>
            <a:ext cx="1699147" cy="2259883"/>
            <a:chOff x="803740" y="588064"/>
            <a:chExt cx="1699147" cy="2259883"/>
          </a:xfrm>
        </p:grpSpPr>
        <p:pic>
          <p:nvPicPr>
            <p:cNvPr id="8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E968291D-DB71-1806-3A0E-E971217358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40" y="588064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0 CuadroTexto">
              <a:extLst>
                <a:ext uri="{FF2B5EF4-FFF2-40B4-BE49-F238E27FC236}">
                  <a16:creationId xmlns:a16="http://schemas.microsoft.com/office/drawing/2014/main" id="{2525BE7B-5E98-7721-2C8C-45D63E79C1FB}"/>
                </a:ext>
              </a:extLst>
            </p:cNvPr>
            <p:cNvSpPr txBox="1"/>
            <p:nvPr/>
          </p:nvSpPr>
          <p:spPr>
            <a:xfrm>
              <a:off x="971600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played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16 Grupo">
            <a:extLst>
              <a:ext uri="{FF2B5EF4-FFF2-40B4-BE49-F238E27FC236}">
                <a16:creationId xmlns:a16="http://schemas.microsoft.com/office/drawing/2014/main" id="{CE495184-60DD-0264-D56E-55347A2583A4}"/>
              </a:ext>
            </a:extLst>
          </p:cNvPr>
          <p:cNvGrpSpPr/>
          <p:nvPr/>
        </p:nvGrpSpPr>
        <p:grpSpPr>
          <a:xfrm>
            <a:off x="5553702" y="1133545"/>
            <a:ext cx="1699147" cy="2259883"/>
            <a:chOff x="3624955" y="605671"/>
            <a:chExt cx="1699147" cy="2259883"/>
          </a:xfrm>
        </p:grpSpPr>
        <p:pic>
          <p:nvPicPr>
            <p:cNvPr id="11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0F0A2302-3B79-40DA-BAB7-5A9CE8D25D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955" y="605671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14 CuadroTexto">
              <a:extLst>
                <a:ext uri="{FF2B5EF4-FFF2-40B4-BE49-F238E27FC236}">
                  <a16:creationId xmlns:a16="http://schemas.microsoft.com/office/drawing/2014/main" id="{C89A2870-1859-6A0A-C578-DC3CD672D685}"/>
                </a:ext>
              </a:extLst>
            </p:cNvPr>
            <p:cNvSpPr txBox="1"/>
            <p:nvPr/>
          </p:nvSpPr>
          <p:spPr>
            <a:xfrm>
              <a:off x="3790452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painted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17 Grupo">
            <a:extLst>
              <a:ext uri="{FF2B5EF4-FFF2-40B4-BE49-F238E27FC236}">
                <a16:creationId xmlns:a16="http://schemas.microsoft.com/office/drawing/2014/main" id="{41E6011C-BB3B-0588-A247-3B4A496BEE43}"/>
              </a:ext>
            </a:extLst>
          </p:cNvPr>
          <p:cNvGrpSpPr/>
          <p:nvPr/>
        </p:nvGrpSpPr>
        <p:grpSpPr>
          <a:xfrm>
            <a:off x="2745390" y="1133545"/>
            <a:ext cx="1699147" cy="2259883"/>
            <a:chOff x="6564380" y="588063"/>
            <a:chExt cx="1699147" cy="2259883"/>
          </a:xfrm>
        </p:grpSpPr>
        <p:pic>
          <p:nvPicPr>
            <p:cNvPr id="14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5F34846F-35CF-23C1-5653-3BF5A9F9DD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4380" y="588063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15 CuadroTexto">
              <a:extLst>
                <a:ext uri="{FF2B5EF4-FFF2-40B4-BE49-F238E27FC236}">
                  <a16:creationId xmlns:a16="http://schemas.microsoft.com/office/drawing/2014/main" id="{D00024D7-2B81-53C8-421B-F684E47DFB68}"/>
                </a:ext>
              </a:extLst>
            </p:cNvPr>
            <p:cNvSpPr txBox="1"/>
            <p:nvPr/>
          </p:nvSpPr>
          <p:spPr>
            <a:xfrm>
              <a:off x="6729877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stayed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6" name="19 CuadroTexto">
            <a:extLst>
              <a:ext uri="{FF2B5EF4-FFF2-40B4-BE49-F238E27FC236}">
                <a16:creationId xmlns:a16="http://schemas.microsoft.com/office/drawing/2014/main" id="{B90CD88E-3BC6-E8E3-13AD-27FD8718D4F7}"/>
              </a:ext>
            </a:extLst>
          </p:cNvPr>
          <p:cNvSpPr txBox="1"/>
          <p:nvPr/>
        </p:nvSpPr>
        <p:spPr>
          <a:xfrm>
            <a:off x="2766873" y="428482"/>
            <a:ext cx="7921114" cy="715089"/>
          </a:xfrm>
          <a:prstGeom prst="roundRect">
            <a:avLst/>
          </a:prstGeom>
          <a:solidFill>
            <a:schemeClr val="bg1">
              <a:alpha val="57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/>
              <a:t> </a:t>
            </a:r>
            <a:r>
              <a:rPr lang="es-ES_tradnl" sz="3600" b="1" dirty="0" err="1"/>
              <a:t>They</a:t>
            </a:r>
            <a:r>
              <a:rPr lang="es-ES_tradnl" sz="3600" b="1" dirty="0"/>
              <a:t>  __________ soccer </a:t>
            </a:r>
            <a:r>
              <a:rPr lang="es-ES_tradnl" sz="3600" b="1" dirty="0" err="1"/>
              <a:t>last</a:t>
            </a:r>
            <a:r>
              <a:rPr lang="es-ES_tradnl" sz="3600" b="1" dirty="0"/>
              <a:t> </a:t>
            </a:r>
            <a:r>
              <a:rPr lang="es-ES_tradnl" sz="3600" b="1" dirty="0" err="1"/>
              <a:t>weekend</a:t>
            </a:r>
            <a:r>
              <a:rPr lang="es-ES_tradnl" sz="3600" b="1" dirty="0"/>
              <a:t>.</a:t>
            </a:r>
            <a:endParaRPr lang="es-ES" sz="2400" b="1" dirty="0"/>
          </a:p>
        </p:txBody>
      </p:sp>
      <p:sp>
        <p:nvSpPr>
          <p:cNvPr id="17" name="23 CuadroTexto">
            <a:extLst>
              <a:ext uri="{FF2B5EF4-FFF2-40B4-BE49-F238E27FC236}">
                <a16:creationId xmlns:a16="http://schemas.microsoft.com/office/drawing/2014/main" id="{7E90246C-46F1-33A5-40EB-5B7E5BD3CD6F}"/>
              </a:ext>
            </a:extLst>
          </p:cNvPr>
          <p:cNvSpPr txBox="1"/>
          <p:nvPr/>
        </p:nvSpPr>
        <p:spPr>
          <a:xfrm>
            <a:off x="4503447" y="428482"/>
            <a:ext cx="1592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err="1">
                <a:solidFill>
                  <a:srgbClr val="FF0000"/>
                </a:solidFill>
              </a:rPr>
              <a:t>played</a:t>
            </a:r>
            <a:endParaRPr lang="es-ES" sz="3600" b="1" dirty="0">
              <a:solidFill>
                <a:srgbClr val="FF0000"/>
              </a:solidFill>
            </a:endParaRPr>
          </a:p>
        </p:txBody>
      </p:sp>
      <p:pic>
        <p:nvPicPr>
          <p:cNvPr id="18" name="Picture 8" descr="http://gallery.yopriceville.com/var/albums/Free-Clipart-Pictures/Grass-Grounds-Coverings-PNG-Clipart/Grass_with_Daisies_and_Ladybugs_PNG_Clipart_Picture.png?m=1399681010">
            <a:extLst>
              <a:ext uri="{FF2B5EF4-FFF2-40B4-BE49-F238E27FC236}">
                <a16:creationId xmlns:a16="http://schemas.microsoft.com/office/drawing/2014/main" id="{192E89B3-43B4-DA83-E809-3FE30E47D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3876"/>
            <a:ext cx="12192000" cy="213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20 Forma libre">
            <a:extLst>
              <a:ext uri="{FF2B5EF4-FFF2-40B4-BE49-F238E27FC236}">
                <a16:creationId xmlns:a16="http://schemas.microsoft.com/office/drawing/2014/main" id="{E2A0FECD-E545-5DEF-6C91-F011F55B618F}"/>
              </a:ext>
            </a:extLst>
          </p:cNvPr>
          <p:cNvSpPr/>
          <p:nvPr/>
        </p:nvSpPr>
        <p:spPr>
          <a:xfrm>
            <a:off x="5662475" y="6103613"/>
            <a:ext cx="1378857" cy="1596572"/>
          </a:xfrm>
          <a:custGeom>
            <a:avLst/>
            <a:gdLst>
              <a:gd name="connsiteX0" fmla="*/ 0 w 1306285"/>
              <a:gd name="connsiteY0" fmla="*/ 145143 h 1596572"/>
              <a:gd name="connsiteX1" fmla="*/ 464457 w 1306285"/>
              <a:gd name="connsiteY1" fmla="*/ 1582058 h 1596572"/>
              <a:gd name="connsiteX2" fmla="*/ 711200 w 1306285"/>
              <a:gd name="connsiteY2" fmla="*/ 1596572 h 1596572"/>
              <a:gd name="connsiteX3" fmla="*/ 1306285 w 1306285"/>
              <a:gd name="connsiteY3" fmla="*/ 58058 h 1596572"/>
              <a:gd name="connsiteX4" fmla="*/ 1233714 w 1306285"/>
              <a:gd name="connsiteY4" fmla="*/ 14515 h 1596572"/>
              <a:gd name="connsiteX5" fmla="*/ 1132114 w 1306285"/>
              <a:gd name="connsiteY5" fmla="*/ 0 h 1596572"/>
              <a:gd name="connsiteX6" fmla="*/ 595085 w 1306285"/>
              <a:gd name="connsiteY6" fmla="*/ 1436915 h 1596572"/>
              <a:gd name="connsiteX7" fmla="*/ 101600 w 1306285"/>
              <a:gd name="connsiteY7" fmla="*/ 72572 h 1596572"/>
              <a:gd name="connsiteX8" fmla="*/ 43543 w 1306285"/>
              <a:gd name="connsiteY8" fmla="*/ 43543 h 1596572"/>
              <a:gd name="connsiteX9" fmla="*/ 0 w 1306285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116115 w 1378857"/>
              <a:gd name="connsiteY8" fmla="*/ 43543 h 1596572"/>
              <a:gd name="connsiteX9" fmla="*/ 0 w 1378857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72572 w 1378857"/>
              <a:gd name="connsiteY8" fmla="*/ 43543 h 1596572"/>
              <a:gd name="connsiteX9" fmla="*/ 0 w 1378857"/>
              <a:gd name="connsiteY9" fmla="*/ 145143 h 159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8857" h="1596572">
                <a:moveTo>
                  <a:pt x="0" y="145143"/>
                </a:moveTo>
                <a:lnTo>
                  <a:pt x="537029" y="1582058"/>
                </a:lnTo>
                <a:lnTo>
                  <a:pt x="783772" y="1596572"/>
                </a:lnTo>
                <a:lnTo>
                  <a:pt x="1378857" y="58058"/>
                </a:lnTo>
                <a:lnTo>
                  <a:pt x="1306286" y="14515"/>
                </a:lnTo>
                <a:lnTo>
                  <a:pt x="1204686" y="0"/>
                </a:lnTo>
                <a:lnTo>
                  <a:pt x="667657" y="1436915"/>
                </a:lnTo>
                <a:lnTo>
                  <a:pt x="174172" y="72572"/>
                </a:lnTo>
                <a:lnTo>
                  <a:pt x="72572" y="43543"/>
                </a:lnTo>
                <a:lnTo>
                  <a:pt x="0" y="145143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Picture 6" descr="http://img3.wikia.nocookie.net/__cb20140118212124/es.pokemon/images/6/63/Piedra_p%C3%B3mez_(Dream_World).png">
            <a:extLst>
              <a:ext uri="{FF2B5EF4-FFF2-40B4-BE49-F238E27FC236}">
                <a16:creationId xmlns:a16="http://schemas.microsoft.com/office/drawing/2014/main" id="{0E721DD4-EF35-FB37-4089-D7735CACF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04" y="6783783"/>
            <a:ext cx="1486576" cy="14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A29159-1CF9-ADE4-F87E-F42499441BD3}"/>
              </a:ext>
            </a:extLst>
          </p:cNvPr>
          <p:cNvSpPr/>
          <p:nvPr/>
        </p:nvSpPr>
        <p:spPr>
          <a:xfrm>
            <a:off x="9998310" y="5561395"/>
            <a:ext cx="1008112" cy="877217"/>
          </a:xfrm>
          <a:prstGeom prst="rightArrow">
            <a:avLst/>
          </a:prstGeom>
          <a:solidFill>
            <a:srgbClr val="00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06600"/>
                </a:solidFill>
              </a:rPr>
              <a:t>NEXT</a:t>
            </a:r>
            <a:endParaRPr lang="es-ES" sz="2000" b="1" dirty="0">
              <a:solidFill>
                <a:srgbClr val="006600"/>
              </a:solidFill>
            </a:endParaRPr>
          </a:p>
        </p:txBody>
      </p:sp>
      <p:pic>
        <p:nvPicPr>
          <p:cNvPr id="23" name="Picture 2" descr="http://img2.wikia.nocookie.net/__cb20120114223254/villains/images/3/39/Bart-simpson.gif">
            <a:extLst>
              <a:ext uri="{FF2B5EF4-FFF2-40B4-BE49-F238E27FC236}">
                <a16:creationId xmlns:a16="http://schemas.microsoft.com/office/drawing/2014/main" id="{7E2008F1-9439-94C5-1674-D690F049AB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600" r="90600">
                        <a14:foregroundMark x1="44000" y1="28000" x2="60200" y2="27400"/>
                        <a14:foregroundMark x1="38600" y1="83200" x2="43000" y2="84400"/>
                        <a14:foregroundMark x1="70000" y1="85200" x2="77200" y2="82800"/>
                        <a14:foregroundMark x1="67200" y1="77400" x2="69200" y2="76200"/>
                        <a14:foregroundMark x1="36600" y1="91000" x2="42800" y2="95600"/>
                        <a14:foregroundMark x1="43600" y1="43000" x2="64800" y2="41400"/>
                        <a14:foregroundMark x1="46200" y1="30800" x2="50800" y2="316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48" t="1069" r="13272" b="35763"/>
          <a:stretch/>
        </p:blipFill>
        <p:spPr bwMode="auto">
          <a:xfrm>
            <a:off x="4948593" y="3198727"/>
            <a:ext cx="3992462" cy="389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24 CuadroTexto">
            <a:extLst>
              <a:ext uri="{FF2B5EF4-FFF2-40B4-BE49-F238E27FC236}">
                <a16:creationId xmlns:a16="http://schemas.microsoft.com/office/drawing/2014/main" id="{EA7D19EC-4904-6925-1D1C-15E933677C42}"/>
              </a:ext>
            </a:extLst>
          </p:cNvPr>
          <p:cNvSpPr txBox="1"/>
          <p:nvPr/>
        </p:nvSpPr>
        <p:spPr>
          <a:xfrm>
            <a:off x="1182258" y="5763363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</a:t>
            </a:r>
            <a:endParaRPr lang="es-ES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602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6 L 0.34153 -0.7296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70" y="-36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_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6 L 0.23125 -1.14907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63" y="-5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6 L -0.5879 -0.89745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01" y="-44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home1.org/wp-content/uploads/2013/03/farm-fence-cartoon2.jpg">
            <a:extLst>
              <a:ext uri="{FF2B5EF4-FFF2-40B4-BE49-F238E27FC236}">
                <a16:creationId xmlns:a16="http://schemas.microsoft.com/office/drawing/2014/main" id="{F3002B31-FBC7-A312-0FBC-964AB543E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8"/>
          <a:stretch/>
        </p:blipFill>
        <p:spPr bwMode="auto">
          <a:xfrm>
            <a:off x="2159111" y="2447649"/>
            <a:ext cx="7800708" cy="259228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11 Grupo">
            <a:extLst>
              <a:ext uri="{FF2B5EF4-FFF2-40B4-BE49-F238E27FC236}">
                <a16:creationId xmlns:a16="http://schemas.microsoft.com/office/drawing/2014/main" id="{54C53565-595C-B905-74E3-89C86DB6740D}"/>
              </a:ext>
            </a:extLst>
          </p:cNvPr>
          <p:cNvGrpSpPr/>
          <p:nvPr/>
        </p:nvGrpSpPr>
        <p:grpSpPr>
          <a:xfrm>
            <a:off x="4886515" y="5728501"/>
            <a:ext cx="1868466" cy="1646926"/>
            <a:chOff x="3477440" y="5413708"/>
            <a:chExt cx="1868466" cy="1646926"/>
          </a:xfrm>
        </p:grpSpPr>
        <p:sp>
          <p:nvSpPr>
            <p:cNvPr id="4" name="3 Forma libre">
              <a:extLst>
                <a:ext uri="{FF2B5EF4-FFF2-40B4-BE49-F238E27FC236}">
                  <a16:creationId xmlns:a16="http://schemas.microsoft.com/office/drawing/2014/main" id="{F7F925ED-8889-D586-44F8-CD48E4B3EF7C}"/>
                </a:ext>
              </a:extLst>
            </p:cNvPr>
            <p:cNvSpPr/>
            <p:nvPr/>
          </p:nvSpPr>
          <p:spPr>
            <a:xfrm>
              <a:off x="3481560" y="5413708"/>
              <a:ext cx="1842542" cy="1646926"/>
            </a:xfrm>
            <a:custGeom>
              <a:avLst/>
              <a:gdLst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70245 w 1842542"/>
                <a:gd name="connsiteY10" fmla="*/ 779127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465991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42542" h="1646926">
                  <a:moveTo>
                    <a:pt x="676282" y="1582691"/>
                  </a:moveTo>
                  <a:cubicBezTo>
                    <a:pt x="597773" y="1501873"/>
                    <a:pt x="701682" y="1245563"/>
                    <a:pt x="676282" y="1139345"/>
                  </a:cubicBezTo>
                  <a:cubicBezTo>
                    <a:pt x="650882" y="1033127"/>
                    <a:pt x="600082" y="1021582"/>
                    <a:pt x="523882" y="945382"/>
                  </a:cubicBezTo>
                  <a:cubicBezTo>
                    <a:pt x="447682" y="869182"/>
                    <a:pt x="302209" y="776818"/>
                    <a:pt x="219082" y="682145"/>
                  </a:cubicBezTo>
                  <a:cubicBezTo>
                    <a:pt x="135955" y="587472"/>
                    <a:pt x="57445" y="467399"/>
                    <a:pt x="25118" y="377345"/>
                  </a:cubicBezTo>
                  <a:cubicBezTo>
                    <a:pt x="-7209" y="287290"/>
                    <a:pt x="-9518" y="197236"/>
                    <a:pt x="25118" y="141818"/>
                  </a:cubicBezTo>
                  <a:cubicBezTo>
                    <a:pt x="59754" y="86400"/>
                    <a:pt x="186754" y="56381"/>
                    <a:pt x="232936" y="44836"/>
                  </a:cubicBezTo>
                  <a:cubicBezTo>
                    <a:pt x="279118" y="33291"/>
                    <a:pt x="276809" y="42527"/>
                    <a:pt x="302209" y="72545"/>
                  </a:cubicBezTo>
                  <a:cubicBezTo>
                    <a:pt x="327609" y="102563"/>
                    <a:pt x="327609" y="137200"/>
                    <a:pt x="385336" y="224945"/>
                  </a:cubicBezTo>
                  <a:cubicBezTo>
                    <a:pt x="443063" y="312690"/>
                    <a:pt x="574682" y="495109"/>
                    <a:pt x="648573" y="599018"/>
                  </a:cubicBezTo>
                  <a:cubicBezTo>
                    <a:pt x="722464" y="702927"/>
                    <a:pt x="754790" y="806836"/>
                    <a:pt x="828681" y="848400"/>
                  </a:cubicBezTo>
                  <a:cubicBezTo>
                    <a:pt x="902572" y="889964"/>
                    <a:pt x="1006482" y="899200"/>
                    <a:pt x="1091918" y="848400"/>
                  </a:cubicBezTo>
                  <a:cubicBezTo>
                    <a:pt x="1177355" y="797600"/>
                    <a:pt x="1274336" y="661364"/>
                    <a:pt x="1341300" y="543600"/>
                  </a:cubicBezTo>
                  <a:cubicBezTo>
                    <a:pt x="1408264" y="425836"/>
                    <a:pt x="1459064" y="231872"/>
                    <a:pt x="1493700" y="141818"/>
                  </a:cubicBezTo>
                  <a:cubicBezTo>
                    <a:pt x="1528336" y="51764"/>
                    <a:pt x="1500627" y="17127"/>
                    <a:pt x="1549118" y="3273"/>
                  </a:cubicBezTo>
                  <a:cubicBezTo>
                    <a:pt x="1597609" y="-10581"/>
                    <a:pt x="1736154" y="21746"/>
                    <a:pt x="1784645" y="58691"/>
                  </a:cubicBezTo>
                  <a:cubicBezTo>
                    <a:pt x="1833136" y="95636"/>
                    <a:pt x="1849300" y="139509"/>
                    <a:pt x="1840064" y="224945"/>
                  </a:cubicBezTo>
                  <a:cubicBezTo>
                    <a:pt x="1830828" y="310381"/>
                    <a:pt x="1791572" y="446618"/>
                    <a:pt x="1729227" y="571309"/>
                  </a:cubicBezTo>
                  <a:cubicBezTo>
                    <a:pt x="1666882" y="696000"/>
                    <a:pt x="1558355" y="873800"/>
                    <a:pt x="1465991" y="973091"/>
                  </a:cubicBezTo>
                  <a:cubicBezTo>
                    <a:pt x="1373627" y="1072382"/>
                    <a:pt x="1225845" y="1090855"/>
                    <a:pt x="1175045" y="1167055"/>
                  </a:cubicBezTo>
                  <a:cubicBezTo>
                    <a:pt x="1124245" y="1243255"/>
                    <a:pt x="1165809" y="1354091"/>
                    <a:pt x="1161191" y="1430291"/>
                  </a:cubicBezTo>
                  <a:cubicBezTo>
                    <a:pt x="1156573" y="1506491"/>
                    <a:pt x="1225845" y="1591928"/>
                    <a:pt x="1147336" y="1624255"/>
                  </a:cubicBezTo>
                  <a:cubicBezTo>
                    <a:pt x="1068827" y="1656582"/>
                    <a:pt x="754791" y="1663509"/>
                    <a:pt x="676282" y="158269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96600">
                    <a:shade val="30000"/>
                    <a:satMod val="115000"/>
                  </a:srgbClr>
                </a:gs>
                <a:gs pos="50000">
                  <a:srgbClr val="996600">
                    <a:shade val="67500"/>
                    <a:satMod val="115000"/>
                  </a:srgbClr>
                </a:gs>
                <a:gs pos="100000">
                  <a:srgbClr val="99660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4 Forma libre">
              <a:extLst>
                <a:ext uri="{FF2B5EF4-FFF2-40B4-BE49-F238E27FC236}">
                  <a16:creationId xmlns:a16="http://schemas.microsoft.com/office/drawing/2014/main" id="{87854B86-29DE-FCD1-A53B-C44B2BF374A9}"/>
                </a:ext>
              </a:extLst>
            </p:cNvPr>
            <p:cNvSpPr/>
            <p:nvPr/>
          </p:nvSpPr>
          <p:spPr>
            <a:xfrm>
              <a:off x="3477440" y="5669902"/>
              <a:ext cx="658911" cy="52886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5249" y="180950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397791" y="31243"/>
                    <a:pt x="413955" y="54334"/>
                  </a:cubicBezTo>
                  <a:cubicBezTo>
                    <a:pt x="430119" y="77425"/>
                    <a:pt x="512381" y="89356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9 Forma libre">
              <a:extLst>
                <a:ext uri="{FF2B5EF4-FFF2-40B4-BE49-F238E27FC236}">
                  <a16:creationId xmlns:a16="http://schemas.microsoft.com/office/drawing/2014/main" id="{079EF8BA-DEB9-067A-B1B0-7AA2F01F899C}"/>
                </a:ext>
              </a:extLst>
            </p:cNvPr>
            <p:cNvSpPr/>
            <p:nvPr/>
          </p:nvSpPr>
          <p:spPr>
            <a:xfrm rot="3020636">
              <a:off x="4755575" y="5581451"/>
              <a:ext cx="617303" cy="56335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2408" y="182719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426995" y="5963"/>
                    <a:pt x="431001" y="43720"/>
                  </a:cubicBezTo>
                  <a:cubicBezTo>
                    <a:pt x="435007" y="81477"/>
                    <a:pt x="515222" y="87587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7" name="12 Grupo">
            <a:extLst>
              <a:ext uri="{FF2B5EF4-FFF2-40B4-BE49-F238E27FC236}">
                <a16:creationId xmlns:a16="http://schemas.microsoft.com/office/drawing/2014/main" id="{E0F0616E-38D8-BFBB-0165-447D7C9BBF55}"/>
              </a:ext>
            </a:extLst>
          </p:cNvPr>
          <p:cNvGrpSpPr/>
          <p:nvPr/>
        </p:nvGrpSpPr>
        <p:grpSpPr>
          <a:xfrm>
            <a:off x="5084757" y="1190887"/>
            <a:ext cx="1699147" cy="2259883"/>
            <a:chOff x="803740" y="588064"/>
            <a:chExt cx="1699147" cy="2259883"/>
          </a:xfrm>
        </p:grpSpPr>
        <p:pic>
          <p:nvPicPr>
            <p:cNvPr id="8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6823B215-CB5E-F983-2513-3309CD74AC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40" y="588064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0 CuadroTexto">
              <a:extLst>
                <a:ext uri="{FF2B5EF4-FFF2-40B4-BE49-F238E27FC236}">
                  <a16:creationId xmlns:a16="http://schemas.microsoft.com/office/drawing/2014/main" id="{41A056D4-D141-F6E4-75DF-41FC8F5A2075}"/>
                </a:ext>
              </a:extLst>
            </p:cNvPr>
            <p:cNvSpPr txBox="1"/>
            <p:nvPr/>
          </p:nvSpPr>
          <p:spPr>
            <a:xfrm>
              <a:off x="971600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painted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16 Grupo">
            <a:extLst>
              <a:ext uri="{FF2B5EF4-FFF2-40B4-BE49-F238E27FC236}">
                <a16:creationId xmlns:a16="http://schemas.microsoft.com/office/drawing/2014/main" id="{F6E35349-2543-3171-633D-8A6EB7D78B1C}"/>
              </a:ext>
            </a:extLst>
          </p:cNvPr>
          <p:cNvGrpSpPr/>
          <p:nvPr/>
        </p:nvGrpSpPr>
        <p:grpSpPr>
          <a:xfrm>
            <a:off x="2287187" y="1190886"/>
            <a:ext cx="1699147" cy="2259883"/>
            <a:chOff x="3624955" y="605671"/>
            <a:chExt cx="1699147" cy="2259883"/>
          </a:xfrm>
        </p:grpSpPr>
        <p:pic>
          <p:nvPicPr>
            <p:cNvPr id="11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9FD80C51-439D-0200-C84B-5352569057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955" y="605671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14 CuadroTexto">
              <a:extLst>
                <a:ext uri="{FF2B5EF4-FFF2-40B4-BE49-F238E27FC236}">
                  <a16:creationId xmlns:a16="http://schemas.microsoft.com/office/drawing/2014/main" id="{0AADD91C-4628-323D-E64A-B25E674BD7AA}"/>
                </a:ext>
              </a:extLst>
            </p:cNvPr>
            <p:cNvSpPr txBox="1"/>
            <p:nvPr/>
          </p:nvSpPr>
          <p:spPr>
            <a:xfrm>
              <a:off x="3790452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stayed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17 Grupo">
            <a:extLst>
              <a:ext uri="{FF2B5EF4-FFF2-40B4-BE49-F238E27FC236}">
                <a16:creationId xmlns:a16="http://schemas.microsoft.com/office/drawing/2014/main" id="{662F9F38-9C01-BE42-1E43-6A1F6C9E1C07}"/>
              </a:ext>
            </a:extLst>
          </p:cNvPr>
          <p:cNvGrpSpPr/>
          <p:nvPr/>
        </p:nvGrpSpPr>
        <p:grpSpPr>
          <a:xfrm>
            <a:off x="7973455" y="1190888"/>
            <a:ext cx="1699147" cy="2259883"/>
            <a:chOff x="6564380" y="588063"/>
            <a:chExt cx="1699147" cy="2259883"/>
          </a:xfrm>
        </p:grpSpPr>
        <p:pic>
          <p:nvPicPr>
            <p:cNvPr id="14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A6F73434-D7D8-CFF8-0CEE-91DFD4B54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4380" y="588063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15 CuadroTexto">
              <a:extLst>
                <a:ext uri="{FF2B5EF4-FFF2-40B4-BE49-F238E27FC236}">
                  <a16:creationId xmlns:a16="http://schemas.microsoft.com/office/drawing/2014/main" id="{5BEDF34E-593A-C5C8-B27B-5CA27D4BFE13}"/>
                </a:ext>
              </a:extLst>
            </p:cNvPr>
            <p:cNvSpPr txBox="1"/>
            <p:nvPr/>
          </p:nvSpPr>
          <p:spPr>
            <a:xfrm>
              <a:off x="6729877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baked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6" name="19 CuadroTexto">
            <a:extLst>
              <a:ext uri="{FF2B5EF4-FFF2-40B4-BE49-F238E27FC236}">
                <a16:creationId xmlns:a16="http://schemas.microsoft.com/office/drawing/2014/main" id="{FAFE1958-C4A7-9504-5C71-8E647E805EE2}"/>
              </a:ext>
            </a:extLst>
          </p:cNvPr>
          <p:cNvSpPr txBox="1"/>
          <p:nvPr/>
        </p:nvSpPr>
        <p:spPr>
          <a:xfrm>
            <a:off x="2287187" y="503433"/>
            <a:ext cx="8056026" cy="715089"/>
          </a:xfrm>
          <a:prstGeom prst="roundRect">
            <a:avLst/>
          </a:prstGeom>
          <a:solidFill>
            <a:schemeClr val="bg1">
              <a:alpha val="57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err="1"/>
              <a:t>She</a:t>
            </a:r>
            <a:r>
              <a:rPr lang="es-ES_tradnl" sz="3600" b="1" dirty="0"/>
              <a:t> __________ a </a:t>
            </a:r>
            <a:r>
              <a:rPr lang="es-ES_tradnl" sz="3600" b="1" dirty="0" err="1"/>
              <a:t>picture</a:t>
            </a:r>
            <a:r>
              <a:rPr lang="es-ES_tradnl" sz="3600" b="1" dirty="0"/>
              <a:t> </a:t>
            </a:r>
            <a:r>
              <a:rPr lang="es-ES_tradnl" sz="3600" b="1" dirty="0" err="1"/>
              <a:t>last</a:t>
            </a:r>
            <a:r>
              <a:rPr lang="es-ES_tradnl" sz="3600" b="1" dirty="0"/>
              <a:t> </a:t>
            </a:r>
            <a:r>
              <a:rPr lang="es-ES_tradnl" sz="3600" b="1" dirty="0" err="1"/>
              <a:t>Sunday</a:t>
            </a:r>
            <a:r>
              <a:rPr lang="es-ES_tradnl" sz="3600" b="1" dirty="0"/>
              <a:t>.</a:t>
            </a:r>
            <a:endParaRPr lang="es-ES" sz="3600" b="1" dirty="0"/>
          </a:p>
        </p:txBody>
      </p:sp>
      <p:sp>
        <p:nvSpPr>
          <p:cNvPr id="17" name="23 CuadroTexto">
            <a:extLst>
              <a:ext uri="{FF2B5EF4-FFF2-40B4-BE49-F238E27FC236}">
                <a16:creationId xmlns:a16="http://schemas.microsoft.com/office/drawing/2014/main" id="{F29CF859-50AA-0510-F31A-B5F5A8D4CD1E}"/>
              </a:ext>
            </a:extLst>
          </p:cNvPr>
          <p:cNvSpPr txBox="1"/>
          <p:nvPr/>
        </p:nvSpPr>
        <p:spPr>
          <a:xfrm>
            <a:off x="3477718" y="503432"/>
            <a:ext cx="221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err="1">
                <a:solidFill>
                  <a:srgbClr val="FF0000"/>
                </a:solidFill>
              </a:rPr>
              <a:t>painted</a:t>
            </a:r>
            <a:endParaRPr lang="es-ES" sz="3600" b="1" dirty="0">
              <a:solidFill>
                <a:srgbClr val="FF0000"/>
              </a:solidFill>
            </a:endParaRPr>
          </a:p>
        </p:txBody>
      </p:sp>
      <p:pic>
        <p:nvPicPr>
          <p:cNvPr id="18" name="Picture 8" descr="http://gallery.yopriceville.com/var/albums/Free-Clipart-Pictures/Grass-Grounds-Coverings-PNG-Clipart/Grass_with_Daisies_and_Ladybugs_PNG_Clipart_Picture.png?m=1399681010">
            <a:extLst>
              <a:ext uri="{FF2B5EF4-FFF2-40B4-BE49-F238E27FC236}">
                <a16:creationId xmlns:a16="http://schemas.microsoft.com/office/drawing/2014/main" id="{52559C1E-8F8F-1AB7-9E4A-7F01938AF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8828"/>
            <a:ext cx="12192000" cy="213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20 Forma libre">
            <a:extLst>
              <a:ext uri="{FF2B5EF4-FFF2-40B4-BE49-F238E27FC236}">
                <a16:creationId xmlns:a16="http://schemas.microsoft.com/office/drawing/2014/main" id="{DE3F4A55-10C5-C268-9FC6-BDCA95249591}"/>
              </a:ext>
            </a:extLst>
          </p:cNvPr>
          <p:cNvSpPr/>
          <p:nvPr/>
        </p:nvSpPr>
        <p:spPr>
          <a:xfrm>
            <a:off x="5182789" y="6178564"/>
            <a:ext cx="1378857" cy="1596572"/>
          </a:xfrm>
          <a:custGeom>
            <a:avLst/>
            <a:gdLst>
              <a:gd name="connsiteX0" fmla="*/ 0 w 1306285"/>
              <a:gd name="connsiteY0" fmla="*/ 145143 h 1596572"/>
              <a:gd name="connsiteX1" fmla="*/ 464457 w 1306285"/>
              <a:gd name="connsiteY1" fmla="*/ 1582058 h 1596572"/>
              <a:gd name="connsiteX2" fmla="*/ 711200 w 1306285"/>
              <a:gd name="connsiteY2" fmla="*/ 1596572 h 1596572"/>
              <a:gd name="connsiteX3" fmla="*/ 1306285 w 1306285"/>
              <a:gd name="connsiteY3" fmla="*/ 58058 h 1596572"/>
              <a:gd name="connsiteX4" fmla="*/ 1233714 w 1306285"/>
              <a:gd name="connsiteY4" fmla="*/ 14515 h 1596572"/>
              <a:gd name="connsiteX5" fmla="*/ 1132114 w 1306285"/>
              <a:gd name="connsiteY5" fmla="*/ 0 h 1596572"/>
              <a:gd name="connsiteX6" fmla="*/ 595085 w 1306285"/>
              <a:gd name="connsiteY6" fmla="*/ 1436915 h 1596572"/>
              <a:gd name="connsiteX7" fmla="*/ 101600 w 1306285"/>
              <a:gd name="connsiteY7" fmla="*/ 72572 h 1596572"/>
              <a:gd name="connsiteX8" fmla="*/ 43543 w 1306285"/>
              <a:gd name="connsiteY8" fmla="*/ 43543 h 1596572"/>
              <a:gd name="connsiteX9" fmla="*/ 0 w 1306285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116115 w 1378857"/>
              <a:gd name="connsiteY8" fmla="*/ 43543 h 1596572"/>
              <a:gd name="connsiteX9" fmla="*/ 0 w 1378857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72572 w 1378857"/>
              <a:gd name="connsiteY8" fmla="*/ 43543 h 1596572"/>
              <a:gd name="connsiteX9" fmla="*/ 0 w 1378857"/>
              <a:gd name="connsiteY9" fmla="*/ 145143 h 159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8857" h="1596572">
                <a:moveTo>
                  <a:pt x="0" y="145143"/>
                </a:moveTo>
                <a:lnTo>
                  <a:pt x="537029" y="1582058"/>
                </a:lnTo>
                <a:lnTo>
                  <a:pt x="783772" y="1596572"/>
                </a:lnTo>
                <a:lnTo>
                  <a:pt x="1378857" y="58058"/>
                </a:lnTo>
                <a:lnTo>
                  <a:pt x="1306286" y="14515"/>
                </a:lnTo>
                <a:lnTo>
                  <a:pt x="1204686" y="0"/>
                </a:lnTo>
                <a:lnTo>
                  <a:pt x="667657" y="1436915"/>
                </a:lnTo>
                <a:lnTo>
                  <a:pt x="174172" y="72572"/>
                </a:lnTo>
                <a:lnTo>
                  <a:pt x="72572" y="43543"/>
                </a:lnTo>
                <a:lnTo>
                  <a:pt x="0" y="145143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Picture 6" descr="http://img3.wikia.nocookie.net/__cb20140118212124/es.pokemon/images/6/63/Piedra_p%C3%B3mez_(Dream_World).png">
            <a:extLst>
              <a:ext uri="{FF2B5EF4-FFF2-40B4-BE49-F238E27FC236}">
                <a16:creationId xmlns:a16="http://schemas.microsoft.com/office/drawing/2014/main" id="{9F0660CC-3F54-CCC0-F316-6C2BFA6FD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18" y="6858734"/>
            <a:ext cx="1486576" cy="14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70CC36-9AE1-578C-6226-E9C25A3CA7A0}"/>
              </a:ext>
            </a:extLst>
          </p:cNvPr>
          <p:cNvSpPr/>
          <p:nvPr/>
        </p:nvSpPr>
        <p:spPr>
          <a:xfrm>
            <a:off x="9617111" y="5546086"/>
            <a:ext cx="1008112" cy="877217"/>
          </a:xfrm>
          <a:prstGeom prst="rightArrow">
            <a:avLst/>
          </a:prstGeom>
          <a:solidFill>
            <a:srgbClr val="00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06600"/>
                </a:solidFill>
              </a:rPr>
              <a:t>NEXT</a:t>
            </a:r>
            <a:endParaRPr lang="es-ES" sz="2000" b="1" dirty="0">
              <a:solidFill>
                <a:srgbClr val="006600"/>
              </a:solidFill>
            </a:endParaRPr>
          </a:p>
        </p:txBody>
      </p:sp>
      <p:pic>
        <p:nvPicPr>
          <p:cNvPr id="23" name="Picture 2" descr="http://img2.wikia.nocookie.net/__cb20120114223254/villains/images/3/39/Bart-simpson.gif">
            <a:extLst>
              <a:ext uri="{FF2B5EF4-FFF2-40B4-BE49-F238E27FC236}">
                <a16:creationId xmlns:a16="http://schemas.microsoft.com/office/drawing/2014/main" id="{E88FCAC5-2CAB-9F1F-1F4C-36ABCED45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600" r="90600">
                        <a14:foregroundMark x1="44000" y1="28000" x2="60200" y2="27400"/>
                        <a14:foregroundMark x1="38600" y1="83200" x2="43000" y2="84400"/>
                        <a14:foregroundMark x1="70000" y1="85200" x2="77200" y2="82800"/>
                        <a14:foregroundMark x1="67200" y1="77400" x2="69200" y2="76200"/>
                        <a14:foregroundMark x1="36600" y1="91000" x2="42800" y2="95600"/>
                        <a14:foregroundMark x1="43600" y1="43000" x2="64800" y2="41400"/>
                        <a14:foregroundMark x1="46200" y1="30800" x2="50800" y2="316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48" t="1069" r="13272" b="35763"/>
          <a:stretch/>
        </p:blipFill>
        <p:spPr bwMode="auto">
          <a:xfrm>
            <a:off x="4468907" y="3273678"/>
            <a:ext cx="3992462" cy="389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24 CuadroTexto">
            <a:extLst>
              <a:ext uri="{FF2B5EF4-FFF2-40B4-BE49-F238E27FC236}">
                <a16:creationId xmlns:a16="http://schemas.microsoft.com/office/drawing/2014/main" id="{C7A92A32-D022-8BFC-E056-DCB77D0433B1}"/>
              </a:ext>
            </a:extLst>
          </p:cNvPr>
          <p:cNvSpPr txBox="1"/>
          <p:nvPr/>
        </p:nvSpPr>
        <p:spPr>
          <a:xfrm>
            <a:off x="811023" y="563624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</a:t>
            </a:r>
            <a:endParaRPr lang="es-ES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458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0.01081 -0.7296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" y="-36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_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0.61146 -1.01273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73" y="-50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0.58555 -0.79259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71" y="-396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home1.org/wp-content/uploads/2013/03/farm-fence-cartoon2.jpg">
            <a:extLst>
              <a:ext uri="{FF2B5EF4-FFF2-40B4-BE49-F238E27FC236}">
                <a16:creationId xmlns:a16="http://schemas.microsoft.com/office/drawing/2014/main" id="{F172332C-B7A2-D895-2FF7-B192CF662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8"/>
          <a:stretch/>
        </p:blipFill>
        <p:spPr bwMode="auto">
          <a:xfrm>
            <a:off x="2159111" y="2312738"/>
            <a:ext cx="7800708" cy="259228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11 Grupo">
            <a:extLst>
              <a:ext uri="{FF2B5EF4-FFF2-40B4-BE49-F238E27FC236}">
                <a16:creationId xmlns:a16="http://schemas.microsoft.com/office/drawing/2014/main" id="{03265835-A4C0-4E25-C750-897F6EED3A53}"/>
              </a:ext>
            </a:extLst>
          </p:cNvPr>
          <p:cNvGrpSpPr/>
          <p:nvPr/>
        </p:nvGrpSpPr>
        <p:grpSpPr>
          <a:xfrm>
            <a:off x="4886515" y="5593590"/>
            <a:ext cx="1868466" cy="1646926"/>
            <a:chOff x="3477440" y="5413708"/>
            <a:chExt cx="1868466" cy="1646926"/>
          </a:xfrm>
        </p:grpSpPr>
        <p:sp>
          <p:nvSpPr>
            <p:cNvPr id="4" name="3 Forma libre">
              <a:extLst>
                <a:ext uri="{FF2B5EF4-FFF2-40B4-BE49-F238E27FC236}">
                  <a16:creationId xmlns:a16="http://schemas.microsoft.com/office/drawing/2014/main" id="{4E088433-B301-C2F2-3FD5-668C9E756162}"/>
                </a:ext>
              </a:extLst>
            </p:cNvPr>
            <p:cNvSpPr/>
            <p:nvPr/>
          </p:nvSpPr>
          <p:spPr>
            <a:xfrm>
              <a:off x="3481560" y="5413708"/>
              <a:ext cx="1842542" cy="1646926"/>
            </a:xfrm>
            <a:custGeom>
              <a:avLst/>
              <a:gdLst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70245 w 1842542"/>
                <a:gd name="connsiteY10" fmla="*/ 779127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535264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  <a:gd name="connsiteX0" fmla="*/ 676282 w 1842542"/>
                <a:gd name="connsiteY0" fmla="*/ 1582691 h 1646926"/>
                <a:gd name="connsiteX1" fmla="*/ 676282 w 1842542"/>
                <a:gd name="connsiteY1" fmla="*/ 1139345 h 1646926"/>
                <a:gd name="connsiteX2" fmla="*/ 523882 w 1842542"/>
                <a:gd name="connsiteY2" fmla="*/ 945382 h 1646926"/>
                <a:gd name="connsiteX3" fmla="*/ 219082 w 1842542"/>
                <a:gd name="connsiteY3" fmla="*/ 682145 h 1646926"/>
                <a:gd name="connsiteX4" fmla="*/ 25118 w 1842542"/>
                <a:gd name="connsiteY4" fmla="*/ 377345 h 1646926"/>
                <a:gd name="connsiteX5" fmla="*/ 25118 w 1842542"/>
                <a:gd name="connsiteY5" fmla="*/ 141818 h 1646926"/>
                <a:gd name="connsiteX6" fmla="*/ 232936 w 1842542"/>
                <a:gd name="connsiteY6" fmla="*/ 44836 h 1646926"/>
                <a:gd name="connsiteX7" fmla="*/ 302209 w 1842542"/>
                <a:gd name="connsiteY7" fmla="*/ 72545 h 1646926"/>
                <a:gd name="connsiteX8" fmla="*/ 385336 w 1842542"/>
                <a:gd name="connsiteY8" fmla="*/ 224945 h 1646926"/>
                <a:gd name="connsiteX9" fmla="*/ 648573 w 1842542"/>
                <a:gd name="connsiteY9" fmla="*/ 599018 h 1646926"/>
                <a:gd name="connsiteX10" fmla="*/ 828681 w 1842542"/>
                <a:gd name="connsiteY10" fmla="*/ 848400 h 1646926"/>
                <a:gd name="connsiteX11" fmla="*/ 1091918 w 1842542"/>
                <a:gd name="connsiteY11" fmla="*/ 848400 h 1646926"/>
                <a:gd name="connsiteX12" fmla="*/ 1341300 w 1842542"/>
                <a:gd name="connsiteY12" fmla="*/ 543600 h 1646926"/>
                <a:gd name="connsiteX13" fmla="*/ 1493700 w 1842542"/>
                <a:gd name="connsiteY13" fmla="*/ 141818 h 1646926"/>
                <a:gd name="connsiteX14" fmla="*/ 1549118 w 1842542"/>
                <a:gd name="connsiteY14" fmla="*/ 3273 h 1646926"/>
                <a:gd name="connsiteX15" fmla="*/ 1784645 w 1842542"/>
                <a:gd name="connsiteY15" fmla="*/ 58691 h 1646926"/>
                <a:gd name="connsiteX16" fmla="*/ 1840064 w 1842542"/>
                <a:gd name="connsiteY16" fmla="*/ 224945 h 1646926"/>
                <a:gd name="connsiteX17" fmla="*/ 1729227 w 1842542"/>
                <a:gd name="connsiteY17" fmla="*/ 571309 h 1646926"/>
                <a:gd name="connsiteX18" fmla="*/ 1465991 w 1842542"/>
                <a:gd name="connsiteY18" fmla="*/ 973091 h 1646926"/>
                <a:gd name="connsiteX19" fmla="*/ 1175045 w 1842542"/>
                <a:gd name="connsiteY19" fmla="*/ 1167055 h 1646926"/>
                <a:gd name="connsiteX20" fmla="*/ 1161191 w 1842542"/>
                <a:gd name="connsiteY20" fmla="*/ 1430291 h 1646926"/>
                <a:gd name="connsiteX21" fmla="*/ 1147336 w 1842542"/>
                <a:gd name="connsiteY21" fmla="*/ 1624255 h 1646926"/>
                <a:gd name="connsiteX22" fmla="*/ 676282 w 1842542"/>
                <a:gd name="connsiteY22" fmla="*/ 1582691 h 164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42542" h="1646926">
                  <a:moveTo>
                    <a:pt x="676282" y="1582691"/>
                  </a:moveTo>
                  <a:cubicBezTo>
                    <a:pt x="597773" y="1501873"/>
                    <a:pt x="701682" y="1245563"/>
                    <a:pt x="676282" y="1139345"/>
                  </a:cubicBezTo>
                  <a:cubicBezTo>
                    <a:pt x="650882" y="1033127"/>
                    <a:pt x="600082" y="1021582"/>
                    <a:pt x="523882" y="945382"/>
                  </a:cubicBezTo>
                  <a:cubicBezTo>
                    <a:pt x="447682" y="869182"/>
                    <a:pt x="302209" y="776818"/>
                    <a:pt x="219082" y="682145"/>
                  </a:cubicBezTo>
                  <a:cubicBezTo>
                    <a:pt x="135955" y="587472"/>
                    <a:pt x="57445" y="467399"/>
                    <a:pt x="25118" y="377345"/>
                  </a:cubicBezTo>
                  <a:cubicBezTo>
                    <a:pt x="-7209" y="287290"/>
                    <a:pt x="-9518" y="197236"/>
                    <a:pt x="25118" y="141818"/>
                  </a:cubicBezTo>
                  <a:cubicBezTo>
                    <a:pt x="59754" y="86400"/>
                    <a:pt x="186754" y="56381"/>
                    <a:pt x="232936" y="44836"/>
                  </a:cubicBezTo>
                  <a:cubicBezTo>
                    <a:pt x="279118" y="33291"/>
                    <a:pt x="276809" y="42527"/>
                    <a:pt x="302209" y="72545"/>
                  </a:cubicBezTo>
                  <a:cubicBezTo>
                    <a:pt x="327609" y="102563"/>
                    <a:pt x="327609" y="137200"/>
                    <a:pt x="385336" y="224945"/>
                  </a:cubicBezTo>
                  <a:cubicBezTo>
                    <a:pt x="443063" y="312690"/>
                    <a:pt x="574682" y="495109"/>
                    <a:pt x="648573" y="599018"/>
                  </a:cubicBezTo>
                  <a:cubicBezTo>
                    <a:pt x="722464" y="702927"/>
                    <a:pt x="754790" y="806836"/>
                    <a:pt x="828681" y="848400"/>
                  </a:cubicBezTo>
                  <a:cubicBezTo>
                    <a:pt x="902572" y="889964"/>
                    <a:pt x="1006482" y="899200"/>
                    <a:pt x="1091918" y="848400"/>
                  </a:cubicBezTo>
                  <a:cubicBezTo>
                    <a:pt x="1177355" y="797600"/>
                    <a:pt x="1274336" y="661364"/>
                    <a:pt x="1341300" y="543600"/>
                  </a:cubicBezTo>
                  <a:cubicBezTo>
                    <a:pt x="1408264" y="425836"/>
                    <a:pt x="1459064" y="231872"/>
                    <a:pt x="1493700" y="141818"/>
                  </a:cubicBezTo>
                  <a:cubicBezTo>
                    <a:pt x="1528336" y="51764"/>
                    <a:pt x="1500627" y="17127"/>
                    <a:pt x="1549118" y="3273"/>
                  </a:cubicBezTo>
                  <a:cubicBezTo>
                    <a:pt x="1597609" y="-10581"/>
                    <a:pt x="1736154" y="21746"/>
                    <a:pt x="1784645" y="58691"/>
                  </a:cubicBezTo>
                  <a:cubicBezTo>
                    <a:pt x="1833136" y="95636"/>
                    <a:pt x="1849300" y="139509"/>
                    <a:pt x="1840064" y="224945"/>
                  </a:cubicBezTo>
                  <a:cubicBezTo>
                    <a:pt x="1830828" y="310381"/>
                    <a:pt x="1791572" y="446618"/>
                    <a:pt x="1729227" y="571309"/>
                  </a:cubicBezTo>
                  <a:cubicBezTo>
                    <a:pt x="1666882" y="696000"/>
                    <a:pt x="1558355" y="873800"/>
                    <a:pt x="1465991" y="973091"/>
                  </a:cubicBezTo>
                  <a:cubicBezTo>
                    <a:pt x="1373627" y="1072382"/>
                    <a:pt x="1225845" y="1090855"/>
                    <a:pt x="1175045" y="1167055"/>
                  </a:cubicBezTo>
                  <a:cubicBezTo>
                    <a:pt x="1124245" y="1243255"/>
                    <a:pt x="1165809" y="1354091"/>
                    <a:pt x="1161191" y="1430291"/>
                  </a:cubicBezTo>
                  <a:cubicBezTo>
                    <a:pt x="1156573" y="1506491"/>
                    <a:pt x="1225845" y="1591928"/>
                    <a:pt x="1147336" y="1624255"/>
                  </a:cubicBezTo>
                  <a:cubicBezTo>
                    <a:pt x="1068827" y="1656582"/>
                    <a:pt x="754791" y="1663509"/>
                    <a:pt x="676282" y="158269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96600">
                    <a:shade val="30000"/>
                    <a:satMod val="115000"/>
                  </a:srgbClr>
                </a:gs>
                <a:gs pos="50000">
                  <a:srgbClr val="996600">
                    <a:shade val="67500"/>
                    <a:satMod val="115000"/>
                  </a:srgbClr>
                </a:gs>
                <a:gs pos="100000">
                  <a:srgbClr val="99660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4 Forma libre">
              <a:extLst>
                <a:ext uri="{FF2B5EF4-FFF2-40B4-BE49-F238E27FC236}">
                  <a16:creationId xmlns:a16="http://schemas.microsoft.com/office/drawing/2014/main" id="{A3364408-5BBD-B757-FC1E-61C29BBBEBE1}"/>
                </a:ext>
              </a:extLst>
            </p:cNvPr>
            <p:cNvSpPr/>
            <p:nvPr/>
          </p:nvSpPr>
          <p:spPr>
            <a:xfrm>
              <a:off x="3477440" y="5669902"/>
              <a:ext cx="658911" cy="52886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5249" y="180950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397791" y="31243"/>
                    <a:pt x="413955" y="54334"/>
                  </a:cubicBezTo>
                  <a:cubicBezTo>
                    <a:pt x="430119" y="77425"/>
                    <a:pt x="512381" y="89356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9 Forma libre">
              <a:extLst>
                <a:ext uri="{FF2B5EF4-FFF2-40B4-BE49-F238E27FC236}">
                  <a16:creationId xmlns:a16="http://schemas.microsoft.com/office/drawing/2014/main" id="{E624B07B-4AC6-EAD3-5C4F-88A7806D0F34}"/>
                </a:ext>
              </a:extLst>
            </p:cNvPr>
            <p:cNvSpPr/>
            <p:nvPr/>
          </p:nvSpPr>
          <p:spPr>
            <a:xfrm rot="3020636">
              <a:off x="4755575" y="5581451"/>
              <a:ext cx="617303" cy="563358"/>
            </a:xfrm>
            <a:custGeom>
              <a:avLst/>
              <a:gdLst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318705 w 658911"/>
                <a:gd name="connsiteY12" fmla="*/ 797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13955 w 658911"/>
                <a:gd name="connsiteY12" fmla="*/ 54334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  <a:gd name="connsiteX0" fmla="*/ 498815 w 658911"/>
                <a:gd name="connsiteY0" fmla="*/ 135153 h 528868"/>
                <a:gd name="connsiteX1" fmla="*/ 332560 w 658911"/>
                <a:gd name="connsiteY1" fmla="*/ 329116 h 528868"/>
                <a:gd name="connsiteX2" fmla="*/ 138596 w 658911"/>
                <a:gd name="connsiteY2" fmla="*/ 342971 h 528868"/>
                <a:gd name="connsiteX3" fmla="*/ 97033 w 658911"/>
                <a:gd name="connsiteY3" fmla="*/ 259843 h 528868"/>
                <a:gd name="connsiteX4" fmla="*/ 51 w 658911"/>
                <a:gd name="connsiteY4" fmla="*/ 301407 h 528868"/>
                <a:gd name="connsiteX5" fmla="*/ 110887 w 658911"/>
                <a:gd name="connsiteY5" fmla="*/ 509225 h 528868"/>
                <a:gd name="connsiteX6" fmla="*/ 304851 w 658911"/>
                <a:gd name="connsiteY6" fmla="*/ 509225 h 528868"/>
                <a:gd name="connsiteX7" fmla="*/ 498815 w 658911"/>
                <a:gd name="connsiteY7" fmla="*/ 412243 h 528868"/>
                <a:gd name="connsiteX8" fmla="*/ 651215 w 658911"/>
                <a:gd name="connsiteY8" fmla="*/ 259843 h 528868"/>
                <a:gd name="connsiteX9" fmla="*/ 623505 w 658911"/>
                <a:gd name="connsiteY9" fmla="*/ 107443 h 528868"/>
                <a:gd name="connsiteX10" fmla="*/ 512669 w 658911"/>
                <a:gd name="connsiteY10" fmla="*/ 10462 h 528868"/>
                <a:gd name="connsiteX11" fmla="*/ 387978 w 658911"/>
                <a:gd name="connsiteY11" fmla="*/ 10462 h 528868"/>
                <a:gd name="connsiteX12" fmla="*/ 431001 w 658911"/>
                <a:gd name="connsiteY12" fmla="*/ 43720 h 528868"/>
                <a:gd name="connsiteX13" fmla="*/ 498815 w 658911"/>
                <a:gd name="connsiteY13" fmla="*/ 135153 h 5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8911" h="528868">
                  <a:moveTo>
                    <a:pt x="498815" y="135153"/>
                  </a:moveTo>
                  <a:cubicBezTo>
                    <a:pt x="482408" y="182719"/>
                    <a:pt x="392596" y="294480"/>
                    <a:pt x="332560" y="329116"/>
                  </a:cubicBezTo>
                  <a:cubicBezTo>
                    <a:pt x="272524" y="363752"/>
                    <a:pt x="177850" y="354516"/>
                    <a:pt x="138596" y="342971"/>
                  </a:cubicBezTo>
                  <a:cubicBezTo>
                    <a:pt x="99342" y="331426"/>
                    <a:pt x="120124" y="266770"/>
                    <a:pt x="97033" y="259843"/>
                  </a:cubicBezTo>
                  <a:cubicBezTo>
                    <a:pt x="73942" y="252916"/>
                    <a:pt x="-2258" y="259843"/>
                    <a:pt x="51" y="301407"/>
                  </a:cubicBezTo>
                  <a:cubicBezTo>
                    <a:pt x="2360" y="342971"/>
                    <a:pt x="60087" y="474589"/>
                    <a:pt x="110887" y="509225"/>
                  </a:cubicBezTo>
                  <a:cubicBezTo>
                    <a:pt x="161687" y="543861"/>
                    <a:pt x="240196" y="525389"/>
                    <a:pt x="304851" y="509225"/>
                  </a:cubicBezTo>
                  <a:cubicBezTo>
                    <a:pt x="369506" y="493061"/>
                    <a:pt x="441088" y="453807"/>
                    <a:pt x="498815" y="412243"/>
                  </a:cubicBezTo>
                  <a:cubicBezTo>
                    <a:pt x="556542" y="370679"/>
                    <a:pt x="630433" y="310643"/>
                    <a:pt x="651215" y="259843"/>
                  </a:cubicBezTo>
                  <a:cubicBezTo>
                    <a:pt x="671997" y="209043"/>
                    <a:pt x="646596" y="149006"/>
                    <a:pt x="623505" y="107443"/>
                  </a:cubicBezTo>
                  <a:cubicBezTo>
                    <a:pt x="600414" y="65880"/>
                    <a:pt x="551924" y="26625"/>
                    <a:pt x="512669" y="10462"/>
                  </a:cubicBezTo>
                  <a:cubicBezTo>
                    <a:pt x="473414" y="-5702"/>
                    <a:pt x="420305" y="-1083"/>
                    <a:pt x="387978" y="10462"/>
                  </a:cubicBezTo>
                  <a:cubicBezTo>
                    <a:pt x="355651" y="22007"/>
                    <a:pt x="426995" y="5963"/>
                    <a:pt x="431001" y="43720"/>
                  </a:cubicBezTo>
                  <a:cubicBezTo>
                    <a:pt x="435007" y="81477"/>
                    <a:pt x="515222" y="87587"/>
                    <a:pt x="498815" y="13515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7" name="12 Grupo">
            <a:extLst>
              <a:ext uri="{FF2B5EF4-FFF2-40B4-BE49-F238E27FC236}">
                <a16:creationId xmlns:a16="http://schemas.microsoft.com/office/drawing/2014/main" id="{149A9635-B5D0-0583-B934-CE8E71CCD3B6}"/>
              </a:ext>
            </a:extLst>
          </p:cNvPr>
          <p:cNvGrpSpPr/>
          <p:nvPr/>
        </p:nvGrpSpPr>
        <p:grpSpPr>
          <a:xfrm>
            <a:off x="2308667" y="1055978"/>
            <a:ext cx="1699147" cy="2259883"/>
            <a:chOff x="803740" y="588064"/>
            <a:chExt cx="1699147" cy="2259883"/>
          </a:xfrm>
        </p:grpSpPr>
        <p:pic>
          <p:nvPicPr>
            <p:cNvPr id="8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3732B563-DD20-F126-213D-8B07C40724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40" y="588064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0 CuadroTexto">
              <a:extLst>
                <a:ext uri="{FF2B5EF4-FFF2-40B4-BE49-F238E27FC236}">
                  <a16:creationId xmlns:a16="http://schemas.microsoft.com/office/drawing/2014/main" id="{50E3A7DD-EE9B-9DD1-F205-6B6A3A060F47}"/>
                </a:ext>
              </a:extLst>
            </p:cNvPr>
            <p:cNvSpPr txBox="1"/>
            <p:nvPr/>
          </p:nvSpPr>
          <p:spPr>
            <a:xfrm>
              <a:off x="971600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stayed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16 Grupo">
            <a:extLst>
              <a:ext uri="{FF2B5EF4-FFF2-40B4-BE49-F238E27FC236}">
                <a16:creationId xmlns:a16="http://schemas.microsoft.com/office/drawing/2014/main" id="{C823F890-6658-E7CE-4B1D-FDDEF40F100C}"/>
              </a:ext>
            </a:extLst>
          </p:cNvPr>
          <p:cNvGrpSpPr/>
          <p:nvPr/>
        </p:nvGrpSpPr>
        <p:grpSpPr>
          <a:xfrm>
            <a:off x="5074016" y="1073585"/>
            <a:ext cx="1699147" cy="2259883"/>
            <a:chOff x="3624955" y="605671"/>
            <a:chExt cx="1699147" cy="2259883"/>
          </a:xfrm>
        </p:grpSpPr>
        <p:pic>
          <p:nvPicPr>
            <p:cNvPr id="11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0C19CBAD-EBFD-1581-1E30-8A5032EEF3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955" y="605671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14 CuadroTexto">
              <a:extLst>
                <a:ext uri="{FF2B5EF4-FFF2-40B4-BE49-F238E27FC236}">
                  <a16:creationId xmlns:a16="http://schemas.microsoft.com/office/drawing/2014/main" id="{09F1E9B4-FC4D-4F0B-9B1A-21111063DEC9}"/>
                </a:ext>
              </a:extLst>
            </p:cNvPr>
            <p:cNvSpPr txBox="1"/>
            <p:nvPr/>
          </p:nvSpPr>
          <p:spPr>
            <a:xfrm>
              <a:off x="3759045" y="1628800"/>
              <a:ext cx="1399559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visited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17 Grupo">
            <a:extLst>
              <a:ext uri="{FF2B5EF4-FFF2-40B4-BE49-F238E27FC236}">
                <a16:creationId xmlns:a16="http://schemas.microsoft.com/office/drawing/2014/main" id="{06E38263-CD83-06FD-CEDC-6940C67B3834}"/>
              </a:ext>
            </a:extLst>
          </p:cNvPr>
          <p:cNvGrpSpPr/>
          <p:nvPr/>
        </p:nvGrpSpPr>
        <p:grpSpPr>
          <a:xfrm>
            <a:off x="7973455" y="1055977"/>
            <a:ext cx="1699147" cy="2259883"/>
            <a:chOff x="6564380" y="588063"/>
            <a:chExt cx="1699147" cy="2259883"/>
          </a:xfrm>
        </p:grpSpPr>
        <p:pic>
          <p:nvPicPr>
            <p:cNvPr id="14" name="Picture 2" descr="https://encrypted-tbn2.gstatic.com/images?q=tbn:ANd9GcQQbuSmlUbbKLVT_fn8YpVnIdcwFE3MCqp299XTFwow3xyeJUz8">
              <a:extLst>
                <a:ext uri="{FF2B5EF4-FFF2-40B4-BE49-F238E27FC236}">
                  <a16:creationId xmlns:a16="http://schemas.microsoft.com/office/drawing/2014/main" id="{A1A4C8B9-29CC-E56A-1AC3-1A93A329FF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4380" y="588063"/>
              <a:ext cx="1699147" cy="2259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15 CuadroTexto">
              <a:extLst>
                <a:ext uri="{FF2B5EF4-FFF2-40B4-BE49-F238E27FC236}">
                  <a16:creationId xmlns:a16="http://schemas.microsoft.com/office/drawing/2014/main" id="{6953E50C-60F0-CDA6-16EB-E22588BF03B8}"/>
                </a:ext>
              </a:extLst>
            </p:cNvPr>
            <p:cNvSpPr txBox="1"/>
            <p:nvPr/>
          </p:nvSpPr>
          <p:spPr>
            <a:xfrm>
              <a:off x="6729877" y="1628800"/>
              <a:ext cx="1368152" cy="576064"/>
            </a:xfrm>
            <a:prstGeom prst="rect">
              <a:avLst/>
            </a:prstGeom>
            <a:noFill/>
          </p:spPr>
          <p:txBody>
            <a:bodyPr wrap="square" rtlCol="0">
              <a:prstTxWarp prst="textCanDown">
                <a:avLst>
                  <a:gd name="adj" fmla="val 33333"/>
                </a:avLst>
              </a:prstTxWarp>
              <a:spAutoFit/>
            </a:bodyPr>
            <a:lstStyle/>
            <a:p>
              <a:pPr algn="ctr"/>
              <a:r>
                <a:rPr lang="es-ES_tradnl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baked</a:t>
              </a:r>
              <a:endPara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6" name="19 CuadroTexto">
            <a:extLst>
              <a:ext uri="{FF2B5EF4-FFF2-40B4-BE49-F238E27FC236}">
                <a16:creationId xmlns:a16="http://schemas.microsoft.com/office/drawing/2014/main" id="{2AD3EAF1-FA84-D1B7-6433-393C97035CDA}"/>
              </a:ext>
            </a:extLst>
          </p:cNvPr>
          <p:cNvSpPr txBox="1"/>
          <p:nvPr/>
        </p:nvSpPr>
        <p:spPr>
          <a:xfrm>
            <a:off x="2287187" y="368522"/>
            <a:ext cx="9486550" cy="715089"/>
          </a:xfrm>
          <a:prstGeom prst="roundRect">
            <a:avLst/>
          </a:prstGeom>
          <a:solidFill>
            <a:schemeClr val="bg1">
              <a:alpha val="57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err="1"/>
              <a:t>We</a:t>
            </a:r>
            <a:r>
              <a:rPr lang="es-ES_tradnl" sz="3600" b="1" dirty="0"/>
              <a:t> __________ at home </a:t>
            </a:r>
            <a:r>
              <a:rPr lang="es-ES_tradnl" sz="3600" b="1" dirty="0" err="1"/>
              <a:t>last</a:t>
            </a:r>
            <a:r>
              <a:rPr lang="es-ES_tradnl" sz="3600" b="1" dirty="0"/>
              <a:t> </a:t>
            </a:r>
            <a:r>
              <a:rPr lang="es-ES_tradnl" sz="3600" b="1" dirty="0" err="1"/>
              <a:t>night</a:t>
            </a:r>
            <a:r>
              <a:rPr lang="es-ES_tradnl" sz="3600" b="1" dirty="0"/>
              <a:t>.</a:t>
            </a:r>
            <a:endParaRPr lang="es-ES" sz="3600" b="1" dirty="0"/>
          </a:p>
        </p:txBody>
      </p:sp>
      <p:sp>
        <p:nvSpPr>
          <p:cNvPr id="17" name="23 CuadroTexto">
            <a:extLst>
              <a:ext uri="{FF2B5EF4-FFF2-40B4-BE49-F238E27FC236}">
                <a16:creationId xmlns:a16="http://schemas.microsoft.com/office/drawing/2014/main" id="{CB3D1A6C-A61B-910B-6316-92BEC7A854FA}"/>
              </a:ext>
            </a:extLst>
          </p:cNvPr>
          <p:cNvSpPr txBox="1"/>
          <p:nvPr/>
        </p:nvSpPr>
        <p:spPr>
          <a:xfrm>
            <a:off x="4257967" y="368470"/>
            <a:ext cx="2297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err="1">
                <a:solidFill>
                  <a:srgbClr val="FF0000"/>
                </a:solidFill>
              </a:rPr>
              <a:t>stayed</a:t>
            </a:r>
            <a:endParaRPr lang="es-ES" sz="3600" b="1" dirty="0">
              <a:solidFill>
                <a:srgbClr val="FF0000"/>
              </a:solidFill>
            </a:endParaRPr>
          </a:p>
        </p:txBody>
      </p:sp>
      <p:pic>
        <p:nvPicPr>
          <p:cNvPr id="18" name="Picture 8" descr="http://gallery.yopriceville.com/var/albums/Free-Clipart-Pictures/Grass-Grounds-Coverings-PNG-Clipart/Grass_with_Daisies_and_Ladybugs_PNG_Clipart_Picture.png?m=1399681010">
            <a:extLst>
              <a:ext uri="{FF2B5EF4-FFF2-40B4-BE49-F238E27FC236}">
                <a16:creationId xmlns:a16="http://schemas.microsoft.com/office/drawing/2014/main" id="{6DA66CB6-DFD2-B5AC-8D9A-DCBF51C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02" y="3300895"/>
            <a:ext cx="12042098" cy="21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20 Forma libre">
            <a:extLst>
              <a:ext uri="{FF2B5EF4-FFF2-40B4-BE49-F238E27FC236}">
                <a16:creationId xmlns:a16="http://schemas.microsoft.com/office/drawing/2014/main" id="{43B00076-9404-CAE0-84F4-404AEB0A5ED8}"/>
              </a:ext>
            </a:extLst>
          </p:cNvPr>
          <p:cNvSpPr/>
          <p:nvPr/>
        </p:nvSpPr>
        <p:spPr>
          <a:xfrm>
            <a:off x="5182789" y="6043653"/>
            <a:ext cx="1378857" cy="1596572"/>
          </a:xfrm>
          <a:custGeom>
            <a:avLst/>
            <a:gdLst>
              <a:gd name="connsiteX0" fmla="*/ 0 w 1306285"/>
              <a:gd name="connsiteY0" fmla="*/ 145143 h 1596572"/>
              <a:gd name="connsiteX1" fmla="*/ 464457 w 1306285"/>
              <a:gd name="connsiteY1" fmla="*/ 1582058 h 1596572"/>
              <a:gd name="connsiteX2" fmla="*/ 711200 w 1306285"/>
              <a:gd name="connsiteY2" fmla="*/ 1596572 h 1596572"/>
              <a:gd name="connsiteX3" fmla="*/ 1306285 w 1306285"/>
              <a:gd name="connsiteY3" fmla="*/ 58058 h 1596572"/>
              <a:gd name="connsiteX4" fmla="*/ 1233714 w 1306285"/>
              <a:gd name="connsiteY4" fmla="*/ 14515 h 1596572"/>
              <a:gd name="connsiteX5" fmla="*/ 1132114 w 1306285"/>
              <a:gd name="connsiteY5" fmla="*/ 0 h 1596572"/>
              <a:gd name="connsiteX6" fmla="*/ 595085 w 1306285"/>
              <a:gd name="connsiteY6" fmla="*/ 1436915 h 1596572"/>
              <a:gd name="connsiteX7" fmla="*/ 101600 w 1306285"/>
              <a:gd name="connsiteY7" fmla="*/ 72572 h 1596572"/>
              <a:gd name="connsiteX8" fmla="*/ 43543 w 1306285"/>
              <a:gd name="connsiteY8" fmla="*/ 43543 h 1596572"/>
              <a:gd name="connsiteX9" fmla="*/ 0 w 1306285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116115 w 1378857"/>
              <a:gd name="connsiteY8" fmla="*/ 43543 h 1596572"/>
              <a:gd name="connsiteX9" fmla="*/ 0 w 1378857"/>
              <a:gd name="connsiteY9" fmla="*/ 145143 h 1596572"/>
              <a:gd name="connsiteX0" fmla="*/ 0 w 1378857"/>
              <a:gd name="connsiteY0" fmla="*/ 145143 h 1596572"/>
              <a:gd name="connsiteX1" fmla="*/ 537029 w 1378857"/>
              <a:gd name="connsiteY1" fmla="*/ 1582058 h 1596572"/>
              <a:gd name="connsiteX2" fmla="*/ 783772 w 1378857"/>
              <a:gd name="connsiteY2" fmla="*/ 1596572 h 1596572"/>
              <a:gd name="connsiteX3" fmla="*/ 1378857 w 1378857"/>
              <a:gd name="connsiteY3" fmla="*/ 58058 h 1596572"/>
              <a:gd name="connsiteX4" fmla="*/ 1306286 w 1378857"/>
              <a:gd name="connsiteY4" fmla="*/ 14515 h 1596572"/>
              <a:gd name="connsiteX5" fmla="*/ 1204686 w 1378857"/>
              <a:gd name="connsiteY5" fmla="*/ 0 h 1596572"/>
              <a:gd name="connsiteX6" fmla="*/ 667657 w 1378857"/>
              <a:gd name="connsiteY6" fmla="*/ 1436915 h 1596572"/>
              <a:gd name="connsiteX7" fmla="*/ 174172 w 1378857"/>
              <a:gd name="connsiteY7" fmla="*/ 72572 h 1596572"/>
              <a:gd name="connsiteX8" fmla="*/ 72572 w 1378857"/>
              <a:gd name="connsiteY8" fmla="*/ 43543 h 1596572"/>
              <a:gd name="connsiteX9" fmla="*/ 0 w 1378857"/>
              <a:gd name="connsiteY9" fmla="*/ 145143 h 159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8857" h="1596572">
                <a:moveTo>
                  <a:pt x="0" y="145143"/>
                </a:moveTo>
                <a:lnTo>
                  <a:pt x="537029" y="1582058"/>
                </a:lnTo>
                <a:lnTo>
                  <a:pt x="783772" y="1596572"/>
                </a:lnTo>
                <a:lnTo>
                  <a:pt x="1378857" y="58058"/>
                </a:lnTo>
                <a:lnTo>
                  <a:pt x="1306286" y="14515"/>
                </a:lnTo>
                <a:lnTo>
                  <a:pt x="1204686" y="0"/>
                </a:lnTo>
                <a:lnTo>
                  <a:pt x="667657" y="1436915"/>
                </a:lnTo>
                <a:lnTo>
                  <a:pt x="174172" y="72572"/>
                </a:lnTo>
                <a:lnTo>
                  <a:pt x="72572" y="43543"/>
                </a:lnTo>
                <a:lnTo>
                  <a:pt x="0" y="145143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Picture 6" descr="http://img3.wikia.nocookie.net/__cb20140118212124/es.pokemon/images/6/63/Piedra_p%C3%B3mez_(Dream_World).png">
            <a:extLst>
              <a:ext uri="{FF2B5EF4-FFF2-40B4-BE49-F238E27FC236}">
                <a16:creationId xmlns:a16="http://schemas.microsoft.com/office/drawing/2014/main" id="{BDD264AE-A3B2-4159-C0E2-AC91EF860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18" y="6723823"/>
            <a:ext cx="1486576" cy="14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D03F9A-594B-E362-5C19-07DD77CB1532}"/>
              </a:ext>
            </a:extLst>
          </p:cNvPr>
          <p:cNvSpPr/>
          <p:nvPr/>
        </p:nvSpPr>
        <p:spPr>
          <a:xfrm>
            <a:off x="10765625" y="5411175"/>
            <a:ext cx="1008112" cy="877217"/>
          </a:xfrm>
          <a:prstGeom prst="rightArrow">
            <a:avLst/>
          </a:prstGeom>
          <a:solidFill>
            <a:srgbClr val="00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06600"/>
                </a:solidFill>
              </a:rPr>
              <a:t>NEXT</a:t>
            </a:r>
            <a:endParaRPr lang="es-ES" sz="2000" b="1" dirty="0">
              <a:solidFill>
                <a:srgbClr val="006600"/>
              </a:solidFill>
            </a:endParaRPr>
          </a:p>
        </p:txBody>
      </p:sp>
      <p:sp>
        <p:nvSpPr>
          <p:cNvPr id="22" name="1 CuadroTexto">
            <a:extLst>
              <a:ext uri="{FF2B5EF4-FFF2-40B4-BE49-F238E27FC236}">
                <a16:creationId xmlns:a16="http://schemas.microsoft.com/office/drawing/2014/main" id="{EEE0B3B4-E9D4-D087-59FA-9828C129541C}"/>
              </a:ext>
            </a:extLst>
          </p:cNvPr>
          <p:cNvSpPr txBox="1"/>
          <p:nvPr/>
        </p:nvSpPr>
        <p:spPr>
          <a:xfrm>
            <a:off x="682947" y="5571189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</a:t>
            </a:r>
            <a:endParaRPr lang="es-ES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" descr="http://img2.wikia.nocookie.net/__cb20120114223254/villains/images/3/39/Bart-simpson.gif">
            <a:extLst>
              <a:ext uri="{FF2B5EF4-FFF2-40B4-BE49-F238E27FC236}">
                <a16:creationId xmlns:a16="http://schemas.microsoft.com/office/drawing/2014/main" id="{F4224B32-EA29-55E7-1D7C-CD496D782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600" r="90600">
                        <a14:foregroundMark x1="44000" y1="28000" x2="60200" y2="27400"/>
                        <a14:foregroundMark x1="38600" y1="83200" x2="43000" y2="84400"/>
                        <a14:foregroundMark x1="70000" y1="85200" x2="77200" y2="82800"/>
                        <a14:foregroundMark x1="67200" y1="77400" x2="69200" y2="76200"/>
                        <a14:foregroundMark x1="36600" y1="91000" x2="42800" y2="95600"/>
                        <a14:foregroundMark x1="43600" y1="43000" x2="64800" y2="41400"/>
                        <a14:foregroundMark x1="46200" y1="30800" x2="50800" y2="316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48" t="1069" r="13272" b="35763"/>
          <a:stretch/>
        </p:blipFill>
        <p:spPr bwMode="auto">
          <a:xfrm>
            <a:off x="4468907" y="3138767"/>
            <a:ext cx="3992462" cy="389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64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29635 -0.7400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18" y="-37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_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23125 -1.1490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63" y="-5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58555 -0.7926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71" y="-396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595</Words>
  <Application>Microsoft Office PowerPoint</Application>
  <PresentationFormat>Widescreen</PresentationFormat>
  <Paragraphs>212</Paragraphs>
  <Slides>48</Slides>
  <Notes>30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.VnVogue</vt:lpstr>
      <vt:lpstr>Arial</vt:lpstr>
      <vt:lpstr>Arial</vt:lpstr>
      <vt:lpstr>Calibri</vt:lpstr>
      <vt:lpstr>Calibri Light</vt:lpstr>
      <vt:lpstr>Comic Sans MS</vt:lpstr>
      <vt:lpstr>Dubai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61</cp:revision>
  <dcterms:created xsi:type="dcterms:W3CDTF">2023-01-31T08:21:18Z</dcterms:created>
  <dcterms:modified xsi:type="dcterms:W3CDTF">2024-05-26T11:03:52Z</dcterms:modified>
</cp:coreProperties>
</file>