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2" r:id="rId1"/>
  </p:sldMasterIdLst>
  <p:notesMasterIdLst>
    <p:notesMasterId r:id="rId15"/>
  </p:notesMasterIdLst>
  <p:sldIdLst>
    <p:sldId id="264" r:id="rId2"/>
    <p:sldId id="256" r:id="rId3"/>
    <p:sldId id="265" r:id="rId4"/>
    <p:sldId id="258" r:id="rId5"/>
    <p:sldId id="257" r:id="rId6"/>
    <p:sldId id="286" r:id="rId7"/>
    <p:sldId id="287" r:id="rId8"/>
    <p:sldId id="288" r:id="rId9"/>
    <p:sldId id="275" r:id="rId10"/>
    <p:sldId id="289" r:id="rId11"/>
    <p:sldId id="274" r:id="rId12"/>
    <p:sldId id="290" r:id="rId13"/>
    <p:sldId id="291" r:id="rId14"/>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7881A1-D850-4863-B78B-120411C9302C}" type="datetimeFigureOut">
              <a:rPr lang="vi-VN" smtClean="0"/>
              <a:t>03/08/2021</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D7015C-CA73-4E24-9547-3D33A5BBF0E1}" type="slidenum">
              <a:rPr lang="vi-VN" smtClean="0"/>
              <a:t>‹#›</a:t>
            </a:fld>
            <a:endParaRPr lang="vi-VN"/>
          </a:p>
        </p:txBody>
      </p:sp>
    </p:spTree>
    <p:extLst>
      <p:ext uri="{BB962C8B-B14F-4D97-AF65-F5344CB8AC3E}">
        <p14:creationId xmlns:p14="http://schemas.microsoft.com/office/powerpoint/2010/main" val="2452506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920D925-5AB7-4A32-B5A5-C0CCF2072B4D}" type="datetimeFigureOut">
              <a:rPr lang="vi-VN" smtClean="0"/>
              <a:t>03/08/2021</a:t>
            </a:fld>
            <a:endParaRPr lang="vi-VN"/>
          </a:p>
        </p:txBody>
      </p:sp>
      <p:sp>
        <p:nvSpPr>
          <p:cNvPr id="5" name="Footer Placeholder 4"/>
          <p:cNvSpPr>
            <a:spLocks noGrp="1"/>
          </p:cNvSpPr>
          <p:nvPr>
            <p:ph type="ftr" sz="quarter" idx="11"/>
          </p:nvPr>
        </p:nvSpPr>
        <p:spPr/>
        <p:txBody>
          <a:bodyPr/>
          <a:lstStyle/>
          <a:p>
            <a:endParaRPr lang="vi-V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7B949F4-6A7D-4B6D-955E-C4435AA849D8}" type="slidenum">
              <a:rPr lang="vi-VN" smtClean="0"/>
              <a:t>‹#›</a:t>
            </a:fld>
            <a:endParaRPr lang="vi-VN"/>
          </a:p>
        </p:txBody>
      </p:sp>
    </p:spTree>
    <p:extLst>
      <p:ext uri="{BB962C8B-B14F-4D97-AF65-F5344CB8AC3E}">
        <p14:creationId xmlns:p14="http://schemas.microsoft.com/office/powerpoint/2010/main" val="3164779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0D925-5AB7-4A32-B5A5-C0CCF2072B4D}" type="datetimeFigureOut">
              <a:rPr lang="vi-VN" smtClean="0"/>
              <a:t>03/08/2021</a:t>
            </a:fld>
            <a:endParaRPr lang="vi-VN"/>
          </a:p>
        </p:txBody>
      </p:sp>
      <p:sp>
        <p:nvSpPr>
          <p:cNvPr id="5" name="Footer Placeholder 4"/>
          <p:cNvSpPr>
            <a:spLocks noGrp="1"/>
          </p:cNvSpPr>
          <p:nvPr>
            <p:ph type="ftr" sz="quarter" idx="11"/>
          </p:nvPr>
        </p:nvSpPr>
        <p:spPr/>
        <p:txBody>
          <a:bodyPr/>
          <a:lstStyle/>
          <a:p>
            <a:endParaRPr lang="vi-V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7B949F4-6A7D-4B6D-955E-C4435AA849D8}" type="slidenum">
              <a:rPr lang="vi-VN" smtClean="0"/>
              <a:t>‹#›</a:t>
            </a:fld>
            <a:endParaRPr lang="vi-VN"/>
          </a:p>
        </p:txBody>
      </p:sp>
    </p:spTree>
    <p:extLst>
      <p:ext uri="{BB962C8B-B14F-4D97-AF65-F5344CB8AC3E}">
        <p14:creationId xmlns:p14="http://schemas.microsoft.com/office/powerpoint/2010/main" val="4256115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0D925-5AB7-4A32-B5A5-C0CCF2072B4D}" type="datetimeFigureOut">
              <a:rPr lang="vi-VN" smtClean="0"/>
              <a:t>03/08/2021</a:t>
            </a:fld>
            <a:endParaRPr lang="vi-VN"/>
          </a:p>
        </p:txBody>
      </p:sp>
      <p:sp>
        <p:nvSpPr>
          <p:cNvPr id="5" name="Footer Placeholder 4"/>
          <p:cNvSpPr>
            <a:spLocks noGrp="1"/>
          </p:cNvSpPr>
          <p:nvPr>
            <p:ph type="ftr" sz="quarter" idx="11"/>
          </p:nvPr>
        </p:nvSpPr>
        <p:spPr/>
        <p:txBody>
          <a:bodyPr/>
          <a:lstStyle/>
          <a:p>
            <a:endParaRPr lang="vi-V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7B949F4-6A7D-4B6D-955E-C4435AA849D8}" type="slidenum">
              <a:rPr lang="vi-VN" smtClean="0"/>
              <a:t>‹#›</a:t>
            </a:fld>
            <a:endParaRPr lang="vi-V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06417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F920D925-5AB7-4A32-B5A5-C0CCF2072B4D}" type="datetimeFigureOut">
              <a:rPr lang="vi-VN" smtClean="0"/>
              <a:t>03/08/2021</a:t>
            </a:fld>
            <a:endParaRPr lang="vi-VN"/>
          </a:p>
        </p:txBody>
      </p:sp>
      <p:sp>
        <p:nvSpPr>
          <p:cNvPr id="6" name="Footer Placeholder 5"/>
          <p:cNvSpPr>
            <a:spLocks noGrp="1"/>
          </p:cNvSpPr>
          <p:nvPr>
            <p:ph type="ftr" sz="quarter" idx="11"/>
          </p:nvPr>
        </p:nvSpPr>
        <p:spPr/>
        <p:txBody>
          <a:bodyPr/>
          <a:lstStyle/>
          <a:p>
            <a:endParaRPr lang="vi-V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B949F4-6A7D-4B6D-955E-C4435AA849D8}" type="slidenum">
              <a:rPr lang="vi-VN" smtClean="0"/>
              <a:t>‹#›</a:t>
            </a:fld>
            <a:endParaRPr lang="vi-VN"/>
          </a:p>
        </p:txBody>
      </p:sp>
    </p:spTree>
    <p:extLst>
      <p:ext uri="{BB962C8B-B14F-4D97-AF65-F5344CB8AC3E}">
        <p14:creationId xmlns:p14="http://schemas.microsoft.com/office/powerpoint/2010/main" val="405201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F920D925-5AB7-4A32-B5A5-C0CCF2072B4D}" type="datetimeFigureOut">
              <a:rPr lang="vi-VN" smtClean="0"/>
              <a:t>03/08/2021</a:t>
            </a:fld>
            <a:endParaRPr lang="vi-VN"/>
          </a:p>
        </p:txBody>
      </p:sp>
      <p:sp>
        <p:nvSpPr>
          <p:cNvPr id="6" name="Footer Placeholder 5"/>
          <p:cNvSpPr>
            <a:spLocks noGrp="1"/>
          </p:cNvSpPr>
          <p:nvPr>
            <p:ph type="ftr" sz="quarter" idx="11"/>
          </p:nvPr>
        </p:nvSpPr>
        <p:spPr/>
        <p:txBody>
          <a:bodyPr/>
          <a:lstStyle/>
          <a:p>
            <a:endParaRPr lang="vi-V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B949F4-6A7D-4B6D-955E-C4435AA849D8}" type="slidenum">
              <a:rPr lang="vi-VN" smtClean="0"/>
              <a:t>‹#›</a:t>
            </a:fld>
            <a:endParaRPr lang="vi-V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64889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F920D925-5AB7-4A32-B5A5-C0CCF2072B4D}" type="datetimeFigureOut">
              <a:rPr lang="vi-VN" smtClean="0"/>
              <a:t>03/08/2021</a:t>
            </a:fld>
            <a:endParaRPr lang="vi-VN"/>
          </a:p>
        </p:txBody>
      </p:sp>
      <p:sp>
        <p:nvSpPr>
          <p:cNvPr id="6" name="Footer Placeholder 5"/>
          <p:cNvSpPr>
            <a:spLocks noGrp="1"/>
          </p:cNvSpPr>
          <p:nvPr>
            <p:ph type="ftr" sz="quarter" idx="11"/>
          </p:nvPr>
        </p:nvSpPr>
        <p:spPr/>
        <p:txBody>
          <a:bodyPr/>
          <a:lstStyle/>
          <a:p>
            <a:endParaRPr lang="vi-V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B949F4-6A7D-4B6D-955E-C4435AA849D8}" type="slidenum">
              <a:rPr lang="vi-VN" smtClean="0"/>
              <a:t>‹#›</a:t>
            </a:fld>
            <a:endParaRPr lang="vi-VN"/>
          </a:p>
        </p:txBody>
      </p:sp>
    </p:spTree>
    <p:extLst>
      <p:ext uri="{BB962C8B-B14F-4D97-AF65-F5344CB8AC3E}">
        <p14:creationId xmlns:p14="http://schemas.microsoft.com/office/powerpoint/2010/main" val="3990036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920D925-5AB7-4A32-B5A5-C0CCF2072B4D}" type="datetimeFigureOut">
              <a:rPr lang="vi-VN" smtClean="0"/>
              <a:t>03/08/2021</a:t>
            </a:fld>
            <a:endParaRPr lang="vi-VN"/>
          </a:p>
        </p:txBody>
      </p:sp>
      <p:sp>
        <p:nvSpPr>
          <p:cNvPr id="5" name="Footer Placeholder 4"/>
          <p:cNvSpPr>
            <a:spLocks noGrp="1"/>
          </p:cNvSpPr>
          <p:nvPr>
            <p:ph type="ftr" sz="quarter" idx="11"/>
          </p:nvPr>
        </p:nvSpPr>
        <p:spPr/>
        <p:txBody>
          <a:bodyPr/>
          <a:lstStyle/>
          <a:p>
            <a:endParaRPr lang="vi-V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7B949F4-6A7D-4B6D-955E-C4435AA849D8}" type="slidenum">
              <a:rPr lang="vi-VN" smtClean="0"/>
              <a:t>‹#›</a:t>
            </a:fld>
            <a:endParaRPr lang="vi-VN"/>
          </a:p>
        </p:txBody>
      </p:sp>
    </p:spTree>
    <p:extLst>
      <p:ext uri="{BB962C8B-B14F-4D97-AF65-F5344CB8AC3E}">
        <p14:creationId xmlns:p14="http://schemas.microsoft.com/office/powerpoint/2010/main" val="16120055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920D925-5AB7-4A32-B5A5-C0CCF2072B4D}" type="datetimeFigureOut">
              <a:rPr lang="vi-VN" smtClean="0"/>
              <a:t>03/08/2021</a:t>
            </a:fld>
            <a:endParaRPr lang="vi-VN"/>
          </a:p>
        </p:txBody>
      </p:sp>
      <p:sp>
        <p:nvSpPr>
          <p:cNvPr id="5" name="Footer Placeholder 4"/>
          <p:cNvSpPr>
            <a:spLocks noGrp="1"/>
          </p:cNvSpPr>
          <p:nvPr>
            <p:ph type="ftr" sz="quarter" idx="11"/>
          </p:nvPr>
        </p:nvSpPr>
        <p:spPr/>
        <p:txBody>
          <a:bodyPr/>
          <a:lstStyle/>
          <a:p>
            <a:endParaRPr lang="vi-V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7B949F4-6A7D-4B6D-955E-C4435AA849D8}" type="slidenum">
              <a:rPr lang="vi-VN" smtClean="0"/>
              <a:t>‹#›</a:t>
            </a:fld>
            <a:endParaRPr lang="vi-VN"/>
          </a:p>
        </p:txBody>
      </p:sp>
    </p:spTree>
    <p:extLst>
      <p:ext uri="{BB962C8B-B14F-4D97-AF65-F5344CB8AC3E}">
        <p14:creationId xmlns:p14="http://schemas.microsoft.com/office/powerpoint/2010/main" val="2567728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920D925-5AB7-4A32-B5A5-C0CCF2072B4D}" type="datetimeFigureOut">
              <a:rPr lang="vi-VN" smtClean="0"/>
              <a:t>03/08/2021</a:t>
            </a:fld>
            <a:endParaRPr lang="vi-VN"/>
          </a:p>
        </p:txBody>
      </p:sp>
      <p:sp>
        <p:nvSpPr>
          <p:cNvPr id="5" name="Footer Placeholder 4"/>
          <p:cNvSpPr>
            <a:spLocks noGrp="1"/>
          </p:cNvSpPr>
          <p:nvPr>
            <p:ph type="ftr" sz="quarter" idx="11"/>
          </p:nvPr>
        </p:nvSpPr>
        <p:spPr/>
        <p:txBody>
          <a:bodyPr/>
          <a:lstStyle/>
          <a:p>
            <a:endParaRPr lang="vi-V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7B949F4-6A7D-4B6D-955E-C4435AA849D8}" type="slidenum">
              <a:rPr lang="vi-VN" smtClean="0"/>
              <a:t>‹#›</a:t>
            </a:fld>
            <a:endParaRPr lang="vi-VN"/>
          </a:p>
        </p:txBody>
      </p:sp>
    </p:spTree>
    <p:extLst>
      <p:ext uri="{BB962C8B-B14F-4D97-AF65-F5344CB8AC3E}">
        <p14:creationId xmlns:p14="http://schemas.microsoft.com/office/powerpoint/2010/main" val="774034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0D925-5AB7-4A32-B5A5-C0CCF2072B4D}" type="datetimeFigureOut">
              <a:rPr lang="vi-VN" smtClean="0"/>
              <a:t>03/08/2021</a:t>
            </a:fld>
            <a:endParaRPr lang="vi-VN"/>
          </a:p>
        </p:txBody>
      </p:sp>
      <p:sp>
        <p:nvSpPr>
          <p:cNvPr id="5" name="Footer Placeholder 4"/>
          <p:cNvSpPr>
            <a:spLocks noGrp="1"/>
          </p:cNvSpPr>
          <p:nvPr>
            <p:ph type="ftr" sz="quarter" idx="11"/>
          </p:nvPr>
        </p:nvSpPr>
        <p:spPr/>
        <p:txBody>
          <a:bodyPr/>
          <a:lstStyle/>
          <a:p>
            <a:endParaRPr lang="vi-V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7B949F4-6A7D-4B6D-955E-C4435AA849D8}" type="slidenum">
              <a:rPr lang="vi-VN" smtClean="0"/>
              <a:t>‹#›</a:t>
            </a:fld>
            <a:endParaRPr lang="vi-VN"/>
          </a:p>
        </p:txBody>
      </p:sp>
    </p:spTree>
    <p:extLst>
      <p:ext uri="{BB962C8B-B14F-4D97-AF65-F5344CB8AC3E}">
        <p14:creationId xmlns:p14="http://schemas.microsoft.com/office/powerpoint/2010/main" val="1333961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920D925-5AB7-4A32-B5A5-C0CCF2072B4D}" type="datetimeFigureOut">
              <a:rPr lang="vi-VN" smtClean="0"/>
              <a:t>03/08/2021</a:t>
            </a:fld>
            <a:endParaRPr lang="vi-VN"/>
          </a:p>
        </p:txBody>
      </p:sp>
      <p:sp>
        <p:nvSpPr>
          <p:cNvPr id="6" name="Footer Placeholder 5"/>
          <p:cNvSpPr>
            <a:spLocks noGrp="1"/>
          </p:cNvSpPr>
          <p:nvPr>
            <p:ph type="ftr" sz="quarter" idx="11"/>
          </p:nvPr>
        </p:nvSpPr>
        <p:spPr/>
        <p:txBody>
          <a:bodyPr/>
          <a:lstStyle/>
          <a:p>
            <a:endParaRPr lang="vi-V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7B949F4-6A7D-4B6D-955E-C4435AA849D8}" type="slidenum">
              <a:rPr lang="vi-VN" smtClean="0"/>
              <a:t>‹#›</a:t>
            </a:fld>
            <a:endParaRPr lang="vi-VN"/>
          </a:p>
        </p:txBody>
      </p:sp>
    </p:spTree>
    <p:extLst>
      <p:ext uri="{BB962C8B-B14F-4D97-AF65-F5344CB8AC3E}">
        <p14:creationId xmlns:p14="http://schemas.microsoft.com/office/powerpoint/2010/main" val="2076046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920D925-5AB7-4A32-B5A5-C0CCF2072B4D}" type="datetimeFigureOut">
              <a:rPr lang="vi-VN" smtClean="0"/>
              <a:t>03/08/2021</a:t>
            </a:fld>
            <a:endParaRPr lang="vi-VN"/>
          </a:p>
        </p:txBody>
      </p:sp>
      <p:sp>
        <p:nvSpPr>
          <p:cNvPr id="8" name="Footer Placeholder 7"/>
          <p:cNvSpPr>
            <a:spLocks noGrp="1"/>
          </p:cNvSpPr>
          <p:nvPr>
            <p:ph type="ftr" sz="quarter" idx="11"/>
          </p:nvPr>
        </p:nvSpPr>
        <p:spPr/>
        <p:txBody>
          <a:bodyPr/>
          <a:lstStyle/>
          <a:p>
            <a:endParaRPr lang="vi-V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7B949F4-6A7D-4B6D-955E-C4435AA849D8}" type="slidenum">
              <a:rPr lang="vi-VN" smtClean="0"/>
              <a:t>‹#›</a:t>
            </a:fld>
            <a:endParaRPr lang="vi-VN"/>
          </a:p>
        </p:txBody>
      </p:sp>
    </p:spTree>
    <p:extLst>
      <p:ext uri="{BB962C8B-B14F-4D97-AF65-F5344CB8AC3E}">
        <p14:creationId xmlns:p14="http://schemas.microsoft.com/office/powerpoint/2010/main" val="1820104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920D925-5AB7-4A32-B5A5-C0CCF2072B4D}" type="datetimeFigureOut">
              <a:rPr lang="vi-VN" smtClean="0"/>
              <a:t>03/08/2021</a:t>
            </a:fld>
            <a:endParaRPr lang="vi-VN"/>
          </a:p>
        </p:txBody>
      </p:sp>
      <p:sp>
        <p:nvSpPr>
          <p:cNvPr id="4" name="Footer Placeholder 3"/>
          <p:cNvSpPr>
            <a:spLocks noGrp="1"/>
          </p:cNvSpPr>
          <p:nvPr>
            <p:ph type="ftr" sz="quarter" idx="11"/>
          </p:nvPr>
        </p:nvSpPr>
        <p:spPr/>
        <p:txBody>
          <a:bodyPr/>
          <a:lstStyle/>
          <a:p>
            <a:endParaRPr lang="vi-V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7B949F4-6A7D-4B6D-955E-C4435AA849D8}" type="slidenum">
              <a:rPr lang="vi-VN" smtClean="0"/>
              <a:t>‹#›</a:t>
            </a:fld>
            <a:endParaRPr lang="vi-VN"/>
          </a:p>
        </p:txBody>
      </p:sp>
    </p:spTree>
    <p:extLst>
      <p:ext uri="{BB962C8B-B14F-4D97-AF65-F5344CB8AC3E}">
        <p14:creationId xmlns:p14="http://schemas.microsoft.com/office/powerpoint/2010/main" val="1241750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0D925-5AB7-4A32-B5A5-C0CCF2072B4D}" type="datetimeFigureOut">
              <a:rPr lang="vi-VN" smtClean="0"/>
              <a:t>03/08/2021</a:t>
            </a:fld>
            <a:endParaRPr lang="vi-VN"/>
          </a:p>
        </p:txBody>
      </p:sp>
      <p:sp>
        <p:nvSpPr>
          <p:cNvPr id="3" name="Footer Placeholder 2"/>
          <p:cNvSpPr>
            <a:spLocks noGrp="1"/>
          </p:cNvSpPr>
          <p:nvPr>
            <p:ph type="ftr" sz="quarter" idx="11"/>
          </p:nvPr>
        </p:nvSpPr>
        <p:spPr/>
        <p:txBody>
          <a:bodyPr/>
          <a:lstStyle/>
          <a:p>
            <a:endParaRPr lang="vi-V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7B949F4-6A7D-4B6D-955E-C4435AA849D8}" type="slidenum">
              <a:rPr lang="vi-VN" smtClean="0"/>
              <a:t>‹#›</a:t>
            </a:fld>
            <a:endParaRPr lang="vi-VN"/>
          </a:p>
        </p:txBody>
      </p:sp>
    </p:spTree>
    <p:extLst>
      <p:ext uri="{BB962C8B-B14F-4D97-AF65-F5344CB8AC3E}">
        <p14:creationId xmlns:p14="http://schemas.microsoft.com/office/powerpoint/2010/main" val="724589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0D925-5AB7-4A32-B5A5-C0CCF2072B4D}" type="datetimeFigureOut">
              <a:rPr lang="vi-VN" smtClean="0"/>
              <a:t>03/08/2021</a:t>
            </a:fld>
            <a:endParaRPr lang="vi-VN"/>
          </a:p>
        </p:txBody>
      </p:sp>
      <p:sp>
        <p:nvSpPr>
          <p:cNvPr id="6" name="Footer Placeholder 5"/>
          <p:cNvSpPr>
            <a:spLocks noGrp="1"/>
          </p:cNvSpPr>
          <p:nvPr>
            <p:ph type="ftr" sz="quarter" idx="11"/>
          </p:nvPr>
        </p:nvSpPr>
        <p:spPr/>
        <p:txBody>
          <a:bodyPr/>
          <a:lstStyle/>
          <a:p>
            <a:endParaRPr lang="vi-V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7B949F4-6A7D-4B6D-955E-C4435AA849D8}" type="slidenum">
              <a:rPr lang="vi-VN" smtClean="0"/>
              <a:t>‹#›</a:t>
            </a:fld>
            <a:endParaRPr lang="vi-VN"/>
          </a:p>
        </p:txBody>
      </p:sp>
    </p:spTree>
    <p:extLst>
      <p:ext uri="{BB962C8B-B14F-4D97-AF65-F5344CB8AC3E}">
        <p14:creationId xmlns:p14="http://schemas.microsoft.com/office/powerpoint/2010/main" val="1775730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0D925-5AB7-4A32-B5A5-C0CCF2072B4D}" type="datetimeFigureOut">
              <a:rPr lang="vi-VN" smtClean="0"/>
              <a:t>03/08/2021</a:t>
            </a:fld>
            <a:endParaRPr lang="vi-VN"/>
          </a:p>
        </p:txBody>
      </p:sp>
      <p:sp>
        <p:nvSpPr>
          <p:cNvPr id="6" name="Footer Placeholder 5"/>
          <p:cNvSpPr>
            <a:spLocks noGrp="1"/>
          </p:cNvSpPr>
          <p:nvPr>
            <p:ph type="ftr" sz="quarter" idx="11"/>
          </p:nvPr>
        </p:nvSpPr>
        <p:spPr/>
        <p:txBody>
          <a:bodyPr/>
          <a:lstStyle/>
          <a:p>
            <a:endParaRPr lang="vi-V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B949F4-6A7D-4B6D-955E-C4435AA849D8}" type="slidenum">
              <a:rPr lang="vi-VN" smtClean="0"/>
              <a:t>‹#›</a:t>
            </a:fld>
            <a:endParaRPr lang="vi-VN"/>
          </a:p>
        </p:txBody>
      </p:sp>
    </p:spTree>
    <p:extLst>
      <p:ext uri="{BB962C8B-B14F-4D97-AF65-F5344CB8AC3E}">
        <p14:creationId xmlns:p14="http://schemas.microsoft.com/office/powerpoint/2010/main" val="1106593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920D925-5AB7-4A32-B5A5-C0CCF2072B4D}" type="datetimeFigureOut">
              <a:rPr lang="vi-VN" smtClean="0"/>
              <a:t>03/08/2021</a:t>
            </a:fld>
            <a:endParaRPr lang="vi-V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vi-V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7B949F4-6A7D-4B6D-955E-C4435AA849D8}" type="slidenum">
              <a:rPr lang="vi-VN" smtClean="0"/>
              <a:t>‹#›</a:t>
            </a:fld>
            <a:endParaRPr lang="vi-VN"/>
          </a:p>
        </p:txBody>
      </p:sp>
    </p:spTree>
    <p:extLst>
      <p:ext uri="{BB962C8B-B14F-4D97-AF65-F5344CB8AC3E}">
        <p14:creationId xmlns:p14="http://schemas.microsoft.com/office/powerpoint/2010/main" val="1582071047"/>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 id="2147483848"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sp>
        <p:nvSpPr>
          <p:cNvPr id="3" name="Content Placeholder 2"/>
          <p:cNvSpPr>
            <a:spLocks noGrp="1"/>
          </p:cNvSpPr>
          <p:nvPr>
            <p:ph idx="1"/>
          </p:nvPr>
        </p:nvSpPr>
        <p:spPr/>
        <p:txBody>
          <a:bodyPr/>
          <a:lstStyle/>
          <a:p>
            <a:endParaRPr lang="vi-VN"/>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4542" y="3536324"/>
            <a:ext cx="2819400" cy="2819400"/>
          </a:xfrm>
          <a:prstGeom prst="rect">
            <a:avLst/>
          </a:prstGeom>
        </p:spPr>
      </p:pic>
      <p:sp>
        <p:nvSpPr>
          <p:cNvPr id="5" name="Cloud Callout 4"/>
          <p:cNvSpPr/>
          <p:nvPr/>
        </p:nvSpPr>
        <p:spPr>
          <a:xfrm>
            <a:off x="3325969" y="224118"/>
            <a:ext cx="5334000" cy="3657600"/>
          </a:xfrm>
          <a:prstGeom prst="cloudCallout">
            <a:avLst>
              <a:gd name="adj1" fmla="val 46843"/>
              <a:gd name="adj2" fmla="val 54743"/>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dirty="0" smtClean="0"/>
              <a:t>Chào các bạn học sinh lớp </a:t>
            </a:r>
            <a:r>
              <a:rPr lang="en-US" sz="4000" b="1" dirty="0" err="1" smtClean="0"/>
              <a:t>2A</a:t>
            </a:r>
            <a:r>
              <a:rPr lang="en-US" sz="4000" b="1" dirty="0" smtClean="0"/>
              <a:t>!!!</a:t>
            </a:r>
            <a:endParaRPr lang="en-US" sz="4000" b="1" dirty="0"/>
          </a:p>
        </p:txBody>
      </p:sp>
    </p:spTree>
    <p:extLst>
      <p:ext uri="{BB962C8B-B14F-4D97-AF65-F5344CB8AC3E}">
        <p14:creationId xmlns:p14="http://schemas.microsoft.com/office/powerpoint/2010/main" val="3968751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sp>
        <p:nvSpPr>
          <p:cNvPr id="3" name="Content Placeholder 2"/>
          <p:cNvSpPr>
            <a:spLocks noGrp="1"/>
          </p:cNvSpPr>
          <p:nvPr>
            <p:ph idx="1"/>
          </p:nvPr>
        </p:nvSpPr>
        <p:spPr/>
        <p:txBody>
          <a:bodyPr/>
          <a:lstStyle/>
          <a:p>
            <a:endParaRPr lang="vi-VN"/>
          </a:p>
        </p:txBody>
      </p:sp>
      <p:pic>
        <p:nvPicPr>
          <p:cNvPr id="4" name="Picture 3"/>
          <p:cNvPicPr>
            <a:picLocks noChangeAspect="1"/>
          </p:cNvPicPr>
          <p:nvPr/>
        </p:nvPicPr>
        <p:blipFill>
          <a:blip r:embed="rId2"/>
          <a:stretch>
            <a:fillRect/>
          </a:stretch>
        </p:blipFill>
        <p:spPr>
          <a:xfrm>
            <a:off x="3477586" y="3672360"/>
            <a:ext cx="5024118" cy="31856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85" y="916885"/>
            <a:ext cx="3716580" cy="31856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5264" y="978794"/>
            <a:ext cx="3736615" cy="3185640"/>
          </a:xfrm>
          <a:prstGeom prst="rect">
            <a:avLst/>
          </a:prstGeom>
        </p:spPr>
      </p:pic>
      <p:sp>
        <p:nvSpPr>
          <p:cNvPr id="7" name="Title 1"/>
          <p:cNvSpPr txBox="1">
            <a:spLocks/>
          </p:cNvSpPr>
          <p:nvPr/>
        </p:nvSpPr>
        <p:spPr>
          <a:xfrm>
            <a:off x="1358536" y="128195"/>
            <a:ext cx="10146075" cy="763231"/>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dirty="0">
                <a:solidFill>
                  <a:srgbClr val="7030A0"/>
                </a:solidFill>
                <a:latin typeface="Times New Roman" panose="02020603050405020304" pitchFamily="18" charset="0"/>
                <a:cs typeface="Times New Roman" panose="02020603050405020304" pitchFamily="18" charset="0"/>
              </a:rPr>
              <a:t>+ Hãy đọc khẩu hiệu của tranh vẽ. Em hiểu khẩu hiệu đó có ý nghĩa như thế nào?</a:t>
            </a:r>
            <a:endParaRPr lang="vi-VN" sz="32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9621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8602" y="963745"/>
            <a:ext cx="8911687" cy="1280890"/>
          </a:xfrm>
        </p:spPr>
        <p:txBody>
          <a:bodyPr>
            <a:normAutofit/>
          </a:bodyPr>
          <a:lstStyle/>
          <a:p>
            <a:pPr algn="ctr"/>
            <a:r>
              <a:rPr lang="en-US" dirty="0" smtClean="0">
                <a:latin typeface="Times New Roman" panose="02020603050405020304" pitchFamily="18" charset="0"/>
                <a:cs typeface="Times New Roman" panose="02020603050405020304" pitchFamily="18" charset="0"/>
              </a:rPr>
              <a:t>Thực hành: Thảo </a:t>
            </a:r>
            <a:r>
              <a:rPr lang="en-US" dirty="0">
                <a:latin typeface="Times New Roman" panose="02020603050405020304" pitchFamily="18" charset="0"/>
                <a:cs typeface="Times New Roman" panose="02020603050405020304" pitchFamily="18" charset="0"/>
              </a:rPr>
              <a:t>luận </a:t>
            </a:r>
            <a:r>
              <a:rPr lang="en-US" dirty="0" smtClean="0">
                <a:latin typeface="Times New Roman" panose="02020603050405020304" pitchFamily="18" charset="0"/>
                <a:cs typeface="Times New Roman" panose="02020603050405020304" pitchFamily="18" charset="0"/>
              </a:rPr>
              <a:t>nhóm và </a:t>
            </a:r>
            <a:r>
              <a:rPr lang="en-US" dirty="0">
                <a:latin typeface="Times New Roman" panose="02020603050405020304" pitchFamily="18" charset="0"/>
                <a:cs typeface="Times New Roman" panose="02020603050405020304" pitchFamily="18" charset="0"/>
              </a:rPr>
              <a:t>lựa chọn chủ đề cho tranh vẽ/khẩu hiệu của mình.</a:t>
            </a:r>
            <a:endParaRPr lang="vi-VN"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4923" y="1194508"/>
            <a:ext cx="7619047" cy="5663492"/>
          </a:xfrm>
          <a:prstGeom prst="rect">
            <a:avLst/>
          </a:prstGeom>
        </p:spPr>
      </p:pic>
    </p:spTree>
    <p:extLst>
      <p:ext uri="{BB962C8B-B14F-4D97-AF65-F5344CB8AC3E}">
        <p14:creationId xmlns:p14="http://schemas.microsoft.com/office/powerpoint/2010/main" val="2265173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0156" y="995171"/>
            <a:ext cx="8911687" cy="1280890"/>
          </a:xfrm>
        </p:spPr>
        <p:txBody>
          <a:bodyPr/>
          <a:lstStyle/>
          <a:p>
            <a:pPr algn="ctr"/>
            <a:r>
              <a:rPr lang="en-US" dirty="0" smtClean="0">
                <a:latin typeface="Times New Roman" panose="02020603050405020304" pitchFamily="18" charset="0"/>
                <a:cs typeface="Times New Roman" panose="02020603050405020304" pitchFamily="18" charset="0"/>
              </a:rPr>
              <a:t>Bài tập 5 (Vở bài tập)</a:t>
            </a:r>
            <a:endParaRPr lang="vi-VN"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8473" y="5526156"/>
            <a:ext cx="1806637" cy="1464841"/>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69565" y="2428591"/>
            <a:ext cx="2491411" cy="2184136"/>
          </a:xfrm>
          <a:prstGeom prst="rect">
            <a:avLst/>
          </a:prstGeom>
        </p:spPr>
      </p:pic>
    </p:spTree>
    <p:extLst>
      <p:ext uri="{BB962C8B-B14F-4D97-AF65-F5344CB8AC3E}">
        <p14:creationId xmlns:p14="http://schemas.microsoft.com/office/powerpoint/2010/main" val="207858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1101188"/>
            <a:ext cx="8911687" cy="1280890"/>
          </a:xfrm>
        </p:spPr>
        <p:txBody>
          <a:bodyPr>
            <a:prstTxWarp prst="textChevron">
              <a:avLst/>
            </a:prstTxWarp>
          </a:bodyPr>
          <a:lstStyle/>
          <a:p>
            <a:pPr algn="ctr"/>
            <a:r>
              <a:rPr lang="en-US"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CẢM ƠN CẢ LỚP!</a:t>
            </a:r>
            <a:endParaRPr lang="vi-VN"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73217" y="2194075"/>
            <a:ext cx="4502345" cy="4502345"/>
          </a:xfrm>
        </p:spPr>
      </p:pic>
    </p:spTree>
    <p:extLst>
      <p:ext uri="{BB962C8B-B14F-4D97-AF65-F5344CB8AC3E}">
        <p14:creationId xmlns:p14="http://schemas.microsoft.com/office/powerpoint/2010/main" val="188881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7971" y="553240"/>
            <a:ext cx="8825658" cy="1209933"/>
          </a:xfrm>
        </p:spPr>
        <p:txBody>
          <a:bodyPr/>
          <a:lstStyle/>
          <a:p>
            <a:pPr algn="ctr"/>
            <a:r>
              <a:rPr lang="en-US" b="1" dirty="0">
                <a:latin typeface="Times New Roman" panose="02020603050405020304" pitchFamily="18" charset="0"/>
                <a:cs typeface="Times New Roman" panose="02020603050405020304" pitchFamily="18" charset="0"/>
              </a:rPr>
              <a:t>Khởi động</a:t>
            </a:r>
            <a:r>
              <a:rPr lang="en-US" dirty="0">
                <a:latin typeface="Times New Roman" panose="02020603050405020304" pitchFamily="18" charset="0"/>
                <a:cs typeface="Times New Roman" panose="02020603050405020304" pitchFamily="18" charset="0"/>
              </a:rPr>
              <a:t> </a:t>
            </a:r>
            <a:endParaRPr lang="vi-VN" dirty="0">
              <a:latin typeface="Times New Roman" panose="02020603050405020304" pitchFamily="18" charset="0"/>
              <a:cs typeface="Times New Roman" panose="02020603050405020304" pitchFamily="18" charset="0"/>
            </a:endParaRPr>
          </a:p>
        </p:txBody>
      </p:sp>
      <p:sp>
        <p:nvSpPr>
          <p:cNvPr id="4" name="Subtitle 3"/>
          <p:cNvSpPr>
            <a:spLocks noGrp="1"/>
          </p:cNvSpPr>
          <p:nvPr>
            <p:ph type="subTitle" idx="1"/>
          </p:nvPr>
        </p:nvSpPr>
        <p:spPr>
          <a:xfrm>
            <a:off x="2292999" y="1761940"/>
            <a:ext cx="8915399" cy="1126283"/>
          </a:xfrm>
        </p:spPr>
        <p:txBody>
          <a:bodyPr>
            <a:normAutofit/>
          </a:bodyPr>
          <a:lstStyle/>
          <a:p>
            <a:pPr algn="ctr"/>
            <a:r>
              <a:rPr lang="en-US" sz="3200" dirty="0">
                <a:latin typeface="Times New Roman" panose="02020603050405020304" pitchFamily="18" charset="0"/>
                <a:cs typeface="Times New Roman" panose="02020603050405020304" pitchFamily="18" charset="0"/>
              </a:rPr>
              <a:t>B</a:t>
            </a:r>
            <a:r>
              <a:rPr lang="en-US" sz="3200" dirty="0" smtClean="0">
                <a:latin typeface="Times New Roman" panose="02020603050405020304" pitchFamily="18" charset="0"/>
                <a:cs typeface="Times New Roman" panose="02020603050405020304" pitchFamily="18" charset="0"/>
              </a:rPr>
              <a:t>ài </a:t>
            </a:r>
            <a:r>
              <a:rPr lang="en-US" sz="3200" dirty="0">
                <a:latin typeface="Times New Roman" panose="02020603050405020304" pitchFamily="18" charset="0"/>
                <a:cs typeface="Times New Roman" panose="02020603050405020304" pitchFamily="18" charset="0"/>
              </a:rPr>
              <a:t>hát “Em vẽ môi trường xanh”</a:t>
            </a:r>
            <a:endParaRPr lang="vi-VN" sz="3200" dirty="0">
              <a:latin typeface="Times New Roman" panose="02020603050405020304" pitchFamily="18" charset="0"/>
              <a:cs typeface="Times New Roman" panose="02020603050405020304" pitchFamily="18" charset="0"/>
            </a:endParaRPr>
          </a:p>
        </p:txBody>
      </p:sp>
      <p:pic>
        <p:nvPicPr>
          <p:cNvPr id="5" name="Em-Ve-Moi-Truong-Mau-Xanh-Giang-Tie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450446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circle(in)">
                                      <p:cBhvr>
                                        <p:cTn id="11"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2" repeatCount="indefinite" fill="hold" display="0">
                  <p:stCondLst>
                    <p:cond delay="indefinite"/>
                  </p:stCondLst>
                  <p:endCondLst>
                    <p:cond evt="onStopAudio" delay="0">
                      <p:tgtEl>
                        <p:sldTgt/>
                      </p:tgtEl>
                    </p:cond>
                  </p:endCondLst>
                </p:cTn>
                <p:tgtEl>
                  <p:spTgt spid="5"/>
                </p:tgtEl>
              </p:cMediaNode>
            </p:audio>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4145" y="736053"/>
            <a:ext cx="9404723" cy="1400530"/>
          </a:xfrm>
        </p:spPr>
        <p:txBody>
          <a:bodyPr>
            <a:prstTxWarp prst="textTriangle">
              <a:avLst/>
            </a:prstTxWarp>
          </a:bodyPr>
          <a:lstStyle/>
          <a:p>
            <a:pPr algn="ctr"/>
            <a:r>
              <a:rPr lang="en-US"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Xin cảm ơn các bạn!</a:t>
            </a:r>
            <a:endParaRPr lang="vi-VN"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40333" y="2697006"/>
            <a:ext cx="3048000" cy="2857500"/>
          </a:xfrm>
        </p:spPr>
      </p:pic>
    </p:spTree>
    <p:extLst>
      <p:ext uri="{BB962C8B-B14F-4D97-AF65-F5344CB8AC3E}">
        <p14:creationId xmlns:p14="http://schemas.microsoft.com/office/powerpoint/2010/main" val="2391861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753" y="2474701"/>
            <a:ext cx="9404723" cy="1400530"/>
          </a:xfrm>
        </p:spPr>
        <p:txBody>
          <a:bodyPr>
            <a:normAutofit fontScale="90000"/>
          </a:bodyPr>
          <a:lstStyle/>
          <a:p>
            <a:pPr algn="ctr"/>
            <a:r>
              <a:rPr lang="en-US" sz="3600" b="1" u="sng" dirty="0">
                <a:latin typeface="Times New Roman" panose="02020603050405020304" pitchFamily="18" charset="0"/>
                <a:cs typeface="Times New Roman" panose="02020603050405020304" pitchFamily="18" charset="0"/>
              </a:rPr>
              <a:t>BÀI 12</a:t>
            </a:r>
            <a:r>
              <a:rPr lang="en-US" sz="3600" b="1" dirty="0">
                <a:latin typeface="Times New Roman" panose="02020603050405020304" pitchFamily="18" charset="0"/>
                <a:cs typeface="Times New Roman" panose="02020603050405020304" pitchFamily="18" charset="0"/>
              </a:rPr>
              <a:t>: BẢO VỆ MÔI TRƯỜNG SỐNG CỦA THỰC VẬT VÀ ĐỘNG VẬT (Tiết </a:t>
            </a:r>
            <a:r>
              <a:rPr lang="en-US" sz="3600" b="1" dirty="0" smtClean="0">
                <a:latin typeface="Times New Roman" panose="02020603050405020304" pitchFamily="18" charset="0"/>
                <a:cs typeface="Times New Roman" panose="02020603050405020304" pitchFamily="18" charset="0"/>
              </a:rPr>
              <a:t>2)</a:t>
            </a:r>
            <a:r>
              <a:rPr lang="vi-VN" sz="2800" i="1" dirty="0">
                <a:latin typeface="Times New Roman" panose="02020603050405020304" pitchFamily="18" charset="0"/>
                <a:cs typeface="Times New Roman" panose="02020603050405020304" pitchFamily="18" charset="0"/>
              </a:rPr>
              <a:t/>
            </a:r>
            <a:br>
              <a:rPr lang="vi-VN" sz="2800" i="1" dirty="0">
                <a:latin typeface="Times New Roman" panose="02020603050405020304" pitchFamily="18" charset="0"/>
                <a:cs typeface="Times New Roman" panose="02020603050405020304" pitchFamily="18" charset="0"/>
              </a:rPr>
            </a:br>
            <a:endParaRPr lang="vi-VN" sz="3600" i="1"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534752" y="1249061"/>
            <a:ext cx="9404723"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b="1" i="1" dirty="0" smtClean="0">
                <a:latin typeface="Times New Roman" panose="02020603050405020304" pitchFamily="18" charset="0"/>
                <a:cs typeface="Times New Roman" panose="02020603050405020304" pitchFamily="18" charset="0"/>
              </a:rPr>
              <a:t>Thứ hai ngày 2 tháng 8 năm 2021</a:t>
            </a:r>
            <a:endParaRPr lang="vi-VN"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5161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4879" y="4318162"/>
            <a:ext cx="7070502" cy="1303867"/>
          </a:xfrm>
        </p:spPr>
        <p:txBody>
          <a:bodyPr>
            <a:noAutofit/>
          </a:bodyPr>
          <a:lstStyle/>
          <a:p>
            <a:r>
              <a:rPr lang="en-US" sz="3200" dirty="0">
                <a:latin typeface="Times New Roman" panose="02020603050405020304" pitchFamily="18" charset="0"/>
                <a:cs typeface="Times New Roman" panose="02020603050405020304" pitchFamily="18" charset="0"/>
              </a:rPr>
              <a:t>+ Nêu việc làm phù hợp trong mỗi hình mà con người đã làm để bảo vệ môi trường sống của TV, </a:t>
            </a:r>
            <a:r>
              <a:rPr lang="en-US" sz="3200" dirty="0" err="1">
                <a:latin typeface="Times New Roman" panose="02020603050405020304" pitchFamily="18" charset="0"/>
                <a:cs typeface="Times New Roman" panose="02020603050405020304" pitchFamily="18" charset="0"/>
              </a:rPr>
              <a:t>ĐV</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857516" y="-293298"/>
            <a:ext cx="9601196" cy="1303867"/>
          </a:xfrm>
          <a:prstGeom prst="rect">
            <a:avLst/>
          </a:prstGeom>
          <a:effectLst/>
        </p:spPr>
        <p:txBody>
          <a:bodyPr vert="horz" lIns="91440" tIns="45720" rIns="91440" bIns="45720" rtlCol="0" anchor="ctr">
            <a:normAutofit fontScale="975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dirty="0">
                <a:latin typeface="Times New Roman" panose="02020603050405020304" pitchFamily="18" charset="0"/>
                <a:cs typeface="Times New Roman" panose="02020603050405020304" pitchFamily="18" charset="0"/>
              </a:rPr>
              <a:t>+ Quan sát tranh em thấy gì?</a:t>
            </a:r>
            <a:endParaRPr lang="vi-VN" sz="32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755" y="1010569"/>
            <a:ext cx="3886742" cy="2753109"/>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4497" y="1020614"/>
            <a:ext cx="3677163" cy="266737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81660" y="1020614"/>
            <a:ext cx="3820058" cy="2667372"/>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755" y="3763678"/>
            <a:ext cx="3886742" cy="2724530"/>
          </a:xfrm>
          <a:prstGeom prst="rect">
            <a:avLst/>
          </a:prstGeom>
        </p:spPr>
      </p:pic>
    </p:spTree>
    <p:extLst>
      <p:ext uri="{BB962C8B-B14F-4D97-AF65-F5344CB8AC3E}">
        <p14:creationId xmlns:p14="http://schemas.microsoft.com/office/powerpoint/2010/main" val="3027627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par>
                                <p:cTn id="18" presetID="14" presetClass="entr" presetSubtype="1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horizontal)">
                                      <p:cBhvr>
                                        <p:cTn id="20" dur="500"/>
                                        <p:tgtEl>
                                          <p:spTgt spid="4"/>
                                        </p:tgtEl>
                                      </p:cBhvr>
                                    </p:animEffect>
                                  </p:childTnLst>
                                </p:cTn>
                              </p:par>
                              <p:par>
                                <p:cTn id="21" presetID="14" presetClass="entr" presetSubtype="1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randombar(horizont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0193" y="366533"/>
            <a:ext cx="8911687" cy="1280890"/>
          </a:xfrm>
        </p:spPr>
        <p:txBody>
          <a:bodyPr/>
          <a:lstStyle/>
          <a:p>
            <a:pPr algn="ctr"/>
            <a:r>
              <a:rPr lang="en-US" dirty="0" smtClean="0">
                <a:latin typeface="Times New Roman" panose="02020603050405020304" pitchFamily="18" charset="0"/>
                <a:cs typeface="Times New Roman" panose="02020603050405020304" pitchFamily="18" charset="0"/>
              </a:rPr>
              <a:t>TRÒ CHƠI: GHÉP CẶP</a:t>
            </a:r>
            <a:endParaRPr lang="vi-VN" dirty="0">
              <a:latin typeface="Times New Roman" panose="02020603050405020304" pitchFamily="18" charset="0"/>
              <a:cs typeface="Times New Roman" panose="02020603050405020304" pitchFamily="18" charset="0"/>
            </a:endParaRPr>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55280" y="3772945"/>
            <a:ext cx="3886742" cy="2724530"/>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451" y="996933"/>
            <a:ext cx="3886742" cy="275310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5280" y="996933"/>
            <a:ext cx="3886742" cy="2743064"/>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451" y="3772945"/>
            <a:ext cx="3886742" cy="2743064"/>
          </a:xfrm>
          <a:prstGeom prst="rect">
            <a:avLst/>
          </a:prstGeom>
        </p:spPr>
      </p:pic>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4418" t="18222" r="1988" b="6530"/>
          <a:stretch/>
        </p:blipFill>
        <p:spPr>
          <a:xfrm>
            <a:off x="4393272" y="1558346"/>
            <a:ext cx="3411325" cy="759853"/>
          </a:xfrm>
          <a:prstGeom prst="rect">
            <a:avLst/>
          </a:prstGeom>
        </p:spPr>
      </p:pic>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1917" t="11241" b="11861"/>
          <a:stretch/>
        </p:blipFill>
        <p:spPr>
          <a:xfrm>
            <a:off x="4393271" y="2600287"/>
            <a:ext cx="3411325" cy="798490"/>
          </a:xfrm>
          <a:prstGeom prst="rect">
            <a:avLst/>
          </a:prstGeom>
        </p:spPr>
      </p:pic>
      <p:pic>
        <p:nvPicPr>
          <p:cNvPr id="11" name="Picture 10"/>
          <p:cNvPicPr>
            <a:picLocks noChangeAspect="1"/>
          </p:cNvPicPr>
          <p:nvPr/>
        </p:nvPicPr>
        <p:blipFill rotWithShape="1">
          <a:blip r:embed="rId8">
            <a:extLst>
              <a:ext uri="{28A0092B-C50C-407E-A947-70E740481C1C}">
                <a14:useLocalDpi xmlns:a14="http://schemas.microsoft.com/office/drawing/2010/main" val="0"/>
              </a:ext>
            </a:extLst>
          </a:blip>
          <a:srcRect l="4176" t="16542" r="1857" b="10035"/>
          <a:stretch/>
        </p:blipFill>
        <p:spPr>
          <a:xfrm>
            <a:off x="4393271" y="3863663"/>
            <a:ext cx="3411325" cy="811369"/>
          </a:xfrm>
          <a:prstGeom prst="rect">
            <a:avLst/>
          </a:prstGeom>
        </p:spPr>
      </p:pic>
      <p:pic>
        <p:nvPicPr>
          <p:cNvPr id="12" name="Picture 11"/>
          <p:cNvPicPr>
            <a:picLocks noChangeAspect="1"/>
          </p:cNvPicPr>
          <p:nvPr/>
        </p:nvPicPr>
        <p:blipFill rotWithShape="1">
          <a:blip r:embed="rId9">
            <a:extLst>
              <a:ext uri="{28A0092B-C50C-407E-A947-70E740481C1C}">
                <a14:useLocalDpi xmlns:a14="http://schemas.microsoft.com/office/drawing/2010/main" val="0"/>
              </a:ext>
            </a:extLst>
          </a:blip>
          <a:srcRect l="2235" t="13118" r="2220" b="10984"/>
          <a:stretch/>
        </p:blipFill>
        <p:spPr>
          <a:xfrm>
            <a:off x="4393271" y="5087156"/>
            <a:ext cx="3411326" cy="824249"/>
          </a:xfrm>
          <a:prstGeom prst="rect">
            <a:avLst/>
          </a:prstGeom>
        </p:spPr>
      </p:pic>
    </p:spTree>
    <p:extLst>
      <p:ext uri="{BB962C8B-B14F-4D97-AF65-F5344CB8AC3E}">
        <p14:creationId xmlns:p14="http://schemas.microsoft.com/office/powerpoint/2010/main" val="397156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2.08333E-7 1.11111E-6 L -0.31953 -0.0588 " pathEditMode="relative" rAng="0" ptsTypes="AA">
                                      <p:cBhvr>
                                        <p:cTn id="28" dur="2000" fill="hold"/>
                                        <p:tgtEl>
                                          <p:spTgt spid="9"/>
                                        </p:tgtEl>
                                        <p:attrNameLst>
                                          <p:attrName>ppt_x</p:attrName>
                                          <p:attrName>ppt_y</p:attrName>
                                        </p:attrNameLst>
                                      </p:cBhvr>
                                      <p:rCtr x="-15977" y="-2940"/>
                                    </p:animMotion>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2.08333E-7 1.48148E-6 L -0.31953 0.42477 " pathEditMode="relative" rAng="0" ptsTypes="AA">
                                      <p:cBhvr>
                                        <p:cTn id="32" dur="2000" fill="hold"/>
                                        <p:tgtEl>
                                          <p:spTgt spid="10"/>
                                        </p:tgtEl>
                                        <p:attrNameLst>
                                          <p:attrName>ppt_x</p:attrName>
                                          <p:attrName>ppt_y</p:attrName>
                                        </p:attrNameLst>
                                      </p:cBhvr>
                                      <p:rCtr x="-15977" y="21227"/>
                                    </p:animMotion>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2.08333E-7 -3.7037E-6 L 0.32904 -0.38217 " pathEditMode="relative" rAng="0" ptsTypes="AA">
                                      <p:cBhvr>
                                        <p:cTn id="36" dur="2000" fill="hold"/>
                                        <p:tgtEl>
                                          <p:spTgt spid="11"/>
                                        </p:tgtEl>
                                        <p:attrNameLst>
                                          <p:attrName>ppt_x</p:attrName>
                                          <p:attrName>ppt_y</p:attrName>
                                        </p:attrNameLst>
                                      </p:cBhvr>
                                      <p:rCtr x="16445" y="-19120"/>
                                    </p:animMotion>
                                  </p:childTnLst>
                                </p:cTn>
                              </p:par>
                            </p:childTnLst>
                          </p:cTn>
                        </p:par>
                      </p:childTnLst>
                    </p:cTn>
                  </p:par>
                  <p:par>
                    <p:cTn id="37" fill="hold">
                      <p:stCondLst>
                        <p:cond delay="indefinite"/>
                      </p:stCondLst>
                      <p:childTnLst>
                        <p:par>
                          <p:cTn id="38" fill="hold">
                            <p:stCondLst>
                              <p:cond delay="0"/>
                            </p:stCondLst>
                            <p:childTnLst>
                              <p:par>
                                <p:cTn id="39" presetID="42" presetClass="path" presetSubtype="0" accel="50000" decel="50000" fill="hold" nodeType="clickEffect">
                                  <p:stCondLst>
                                    <p:cond delay="0"/>
                                  </p:stCondLst>
                                  <p:childTnLst>
                                    <p:animMotion origin="layout" path="M -2.08333E-7 -1.85185E-6 L 0.33125 0.09746 " pathEditMode="relative" rAng="0" ptsTypes="AA">
                                      <p:cBhvr>
                                        <p:cTn id="40" dur="2000" fill="hold"/>
                                        <p:tgtEl>
                                          <p:spTgt spid="12"/>
                                        </p:tgtEl>
                                        <p:attrNameLst>
                                          <p:attrName>ppt_x</p:attrName>
                                          <p:attrName>ppt_y</p:attrName>
                                        </p:attrNameLst>
                                      </p:cBhvr>
                                      <p:rCtr x="16563" y="486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28044" y="1841680"/>
            <a:ext cx="8615967" cy="1569660"/>
          </a:xfrm>
          <a:prstGeom prst="rect">
            <a:avLst/>
          </a:prstGeom>
        </p:spPr>
        <p:txBody>
          <a:bodyPr wrap="square">
            <a:spAutoFit/>
          </a:bodyPr>
          <a:lstStyle/>
          <a:p>
            <a:pPr algn="just"/>
            <a:r>
              <a:rPr lang="en-US" sz="3200" dirty="0" smtClean="0">
                <a:latin typeface="Times New Roman" panose="02020603050405020304" pitchFamily="18" charset="0"/>
                <a:ea typeface="Calibri" panose="020F0502020204030204" pitchFamily="34" charset="0"/>
              </a:rPr>
              <a:t>+ Trong </a:t>
            </a:r>
            <a:r>
              <a:rPr lang="en-US" sz="3200" dirty="0">
                <a:latin typeface="Times New Roman" panose="02020603050405020304" pitchFamily="18" charset="0"/>
                <a:ea typeface="Calibri" panose="020F0502020204030204" pitchFamily="34" charset="0"/>
              </a:rPr>
              <a:t>cuộc sống, em và mọi người xung quanh cần làm gì để bảo vệ </a:t>
            </a:r>
            <a:r>
              <a:rPr lang="en-US" sz="3200" dirty="0" smtClean="0">
                <a:latin typeface="Times New Roman" panose="02020603050405020304" pitchFamily="18" charset="0"/>
                <a:ea typeface="Calibri" panose="020F0502020204030204" pitchFamily="34" charset="0"/>
              </a:rPr>
              <a:t>môi trường </a:t>
            </a:r>
            <a:r>
              <a:rPr lang="en-US" sz="3200" dirty="0">
                <a:latin typeface="Times New Roman" panose="02020603050405020304" pitchFamily="18" charset="0"/>
                <a:ea typeface="Calibri" panose="020F0502020204030204" pitchFamily="34" charset="0"/>
              </a:rPr>
              <a:t>sống của </a:t>
            </a:r>
            <a:r>
              <a:rPr lang="en-US" sz="3200" dirty="0" smtClean="0">
                <a:latin typeface="Times New Roman" panose="02020603050405020304" pitchFamily="18" charset="0"/>
                <a:ea typeface="Calibri" panose="020F0502020204030204" pitchFamily="34" charset="0"/>
              </a:rPr>
              <a:t>thực vật </a:t>
            </a:r>
            <a:r>
              <a:rPr lang="en-US" sz="3200" dirty="0">
                <a:latin typeface="Times New Roman" panose="02020603050405020304" pitchFamily="18" charset="0"/>
                <a:ea typeface="Calibri" panose="020F0502020204030204" pitchFamily="34" charset="0"/>
              </a:rPr>
              <a:t>và </a:t>
            </a:r>
            <a:r>
              <a:rPr lang="en-US" sz="3200" dirty="0" smtClean="0">
                <a:latin typeface="Times New Roman" panose="02020603050405020304" pitchFamily="18" charset="0"/>
                <a:ea typeface="Calibri" panose="020F0502020204030204" pitchFamily="34" charset="0"/>
              </a:rPr>
              <a:t>động vật?</a:t>
            </a:r>
            <a:endParaRPr lang="vi-VN" sz="3200" dirty="0"/>
          </a:p>
        </p:txBody>
      </p:sp>
    </p:spTree>
    <p:extLst>
      <p:ext uri="{BB962C8B-B14F-4D97-AF65-F5344CB8AC3E}">
        <p14:creationId xmlns:p14="http://schemas.microsoft.com/office/powerpoint/2010/main" val="176807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1203659"/>
            <a:ext cx="8911687" cy="1280890"/>
          </a:xfrm>
        </p:spPr>
        <p:txBody>
          <a:bodyPr>
            <a:normAutofit fontScale="90000"/>
          </a:bodyPr>
          <a:lstStyle/>
          <a:p>
            <a:pPr algn="just"/>
            <a:r>
              <a:rPr lang="en-US" dirty="0">
                <a:latin typeface="Times New Roman" panose="02020603050405020304" pitchFamily="18" charset="0"/>
                <a:cs typeface="Times New Roman" panose="02020603050405020304" pitchFamily="18" charset="0"/>
              </a:rPr>
              <a:t>Con người đã có rất nhiều việc làm để cải tạo môi trường sống cho các loài TV, </a:t>
            </a:r>
            <a:r>
              <a:rPr lang="en-US" dirty="0" err="1">
                <a:latin typeface="Times New Roman" panose="02020603050405020304" pitchFamily="18" charset="0"/>
                <a:cs typeface="Times New Roman" panose="02020603050405020304" pitchFamily="18" charset="0"/>
              </a:rPr>
              <a:t>ĐV</a:t>
            </a:r>
            <a:r>
              <a:rPr lang="en-US" dirty="0">
                <a:latin typeface="Times New Roman" panose="02020603050405020304" pitchFamily="18" charset="0"/>
                <a:cs typeface="Times New Roman" panose="02020603050405020304" pitchFamily="18" charset="0"/>
              </a:rPr>
              <a:t> để chúng có MT sống tốt hơn. Chúng ta cần chung tay bảo vệ môi trường sống. Tuổi nhỏ làm việc nhỏ để cùng nhau góp sức xây dựng môi trường sống tốt đẹp.</a:t>
            </a:r>
            <a:endParaRPr lang="vi-V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vi-VN"/>
          </a:p>
        </p:txBody>
      </p:sp>
    </p:spTree>
    <p:extLst>
      <p:ext uri="{BB962C8B-B14F-4D97-AF65-F5344CB8AC3E}">
        <p14:creationId xmlns:p14="http://schemas.microsoft.com/office/powerpoint/2010/main" val="420179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0971" y="215563"/>
            <a:ext cx="8911687" cy="763231"/>
          </a:xfrm>
        </p:spPr>
        <p:txBody>
          <a:bodyPr>
            <a:normAutofit/>
          </a:bodyPr>
          <a:lstStyle/>
          <a:p>
            <a:pPr algn="ctr"/>
            <a:r>
              <a:rPr lang="en-US" sz="3200" dirty="0">
                <a:latin typeface="Times New Roman" panose="02020603050405020304" pitchFamily="18" charset="0"/>
                <a:cs typeface="Times New Roman" panose="02020603050405020304" pitchFamily="18" charset="0"/>
              </a:rPr>
              <a:t>+ Tranh vẽ gì</a:t>
            </a:r>
            <a:r>
              <a:rPr lang="en-US" sz="3200" dirty="0" smtClean="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477586" y="3672360"/>
            <a:ext cx="5024118" cy="318564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85" y="916885"/>
            <a:ext cx="3716580" cy="318564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5264" y="978794"/>
            <a:ext cx="3736615" cy="3185640"/>
          </a:xfrm>
          <a:prstGeom prst="rect">
            <a:avLst/>
          </a:prstGeom>
        </p:spPr>
      </p:pic>
    </p:spTree>
    <p:extLst>
      <p:ext uri="{BB962C8B-B14F-4D97-AF65-F5344CB8AC3E}">
        <p14:creationId xmlns:p14="http://schemas.microsoft.com/office/powerpoint/2010/main" val="3656243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1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217</TotalTime>
  <Words>230</Words>
  <Application>Microsoft Office PowerPoint</Application>
  <PresentationFormat>Widescreen</PresentationFormat>
  <Paragraphs>16</Paragraphs>
  <Slides>13</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Century Gothic</vt:lpstr>
      <vt:lpstr>Tahoma</vt:lpstr>
      <vt:lpstr>Times New Roman</vt:lpstr>
      <vt:lpstr>Wingdings 3</vt:lpstr>
      <vt:lpstr>Wisp</vt:lpstr>
      <vt:lpstr>PowerPoint Presentation</vt:lpstr>
      <vt:lpstr>Khởi động </vt:lpstr>
      <vt:lpstr>Xin cảm ơn các bạn!</vt:lpstr>
      <vt:lpstr>BÀI 12: BẢO VỆ MÔI TRƯỜNG SỐNG CỦA THỰC VẬT VÀ ĐỘNG VẬT (Tiết 2) </vt:lpstr>
      <vt:lpstr>+ Nêu việc làm phù hợp trong mỗi hình mà con người đã làm để bảo vệ môi trường sống của TV, ĐV.</vt:lpstr>
      <vt:lpstr>TRÒ CHƠI: GHÉP CẶP</vt:lpstr>
      <vt:lpstr>PowerPoint Presentation</vt:lpstr>
      <vt:lpstr>Con người đã có rất nhiều việc làm để cải tạo môi trường sống cho các loài TV, ĐV để chúng có MT sống tốt hơn. Chúng ta cần chung tay bảo vệ môi trường sống. Tuổi nhỏ làm việc nhỏ để cùng nhau góp sức xây dựng môi trường sống tốt đẹp.</vt:lpstr>
      <vt:lpstr>+ Tranh vẽ gì?</vt:lpstr>
      <vt:lpstr>PowerPoint Presentation</vt:lpstr>
      <vt:lpstr>Thực hành: Thảo luận nhóm và lựa chọn chủ đề cho tranh vẽ/khẩu hiệu của mình.</vt:lpstr>
      <vt:lpstr>Bài tập 5 (Vở bài tập)</vt:lpstr>
      <vt:lpstr>CẢM ƠN CẢ LỚP!</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Khởi động </dc:title>
  <dc:creator>Ghostviet</dc:creator>
  <cp:lastModifiedBy>Ghostviet</cp:lastModifiedBy>
  <cp:revision>24</cp:revision>
  <dcterms:created xsi:type="dcterms:W3CDTF">2021-08-02T10:22:25Z</dcterms:created>
  <dcterms:modified xsi:type="dcterms:W3CDTF">2021-08-03T07:45:14Z</dcterms:modified>
</cp:coreProperties>
</file>