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427" r:id="rId2"/>
    <p:sldId id="441" r:id="rId3"/>
    <p:sldId id="432" r:id="rId4"/>
    <p:sldId id="437" r:id="rId5"/>
    <p:sldId id="438" r:id="rId6"/>
    <p:sldId id="439" r:id="rId7"/>
    <p:sldId id="440" r:id="rId8"/>
    <p:sldId id="442" r:id="rId9"/>
    <p:sldId id="444" r:id="rId10"/>
    <p:sldId id="436" r:id="rId11"/>
    <p:sldId id="445" r:id="rId12"/>
    <p:sldId id="446" r:id="rId13"/>
    <p:sldId id="431" r:id="rId14"/>
  </p:sldIdLst>
  <p:sldSz cx="16276638" cy="9144000"/>
  <p:notesSz cx="6858000" cy="9144000"/>
  <p:custDataLst>
    <p:tags r:id="rId16"/>
  </p:custDataLst>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717550" indent="-260350" algn="l" rtl="0" eaLnBrk="0" fontAlgn="base" hangingPunct="0">
      <a:spcBef>
        <a:spcPct val="0"/>
      </a:spcBef>
      <a:spcAft>
        <a:spcPct val="0"/>
      </a:spcAft>
      <a:defRPr kern="1200">
        <a:solidFill>
          <a:schemeClr val="tx1"/>
        </a:solidFill>
        <a:latin typeface="Arial" charset="0"/>
        <a:ea typeface="+mn-ea"/>
        <a:cs typeface="+mn-cs"/>
      </a:defRPr>
    </a:lvl2pPr>
    <a:lvl3pPr marL="1436688" indent="-522288" algn="l" rtl="0" eaLnBrk="0" fontAlgn="base" hangingPunct="0">
      <a:spcBef>
        <a:spcPct val="0"/>
      </a:spcBef>
      <a:spcAft>
        <a:spcPct val="0"/>
      </a:spcAft>
      <a:defRPr kern="1200">
        <a:solidFill>
          <a:schemeClr val="tx1"/>
        </a:solidFill>
        <a:latin typeface="Arial" charset="0"/>
        <a:ea typeface="+mn-ea"/>
        <a:cs typeface="+mn-cs"/>
      </a:defRPr>
    </a:lvl3pPr>
    <a:lvl4pPr marL="2154238" indent="-782638" algn="l" rtl="0" eaLnBrk="0" fontAlgn="base" hangingPunct="0">
      <a:spcBef>
        <a:spcPct val="0"/>
      </a:spcBef>
      <a:spcAft>
        <a:spcPct val="0"/>
      </a:spcAft>
      <a:defRPr kern="1200">
        <a:solidFill>
          <a:schemeClr val="tx1"/>
        </a:solidFill>
        <a:latin typeface="Arial" charset="0"/>
        <a:ea typeface="+mn-ea"/>
        <a:cs typeface="+mn-cs"/>
      </a:defRPr>
    </a:lvl4pPr>
    <a:lvl5pPr marL="2873375" indent="-1044575"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512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a:srgbClr val="FFFFCC"/>
    <a:srgbClr val="EFE6AF"/>
    <a:srgbClr val="E7B7E7"/>
    <a:srgbClr val="FF0066"/>
    <a:srgbClr val="FF7C80"/>
    <a:srgbClr val="FF6600"/>
    <a:srgbClr val="6600CC"/>
    <a:srgbClr val="3333FF"/>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46CE950-70C3-4BB5-947E-B516DAB26478}" v="3" dt="2022-08-26T21:07:43.65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876" autoAdjust="0"/>
    <p:restoredTop sz="99274" autoAdjust="0"/>
  </p:normalViewPr>
  <p:slideViewPr>
    <p:cSldViewPr>
      <p:cViewPr varScale="1">
        <p:scale>
          <a:sx n="56" d="100"/>
          <a:sy n="56" d="100"/>
        </p:scale>
        <p:origin x="213" y="54"/>
      </p:cViewPr>
      <p:guideLst>
        <p:guide orient="horz" pos="2880"/>
        <p:guide pos="5127"/>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tags" Target="tags/tag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 H" userId="270efafb50020bd6" providerId="LiveId" clId="{846CE950-70C3-4BB5-947E-B516DAB26478}"/>
    <pc:docChg chg="modSld">
      <pc:chgData name="T H" userId="270efafb50020bd6" providerId="LiveId" clId="{846CE950-70C3-4BB5-947E-B516DAB26478}" dt="2022-08-26T21:07:33.056" v="5" actId="1076"/>
      <pc:docMkLst>
        <pc:docMk/>
      </pc:docMkLst>
      <pc:sldChg chg="modSp mod">
        <pc:chgData name="T H" userId="270efafb50020bd6" providerId="LiveId" clId="{846CE950-70C3-4BB5-947E-B516DAB26478}" dt="2022-08-26T16:55:35.260" v="0" actId="14100"/>
        <pc:sldMkLst>
          <pc:docMk/>
          <pc:sldMk cId="2432748071" sldId="432"/>
        </pc:sldMkLst>
        <pc:picChg chg="mod">
          <ac:chgData name="T H" userId="270efafb50020bd6" providerId="LiveId" clId="{846CE950-70C3-4BB5-947E-B516DAB26478}" dt="2022-08-26T16:55:35.260" v="0" actId="14100"/>
          <ac:picMkLst>
            <pc:docMk/>
            <pc:sldMk cId="2432748071" sldId="432"/>
            <ac:picMk id="20" creationId="{00000000-0000-0000-0000-000000000000}"/>
          </ac:picMkLst>
        </pc:picChg>
      </pc:sldChg>
      <pc:sldChg chg="modSp mod">
        <pc:chgData name="T H" userId="270efafb50020bd6" providerId="LiveId" clId="{846CE950-70C3-4BB5-947E-B516DAB26478}" dt="2022-08-26T21:06:35.230" v="2" actId="207"/>
        <pc:sldMkLst>
          <pc:docMk/>
          <pc:sldMk cId="2615004540" sldId="436"/>
        </pc:sldMkLst>
        <pc:spChg chg="mod">
          <ac:chgData name="T H" userId="270efafb50020bd6" providerId="LiveId" clId="{846CE950-70C3-4BB5-947E-B516DAB26478}" dt="2022-08-26T21:06:35.230" v="2" actId="207"/>
          <ac:spMkLst>
            <pc:docMk/>
            <pc:sldMk cId="2615004540" sldId="436"/>
            <ac:spMk id="4" creationId="{00000000-0000-0000-0000-000000000000}"/>
          </ac:spMkLst>
        </pc:spChg>
      </pc:sldChg>
      <pc:sldChg chg="modAnim">
        <pc:chgData name="T H" userId="270efafb50020bd6" providerId="LiveId" clId="{846CE950-70C3-4BB5-947E-B516DAB26478}" dt="2022-08-26T16:57:39.108" v="1"/>
        <pc:sldMkLst>
          <pc:docMk/>
          <pc:sldMk cId="2093665279" sldId="437"/>
        </pc:sldMkLst>
      </pc:sldChg>
      <pc:sldChg chg="modSp mod">
        <pc:chgData name="T H" userId="270efafb50020bd6" providerId="LiveId" clId="{846CE950-70C3-4BB5-947E-B516DAB26478}" dt="2022-08-26T21:07:33.056" v="5" actId="1076"/>
        <pc:sldMkLst>
          <pc:docMk/>
          <pc:sldMk cId="318691261" sldId="446"/>
        </pc:sldMkLst>
        <pc:spChg chg="mod">
          <ac:chgData name="T H" userId="270efafb50020bd6" providerId="LiveId" clId="{846CE950-70C3-4BB5-947E-B516DAB26478}" dt="2022-08-26T21:07:33.056" v="5" actId="1076"/>
          <ac:spMkLst>
            <pc:docMk/>
            <pc:sldMk cId="318691261" sldId="446"/>
            <ac:spMk id="14" creationId="{00000000-0000-0000-0000-000000000000}"/>
          </ac:spMkLst>
        </pc:spChg>
        <pc:picChg chg="mod">
          <ac:chgData name="T H" userId="270efafb50020bd6" providerId="LiveId" clId="{846CE950-70C3-4BB5-947E-B516DAB26478}" dt="2022-08-26T21:07:28.333" v="4" actId="1076"/>
          <ac:picMkLst>
            <pc:docMk/>
            <pc:sldMk cId="318691261" sldId="446"/>
            <ac:picMk id="12" creationId="{00000000-0000-0000-0000-00000000000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451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en-US"/>
          </a:p>
        </p:txBody>
      </p:sp>
      <p:sp>
        <p:nvSpPr>
          <p:cNvPr id="64515"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US"/>
          </a:p>
        </p:txBody>
      </p:sp>
      <p:sp>
        <p:nvSpPr>
          <p:cNvPr id="10244" name="Rectangle 4"/>
          <p:cNvSpPr>
            <a:spLocks noGrp="1" noRot="1" noChangeAspect="1" noChangeArrowheads="1" noTextEdit="1"/>
          </p:cNvSpPr>
          <p:nvPr>
            <p:ph type="sldImg" idx="2"/>
          </p:nvPr>
        </p:nvSpPr>
        <p:spPr bwMode="auto">
          <a:xfrm>
            <a:off x="377825" y="685800"/>
            <a:ext cx="610235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4517"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4518"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US"/>
          </a:p>
        </p:txBody>
      </p:sp>
      <p:sp>
        <p:nvSpPr>
          <p:cNvPr id="64519"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51C4FA25-5DD5-485C-BCD2-EF739D2A7194}" type="slidenum">
              <a:rPr lang="en-US" altLang="en-US"/>
              <a:pPr>
                <a:defRPr/>
              </a:pPr>
              <a:t>‹#›</a:t>
            </a:fld>
            <a:endParaRPr lang="en-US" altLang="en-US"/>
          </a:p>
        </p:txBody>
      </p:sp>
    </p:spTree>
    <p:extLst>
      <p:ext uri="{BB962C8B-B14F-4D97-AF65-F5344CB8AC3E}">
        <p14:creationId xmlns:p14="http://schemas.microsoft.com/office/powerpoint/2010/main" val="221386817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900" kern="1200">
        <a:solidFill>
          <a:schemeClr val="tx1"/>
        </a:solidFill>
        <a:latin typeface="Arial" charset="0"/>
        <a:ea typeface="+mn-ea"/>
        <a:cs typeface="+mn-cs"/>
      </a:defRPr>
    </a:lvl1pPr>
    <a:lvl2pPr marL="717550" algn="l" rtl="0" eaLnBrk="0" fontAlgn="base" hangingPunct="0">
      <a:spcBef>
        <a:spcPct val="30000"/>
      </a:spcBef>
      <a:spcAft>
        <a:spcPct val="0"/>
      </a:spcAft>
      <a:defRPr sz="1900" kern="1200">
        <a:solidFill>
          <a:schemeClr val="tx1"/>
        </a:solidFill>
        <a:latin typeface="Arial" charset="0"/>
        <a:ea typeface="+mn-ea"/>
        <a:cs typeface="+mn-cs"/>
      </a:defRPr>
    </a:lvl2pPr>
    <a:lvl3pPr marL="1436688" algn="l" rtl="0" eaLnBrk="0" fontAlgn="base" hangingPunct="0">
      <a:spcBef>
        <a:spcPct val="30000"/>
      </a:spcBef>
      <a:spcAft>
        <a:spcPct val="0"/>
      </a:spcAft>
      <a:defRPr sz="1900" kern="1200">
        <a:solidFill>
          <a:schemeClr val="tx1"/>
        </a:solidFill>
        <a:latin typeface="Arial" charset="0"/>
        <a:ea typeface="+mn-ea"/>
        <a:cs typeface="+mn-cs"/>
      </a:defRPr>
    </a:lvl3pPr>
    <a:lvl4pPr marL="2154238" algn="l" rtl="0" eaLnBrk="0" fontAlgn="base" hangingPunct="0">
      <a:spcBef>
        <a:spcPct val="30000"/>
      </a:spcBef>
      <a:spcAft>
        <a:spcPct val="0"/>
      </a:spcAft>
      <a:defRPr sz="1900" kern="1200">
        <a:solidFill>
          <a:schemeClr val="tx1"/>
        </a:solidFill>
        <a:latin typeface="Arial" charset="0"/>
        <a:ea typeface="+mn-ea"/>
        <a:cs typeface="+mn-cs"/>
      </a:defRPr>
    </a:lvl4pPr>
    <a:lvl5pPr marL="2873375" algn="l" rtl="0" eaLnBrk="0" fontAlgn="base" hangingPunct="0">
      <a:spcBef>
        <a:spcPct val="30000"/>
      </a:spcBef>
      <a:spcAft>
        <a:spcPct val="0"/>
      </a:spcAft>
      <a:defRPr sz="1900" kern="1200">
        <a:solidFill>
          <a:schemeClr val="tx1"/>
        </a:solidFill>
        <a:latin typeface="Arial" charset="0"/>
        <a:ea typeface="+mn-ea"/>
        <a:cs typeface="+mn-cs"/>
      </a:defRPr>
    </a:lvl5pPr>
    <a:lvl6pPr marL="3592220" algn="l" defTabSz="1436888" rtl="0" eaLnBrk="1" latinLnBrk="0" hangingPunct="1">
      <a:defRPr sz="1900" kern="1200">
        <a:solidFill>
          <a:schemeClr val="tx1"/>
        </a:solidFill>
        <a:latin typeface="+mn-lt"/>
        <a:ea typeface="+mn-ea"/>
        <a:cs typeface="+mn-cs"/>
      </a:defRPr>
    </a:lvl6pPr>
    <a:lvl7pPr marL="4310664" algn="l" defTabSz="1436888" rtl="0" eaLnBrk="1" latinLnBrk="0" hangingPunct="1">
      <a:defRPr sz="1900" kern="1200">
        <a:solidFill>
          <a:schemeClr val="tx1"/>
        </a:solidFill>
        <a:latin typeface="+mn-lt"/>
        <a:ea typeface="+mn-ea"/>
        <a:cs typeface="+mn-cs"/>
      </a:defRPr>
    </a:lvl7pPr>
    <a:lvl8pPr marL="5029109" algn="l" defTabSz="1436888" rtl="0" eaLnBrk="1" latinLnBrk="0" hangingPunct="1">
      <a:defRPr sz="1900" kern="1200">
        <a:solidFill>
          <a:schemeClr val="tx1"/>
        </a:solidFill>
        <a:latin typeface="+mn-lt"/>
        <a:ea typeface="+mn-ea"/>
        <a:cs typeface="+mn-cs"/>
      </a:defRPr>
    </a:lvl8pPr>
    <a:lvl9pPr marL="5747553" algn="l" defTabSz="1436888" rtl="0" eaLnBrk="1" latinLnBrk="0" hangingPunct="1">
      <a:defRPr sz="19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20748" y="2840569"/>
            <a:ext cx="13835142" cy="1960033"/>
          </a:xfrm>
        </p:spPr>
        <p:txBody>
          <a:bodyPr/>
          <a:lstStyle/>
          <a:p>
            <a:r>
              <a:rPr lang="en-US"/>
              <a:t>Click to edit Master title style</a:t>
            </a:r>
            <a:endParaRPr lang="vi-VN"/>
          </a:p>
        </p:txBody>
      </p:sp>
      <p:sp>
        <p:nvSpPr>
          <p:cNvPr id="3" name="Subtitle 2"/>
          <p:cNvSpPr>
            <a:spLocks noGrp="1"/>
          </p:cNvSpPr>
          <p:nvPr>
            <p:ph type="subTitle" idx="1"/>
          </p:nvPr>
        </p:nvSpPr>
        <p:spPr>
          <a:xfrm>
            <a:off x="2441496" y="5181600"/>
            <a:ext cx="11393647" cy="2336800"/>
          </a:xfrm>
        </p:spPr>
        <p:txBody>
          <a:bodyPr/>
          <a:lstStyle>
            <a:lvl1pPr marL="0" indent="0" algn="ctr">
              <a:buNone/>
              <a:defRPr/>
            </a:lvl1pPr>
            <a:lvl2pPr marL="718444" indent="0" algn="ctr">
              <a:buNone/>
              <a:defRPr/>
            </a:lvl2pPr>
            <a:lvl3pPr marL="1436888" indent="0" algn="ctr">
              <a:buNone/>
              <a:defRPr/>
            </a:lvl3pPr>
            <a:lvl4pPr marL="2155332" indent="0" algn="ctr">
              <a:buNone/>
              <a:defRPr/>
            </a:lvl4pPr>
            <a:lvl5pPr marL="2873776" indent="0" algn="ctr">
              <a:buNone/>
              <a:defRPr/>
            </a:lvl5pPr>
            <a:lvl6pPr marL="3592220" indent="0" algn="ctr">
              <a:buNone/>
              <a:defRPr/>
            </a:lvl6pPr>
            <a:lvl7pPr marL="4310664" indent="0" algn="ctr">
              <a:buNone/>
              <a:defRPr/>
            </a:lvl7pPr>
            <a:lvl8pPr marL="5029109" indent="0" algn="ctr">
              <a:buNone/>
              <a:defRPr/>
            </a:lvl8pPr>
            <a:lvl9pPr marL="5747553" indent="0" algn="ctr">
              <a:buNone/>
              <a:defRPr/>
            </a:lvl9pPr>
          </a:lstStyle>
          <a:p>
            <a:r>
              <a:rPr lang="en-US"/>
              <a:t>Click to edit Master subtitle style</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EB01423-D198-4896-B996-AF6CD71AA325}" type="slidenum">
              <a:rPr lang="en-US" altLang="en-US"/>
              <a:pPr>
                <a:defRPr/>
              </a:pPr>
              <a:t>‹#›</a:t>
            </a:fld>
            <a:endParaRPr lang="en-US" altLang="en-US"/>
          </a:p>
        </p:txBody>
      </p:sp>
    </p:spTree>
    <p:extLst>
      <p:ext uri="{BB962C8B-B14F-4D97-AF65-F5344CB8AC3E}">
        <p14:creationId xmlns:p14="http://schemas.microsoft.com/office/powerpoint/2010/main" val="3972254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9D28DD1-89CB-4A9B-8160-1008CEEB8C29}" type="slidenum">
              <a:rPr lang="en-US" altLang="en-US"/>
              <a:pPr>
                <a:defRPr/>
              </a:pPr>
              <a:t>‹#›</a:t>
            </a:fld>
            <a:endParaRPr lang="en-US" altLang="en-US"/>
          </a:p>
        </p:txBody>
      </p:sp>
    </p:spTree>
    <p:extLst>
      <p:ext uri="{BB962C8B-B14F-4D97-AF65-F5344CB8AC3E}">
        <p14:creationId xmlns:p14="http://schemas.microsoft.com/office/powerpoint/2010/main" val="13920928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800562" y="366186"/>
            <a:ext cx="3662244" cy="7802033"/>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813832" y="366186"/>
            <a:ext cx="10715453" cy="78020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74A9502-423E-4957-ACD4-EFEAFA456813}" type="slidenum">
              <a:rPr lang="en-US" altLang="en-US"/>
              <a:pPr>
                <a:defRPr/>
              </a:pPr>
              <a:t>‹#›</a:t>
            </a:fld>
            <a:endParaRPr lang="en-US" altLang="en-US"/>
          </a:p>
        </p:txBody>
      </p:sp>
    </p:spTree>
    <p:extLst>
      <p:ext uri="{BB962C8B-B14F-4D97-AF65-F5344CB8AC3E}">
        <p14:creationId xmlns:p14="http://schemas.microsoft.com/office/powerpoint/2010/main" val="18138348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100BA3F-51CF-473C-BBC7-9F80CB3FD932}" type="slidenum">
              <a:rPr lang="en-US" altLang="en-US"/>
              <a:pPr>
                <a:defRPr/>
              </a:pPr>
              <a:t>‹#›</a:t>
            </a:fld>
            <a:endParaRPr lang="en-US" altLang="en-US"/>
          </a:p>
        </p:txBody>
      </p:sp>
    </p:spTree>
    <p:extLst>
      <p:ext uri="{BB962C8B-B14F-4D97-AF65-F5344CB8AC3E}">
        <p14:creationId xmlns:p14="http://schemas.microsoft.com/office/powerpoint/2010/main" val="12606691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85743" y="5875867"/>
            <a:ext cx="13835142" cy="1816100"/>
          </a:xfrm>
        </p:spPr>
        <p:txBody>
          <a:bodyPr anchor="t"/>
          <a:lstStyle>
            <a:lvl1pPr algn="l">
              <a:defRPr sz="6300" b="1" cap="all"/>
            </a:lvl1pPr>
          </a:lstStyle>
          <a:p>
            <a:r>
              <a:rPr lang="en-US"/>
              <a:t>Click to edit Master title style</a:t>
            </a:r>
            <a:endParaRPr lang="vi-VN"/>
          </a:p>
        </p:txBody>
      </p:sp>
      <p:sp>
        <p:nvSpPr>
          <p:cNvPr id="3" name="Text Placeholder 2"/>
          <p:cNvSpPr>
            <a:spLocks noGrp="1"/>
          </p:cNvSpPr>
          <p:nvPr>
            <p:ph type="body" idx="1"/>
          </p:nvPr>
        </p:nvSpPr>
        <p:spPr>
          <a:xfrm>
            <a:off x="1285743" y="3875619"/>
            <a:ext cx="13835142" cy="2000249"/>
          </a:xfrm>
        </p:spPr>
        <p:txBody>
          <a:bodyPr anchor="b"/>
          <a:lstStyle>
            <a:lvl1pPr marL="0" indent="0">
              <a:buNone/>
              <a:defRPr sz="3100"/>
            </a:lvl1pPr>
            <a:lvl2pPr marL="718444" indent="0">
              <a:buNone/>
              <a:defRPr sz="2800"/>
            </a:lvl2pPr>
            <a:lvl3pPr marL="1436888" indent="0">
              <a:buNone/>
              <a:defRPr sz="2500"/>
            </a:lvl3pPr>
            <a:lvl4pPr marL="2155332" indent="0">
              <a:buNone/>
              <a:defRPr sz="2200"/>
            </a:lvl4pPr>
            <a:lvl5pPr marL="2873776" indent="0">
              <a:buNone/>
              <a:defRPr sz="2200"/>
            </a:lvl5pPr>
            <a:lvl6pPr marL="3592220" indent="0">
              <a:buNone/>
              <a:defRPr sz="2200"/>
            </a:lvl6pPr>
            <a:lvl7pPr marL="4310664" indent="0">
              <a:buNone/>
              <a:defRPr sz="2200"/>
            </a:lvl7pPr>
            <a:lvl8pPr marL="5029109" indent="0">
              <a:buNone/>
              <a:defRPr sz="2200"/>
            </a:lvl8pPr>
            <a:lvl9pPr marL="5747553" indent="0">
              <a:buNone/>
              <a:defRPr sz="22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5E9DFC9-E0D6-4E70-95EC-EE956DA6257B}" type="slidenum">
              <a:rPr lang="en-US" altLang="en-US"/>
              <a:pPr>
                <a:defRPr/>
              </a:pPr>
              <a:t>‹#›</a:t>
            </a:fld>
            <a:endParaRPr lang="en-US" altLang="en-US"/>
          </a:p>
        </p:txBody>
      </p:sp>
    </p:spTree>
    <p:extLst>
      <p:ext uri="{BB962C8B-B14F-4D97-AF65-F5344CB8AC3E}">
        <p14:creationId xmlns:p14="http://schemas.microsoft.com/office/powerpoint/2010/main" val="15459216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813832" y="2133602"/>
            <a:ext cx="7188848" cy="6034617"/>
          </a:xfrm>
        </p:spPr>
        <p:txBody>
          <a:bodyPr/>
          <a:lstStyle>
            <a:lvl1pPr>
              <a:defRPr sz="4400"/>
            </a:lvl1pPr>
            <a:lvl2pPr>
              <a:defRPr sz="3800"/>
            </a:lvl2pPr>
            <a:lvl3pPr>
              <a:defRPr sz="3100"/>
            </a:lvl3pPr>
            <a:lvl4pPr>
              <a:defRPr sz="2800"/>
            </a:lvl4pPr>
            <a:lvl5pPr>
              <a:defRPr sz="2800"/>
            </a:lvl5pPr>
            <a:lvl6pPr>
              <a:defRPr sz="2800"/>
            </a:lvl6pPr>
            <a:lvl7pPr>
              <a:defRPr sz="2800"/>
            </a:lvl7pPr>
            <a:lvl8pPr>
              <a:defRPr sz="2800"/>
            </a:lvl8pPr>
            <a:lvl9pPr>
              <a:defRPr sz="2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8273958" y="2133602"/>
            <a:ext cx="7188848" cy="6034617"/>
          </a:xfrm>
        </p:spPr>
        <p:txBody>
          <a:bodyPr/>
          <a:lstStyle>
            <a:lvl1pPr>
              <a:defRPr sz="4400"/>
            </a:lvl1pPr>
            <a:lvl2pPr>
              <a:defRPr sz="3800"/>
            </a:lvl2pPr>
            <a:lvl3pPr>
              <a:defRPr sz="3100"/>
            </a:lvl3pPr>
            <a:lvl4pPr>
              <a:defRPr sz="2800"/>
            </a:lvl4pPr>
            <a:lvl5pPr>
              <a:defRPr sz="2800"/>
            </a:lvl5pPr>
            <a:lvl6pPr>
              <a:defRPr sz="2800"/>
            </a:lvl6pPr>
            <a:lvl7pPr>
              <a:defRPr sz="2800"/>
            </a:lvl7pPr>
            <a:lvl8pPr>
              <a:defRPr sz="2800"/>
            </a:lvl8pPr>
            <a:lvl9pPr>
              <a:defRPr sz="2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EEE0E17-1536-48C6-87E3-A861F0C00F04}" type="slidenum">
              <a:rPr lang="en-US" altLang="en-US"/>
              <a:pPr>
                <a:defRPr/>
              </a:pPr>
              <a:t>‹#›</a:t>
            </a:fld>
            <a:endParaRPr lang="en-US" altLang="en-US"/>
          </a:p>
        </p:txBody>
      </p:sp>
    </p:spTree>
    <p:extLst>
      <p:ext uri="{BB962C8B-B14F-4D97-AF65-F5344CB8AC3E}">
        <p14:creationId xmlns:p14="http://schemas.microsoft.com/office/powerpoint/2010/main" val="19317564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vi-VN"/>
          </a:p>
        </p:txBody>
      </p:sp>
      <p:sp>
        <p:nvSpPr>
          <p:cNvPr id="3" name="Text Placeholder 2"/>
          <p:cNvSpPr>
            <a:spLocks noGrp="1"/>
          </p:cNvSpPr>
          <p:nvPr>
            <p:ph type="body" idx="1"/>
          </p:nvPr>
        </p:nvSpPr>
        <p:spPr>
          <a:xfrm>
            <a:off x="813832" y="2046817"/>
            <a:ext cx="7191675" cy="853016"/>
          </a:xfrm>
        </p:spPr>
        <p:txBody>
          <a:bodyPr anchor="b"/>
          <a:lstStyle>
            <a:lvl1pPr marL="0" indent="0">
              <a:buNone/>
              <a:defRPr sz="3800" b="1"/>
            </a:lvl1pPr>
            <a:lvl2pPr marL="718444" indent="0">
              <a:buNone/>
              <a:defRPr sz="3100" b="1"/>
            </a:lvl2pPr>
            <a:lvl3pPr marL="1436888" indent="0">
              <a:buNone/>
              <a:defRPr sz="2800" b="1"/>
            </a:lvl3pPr>
            <a:lvl4pPr marL="2155332" indent="0">
              <a:buNone/>
              <a:defRPr sz="2500" b="1"/>
            </a:lvl4pPr>
            <a:lvl5pPr marL="2873776" indent="0">
              <a:buNone/>
              <a:defRPr sz="2500" b="1"/>
            </a:lvl5pPr>
            <a:lvl6pPr marL="3592220" indent="0">
              <a:buNone/>
              <a:defRPr sz="2500" b="1"/>
            </a:lvl6pPr>
            <a:lvl7pPr marL="4310664" indent="0">
              <a:buNone/>
              <a:defRPr sz="2500" b="1"/>
            </a:lvl7pPr>
            <a:lvl8pPr marL="5029109" indent="0">
              <a:buNone/>
              <a:defRPr sz="2500" b="1"/>
            </a:lvl8pPr>
            <a:lvl9pPr marL="5747553" indent="0">
              <a:buNone/>
              <a:defRPr sz="2500" b="1"/>
            </a:lvl9pPr>
          </a:lstStyle>
          <a:p>
            <a:pPr lvl="0"/>
            <a:r>
              <a:rPr lang="en-US"/>
              <a:t>Click to edit Master text styles</a:t>
            </a:r>
          </a:p>
        </p:txBody>
      </p:sp>
      <p:sp>
        <p:nvSpPr>
          <p:cNvPr id="4" name="Content Placeholder 3"/>
          <p:cNvSpPr>
            <a:spLocks noGrp="1"/>
          </p:cNvSpPr>
          <p:nvPr>
            <p:ph sz="half" idx="2"/>
          </p:nvPr>
        </p:nvSpPr>
        <p:spPr>
          <a:xfrm>
            <a:off x="813832" y="2899833"/>
            <a:ext cx="7191675" cy="5268384"/>
          </a:xfrm>
        </p:spPr>
        <p:txBody>
          <a:bodyPr/>
          <a:lstStyle>
            <a:lvl1pPr>
              <a:defRPr sz="3800"/>
            </a:lvl1pPr>
            <a:lvl2pPr>
              <a:defRPr sz="3100"/>
            </a:lvl2pPr>
            <a:lvl3pPr>
              <a:defRPr sz="2800"/>
            </a:lvl3pPr>
            <a:lvl4pPr>
              <a:defRPr sz="2500"/>
            </a:lvl4pPr>
            <a:lvl5pPr>
              <a:defRPr sz="2500"/>
            </a:lvl5pPr>
            <a:lvl6pPr>
              <a:defRPr sz="2500"/>
            </a:lvl6pPr>
            <a:lvl7pPr>
              <a:defRPr sz="2500"/>
            </a:lvl7pPr>
            <a:lvl8pPr>
              <a:defRPr sz="2500"/>
            </a:lvl8pPr>
            <a:lvl9pPr>
              <a:defRPr sz="2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8268307" y="2046817"/>
            <a:ext cx="7194500" cy="853016"/>
          </a:xfrm>
        </p:spPr>
        <p:txBody>
          <a:bodyPr anchor="b"/>
          <a:lstStyle>
            <a:lvl1pPr marL="0" indent="0">
              <a:buNone/>
              <a:defRPr sz="3800" b="1"/>
            </a:lvl1pPr>
            <a:lvl2pPr marL="718444" indent="0">
              <a:buNone/>
              <a:defRPr sz="3100" b="1"/>
            </a:lvl2pPr>
            <a:lvl3pPr marL="1436888" indent="0">
              <a:buNone/>
              <a:defRPr sz="2800" b="1"/>
            </a:lvl3pPr>
            <a:lvl4pPr marL="2155332" indent="0">
              <a:buNone/>
              <a:defRPr sz="2500" b="1"/>
            </a:lvl4pPr>
            <a:lvl5pPr marL="2873776" indent="0">
              <a:buNone/>
              <a:defRPr sz="2500" b="1"/>
            </a:lvl5pPr>
            <a:lvl6pPr marL="3592220" indent="0">
              <a:buNone/>
              <a:defRPr sz="2500" b="1"/>
            </a:lvl6pPr>
            <a:lvl7pPr marL="4310664" indent="0">
              <a:buNone/>
              <a:defRPr sz="2500" b="1"/>
            </a:lvl7pPr>
            <a:lvl8pPr marL="5029109" indent="0">
              <a:buNone/>
              <a:defRPr sz="2500" b="1"/>
            </a:lvl8pPr>
            <a:lvl9pPr marL="5747553" indent="0">
              <a:buNone/>
              <a:defRPr sz="2500" b="1"/>
            </a:lvl9pPr>
          </a:lstStyle>
          <a:p>
            <a:pPr lvl="0"/>
            <a:r>
              <a:rPr lang="en-US"/>
              <a:t>Click to edit Master text styles</a:t>
            </a:r>
          </a:p>
        </p:txBody>
      </p:sp>
      <p:sp>
        <p:nvSpPr>
          <p:cNvPr id="6" name="Content Placeholder 5"/>
          <p:cNvSpPr>
            <a:spLocks noGrp="1"/>
          </p:cNvSpPr>
          <p:nvPr>
            <p:ph sz="quarter" idx="4"/>
          </p:nvPr>
        </p:nvSpPr>
        <p:spPr>
          <a:xfrm>
            <a:off x="8268307" y="2899833"/>
            <a:ext cx="7194500" cy="5268384"/>
          </a:xfrm>
        </p:spPr>
        <p:txBody>
          <a:bodyPr/>
          <a:lstStyle>
            <a:lvl1pPr>
              <a:defRPr sz="3800"/>
            </a:lvl1pPr>
            <a:lvl2pPr>
              <a:defRPr sz="3100"/>
            </a:lvl2pPr>
            <a:lvl3pPr>
              <a:defRPr sz="2800"/>
            </a:lvl3pPr>
            <a:lvl4pPr>
              <a:defRPr sz="2500"/>
            </a:lvl4pPr>
            <a:lvl5pPr>
              <a:defRPr sz="2500"/>
            </a:lvl5pPr>
            <a:lvl6pPr>
              <a:defRPr sz="2500"/>
            </a:lvl6pPr>
            <a:lvl7pPr>
              <a:defRPr sz="2500"/>
            </a:lvl7pPr>
            <a:lvl8pPr>
              <a:defRPr sz="2500"/>
            </a:lvl8pPr>
            <a:lvl9pPr>
              <a:defRPr sz="2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8830A47B-B3AA-4408-B89E-78641CC5715A}" type="slidenum">
              <a:rPr lang="en-US" altLang="en-US"/>
              <a:pPr>
                <a:defRPr/>
              </a:pPr>
              <a:t>‹#›</a:t>
            </a:fld>
            <a:endParaRPr lang="en-US" altLang="en-US"/>
          </a:p>
        </p:txBody>
      </p:sp>
    </p:spTree>
    <p:extLst>
      <p:ext uri="{BB962C8B-B14F-4D97-AF65-F5344CB8AC3E}">
        <p14:creationId xmlns:p14="http://schemas.microsoft.com/office/powerpoint/2010/main" val="32312869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58D8FA65-B14B-4883-88C7-F7A3A55E9A2F}" type="slidenum">
              <a:rPr lang="en-US" altLang="en-US"/>
              <a:pPr>
                <a:defRPr/>
              </a:pPr>
              <a:t>‹#›</a:t>
            </a:fld>
            <a:endParaRPr lang="en-US" altLang="en-US"/>
          </a:p>
        </p:txBody>
      </p:sp>
    </p:spTree>
    <p:extLst>
      <p:ext uri="{BB962C8B-B14F-4D97-AF65-F5344CB8AC3E}">
        <p14:creationId xmlns:p14="http://schemas.microsoft.com/office/powerpoint/2010/main" val="1631497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C38BE4F5-A3A4-4A0F-A638-D990D725B4CA}" type="slidenum">
              <a:rPr lang="en-US" altLang="en-US"/>
              <a:pPr>
                <a:defRPr/>
              </a:pPr>
              <a:t>‹#›</a:t>
            </a:fld>
            <a:endParaRPr lang="en-US" altLang="en-US"/>
          </a:p>
        </p:txBody>
      </p:sp>
    </p:spTree>
    <p:extLst>
      <p:ext uri="{BB962C8B-B14F-4D97-AF65-F5344CB8AC3E}">
        <p14:creationId xmlns:p14="http://schemas.microsoft.com/office/powerpoint/2010/main" val="7687294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3833" y="364067"/>
            <a:ext cx="5354902" cy="1549400"/>
          </a:xfrm>
        </p:spPr>
        <p:txBody>
          <a:bodyPr anchor="b"/>
          <a:lstStyle>
            <a:lvl1pPr algn="l">
              <a:defRPr sz="3100" b="1"/>
            </a:lvl1pPr>
          </a:lstStyle>
          <a:p>
            <a:r>
              <a:rPr lang="en-US"/>
              <a:t>Click to edit Master title style</a:t>
            </a:r>
            <a:endParaRPr lang="vi-VN"/>
          </a:p>
        </p:txBody>
      </p:sp>
      <p:sp>
        <p:nvSpPr>
          <p:cNvPr id="3" name="Content Placeholder 2"/>
          <p:cNvSpPr>
            <a:spLocks noGrp="1"/>
          </p:cNvSpPr>
          <p:nvPr>
            <p:ph idx="1"/>
          </p:nvPr>
        </p:nvSpPr>
        <p:spPr>
          <a:xfrm>
            <a:off x="6363713" y="364068"/>
            <a:ext cx="9099093" cy="7804151"/>
          </a:xfrm>
        </p:spPr>
        <p:txBody>
          <a:bodyPr/>
          <a:lstStyle>
            <a:lvl1pPr>
              <a:defRPr sz="5000"/>
            </a:lvl1pPr>
            <a:lvl2pPr>
              <a:defRPr sz="4400"/>
            </a:lvl2pPr>
            <a:lvl3pPr>
              <a:defRPr sz="3800"/>
            </a:lvl3pPr>
            <a:lvl4pPr>
              <a:defRPr sz="3100"/>
            </a:lvl4pPr>
            <a:lvl5pPr>
              <a:defRPr sz="3100"/>
            </a:lvl5pPr>
            <a:lvl6pPr>
              <a:defRPr sz="3100"/>
            </a:lvl6pPr>
            <a:lvl7pPr>
              <a:defRPr sz="3100"/>
            </a:lvl7pPr>
            <a:lvl8pPr>
              <a:defRPr sz="3100"/>
            </a:lvl8pPr>
            <a:lvl9pPr>
              <a:defRPr sz="3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813833" y="1913468"/>
            <a:ext cx="5354902" cy="6254751"/>
          </a:xfrm>
        </p:spPr>
        <p:txBody>
          <a:bodyPr/>
          <a:lstStyle>
            <a:lvl1pPr marL="0" indent="0">
              <a:buNone/>
              <a:defRPr sz="2200"/>
            </a:lvl1pPr>
            <a:lvl2pPr marL="718444" indent="0">
              <a:buNone/>
              <a:defRPr sz="1900"/>
            </a:lvl2pPr>
            <a:lvl3pPr marL="1436888" indent="0">
              <a:buNone/>
              <a:defRPr sz="1600"/>
            </a:lvl3pPr>
            <a:lvl4pPr marL="2155332" indent="0">
              <a:buNone/>
              <a:defRPr sz="1400"/>
            </a:lvl4pPr>
            <a:lvl5pPr marL="2873776" indent="0">
              <a:buNone/>
              <a:defRPr sz="1400"/>
            </a:lvl5pPr>
            <a:lvl6pPr marL="3592220" indent="0">
              <a:buNone/>
              <a:defRPr sz="1400"/>
            </a:lvl6pPr>
            <a:lvl7pPr marL="4310664" indent="0">
              <a:buNone/>
              <a:defRPr sz="1400"/>
            </a:lvl7pPr>
            <a:lvl8pPr marL="5029109" indent="0">
              <a:buNone/>
              <a:defRPr sz="1400"/>
            </a:lvl8pPr>
            <a:lvl9pPr marL="5747553" indent="0">
              <a:buNone/>
              <a:defRPr sz="14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C99C05A-73D7-488D-87AE-9FA1D515BA90}" type="slidenum">
              <a:rPr lang="en-US" altLang="en-US"/>
              <a:pPr>
                <a:defRPr/>
              </a:pPr>
              <a:t>‹#›</a:t>
            </a:fld>
            <a:endParaRPr lang="en-US" altLang="en-US"/>
          </a:p>
        </p:txBody>
      </p:sp>
    </p:spTree>
    <p:extLst>
      <p:ext uri="{BB962C8B-B14F-4D97-AF65-F5344CB8AC3E}">
        <p14:creationId xmlns:p14="http://schemas.microsoft.com/office/powerpoint/2010/main" val="1839410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190335" y="6400801"/>
            <a:ext cx="9765983" cy="755651"/>
          </a:xfrm>
        </p:spPr>
        <p:txBody>
          <a:bodyPr anchor="b"/>
          <a:lstStyle>
            <a:lvl1pPr algn="l">
              <a:defRPr sz="3100" b="1"/>
            </a:lvl1pPr>
          </a:lstStyle>
          <a:p>
            <a:r>
              <a:rPr lang="en-US"/>
              <a:t>Click to edit Master title style</a:t>
            </a:r>
            <a:endParaRPr lang="vi-VN"/>
          </a:p>
        </p:txBody>
      </p:sp>
      <p:sp>
        <p:nvSpPr>
          <p:cNvPr id="3" name="Picture Placeholder 2"/>
          <p:cNvSpPr>
            <a:spLocks noGrp="1"/>
          </p:cNvSpPr>
          <p:nvPr>
            <p:ph type="pic" idx="1"/>
          </p:nvPr>
        </p:nvSpPr>
        <p:spPr>
          <a:xfrm>
            <a:off x="3190335" y="817033"/>
            <a:ext cx="9765983" cy="5486400"/>
          </a:xfrm>
        </p:spPr>
        <p:txBody>
          <a:bodyPr/>
          <a:lstStyle>
            <a:lvl1pPr marL="0" indent="0">
              <a:buNone/>
              <a:defRPr sz="5000"/>
            </a:lvl1pPr>
            <a:lvl2pPr marL="718444" indent="0">
              <a:buNone/>
              <a:defRPr sz="4400"/>
            </a:lvl2pPr>
            <a:lvl3pPr marL="1436888" indent="0">
              <a:buNone/>
              <a:defRPr sz="3800"/>
            </a:lvl3pPr>
            <a:lvl4pPr marL="2155332" indent="0">
              <a:buNone/>
              <a:defRPr sz="3100"/>
            </a:lvl4pPr>
            <a:lvl5pPr marL="2873776" indent="0">
              <a:buNone/>
              <a:defRPr sz="3100"/>
            </a:lvl5pPr>
            <a:lvl6pPr marL="3592220" indent="0">
              <a:buNone/>
              <a:defRPr sz="3100"/>
            </a:lvl6pPr>
            <a:lvl7pPr marL="4310664" indent="0">
              <a:buNone/>
              <a:defRPr sz="3100"/>
            </a:lvl7pPr>
            <a:lvl8pPr marL="5029109" indent="0">
              <a:buNone/>
              <a:defRPr sz="3100"/>
            </a:lvl8pPr>
            <a:lvl9pPr marL="5747553" indent="0">
              <a:buNone/>
              <a:defRPr sz="3100"/>
            </a:lvl9pPr>
          </a:lstStyle>
          <a:p>
            <a:pPr lvl="0"/>
            <a:endParaRPr lang="vi-VN" noProof="0"/>
          </a:p>
        </p:txBody>
      </p:sp>
      <p:sp>
        <p:nvSpPr>
          <p:cNvPr id="4" name="Text Placeholder 3"/>
          <p:cNvSpPr>
            <a:spLocks noGrp="1"/>
          </p:cNvSpPr>
          <p:nvPr>
            <p:ph type="body" sz="half" idx="2"/>
          </p:nvPr>
        </p:nvSpPr>
        <p:spPr>
          <a:xfrm>
            <a:off x="3190335" y="7156452"/>
            <a:ext cx="9765983" cy="1073149"/>
          </a:xfrm>
        </p:spPr>
        <p:txBody>
          <a:bodyPr/>
          <a:lstStyle>
            <a:lvl1pPr marL="0" indent="0">
              <a:buNone/>
              <a:defRPr sz="2200"/>
            </a:lvl1pPr>
            <a:lvl2pPr marL="718444" indent="0">
              <a:buNone/>
              <a:defRPr sz="1900"/>
            </a:lvl2pPr>
            <a:lvl3pPr marL="1436888" indent="0">
              <a:buNone/>
              <a:defRPr sz="1600"/>
            </a:lvl3pPr>
            <a:lvl4pPr marL="2155332" indent="0">
              <a:buNone/>
              <a:defRPr sz="1400"/>
            </a:lvl4pPr>
            <a:lvl5pPr marL="2873776" indent="0">
              <a:buNone/>
              <a:defRPr sz="1400"/>
            </a:lvl5pPr>
            <a:lvl6pPr marL="3592220" indent="0">
              <a:buNone/>
              <a:defRPr sz="1400"/>
            </a:lvl6pPr>
            <a:lvl7pPr marL="4310664" indent="0">
              <a:buNone/>
              <a:defRPr sz="1400"/>
            </a:lvl7pPr>
            <a:lvl8pPr marL="5029109" indent="0">
              <a:buNone/>
              <a:defRPr sz="1400"/>
            </a:lvl8pPr>
            <a:lvl9pPr marL="5747553" indent="0">
              <a:buNone/>
              <a:defRPr sz="14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2090DF4-68DF-4AAF-98F9-EB3836BAB8B4}" type="slidenum">
              <a:rPr lang="en-US" altLang="en-US"/>
              <a:pPr>
                <a:defRPr/>
              </a:pPr>
              <a:t>‹#›</a:t>
            </a:fld>
            <a:endParaRPr lang="en-US" altLang="en-US"/>
          </a:p>
        </p:txBody>
      </p:sp>
    </p:spTree>
    <p:extLst>
      <p:ext uri="{BB962C8B-B14F-4D97-AF65-F5344CB8AC3E}">
        <p14:creationId xmlns:p14="http://schemas.microsoft.com/office/powerpoint/2010/main" val="12588337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813832" y="366713"/>
            <a:ext cx="14648974"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43689" tIns="71844" rIns="143689" bIns="71844"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813832" y="2133600"/>
            <a:ext cx="14648974" cy="6034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43689" tIns="71844" rIns="143689" bIns="71844"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813832" y="8326438"/>
            <a:ext cx="3797882"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43689" tIns="71844" rIns="143689" bIns="71844" numCol="1" anchor="t" anchorCtr="0" compatLnSpc="1">
            <a:prstTxWarp prst="textNoShape">
              <a:avLst/>
            </a:prstTxWarp>
          </a:bodyPr>
          <a:lstStyle>
            <a:lvl1pPr eaLnBrk="1" hangingPunct="1">
              <a:defRPr sz="2200">
                <a:latin typeface="Arial" charset="0"/>
              </a:defRPr>
            </a:lvl1pPr>
          </a:lstStyle>
          <a:p>
            <a:pPr>
              <a:defRPr/>
            </a:pPr>
            <a:endParaRPr lang="en-US"/>
          </a:p>
        </p:txBody>
      </p:sp>
      <p:sp>
        <p:nvSpPr>
          <p:cNvPr id="1029" name="Rectangle 5"/>
          <p:cNvSpPr>
            <a:spLocks noGrp="1" noChangeArrowheads="1"/>
          </p:cNvSpPr>
          <p:nvPr>
            <p:ph type="ftr" sz="quarter" idx="3"/>
          </p:nvPr>
        </p:nvSpPr>
        <p:spPr bwMode="auto">
          <a:xfrm>
            <a:off x="5561185" y="8326438"/>
            <a:ext cx="5154269"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43689" tIns="71844" rIns="143689" bIns="71844" numCol="1" anchor="t" anchorCtr="0" compatLnSpc="1">
            <a:prstTxWarp prst="textNoShape">
              <a:avLst/>
            </a:prstTxWarp>
          </a:bodyPr>
          <a:lstStyle>
            <a:lvl1pPr algn="ctr" eaLnBrk="1" hangingPunct="1">
              <a:defRPr sz="2200">
                <a:latin typeface="Arial" charset="0"/>
              </a:defRPr>
            </a:lvl1pPr>
          </a:lstStyle>
          <a:p>
            <a:pPr>
              <a:defRPr/>
            </a:pPr>
            <a:endParaRPr lang="en-US"/>
          </a:p>
        </p:txBody>
      </p:sp>
      <p:sp>
        <p:nvSpPr>
          <p:cNvPr id="1030" name="Rectangle 6"/>
          <p:cNvSpPr>
            <a:spLocks noGrp="1" noChangeArrowheads="1"/>
          </p:cNvSpPr>
          <p:nvPr>
            <p:ph type="sldNum" sz="quarter" idx="4"/>
          </p:nvPr>
        </p:nvSpPr>
        <p:spPr bwMode="auto">
          <a:xfrm>
            <a:off x="11664924" y="8326438"/>
            <a:ext cx="3797882"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43689" tIns="71844" rIns="143689" bIns="71844" numCol="1" anchor="t" anchorCtr="0" compatLnSpc="1">
            <a:prstTxWarp prst="textNoShape">
              <a:avLst/>
            </a:prstTxWarp>
          </a:bodyPr>
          <a:lstStyle>
            <a:lvl1pPr algn="r" eaLnBrk="1" hangingPunct="1">
              <a:defRPr sz="2200"/>
            </a:lvl1pPr>
          </a:lstStyle>
          <a:p>
            <a:pPr>
              <a:defRPr/>
            </a:pPr>
            <a:fld id="{F4264759-E7CE-4A8C-955C-20DA2A50E45F}"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6900">
          <a:solidFill>
            <a:schemeClr val="tx2"/>
          </a:solidFill>
          <a:latin typeface="+mj-lt"/>
          <a:ea typeface="+mj-ea"/>
          <a:cs typeface="+mj-cs"/>
        </a:defRPr>
      </a:lvl1pPr>
      <a:lvl2pPr algn="ctr" rtl="0" eaLnBrk="0" fontAlgn="base" hangingPunct="0">
        <a:spcBef>
          <a:spcPct val="0"/>
        </a:spcBef>
        <a:spcAft>
          <a:spcPct val="0"/>
        </a:spcAft>
        <a:defRPr sz="6900">
          <a:solidFill>
            <a:schemeClr val="tx2"/>
          </a:solidFill>
          <a:latin typeface="Arial" charset="0"/>
        </a:defRPr>
      </a:lvl2pPr>
      <a:lvl3pPr algn="ctr" rtl="0" eaLnBrk="0" fontAlgn="base" hangingPunct="0">
        <a:spcBef>
          <a:spcPct val="0"/>
        </a:spcBef>
        <a:spcAft>
          <a:spcPct val="0"/>
        </a:spcAft>
        <a:defRPr sz="6900">
          <a:solidFill>
            <a:schemeClr val="tx2"/>
          </a:solidFill>
          <a:latin typeface="Arial" charset="0"/>
        </a:defRPr>
      </a:lvl3pPr>
      <a:lvl4pPr algn="ctr" rtl="0" eaLnBrk="0" fontAlgn="base" hangingPunct="0">
        <a:spcBef>
          <a:spcPct val="0"/>
        </a:spcBef>
        <a:spcAft>
          <a:spcPct val="0"/>
        </a:spcAft>
        <a:defRPr sz="6900">
          <a:solidFill>
            <a:schemeClr val="tx2"/>
          </a:solidFill>
          <a:latin typeface="Arial" charset="0"/>
        </a:defRPr>
      </a:lvl4pPr>
      <a:lvl5pPr algn="ctr" rtl="0" eaLnBrk="0" fontAlgn="base" hangingPunct="0">
        <a:spcBef>
          <a:spcPct val="0"/>
        </a:spcBef>
        <a:spcAft>
          <a:spcPct val="0"/>
        </a:spcAft>
        <a:defRPr sz="6900">
          <a:solidFill>
            <a:schemeClr val="tx2"/>
          </a:solidFill>
          <a:latin typeface="Arial" charset="0"/>
        </a:defRPr>
      </a:lvl5pPr>
      <a:lvl6pPr marL="718444" algn="ctr" rtl="0" fontAlgn="base">
        <a:spcBef>
          <a:spcPct val="0"/>
        </a:spcBef>
        <a:spcAft>
          <a:spcPct val="0"/>
        </a:spcAft>
        <a:defRPr sz="6900">
          <a:solidFill>
            <a:schemeClr val="tx2"/>
          </a:solidFill>
          <a:latin typeface="Arial" charset="0"/>
        </a:defRPr>
      </a:lvl6pPr>
      <a:lvl7pPr marL="1436888" algn="ctr" rtl="0" fontAlgn="base">
        <a:spcBef>
          <a:spcPct val="0"/>
        </a:spcBef>
        <a:spcAft>
          <a:spcPct val="0"/>
        </a:spcAft>
        <a:defRPr sz="6900">
          <a:solidFill>
            <a:schemeClr val="tx2"/>
          </a:solidFill>
          <a:latin typeface="Arial" charset="0"/>
        </a:defRPr>
      </a:lvl7pPr>
      <a:lvl8pPr marL="2155332" algn="ctr" rtl="0" fontAlgn="base">
        <a:spcBef>
          <a:spcPct val="0"/>
        </a:spcBef>
        <a:spcAft>
          <a:spcPct val="0"/>
        </a:spcAft>
        <a:defRPr sz="6900">
          <a:solidFill>
            <a:schemeClr val="tx2"/>
          </a:solidFill>
          <a:latin typeface="Arial" charset="0"/>
        </a:defRPr>
      </a:lvl8pPr>
      <a:lvl9pPr marL="2873776" algn="ctr" rtl="0" fontAlgn="base">
        <a:spcBef>
          <a:spcPct val="0"/>
        </a:spcBef>
        <a:spcAft>
          <a:spcPct val="0"/>
        </a:spcAft>
        <a:defRPr sz="6900">
          <a:solidFill>
            <a:schemeClr val="tx2"/>
          </a:solidFill>
          <a:latin typeface="Arial" charset="0"/>
        </a:defRPr>
      </a:lvl9pPr>
    </p:titleStyle>
    <p:bodyStyle>
      <a:lvl1pPr marL="538163" indent="-538163" algn="l" rtl="0" eaLnBrk="0" fontAlgn="base" hangingPunct="0">
        <a:spcBef>
          <a:spcPct val="20000"/>
        </a:spcBef>
        <a:spcAft>
          <a:spcPct val="0"/>
        </a:spcAft>
        <a:buChar char="•"/>
        <a:defRPr sz="5000">
          <a:solidFill>
            <a:schemeClr val="tx1"/>
          </a:solidFill>
          <a:latin typeface="+mn-lt"/>
          <a:ea typeface="+mn-ea"/>
          <a:cs typeface="+mn-cs"/>
        </a:defRPr>
      </a:lvl1pPr>
      <a:lvl2pPr marL="1166813" indent="-447675" algn="l" rtl="0" eaLnBrk="0" fontAlgn="base" hangingPunct="0">
        <a:spcBef>
          <a:spcPct val="20000"/>
        </a:spcBef>
        <a:spcAft>
          <a:spcPct val="0"/>
        </a:spcAft>
        <a:buChar char="–"/>
        <a:defRPr sz="4400">
          <a:solidFill>
            <a:schemeClr val="tx1"/>
          </a:solidFill>
          <a:latin typeface="+mn-lt"/>
        </a:defRPr>
      </a:lvl2pPr>
      <a:lvl3pPr marL="1795463" indent="-358775" algn="l" rtl="0" eaLnBrk="0" fontAlgn="base" hangingPunct="0">
        <a:spcBef>
          <a:spcPct val="20000"/>
        </a:spcBef>
        <a:spcAft>
          <a:spcPct val="0"/>
        </a:spcAft>
        <a:buChar char="•"/>
        <a:defRPr sz="3800">
          <a:solidFill>
            <a:schemeClr val="tx1"/>
          </a:solidFill>
          <a:latin typeface="+mn-lt"/>
        </a:defRPr>
      </a:lvl3pPr>
      <a:lvl4pPr marL="2513013" indent="-358775" algn="l" rtl="0" eaLnBrk="0" fontAlgn="base" hangingPunct="0">
        <a:spcBef>
          <a:spcPct val="20000"/>
        </a:spcBef>
        <a:spcAft>
          <a:spcPct val="0"/>
        </a:spcAft>
        <a:buChar char="–"/>
        <a:defRPr sz="3100">
          <a:solidFill>
            <a:schemeClr val="tx1"/>
          </a:solidFill>
          <a:latin typeface="+mn-lt"/>
        </a:defRPr>
      </a:lvl4pPr>
      <a:lvl5pPr marL="3232150" indent="-358775" algn="l" rtl="0" eaLnBrk="0" fontAlgn="base" hangingPunct="0">
        <a:spcBef>
          <a:spcPct val="20000"/>
        </a:spcBef>
        <a:spcAft>
          <a:spcPct val="0"/>
        </a:spcAft>
        <a:buChar char="»"/>
        <a:defRPr sz="3100">
          <a:solidFill>
            <a:schemeClr val="tx1"/>
          </a:solidFill>
          <a:latin typeface="+mn-lt"/>
        </a:defRPr>
      </a:lvl5pPr>
      <a:lvl6pPr marL="3951442" indent="-359222" algn="l" rtl="0" fontAlgn="base">
        <a:spcBef>
          <a:spcPct val="20000"/>
        </a:spcBef>
        <a:spcAft>
          <a:spcPct val="0"/>
        </a:spcAft>
        <a:buChar char="»"/>
        <a:defRPr sz="3100">
          <a:solidFill>
            <a:schemeClr val="tx1"/>
          </a:solidFill>
          <a:latin typeface="+mn-lt"/>
        </a:defRPr>
      </a:lvl6pPr>
      <a:lvl7pPr marL="4669887" indent="-359222" algn="l" rtl="0" fontAlgn="base">
        <a:spcBef>
          <a:spcPct val="20000"/>
        </a:spcBef>
        <a:spcAft>
          <a:spcPct val="0"/>
        </a:spcAft>
        <a:buChar char="»"/>
        <a:defRPr sz="3100">
          <a:solidFill>
            <a:schemeClr val="tx1"/>
          </a:solidFill>
          <a:latin typeface="+mn-lt"/>
        </a:defRPr>
      </a:lvl7pPr>
      <a:lvl8pPr marL="5388331" indent="-359222" algn="l" rtl="0" fontAlgn="base">
        <a:spcBef>
          <a:spcPct val="20000"/>
        </a:spcBef>
        <a:spcAft>
          <a:spcPct val="0"/>
        </a:spcAft>
        <a:buChar char="»"/>
        <a:defRPr sz="3100">
          <a:solidFill>
            <a:schemeClr val="tx1"/>
          </a:solidFill>
          <a:latin typeface="+mn-lt"/>
        </a:defRPr>
      </a:lvl8pPr>
      <a:lvl9pPr marL="6106775" indent="-359222" algn="l" rtl="0" fontAlgn="base">
        <a:spcBef>
          <a:spcPct val="20000"/>
        </a:spcBef>
        <a:spcAft>
          <a:spcPct val="0"/>
        </a:spcAft>
        <a:buChar char="»"/>
        <a:defRPr sz="3100">
          <a:solidFill>
            <a:schemeClr val="tx1"/>
          </a:solidFill>
          <a:latin typeface="+mn-lt"/>
        </a:defRPr>
      </a:lvl9pPr>
    </p:bodyStyle>
    <p:otherStyle>
      <a:defPPr>
        <a:defRPr lang="vi-VN"/>
      </a:defPPr>
      <a:lvl1pPr marL="0" algn="l" defTabSz="1436888" rtl="0" eaLnBrk="1" latinLnBrk="0" hangingPunct="1">
        <a:defRPr sz="2800" kern="1200">
          <a:solidFill>
            <a:schemeClr val="tx1"/>
          </a:solidFill>
          <a:latin typeface="+mn-lt"/>
          <a:ea typeface="+mn-ea"/>
          <a:cs typeface="+mn-cs"/>
        </a:defRPr>
      </a:lvl1pPr>
      <a:lvl2pPr marL="718444" algn="l" defTabSz="1436888" rtl="0" eaLnBrk="1" latinLnBrk="0" hangingPunct="1">
        <a:defRPr sz="2800" kern="1200">
          <a:solidFill>
            <a:schemeClr val="tx1"/>
          </a:solidFill>
          <a:latin typeface="+mn-lt"/>
          <a:ea typeface="+mn-ea"/>
          <a:cs typeface="+mn-cs"/>
        </a:defRPr>
      </a:lvl2pPr>
      <a:lvl3pPr marL="1436888" algn="l" defTabSz="1436888" rtl="0" eaLnBrk="1" latinLnBrk="0" hangingPunct="1">
        <a:defRPr sz="2800" kern="1200">
          <a:solidFill>
            <a:schemeClr val="tx1"/>
          </a:solidFill>
          <a:latin typeface="+mn-lt"/>
          <a:ea typeface="+mn-ea"/>
          <a:cs typeface="+mn-cs"/>
        </a:defRPr>
      </a:lvl3pPr>
      <a:lvl4pPr marL="2155332" algn="l" defTabSz="1436888" rtl="0" eaLnBrk="1" latinLnBrk="0" hangingPunct="1">
        <a:defRPr sz="2800" kern="1200">
          <a:solidFill>
            <a:schemeClr val="tx1"/>
          </a:solidFill>
          <a:latin typeface="+mn-lt"/>
          <a:ea typeface="+mn-ea"/>
          <a:cs typeface="+mn-cs"/>
        </a:defRPr>
      </a:lvl4pPr>
      <a:lvl5pPr marL="2873776" algn="l" defTabSz="1436888" rtl="0" eaLnBrk="1" latinLnBrk="0" hangingPunct="1">
        <a:defRPr sz="2800" kern="1200">
          <a:solidFill>
            <a:schemeClr val="tx1"/>
          </a:solidFill>
          <a:latin typeface="+mn-lt"/>
          <a:ea typeface="+mn-ea"/>
          <a:cs typeface="+mn-cs"/>
        </a:defRPr>
      </a:lvl5pPr>
      <a:lvl6pPr marL="3592220" algn="l" defTabSz="1436888" rtl="0" eaLnBrk="1" latinLnBrk="0" hangingPunct="1">
        <a:defRPr sz="2800" kern="1200">
          <a:solidFill>
            <a:schemeClr val="tx1"/>
          </a:solidFill>
          <a:latin typeface="+mn-lt"/>
          <a:ea typeface="+mn-ea"/>
          <a:cs typeface="+mn-cs"/>
        </a:defRPr>
      </a:lvl6pPr>
      <a:lvl7pPr marL="4310664" algn="l" defTabSz="1436888" rtl="0" eaLnBrk="1" latinLnBrk="0" hangingPunct="1">
        <a:defRPr sz="2800" kern="1200">
          <a:solidFill>
            <a:schemeClr val="tx1"/>
          </a:solidFill>
          <a:latin typeface="+mn-lt"/>
          <a:ea typeface="+mn-ea"/>
          <a:cs typeface="+mn-cs"/>
        </a:defRPr>
      </a:lvl7pPr>
      <a:lvl8pPr marL="5029109" algn="l" defTabSz="1436888" rtl="0" eaLnBrk="1" latinLnBrk="0" hangingPunct="1">
        <a:defRPr sz="2800" kern="1200">
          <a:solidFill>
            <a:schemeClr val="tx1"/>
          </a:solidFill>
          <a:latin typeface="+mn-lt"/>
          <a:ea typeface="+mn-ea"/>
          <a:cs typeface="+mn-cs"/>
        </a:defRPr>
      </a:lvl8pPr>
      <a:lvl9pPr marL="5747553" algn="l" defTabSz="1436888" rtl="0" eaLnBrk="1" latinLnBrk="0" hangingPunct="1">
        <a:defRPr sz="2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5.gif"/><Relationship Id="rId4" Type="http://schemas.openxmlformats.org/officeDocument/2006/relationships/image" Target="../media/image4.gif"/></Relationships>
</file>

<file path=ppt/slides/_rels/slide1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jpg"/><Relationship Id="rId1" Type="http://schemas.openxmlformats.org/officeDocument/2006/relationships/slideLayout" Target="../slideLayouts/slideLayout2.xml"/><Relationship Id="rId4" Type="http://schemas.microsoft.com/office/2007/relationships/hdphoto" Target="../media/hdphoto2.wdp"/></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jpg"/><Relationship Id="rId1" Type="http://schemas.openxmlformats.org/officeDocument/2006/relationships/slideLayout" Target="../slideLayouts/slideLayout2.xml"/><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5" name="Text Box 3"/>
          <p:cNvSpPr txBox="1">
            <a:spLocks noChangeArrowheads="1"/>
          </p:cNvSpPr>
          <p:nvPr/>
        </p:nvSpPr>
        <p:spPr bwMode="auto">
          <a:xfrm>
            <a:off x="3197197" y="266701"/>
            <a:ext cx="10037260" cy="684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43689" tIns="71844" rIns="143689" bIns="71844">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altLang="en-US" sz="3500" b="1">
                <a:solidFill>
                  <a:srgbClr val="FF0066"/>
                </a:solidFill>
                <a:latin typeface="Times New Roman" pitchFamily="18" charset="0"/>
              </a:rPr>
              <a:t>TRƯỜNG TIỂU HỌC ……</a:t>
            </a:r>
          </a:p>
        </p:txBody>
      </p:sp>
      <p:cxnSp>
        <p:nvCxnSpPr>
          <p:cNvPr id="26" name="Straight Connector 25"/>
          <p:cNvCxnSpPr/>
          <p:nvPr/>
        </p:nvCxnSpPr>
        <p:spPr>
          <a:xfrm flipV="1">
            <a:off x="5407784" y="990600"/>
            <a:ext cx="5985862"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cxnSp>
        <p:nvCxnSpPr>
          <p:cNvPr id="27" name="Straight Connector 26"/>
          <p:cNvCxnSpPr/>
          <p:nvPr/>
        </p:nvCxnSpPr>
        <p:spPr>
          <a:xfrm>
            <a:off x="5852319" y="1129028"/>
            <a:ext cx="495300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sp>
        <p:nvSpPr>
          <p:cNvPr id="28" name="Text Box 14"/>
          <p:cNvSpPr txBox="1">
            <a:spLocks noChangeArrowheads="1"/>
          </p:cNvSpPr>
          <p:nvPr/>
        </p:nvSpPr>
        <p:spPr bwMode="auto">
          <a:xfrm>
            <a:off x="746919" y="3962400"/>
            <a:ext cx="13868400" cy="13761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1800"/>
              </a:spcBef>
              <a:defRPr/>
            </a:pPr>
            <a:r>
              <a:rPr lang="en-US" sz="40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Môn</a:t>
            </a:r>
            <a:r>
              <a:rPr lang="en-US" sz="40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40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Tự</a:t>
            </a:r>
            <a:r>
              <a:rPr lang="en-US" sz="40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40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nhiên</a:t>
            </a:r>
            <a:r>
              <a:rPr lang="en-US" sz="40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40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và</a:t>
            </a:r>
            <a:r>
              <a:rPr lang="en-US" sz="40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40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Xã</a:t>
            </a:r>
            <a:r>
              <a:rPr lang="en-US" sz="40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40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hội</a:t>
            </a:r>
            <a:r>
              <a:rPr lang="en-US" sz="40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40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lớp</a:t>
            </a:r>
            <a:r>
              <a:rPr lang="en-US" sz="40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3</a:t>
            </a:r>
          </a:p>
          <a:p>
            <a:pPr lvl="0" algn="ctr" defTabSz="1452524" eaLnBrk="1" fontAlgn="auto" hangingPunct="1">
              <a:spcBef>
                <a:spcPts val="0"/>
              </a:spcBef>
              <a:spcAft>
                <a:spcPts val="0"/>
              </a:spcAft>
              <a:defRPr/>
            </a:pPr>
            <a:r>
              <a:rPr lang="en-US" sz="36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BÀI 2: MỘT SỐ NGÀY KỈ NIỆM, SỰ KIỆN CỦA GIA ĐÌNH </a:t>
            </a:r>
            <a:r>
              <a:rPr lang="en-US" sz="40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(T2)</a:t>
            </a:r>
          </a:p>
        </p:txBody>
      </p:sp>
      <p:sp>
        <p:nvSpPr>
          <p:cNvPr id="29" name="Text Box 18"/>
          <p:cNvSpPr txBox="1">
            <a:spLocks noChangeArrowheads="1"/>
          </p:cNvSpPr>
          <p:nvPr/>
        </p:nvSpPr>
        <p:spPr bwMode="auto">
          <a:xfrm>
            <a:off x="4084093" y="8107680"/>
            <a:ext cx="7102225" cy="10068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sz="2800" b="1" i="1">
                <a:solidFill>
                  <a:srgbClr val="0000CC"/>
                </a:solidFill>
                <a:latin typeface="Times New Roman" pitchFamily="18" charset="0"/>
              </a:rPr>
              <a:t>Giáo viên:……………………………………</a:t>
            </a:r>
          </a:p>
          <a:p>
            <a:pPr eaLnBrk="1" hangingPunct="1"/>
            <a:r>
              <a:rPr lang="en-US" altLang="en-US" sz="2800" b="1" i="1">
                <a:solidFill>
                  <a:srgbClr val="0000CC"/>
                </a:solidFill>
                <a:latin typeface="Times New Roman" pitchFamily="18" charset="0"/>
              </a:rPr>
              <a:t>Lớp:  3</a:t>
            </a:r>
          </a:p>
        </p:txBody>
      </p:sp>
      <p:pic>
        <p:nvPicPr>
          <p:cNvPr id="30" name="Picture 22" descr="bd21315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55056" y="5236203"/>
            <a:ext cx="5616086" cy="20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Text Box 17"/>
          <p:cNvSpPr txBox="1">
            <a:spLocks noChangeArrowheads="1"/>
          </p:cNvSpPr>
          <p:nvPr/>
        </p:nvSpPr>
        <p:spPr bwMode="auto">
          <a:xfrm>
            <a:off x="1889919" y="1702753"/>
            <a:ext cx="12146361" cy="1992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6000" b="1">
                <a:solidFill>
                  <a:srgbClr val="0000CC"/>
                </a:solidFill>
                <a:effectLst>
                  <a:outerShdw blurRad="38100" dist="38100" dir="2700000" algn="tl">
                    <a:srgbClr val="000000">
                      <a:alpha val="43137"/>
                    </a:srgbClr>
                  </a:outerShdw>
                </a:effectLst>
                <a:latin typeface="Times New Roman" pitchFamily="18" charset="0"/>
              </a:rPr>
              <a:t>CHÀO MỪNG QUÝ THẦY CÔ</a:t>
            </a:r>
          </a:p>
          <a:p>
            <a:pPr algn="ctr" eaLnBrk="1" hangingPunct="1">
              <a:spcBef>
                <a:spcPts val="0"/>
              </a:spcBef>
              <a:defRPr/>
            </a:pPr>
            <a:r>
              <a:rPr lang="en-US" sz="6000" b="1">
                <a:solidFill>
                  <a:srgbClr val="0000CC"/>
                </a:solidFill>
                <a:effectLst>
                  <a:outerShdw blurRad="38100" dist="38100" dir="2700000" algn="tl">
                    <a:srgbClr val="000000">
                      <a:alpha val="43137"/>
                    </a:srgbClr>
                  </a:outerShdw>
                </a:effectLst>
                <a:latin typeface="Times New Roman" pitchFamily="18" charset="0"/>
              </a:rPr>
              <a:t>VỀ DỰ GIỜ THĂM LỚP</a:t>
            </a:r>
          </a:p>
        </p:txBody>
      </p:sp>
      <p:pic>
        <p:nvPicPr>
          <p:cNvPr id="32" name="Picture 7" descr="BƯỚM 58"/>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rot="9961410">
            <a:off x="13947921" y="388164"/>
            <a:ext cx="1197160" cy="1561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8" descr="animal-14[1]"/>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rot="417220" flipH="1">
            <a:off x="2328913" y="6922250"/>
            <a:ext cx="1110487" cy="8079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84934910"/>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mph" presetSubtype="2" repeatCount="1000000" accel="36000" decel="20000" fill="hold" grpId="0" nodeType="withEffect">
                                  <p:stCondLst>
                                    <p:cond delay="0"/>
                                  </p:stCondLst>
                                  <p:childTnLst>
                                    <p:animClr clrSpc="rgb" dir="cw">
                                      <p:cBhvr override="childStyle">
                                        <p:cTn id="6" dur="4750" fill="hold"/>
                                        <p:tgtEl>
                                          <p:spTgt spid="31"/>
                                        </p:tgtEl>
                                        <p:attrNameLst>
                                          <p:attrName>style.color</p:attrName>
                                        </p:attrNameLst>
                                      </p:cBhvr>
                                      <p:to>
                                        <a:srgbClr val="0000FF"/>
                                      </p:to>
                                    </p:animClr>
                                  </p:childTnLst>
                                </p:cTn>
                              </p:par>
                              <p:par>
                                <p:cTn id="7" presetID="21" presetClass="emph" presetSubtype="0" repeatCount="200000" fill="hold" grpId="1" nodeType="withEffect">
                                  <p:stCondLst>
                                    <p:cond delay="0"/>
                                  </p:stCondLst>
                                  <p:childTnLst>
                                    <p:animClr clrSpc="hsl" dir="cw">
                                      <p:cBhvr override="childStyle">
                                        <p:cTn id="8" dur="2000" fill="hold"/>
                                        <p:tgtEl>
                                          <p:spTgt spid="31"/>
                                        </p:tgtEl>
                                        <p:attrNameLst>
                                          <p:attrName>style.color</p:attrName>
                                        </p:attrNameLst>
                                      </p:cBhvr>
                                      <p:by>
                                        <p:hsl h="7200000" s="0" l="0"/>
                                      </p:by>
                                    </p:animClr>
                                    <p:animClr clrSpc="hsl" dir="cw">
                                      <p:cBhvr>
                                        <p:cTn id="9" dur="2000" fill="hold"/>
                                        <p:tgtEl>
                                          <p:spTgt spid="31"/>
                                        </p:tgtEl>
                                        <p:attrNameLst>
                                          <p:attrName>fillcolor</p:attrName>
                                        </p:attrNameLst>
                                      </p:cBhvr>
                                      <p:by>
                                        <p:hsl h="7200000" s="0" l="0"/>
                                      </p:by>
                                    </p:animClr>
                                    <p:animClr clrSpc="hsl" dir="cw">
                                      <p:cBhvr>
                                        <p:cTn id="10" dur="2000" fill="hold"/>
                                        <p:tgtEl>
                                          <p:spTgt spid="31"/>
                                        </p:tgtEl>
                                        <p:attrNameLst>
                                          <p:attrName>stroke.color</p:attrName>
                                        </p:attrNameLst>
                                      </p:cBhvr>
                                      <p:by>
                                        <p:hsl h="7200000" s="0" l="0"/>
                                      </p:by>
                                    </p:animClr>
                                    <p:set>
                                      <p:cBhvr>
                                        <p:cTn id="11" dur="2000" fill="hold"/>
                                        <p:tgtEl>
                                          <p:spTgt spid="31"/>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1" grpId="1"/>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6" name="Group 25"/>
          <p:cNvGrpSpPr/>
          <p:nvPr/>
        </p:nvGrpSpPr>
        <p:grpSpPr>
          <a:xfrm>
            <a:off x="5211494" y="103853"/>
            <a:ext cx="5878532" cy="994830"/>
            <a:chOff x="5063633" y="164812"/>
            <a:chExt cx="5779343" cy="994830"/>
          </a:xfrm>
        </p:grpSpPr>
        <p:grpSp>
          <p:nvGrpSpPr>
            <p:cNvPr id="27" name="Group 26"/>
            <p:cNvGrpSpPr/>
            <p:nvPr/>
          </p:nvGrpSpPr>
          <p:grpSpPr>
            <a:xfrm>
              <a:off x="5063633" y="164812"/>
              <a:ext cx="5779343" cy="994830"/>
              <a:chOff x="5063633" y="164812"/>
              <a:chExt cx="5779343" cy="994830"/>
            </a:xfrm>
          </p:grpSpPr>
          <p:sp>
            <p:nvSpPr>
              <p:cNvPr id="29" name="TextBox 28"/>
              <p:cNvSpPr txBox="1"/>
              <p:nvPr/>
            </p:nvSpPr>
            <p:spPr>
              <a:xfrm>
                <a:off x="5063633" y="164812"/>
                <a:ext cx="5779343" cy="553998"/>
              </a:xfrm>
              <a:prstGeom prst="rect">
                <a:avLst/>
              </a:prstGeom>
              <a:noFill/>
            </p:spPr>
            <p:txBody>
              <a:bodyPr wrap="none" rtlCol="0">
                <a:spAutoFit/>
              </a:bodyPr>
              <a:lstStyle/>
              <a:p>
                <a:r>
                  <a:rPr lang="en-US" sz="3000">
                    <a:solidFill>
                      <a:srgbClr val="0000CC"/>
                    </a:solidFill>
                    <a:latin typeface="Times New Roman" pitchFamily="18" charset="0"/>
                    <a:cs typeface="Times New Roman" pitchFamily="18" charset="0"/>
                  </a:rPr>
                  <a:t>Thứ……ngày…..tháng…..năm…….</a:t>
                </a:r>
              </a:p>
            </p:txBody>
          </p:sp>
          <p:sp>
            <p:nvSpPr>
              <p:cNvPr id="30" name="TextBox 29"/>
              <p:cNvSpPr txBox="1"/>
              <p:nvPr/>
            </p:nvSpPr>
            <p:spPr>
              <a:xfrm>
                <a:off x="5993302" y="636422"/>
                <a:ext cx="3907046" cy="523220"/>
              </a:xfrm>
              <a:prstGeom prst="rect">
                <a:avLst/>
              </a:prstGeom>
              <a:noFill/>
            </p:spPr>
            <p:txBody>
              <a:bodyPr wrap="none" rtlCol="0">
                <a:spAutoFit/>
              </a:bodyPr>
              <a:lstStyle/>
              <a:p>
                <a:r>
                  <a:rPr lang="en-US" sz="2800" b="1">
                    <a:solidFill>
                      <a:srgbClr val="FF0066"/>
                    </a:solidFill>
                    <a:latin typeface="Times New Roman" pitchFamily="18" charset="0"/>
                    <a:cs typeface="Times New Roman" pitchFamily="18" charset="0"/>
                  </a:rPr>
                  <a:t>TỰ NHIÊN VÀ XÃ HỘI</a:t>
                </a:r>
              </a:p>
            </p:txBody>
          </p:sp>
        </p:grpSp>
        <p:cxnSp>
          <p:nvCxnSpPr>
            <p:cNvPr id="28" name="Straight Connector 27"/>
            <p:cNvCxnSpPr/>
            <p:nvPr/>
          </p:nvCxnSpPr>
          <p:spPr>
            <a:xfrm>
              <a:off x="6143131" y="1136154"/>
              <a:ext cx="3595885"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4" name="Plaque 3"/>
          <p:cNvSpPr/>
          <p:nvPr/>
        </p:nvSpPr>
        <p:spPr>
          <a:xfrm>
            <a:off x="1623219" y="2895600"/>
            <a:ext cx="13030200" cy="4267200"/>
          </a:xfrm>
          <a:prstGeom prst="plaque">
            <a:avLst/>
          </a:prstGeom>
          <a:solidFill>
            <a:srgbClr val="FFFF00"/>
          </a:solidFill>
          <a:ln w="57150"/>
        </p:spPr>
        <p:style>
          <a:lnRef idx="2">
            <a:schemeClr val="accent2"/>
          </a:lnRef>
          <a:fillRef idx="1">
            <a:schemeClr val="lt1"/>
          </a:fillRef>
          <a:effectRef idx="0">
            <a:schemeClr val="accent2"/>
          </a:effectRef>
          <a:fontRef idx="minor">
            <a:schemeClr val="dk1"/>
          </a:fontRef>
        </p:style>
        <p:txBody>
          <a:bodyPr rtlCol="0" anchor="ctr"/>
          <a:lstStyle/>
          <a:p>
            <a:pPr algn="ctr"/>
            <a:r>
              <a:rPr lang="nl-NL" sz="4000" b="1" i="1" dirty="0">
                <a:solidFill>
                  <a:srgbClr val="FF0000"/>
                </a:solidFill>
                <a:cs typeface="Times New Roman" pitchFamily="18" charset="0"/>
              </a:rPr>
              <a:t>Mỗi gia đìnhcó những kỉ niệm, sự kiện quan trọng khác nhau. Trong những dịp đó, mọi ngừi dành thời gian thăm hỏi, chia sẻ và cùng nhau tham gia các hoạt động. Từng kỉ niệm hay sự kiện của gia đình đều mang lại ấn tượng khó quên cho mỗi người.</a:t>
            </a:r>
            <a:endParaRPr lang="en-US" sz="4000" b="1" dirty="0">
              <a:solidFill>
                <a:srgbClr val="FF0000"/>
              </a:solidFill>
              <a:cs typeface="Times New Roman" pitchFamily="18" charset="0"/>
            </a:endParaRPr>
          </a:p>
        </p:txBody>
      </p:sp>
      <p:sp>
        <p:nvSpPr>
          <p:cNvPr id="9" name="Text Box 14"/>
          <p:cNvSpPr txBox="1">
            <a:spLocks noChangeArrowheads="1"/>
          </p:cNvSpPr>
          <p:nvPr/>
        </p:nvSpPr>
        <p:spPr bwMode="auto">
          <a:xfrm>
            <a:off x="3413919" y="1097280"/>
            <a:ext cx="10896600" cy="57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1452524"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CC"/>
                </a:solidFill>
                <a:effectLst>
                  <a:outerShdw blurRad="38100" dist="38100" dir="2700000" algn="tl">
                    <a:srgbClr val="000000">
                      <a:alpha val="43137"/>
                    </a:srgbClr>
                  </a:outerShdw>
                </a:effectLst>
                <a:uLnTx/>
                <a:uFillTx/>
                <a:latin typeface="Arial"/>
                <a:ea typeface="+mn-ea"/>
                <a:cs typeface="+mn-cs"/>
              </a:rPr>
              <a:t>Bài 2: </a:t>
            </a:r>
            <a:r>
              <a:rPr kumimoji="0" lang="en-US" sz="2800" b="1" i="0" u="none" strike="noStrike" kern="1200" cap="none" spc="0" normalizeH="0" baseline="0" noProof="0" dirty="0">
                <a:ln>
                  <a:noFill/>
                </a:ln>
                <a:solidFill>
                  <a:srgbClr val="0000CC"/>
                </a:solidFill>
                <a:effectLst>
                  <a:outerShdw blurRad="38100" dist="38100" dir="2700000" algn="tl">
                    <a:srgbClr val="000000">
                      <a:alpha val="43137"/>
                    </a:srgbClr>
                  </a:outerShdw>
                </a:effectLst>
                <a:uLnTx/>
                <a:uFillTx/>
                <a:latin typeface="Arial"/>
                <a:ea typeface="+mn-ea"/>
                <a:cs typeface="Times New Roman" pitchFamily="18" charset="0"/>
              </a:rPr>
              <a:t>MỘT SỐ NGÀY KỈ NIỆM, SỰ KIỆN CỦA GIA ĐÌNH (T2)</a:t>
            </a:r>
          </a:p>
        </p:txBody>
      </p:sp>
    </p:spTree>
    <p:extLst>
      <p:ext uri="{BB962C8B-B14F-4D97-AF65-F5344CB8AC3E}">
        <p14:creationId xmlns:p14="http://schemas.microsoft.com/office/powerpoint/2010/main" val="2615004540"/>
      </p:ext>
    </p:extLst>
  </p:cSld>
  <p:clrMapOvr>
    <a:masterClrMapping/>
  </p:clrMapOvr>
  <p:transition spd="slow">
    <p:split orient="vert"/>
  </p:transition>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6" name="Group 25"/>
          <p:cNvGrpSpPr/>
          <p:nvPr/>
        </p:nvGrpSpPr>
        <p:grpSpPr>
          <a:xfrm>
            <a:off x="5211494" y="103853"/>
            <a:ext cx="5878532" cy="994830"/>
            <a:chOff x="5063633" y="164812"/>
            <a:chExt cx="5779343" cy="994830"/>
          </a:xfrm>
        </p:grpSpPr>
        <p:grpSp>
          <p:nvGrpSpPr>
            <p:cNvPr id="27" name="Group 26"/>
            <p:cNvGrpSpPr/>
            <p:nvPr/>
          </p:nvGrpSpPr>
          <p:grpSpPr>
            <a:xfrm>
              <a:off x="5063633" y="164812"/>
              <a:ext cx="5779343" cy="994830"/>
              <a:chOff x="5063633" y="164812"/>
              <a:chExt cx="5779343" cy="994830"/>
            </a:xfrm>
          </p:grpSpPr>
          <p:sp>
            <p:nvSpPr>
              <p:cNvPr id="29" name="TextBox 28"/>
              <p:cNvSpPr txBox="1"/>
              <p:nvPr/>
            </p:nvSpPr>
            <p:spPr>
              <a:xfrm>
                <a:off x="5063633" y="164812"/>
                <a:ext cx="5779343" cy="553998"/>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000" b="0" i="0" u="none" strike="noStrike" kern="1200" cap="none" spc="0" normalizeH="0" baseline="0" noProof="0">
                    <a:ln>
                      <a:noFill/>
                    </a:ln>
                    <a:solidFill>
                      <a:srgbClr val="0000CC"/>
                    </a:solidFill>
                    <a:effectLst/>
                    <a:uLnTx/>
                    <a:uFillTx/>
                    <a:latin typeface="Times New Roman" pitchFamily="18" charset="0"/>
                    <a:ea typeface="+mn-ea"/>
                    <a:cs typeface="Times New Roman" pitchFamily="18" charset="0"/>
                  </a:rPr>
                  <a:t>Thứ……ngày…..tháng…..năm…….</a:t>
                </a:r>
              </a:p>
            </p:txBody>
          </p:sp>
          <p:sp>
            <p:nvSpPr>
              <p:cNvPr id="30" name="TextBox 29"/>
              <p:cNvSpPr txBox="1"/>
              <p:nvPr/>
            </p:nvSpPr>
            <p:spPr>
              <a:xfrm>
                <a:off x="5993302" y="636422"/>
                <a:ext cx="3907046" cy="523220"/>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a:ln>
                      <a:noFill/>
                    </a:ln>
                    <a:solidFill>
                      <a:srgbClr val="FF0066"/>
                    </a:solidFill>
                    <a:effectLst/>
                    <a:uLnTx/>
                    <a:uFillTx/>
                    <a:latin typeface="Times New Roman" pitchFamily="18" charset="0"/>
                    <a:ea typeface="+mn-ea"/>
                    <a:cs typeface="Times New Roman" pitchFamily="18" charset="0"/>
                  </a:rPr>
                  <a:t>TỰ NHIÊN VÀ XÃ HỘI</a:t>
                </a:r>
              </a:p>
            </p:txBody>
          </p:sp>
        </p:grpSp>
        <p:cxnSp>
          <p:nvCxnSpPr>
            <p:cNvPr id="28" name="Straight Connector 27"/>
            <p:cNvCxnSpPr/>
            <p:nvPr/>
          </p:nvCxnSpPr>
          <p:spPr>
            <a:xfrm>
              <a:off x="6143131" y="1136154"/>
              <a:ext cx="3595885"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9" name="Text Box 14"/>
          <p:cNvSpPr txBox="1">
            <a:spLocks noChangeArrowheads="1"/>
          </p:cNvSpPr>
          <p:nvPr/>
        </p:nvSpPr>
        <p:spPr bwMode="auto">
          <a:xfrm>
            <a:off x="3413919" y="1097280"/>
            <a:ext cx="10896600" cy="57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1452524"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CC"/>
                </a:solidFill>
                <a:effectLst>
                  <a:outerShdw blurRad="38100" dist="38100" dir="2700000" algn="tl">
                    <a:srgbClr val="000000">
                      <a:alpha val="43137"/>
                    </a:srgbClr>
                  </a:outerShdw>
                </a:effectLst>
                <a:uLnTx/>
                <a:uFillTx/>
                <a:latin typeface="Arial"/>
                <a:ea typeface="+mn-ea"/>
                <a:cs typeface="+mn-cs"/>
              </a:rPr>
              <a:t>Bài 2: </a:t>
            </a:r>
            <a:r>
              <a:rPr kumimoji="0" lang="en-US" sz="2800" b="1" i="0" u="none" strike="noStrike" kern="1200" cap="none" spc="0" normalizeH="0" baseline="0" noProof="0" dirty="0">
                <a:ln>
                  <a:noFill/>
                </a:ln>
                <a:solidFill>
                  <a:srgbClr val="0000CC"/>
                </a:solidFill>
                <a:effectLst>
                  <a:outerShdw blurRad="38100" dist="38100" dir="2700000" algn="tl">
                    <a:srgbClr val="000000">
                      <a:alpha val="43137"/>
                    </a:srgbClr>
                  </a:outerShdw>
                </a:effectLst>
                <a:uLnTx/>
                <a:uFillTx/>
                <a:latin typeface="Arial"/>
                <a:ea typeface="+mn-ea"/>
                <a:cs typeface="Times New Roman" pitchFamily="18" charset="0"/>
              </a:rPr>
              <a:t>MỘT SỐ NGÀY KỈ NIỆM, SỰ KIỆN CỦA GIA ĐÌNH (T2)</a:t>
            </a:r>
          </a:p>
        </p:txBody>
      </p:sp>
      <p:sp>
        <p:nvSpPr>
          <p:cNvPr id="11" name="Rectangle 10"/>
          <p:cNvSpPr/>
          <p:nvPr/>
        </p:nvSpPr>
        <p:spPr>
          <a:xfrm>
            <a:off x="2481359" y="3733800"/>
            <a:ext cx="11676760" cy="1754326"/>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600" b="1" i="0" u="none" strike="noStrike" kern="1200" cap="none" spc="0" normalizeH="0" baseline="0" noProof="0" dirty="0">
                <a:ln>
                  <a:noFill/>
                </a:ln>
                <a:solidFill>
                  <a:srgbClr val="0000CC"/>
                </a:solidFill>
                <a:effectLst/>
                <a:uLnTx/>
                <a:uFillTx/>
                <a:latin typeface="Arial"/>
                <a:ea typeface="+mn-ea"/>
                <a:cs typeface="Times New Roman" pitchFamily="18" charset="0"/>
              </a:rPr>
              <a:t>Theo </a:t>
            </a:r>
            <a:r>
              <a:rPr kumimoji="0" lang="en-US" sz="3600" b="1" i="0" u="none" strike="noStrike" kern="1200" cap="none" spc="0" normalizeH="0" baseline="0" noProof="0" dirty="0" err="1">
                <a:ln>
                  <a:noFill/>
                </a:ln>
                <a:solidFill>
                  <a:srgbClr val="0000CC"/>
                </a:solidFill>
                <a:effectLst/>
                <a:uLnTx/>
                <a:uFillTx/>
                <a:latin typeface="Arial"/>
                <a:ea typeface="+mn-ea"/>
                <a:cs typeface="Times New Roman" pitchFamily="18" charset="0"/>
              </a:rPr>
              <a:t>thời</a:t>
            </a:r>
            <a:r>
              <a:rPr kumimoji="0" lang="en-US" sz="3600" b="1" i="0" u="none" strike="noStrike" kern="1200" cap="none" spc="0" normalizeH="0" baseline="0" noProof="0" dirty="0">
                <a:ln>
                  <a:noFill/>
                </a:ln>
                <a:solidFill>
                  <a:srgbClr val="0000CC"/>
                </a:solidFill>
                <a:effectLst/>
                <a:uLnTx/>
                <a:uFillTx/>
                <a:latin typeface="Arial"/>
                <a:ea typeface="+mn-ea"/>
                <a:cs typeface="Times New Roman" pitchFamily="18" charset="0"/>
              </a:rPr>
              <a:t> </a:t>
            </a:r>
            <a:r>
              <a:rPr kumimoji="0" lang="en-US" sz="3600" b="1" i="0" u="none" strike="noStrike" kern="1200" cap="none" spc="0" normalizeH="0" baseline="0" noProof="0" dirty="0" err="1">
                <a:ln>
                  <a:noFill/>
                </a:ln>
                <a:solidFill>
                  <a:srgbClr val="0000CC"/>
                </a:solidFill>
                <a:effectLst/>
                <a:uLnTx/>
                <a:uFillTx/>
                <a:latin typeface="Arial"/>
                <a:ea typeface="+mn-ea"/>
                <a:cs typeface="Times New Roman" pitchFamily="18" charset="0"/>
              </a:rPr>
              <a:t>gian</a:t>
            </a:r>
            <a:r>
              <a:rPr kumimoji="0" lang="en-US" sz="3600" b="1" i="0" u="none" strike="noStrike" kern="1200" cap="none" spc="0" normalizeH="0" baseline="0" noProof="0" dirty="0">
                <a:ln>
                  <a:noFill/>
                </a:ln>
                <a:solidFill>
                  <a:srgbClr val="0000CC"/>
                </a:solidFill>
                <a:effectLst/>
                <a:uLnTx/>
                <a:uFillTx/>
                <a:latin typeface="Arial"/>
                <a:ea typeface="+mn-ea"/>
                <a:cs typeface="Times New Roman" pitchFamily="18" charset="0"/>
              </a:rPr>
              <a:t> </a:t>
            </a:r>
            <a:r>
              <a:rPr kumimoji="0" lang="en-US" sz="3600" b="1" i="0" u="none" strike="noStrike" kern="1200" cap="none" spc="0" normalizeH="0" baseline="0" noProof="0" dirty="0" err="1">
                <a:ln>
                  <a:noFill/>
                </a:ln>
                <a:solidFill>
                  <a:srgbClr val="0000CC"/>
                </a:solidFill>
                <a:effectLst/>
                <a:uLnTx/>
                <a:uFillTx/>
                <a:latin typeface="Arial"/>
                <a:ea typeface="+mn-ea"/>
                <a:cs typeface="Times New Roman" pitchFamily="18" charset="0"/>
              </a:rPr>
              <a:t>bố</a:t>
            </a:r>
            <a:r>
              <a:rPr kumimoji="0" lang="en-US" sz="3600" b="1" i="0" u="none" strike="noStrike" kern="1200" cap="none" spc="0" normalizeH="0" baseline="0" noProof="0" dirty="0">
                <a:ln>
                  <a:noFill/>
                </a:ln>
                <a:solidFill>
                  <a:srgbClr val="0000CC"/>
                </a:solidFill>
                <a:effectLst/>
                <a:uLnTx/>
                <a:uFillTx/>
                <a:latin typeface="Arial"/>
                <a:ea typeface="+mn-ea"/>
                <a:cs typeface="Times New Roman" pitchFamily="18" charset="0"/>
              </a:rPr>
              <a:t> </a:t>
            </a:r>
            <a:r>
              <a:rPr kumimoji="0" lang="en-US" sz="3600" b="1" i="0" u="none" strike="noStrike" kern="1200" cap="none" spc="0" normalizeH="0" baseline="0" noProof="0" dirty="0" err="1">
                <a:ln>
                  <a:noFill/>
                </a:ln>
                <a:solidFill>
                  <a:srgbClr val="0000CC"/>
                </a:solidFill>
                <a:effectLst/>
                <a:uLnTx/>
                <a:uFillTx/>
                <a:latin typeface="Arial"/>
                <a:ea typeface="+mn-ea"/>
                <a:cs typeface="Times New Roman" pitchFamily="18" charset="0"/>
              </a:rPr>
              <a:t>mẹ</a:t>
            </a:r>
            <a:r>
              <a:rPr kumimoji="0" lang="en-US" sz="3600" b="1" i="0" u="none" strike="noStrike" kern="1200" cap="none" spc="0" normalizeH="0" baseline="0" noProof="0" dirty="0">
                <a:ln>
                  <a:noFill/>
                </a:ln>
                <a:solidFill>
                  <a:srgbClr val="0000CC"/>
                </a:solidFill>
                <a:effectLst/>
                <a:uLnTx/>
                <a:uFillTx/>
                <a:latin typeface="Arial"/>
                <a:ea typeface="+mn-ea"/>
                <a:cs typeface="Times New Roman" pitchFamily="18" charset="0"/>
              </a:rPr>
              <a:t> </a:t>
            </a:r>
            <a:r>
              <a:rPr kumimoji="0" lang="en-US" sz="3600" b="1" i="0" u="none" strike="noStrike" kern="1200" cap="none" spc="0" normalizeH="0" baseline="0" noProof="0" dirty="0" err="1">
                <a:ln>
                  <a:noFill/>
                </a:ln>
                <a:solidFill>
                  <a:srgbClr val="0000CC"/>
                </a:solidFill>
                <a:effectLst/>
                <a:uLnTx/>
                <a:uFillTx/>
                <a:latin typeface="Arial"/>
                <a:ea typeface="+mn-ea"/>
                <a:cs typeface="Times New Roman" pitchFamily="18" charset="0"/>
              </a:rPr>
              <a:t>em</a:t>
            </a:r>
            <a:r>
              <a:rPr kumimoji="0" lang="en-US" sz="3600" b="1" i="0" u="none" strike="noStrike" kern="1200" cap="none" spc="0" normalizeH="0" baseline="0" noProof="0" dirty="0">
                <a:ln>
                  <a:noFill/>
                </a:ln>
                <a:solidFill>
                  <a:srgbClr val="0000CC"/>
                </a:solidFill>
                <a:effectLst/>
                <a:uLnTx/>
                <a:uFillTx/>
                <a:latin typeface="Arial"/>
                <a:ea typeface="+mn-ea"/>
                <a:cs typeface="Times New Roman" pitchFamily="18" charset="0"/>
              </a:rPr>
              <a:t> </a:t>
            </a:r>
            <a:r>
              <a:rPr kumimoji="0" lang="en-US" sz="3600" b="1" i="0" u="none" strike="noStrike" kern="1200" cap="none" spc="0" normalizeH="0" baseline="0" noProof="0" dirty="0" err="1">
                <a:ln>
                  <a:noFill/>
                </a:ln>
                <a:solidFill>
                  <a:srgbClr val="0000CC"/>
                </a:solidFill>
                <a:effectLst/>
                <a:uLnTx/>
                <a:uFillTx/>
                <a:latin typeface="Arial"/>
                <a:ea typeface="+mn-ea"/>
                <a:cs typeface="Times New Roman" pitchFamily="18" charset="0"/>
              </a:rPr>
              <a:t>thêm</a:t>
            </a:r>
            <a:r>
              <a:rPr kumimoji="0" lang="en-US" sz="3600" b="1" i="0" u="none" strike="noStrike" kern="1200" cap="none" spc="0" normalizeH="0" baseline="0" noProof="0" dirty="0">
                <a:ln>
                  <a:noFill/>
                </a:ln>
                <a:solidFill>
                  <a:srgbClr val="0000CC"/>
                </a:solidFill>
                <a:effectLst/>
                <a:uLnTx/>
                <a:uFillTx/>
                <a:latin typeface="Arial"/>
                <a:ea typeface="+mn-ea"/>
                <a:cs typeface="Times New Roman" pitchFamily="18" charset="0"/>
              </a:rPr>
              <a:t> </a:t>
            </a:r>
            <a:r>
              <a:rPr kumimoji="0" lang="en-US" sz="3600" b="1" i="0" u="none" strike="noStrike" kern="1200" cap="none" spc="0" normalizeH="0" baseline="0" noProof="0" dirty="0" err="1">
                <a:ln>
                  <a:noFill/>
                </a:ln>
                <a:solidFill>
                  <a:srgbClr val="0000CC"/>
                </a:solidFill>
                <a:effectLst/>
                <a:uLnTx/>
                <a:uFillTx/>
                <a:latin typeface="Arial"/>
                <a:ea typeface="+mn-ea"/>
                <a:cs typeface="Times New Roman" pitchFamily="18" charset="0"/>
              </a:rPr>
              <a:t>tuổi</a:t>
            </a:r>
            <a:r>
              <a:rPr kumimoji="0" lang="en-US" sz="3600" b="1" i="0" u="none" strike="noStrike" kern="1200" cap="none" spc="0" normalizeH="0" baseline="0" noProof="0" dirty="0">
                <a:ln>
                  <a:noFill/>
                </a:ln>
                <a:solidFill>
                  <a:srgbClr val="0000CC"/>
                </a:solidFill>
                <a:effectLst/>
                <a:uLnTx/>
                <a:uFillTx/>
                <a:latin typeface="Arial"/>
                <a:ea typeface="+mn-ea"/>
                <a:cs typeface="Times New Roman" pitchFamily="18" charset="0"/>
              </a:rPr>
              <a:t>, </a:t>
            </a:r>
            <a:r>
              <a:rPr kumimoji="0" lang="en-US" sz="3600" b="1" i="0" u="none" strike="noStrike" kern="1200" cap="none" spc="0" normalizeH="0" baseline="0" noProof="0" dirty="0" err="1">
                <a:ln>
                  <a:noFill/>
                </a:ln>
                <a:solidFill>
                  <a:srgbClr val="0000CC"/>
                </a:solidFill>
                <a:effectLst/>
                <a:uLnTx/>
                <a:uFillTx/>
                <a:latin typeface="Arial"/>
                <a:ea typeface="+mn-ea"/>
                <a:cs typeface="Times New Roman" pitchFamily="18" charset="0"/>
              </a:rPr>
              <a:t>em</a:t>
            </a:r>
            <a:r>
              <a:rPr kumimoji="0" lang="en-US" sz="3600" b="1" i="0" u="none" strike="noStrike" kern="1200" cap="none" spc="0" normalizeH="0" baseline="0" noProof="0" dirty="0">
                <a:ln>
                  <a:noFill/>
                </a:ln>
                <a:solidFill>
                  <a:srgbClr val="0000CC"/>
                </a:solidFill>
                <a:effectLst/>
                <a:uLnTx/>
                <a:uFillTx/>
                <a:latin typeface="Arial"/>
                <a:ea typeface="+mn-ea"/>
                <a:cs typeface="Times New Roman" pitchFamily="18" charset="0"/>
              </a:rPr>
              <a:t> </a:t>
            </a:r>
            <a:r>
              <a:rPr kumimoji="0" lang="en-US" sz="3600" b="1" i="0" u="none" strike="noStrike" kern="1200" cap="none" spc="0" normalizeH="0" baseline="0" noProof="0" dirty="0" err="1">
                <a:ln>
                  <a:noFill/>
                </a:ln>
                <a:solidFill>
                  <a:srgbClr val="0000CC"/>
                </a:solidFill>
                <a:effectLst/>
                <a:uLnTx/>
                <a:uFillTx/>
                <a:latin typeface="Arial"/>
                <a:ea typeface="+mn-ea"/>
                <a:cs typeface="Times New Roman" pitchFamily="18" charset="0"/>
              </a:rPr>
              <a:t>đã</a:t>
            </a:r>
            <a:r>
              <a:rPr kumimoji="0" lang="en-US" sz="3600" b="1" i="0" u="none" strike="noStrike" kern="1200" cap="none" spc="0" normalizeH="0" baseline="0" noProof="0" dirty="0">
                <a:ln>
                  <a:noFill/>
                </a:ln>
                <a:solidFill>
                  <a:srgbClr val="0000CC"/>
                </a:solidFill>
                <a:effectLst/>
                <a:uLnTx/>
                <a:uFillTx/>
                <a:latin typeface="Arial"/>
                <a:ea typeface="+mn-ea"/>
                <a:cs typeface="Times New Roman" pitchFamily="18" charset="0"/>
              </a:rPr>
              <a:t> </a:t>
            </a:r>
            <a:r>
              <a:rPr kumimoji="0" lang="en-US" sz="3600" b="1" i="0" u="none" strike="noStrike" kern="1200" cap="none" spc="0" normalizeH="0" baseline="0" noProof="0" dirty="0" err="1">
                <a:ln>
                  <a:noFill/>
                </a:ln>
                <a:solidFill>
                  <a:srgbClr val="0000CC"/>
                </a:solidFill>
                <a:effectLst/>
                <a:uLnTx/>
                <a:uFillTx/>
                <a:latin typeface="Arial"/>
                <a:ea typeface="+mn-ea"/>
                <a:cs typeface="Times New Roman" pitchFamily="18" charset="0"/>
              </a:rPr>
              <a:t>lớn</a:t>
            </a:r>
            <a:r>
              <a:rPr kumimoji="0" lang="en-US" sz="3600" b="1" i="0" u="none" strike="noStrike" kern="1200" cap="none" spc="0" normalizeH="0" baseline="0" noProof="0" dirty="0">
                <a:ln>
                  <a:noFill/>
                </a:ln>
                <a:solidFill>
                  <a:srgbClr val="0000CC"/>
                </a:solidFill>
                <a:effectLst/>
                <a:uLnTx/>
                <a:uFillTx/>
                <a:latin typeface="Arial"/>
                <a:ea typeface="+mn-ea"/>
                <a:cs typeface="Times New Roman" pitchFamily="18" charset="0"/>
              </a:rPr>
              <a:t> </a:t>
            </a:r>
            <a:r>
              <a:rPr kumimoji="0" lang="en-US" sz="3600" b="1" i="0" u="none" strike="noStrike" kern="1200" cap="none" spc="0" normalizeH="0" baseline="0" noProof="0" dirty="0" err="1">
                <a:ln>
                  <a:noFill/>
                </a:ln>
                <a:solidFill>
                  <a:srgbClr val="0000CC"/>
                </a:solidFill>
                <a:effectLst/>
                <a:uLnTx/>
                <a:uFillTx/>
                <a:latin typeface="Arial"/>
                <a:ea typeface="+mn-ea"/>
                <a:cs typeface="Times New Roman" pitchFamily="18" charset="0"/>
              </a:rPr>
              <a:t>hơn</a:t>
            </a:r>
            <a:r>
              <a:rPr kumimoji="0" lang="en-US" sz="3600" b="1" i="0" u="none" strike="noStrike" kern="1200" cap="none" spc="0" normalizeH="0" baseline="0" noProof="0" dirty="0">
                <a:ln>
                  <a:noFill/>
                </a:ln>
                <a:solidFill>
                  <a:srgbClr val="0000CC"/>
                </a:solidFill>
                <a:effectLst/>
                <a:uLnTx/>
                <a:uFillTx/>
                <a:latin typeface="Arial"/>
                <a:ea typeface="+mn-ea"/>
                <a:cs typeface="Times New Roman" pitchFamily="18" charset="0"/>
              </a:rPr>
              <a:t> những </a:t>
            </a:r>
            <a:r>
              <a:rPr kumimoji="0" lang="en-US" sz="3600" b="1" i="0" u="none" strike="noStrike" kern="1200" cap="none" spc="0" normalizeH="0" baseline="0" noProof="0" dirty="0" err="1">
                <a:ln>
                  <a:noFill/>
                </a:ln>
                <a:solidFill>
                  <a:srgbClr val="0000CC"/>
                </a:solidFill>
                <a:effectLst/>
                <a:uLnTx/>
                <a:uFillTx/>
                <a:latin typeface="Arial"/>
                <a:ea typeface="+mn-ea"/>
                <a:cs typeface="Times New Roman" pitchFamily="18" charset="0"/>
              </a:rPr>
              <a:t>năm</a:t>
            </a:r>
            <a:r>
              <a:rPr kumimoji="0" lang="en-US" sz="3600" b="1" i="0" u="none" strike="noStrike" kern="1200" cap="none" spc="0" normalizeH="0" baseline="0" noProof="0" dirty="0">
                <a:ln>
                  <a:noFill/>
                </a:ln>
                <a:solidFill>
                  <a:srgbClr val="0000CC"/>
                </a:solidFill>
                <a:effectLst/>
                <a:uLnTx/>
                <a:uFillTx/>
                <a:latin typeface="Arial"/>
                <a:ea typeface="+mn-ea"/>
                <a:cs typeface="Times New Roman" pitchFamily="18" charset="0"/>
              </a:rPr>
              <a:t> </a:t>
            </a:r>
            <a:r>
              <a:rPr kumimoji="0" lang="en-US" sz="3600" b="1" i="0" u="none" strike="noStrike" kern="1200" cap="none" spc="0" normalizeH="0" baseline="0" noProof="0" dirty="0" err="1">
                <a:ln>
                  <a:noFill/>
                </a:ln>
                <a:solidFill>
                  <a:srgbClr val="0000CC"/>
                </a:solidFill>
                <a:effectLst/>
                <a:uLnTx/>
                <a:uFillTx/>
                <a:latin typeface="Arial"/>
                <a:ea typeface="+mn-ea"/>
                <a:cs typeface="Times New Roman" pitchFamily="18" charset="0"/>
              </a:rPr>
              <a:t>trước</a:t>
            </a:r>
            <a:r>
              <a:rPr kumimoji="0" lang="en-US" sz="3600" b="1" i="0" u="none" strike="noStrike" kern="1200" cap="none" spc="0" normalizeH="0" baseline="0" noProof="0" dirty="0">
                <a:ln>
                  <a:noFill/>
                </a:ln>
                <a:solidFill>
                  <a:srgbClr val="0000CC"/>
                </a:solidFill>
                <a:effectLst/>
                <a:uLnTx/>
                <a:uFillTx/>
                <a:latin typeface="Arial"/>
                <a:ea typeface="+mn-ea"/>
                <a:cs typeface="Times New Roman" pitchFamily="18" charset="0"/>
              </a:rPr>
              <a:t> </a:t>
            </a:r>
            <a:r>
              <a:rPr kumimoji="0" lang="en-US" sz="3600" b="1" i="0" u="none" strike="noStrike" kern="1200" cap="none" spc="0" normalizeH="0" baseline="0" noProof="0" dirty="0" err="1">
                <a:ln>
                  <a:noFill/>
                </a:ln>
                <a:solidFill>
                  <a:srgbClr val="0000CC"/>
                </a:solidFill>
                <a:effectLst/>
                <a:uLnTx/>
                <a:uFillTx/>
                <a:latin typeface="Arial"/>
                <a:ea typeface="+mn-ea"/>
                <a:cs typeface="Times New Roman" pitchFamily="18" charset="0"/>
              </a:rPr>
              <a:t>và</a:t>
            </a:r>
            <a:r>
              <a:rPr kumimoji="0" lang="en-US" sz="3600" b="1" i="0" u="none" strike="noStrike" kern="1200" cap="none" spc="0" normalizeH="0" baseline="0" noProof="0" dirty="0">
                <a:ln>
                  <a:noFill/>
                </a:ln>
                <a:solidFill>
                  <a:srgbClr val="0000CC"/>
                </a:solidFill>
                <a:effectLst/>
                <a:uLnTx/>
                <a:uFillTx/>
                <a:latin typeface="Arial"/>
                <a:ea typeface="+mn-ea"/>
                <a:cs typeface="Times New Roman" pitchFamily="18" charset="0"/>
              </a:rPr>
              <a:t> </a:t>
            </a:r>
            <a:r>
              <a:rPr kumimoji="0" lang="en-US" sz="3600" b="1" i="0" u="none" strike="noStrike" kern="1200" cap="none" spc="0" normalizeH="0" baseline="0" noProof="0" dirty="0" err="1">
                <a:ln>
                  <a:noFill/>
                </a:ln>
                <a:solidFill>
                  <a:srgbClr val="0000CC"/>
                </a:solidFill>
                <a:effectLst/>
                <a:uLnTx/>
                <a:uFillTx/>
                <a:latin typeface="Arial"/>
                <a:ea typeface="+mn-ea"/>
                <a:cs typeface="Times New Roman" pitchFamily="18" charset="0"/>
              </a:rPr>
              <a:t>em</a:t>
            </a:r>
            <a:r>
              <a:rPr kumimoji="0" lang="en-US" sz="3600" b="1" i="0" u="none" strike="noStrike" kern="1200" cap="none" spc="0" normalizeH="0" baseline="0" noProof="0" dirty="0">
                <a:ln>
                  <a:noFill/>
                </a:ln>
                <a:solidFill>
                  <a:srgbClr val="0000CC"/>
                </a:solidFill>
                <a:effectLst/>
                <a:uLnTx/>
                <a:uFillTx/>
                <a:latin typeface="Arial"/>
                <a:ea typeface="+mn-ea"/>
                <a:cs typeface="Times New Roman" pitchFamily="18" charset="0"/>
              </a:rPr>
              <a:t> </a:t>
            </a:r>
            <a:r>
              <a:rPr kumimoji="0" lang="en-US" sz="3600" b="1" i="0" u="none" strike="noStrike" kern="1200" cap="none" spc="0" normalizeH="0" baseline="0" noProof="0" dirty="0" err="1">
                <a:ln>
                  <a:noFill/>
                </a:ln>
                <a:solidFill>
                  <a:srgbClr val="0000CC"/>
                </a:solidFill>
                <a:effectLst/>
                <a:uLnTx/>
                <a:uFillTx/>
                <a:latin typeface="Arial"/>
                <a:ea typeface="+mn-ea"/>
                <a:cs typeface="Times New Roman" pitchFamily="18" charset="0"/>
              </a:rPr>
              <a:t>của</a:t>
            </a:r>
            <a:r>
              <a:rPr kumimoji="0" lang="en-US" sz="3600" b="1" i="0" u="none" strike="noStrike" kern="1200" cap="none" spc="0" normalizeH="0" baseline="0" noProof="0" dirty="0">
                <a:ln>
                  <a:noFill/>
                </a:ln>
                <a:solidFill>
                  <a:srgbClr val="0000CC"/>
                </a:solidFill>
                <a:effectLst/>
                <a:uLnTx/>
                <a:uFillTx/>
                <a:latin typeface="Arial"/>
                <a:ea typeface="+mn-ea"/>
                <a:cs typeface="Times New Roman" pitchFamily="18" charset="0"/>
              </a:rPr>
              <a:t> </a:t>
            </a:r>
            <a:r>
              <a:rPr kumimoji="0" lang="en-US" sz="3600" b="1" i="0" u="none" strike="noStrike" kern="1200" cap="none" spc="0" normalizeH="0" baseline="0" noProof="0" dirty="0" err="1">
                <a:ln>
                  <a:noFill/>
                </a:ln>
                <a:solidFill>
                  <a:srgbClr val="0000CC"/>
                </a:solidFill>
                <a:effectLst/>
                <a:uLnTx/>
                <a:uFillTx/>
                <a:latin typeface="Arial"/>
                <a:ea typeface="+mn-ea"/>
                <a:cs typeface="Times New Roman" pitchFamily="18" charset="0"/>
              </a:rPr>
              <a:t>em</a:t>
            </a:r>
            <a:r>
              <a:rPr kumimoji="0" lang="en-US" sz="3600" b="1" i="0" u="none" strike="noStrike" kern="1200" cap="none" spc="0" normalizeH="0" baseline="0" noProof="0" dirty="0">
                <a:ln>
                  <a:noFill/>
                </a:ln>
                <a:solidFill>
                  <a:srgbClr val="0000CC"/>
                </a:solidFill>
                <a:effectLst/>
                <a:uLnTx/>
                <a:uFillTx/>
                <a:latin typeface="Arial"/>
                <a:ea typeface="+mn-ea"/>
                <a:cs typeface="Times New Roman" pitchFamily="18" charset="0"/>
              </a:rPr>
              <a:t> </a:t>
            </a:r>
            <a:r>
              <a:rPr kumimoji="0" lang="en-US" sz="3600" b="1" i="0" u="none" strike="noStrike" kern="1200" cap="none" spc="0" normalizeH="0" baseline="0" noProof="0" dirty="0" err="1">
                <a:ln>
                  <a:noFill/>
                </a:ln>
                <a:solidFill>
                  <a:srgbClr val="0000CC"/>
                </a:solidFill>
                <a:effectLst/>
                <a:uLnTx/>
                <a:uFillTx/>
                <a:latin typeface="Arial"/>
                <a:ea typeface="+mn-ea"/>
                <a:cs typeface="Times New Roman" pitchFamily="18" charset="0"/>
              </a:rPr>
              <a:t>cũng</a:t>
            </a:r>
            <a:r>
              <a:rPr kumimoji="0" lang="en-US" sz="3600" b="1" i="0" u="none" strike="noStrike" kern="1200" cap="none" spc="0" normalizeH="0" baseline="0" noProof="0" dirty="0">
                <a:ln>
                  <a:noFill/>
                </a:ln>
                <a:solidFill>
                  <a:srgbClr val="0000CC"/>
                </a:solidFill>
                <a:effectLst/>
                <a:uLnTx/>
                <a:uFillTx/>
                <a:latin typeface="Arial"/>
                <a:ea typeface="+mn-ea"/>
                <a:cs typeface="Times New Roman" pitchFamily="18" charset="0"/>
              </a:rPr>
              <a:t> </a:t>
            </a:r>
            <a:r>
              <a:rPr kumimoji="0" lang="en-US" sz="3600" b="1" i="0" u="none" strike="noStrike" kern="1200" cap="none" spc="0" normalizeH="0" baseline="0" noProof="0" dirty="0" err="1">
                <a:ln>
                  <a:noFill/>
                </a:ln>
                <a:solidFill>
                  <a:srgbClr val="0000CC"/>
                </a:solidFill>
                <a:effectLst/>
                <a:uLnTx/>
                <a:uFillTx/>
                <a:latin typeface="Arial"/>
                <a:ea typeface="+mn-ea"/>
                <a:cs typeface="Times New Roman" pitchFamily="18" charset="0"/>
              </a:rPr>
              <a:t>đi</a:t>
            </a:r>
            <a:r>
              <a:rPr kumimoji="0" lang="en-US" sz="3600" b="1" i="0" u="none" strike="noStrike" kern="1200" cap="none" spc="0" normalizeH="0" baseline="0" noProof="0" dirty="0">
                <a:ln>
                  <a:noFill/>
                </a:ln>
                <a:solidFill>
                  <a:srgbClr val="0000CC"/>
                </a:solidFill>
                <a:effectLst/>
                <a:uLnTx/>
                <a:uFillTx/>
                <a:latin typeface="Arial"/>
                <a:ea typeface="+mn-ea"/>
                <a:cs typeface="Times New Roman" pitchFamily="18" charset="0"/>
              </a:rPr>
              <a:t> </a:t>
            </a:r>
            <a:r>
              <a:rPr kumimoji="0" lang="en-US" sz="3600" b="1" i="0" u="none" strike="noStrike" kern="1200" cap="none" spc="0" normalizeH="0" baseline="0" noProof="0" dirty="0" err="1">
                <a:ln>
                  <a:noFill/>
                </a:ln>
                <a:solidFill>
                  <a:srgbClr val="0000CC"/>
                </a:solidFill>
                <a:effectLst/>
                <a:uLnTx/>
                <a:uFillTx/>
                <a:latin typeface="Arial"/>
                <a:ea typeface="+mn-ea"/>
                <a:cs typeface="Times New Roman" pitchFamily="18" charset="0"/>
              </a:rPr>
              <a:t>học</a:t>
            </a:r>
            <a:r>
              <a:rPr kumimoji="0" lang="en-US" sz="3600" b="1" i="0" u="none" strike="noStrike" kern="1200" cap="none" spc="0" normalizeH="0" baseline="0" noProof="0" dirty="0">
                <a:ln>
                  <a:noFill/>
                </a:ln>
                <a:solidFill>
                  <a:srgbClr val="0000CC"/>
                </a:solidFill>
                <a:effectLst/>
                <a:uLnTx/>
                <a:uFillTx/>
                <a:latin typeface="Arial"/>
                <a:ea typeface="+mn-ea"/>
                <a:cs typeface="Times New Roman" pitchFamily="18" charset="0"/>
              </a:rPr>
              <a:t> </a:t>
            </a:r>
            <a:r>
              <a:rPr kumimoji="0" lang="en-US" sz="3600" b="1" i="0" u="none" strike="noStrike" kern="1200" cap="none" spc="0" normalizeH="0" baseline="0" noProof="0" dirty="0" err="1">
                <a:ln>
                  <a:noFill/>
                </a:ln>
                <a:solidFill>
                  <a:srgbClr val="0000CC"/>
                </a:solidFill>
                <a:effectLst/>
                <a:uLnTx/>
                <a:uFillTx/>
                <a:latin typeface="Arial"/>
                <a:ea typeface="+mn-ea"/>
                <a:cs typeface="Times New Roman" pitchFamily="18" charset="0"/>
              </a:rPr>
              <a:t>mẫu</a:t>
            </a:r>
            <a:r>
              <a:rPr kumimoji="0" lang="en-US" sz="3600" b="1" i="0" u="none" strike="noStrike" kern="1200" cap="none" spc="0" normalizeH="0" baseline="0" noProof="0" dirty="0">
                <a:ln>
                  <a:noFill/>
                </a:ln>
                <a:solidFill>
                  <a:srgbClr val="0000CC"/>
                </a:solidFill>
                <a:effectLst/>
                <a:uLnTx/>
                <a:uFillTx/>
                <a:latin typeface="Arial"/>
                <a:ea typeface="+mn-ea"/>
                <a:cs typeface="Times New Roman" pitchFamily="18" charset="0"/>
              </a:rPr>
              <a:t> </a:t>
            </a:r>
            <a:r>
              <a:rPr kumimoji="0" lang="en-US" sz="3600" b="1" i="0" u="none" strike="noStrike" kern="1200" cap="none" spc="0" normalizeH="0" baseline="0" noProof="0" dirty="0" err="1">
                <a:ln>
                  <a:noFill/>
                </a:ln>
                <a:solidFill>
                  <a:srgbClr val="0000CC"/>
                </a:solidFill>
                <a:effectLst/>
                <a:uLnTx/>
                <a:uFillTx/>
                <a:latin typeface="Arial"/>
                <a:ea typeface="+mn-ea"/>
                <a:cs typeface="Times New Roman" pitchFamily="18" charset="0"/>
              </a:rPr>
              <a:t>giáo</a:t>
            </a:r>
            <a:endParaRPr kumimoji="0" lang="en-US" sz="3600" b="1" i="0" u="none" strike="noStrike" kern="1200" cap="none" spc="0" normalizeH="0" baseline="0" noProof="0" dirty="0">
              <a:ln>
                <a:noFill/>
              </a:ln>
              <a:solidFill>
                <a:srgbClr val="0000CC"/>
              </a:solidFill>
              <a:effectLst/>
              <a:uLnTx/>
              <a:uFillTx/>
              <a:latin typeface="Arial"/>
              <a:ea typeface="+mn-ea"/>
              <a:cs typeface="Times New Roman" pitchFamily="18" charset="0"/>
            </a:endParaRPr>
          </a:p>
        </p:txBody>
      </p:sp>
    </p:spTree>
    <p:extLst>
      <p:ext uri="{BB962C8B-B14F-4D97-AF65-F5344CB8AC3E}">
        <p14:creationId xmlns:p14="http://schemas.microsoft.com/office/powerpoint/2010/main" val="1011096090"/>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6" name="Group 25"/>
          <p:cNvGrpSpPr/>
          <p:nvPr/>
        </p:nvGrpSpPr>
        <p:grpSpPr>
          <a:xfrm>
            <a:off x="5211494" y="103853"/>
            <a:ext cx="5878532" cy="994830"/>
            <a:chOff x="5063633" y="164812"/>
            <a:chExt cx="5779343" cy="994830"/>
          </a:xfrm>
        </p:grpSpPr>
        <p:grpSp>
          <p:nvGrpSpPr>
            <p:cNvPr id="27" name="Group 26"/>
            <p:cNvGrpSpPr/>
            <p:nvPr/>
          </p:nvGrpSpPr>
          <p:grpSpPr>
            <a:xfrm>
              <a:off x="5063633" y="164812"/>
              <a:ext cx="5779343" cy="994830"/>
              <a:chOff x="5063633" y="164812"/>
              <a:chExt cx="5779343" cy="994830"/>
            </a:xfrm>
          </p:grpSpPr>
          <p:sp>
            <p:nvSpPr>
              <p:cNvPr id="29" name="TextBox 28"/>
              <p:cNvSpPr txBox="1"/>
              <p:nvPr/>
            </p:nvSpPr>
            <p:spPr>
              <a:xfrm>
                <a:off x="5063633" y="164812"/>
                <a:ext cx="5779343" cy="553998"/>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000" b="0" i="0" u="none" strike="noStrike" kern="1200" cap="none" spc="0" normalizeH="0" baseline="0" noProof="0">
                    <a:ln>
                      <a:noFill/>
                    </a:ln>
                    <a:solidFill>
                      <a:srgbClr val="0000CC"/>
                    </a:solidFill>
                    <a:effectLst/>
                    <a:uLnTx/>
                    <a:uFillTx/>
                    <a:latin typeface="Times New Roman" pitchFamily="18" charset="0"/>
                    <a:ea typeface="+mn-ea"/>
                    <a:cs typeface="Times New Roman" pitchFamily="18" charset="0"/>
                  </a:rPr>
                  <a:t>Thứ……ngày…..tháng…..năm…….</a:t>
                </a:r>
              </a:p>
            </p:txBody>
          </p:sp>
          <p:sp>
            <p:nvSpPr>
              <p:cNvPr id="30" name="TextBox 29"/>
              <p:cNvSpPr txBox="1"/>
              <p:nvPr/>
            </p:nvSpPr>
            <p:spPr>
              <a:xfrm>
                <a:off x="5993302" y="636422"/>
                <a:ext cx="3907046" cy="523220"/>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a:ln>
                      <a:noFill/>
                    </a:ln>
                    <a:solidFill>
                      <a:srgbClr val="FF0066"/>
                    </a:solidFill>
                    <a:effectLst/>
                    <a:uLnTx/>
                    <a:uFillTx/>
                    <a:latin typeface="Times New Roman" pitchFamily="18" charset="0"/>
                    <a:ea typeface="+mn-ea"/>
                    <a:cs typeface="Times New Roman" pitchFamily="18" charset="0"/>
                  </a:rPr>
                  <a:t>TỰ NHIÊN VÀ XÃ HỘI</a:t>
                </a:r>
              </a:p>
            </p:txBody>
          </p:sp>
        </p:grpSp>
        <p:cxnSp>
          <p:nvCxnSpPr>
            <p:cNvPr id="28" name="Straight Connector 27"/>
            <p:cNvCxnSpPr/>
            <p:nvPr/>
          </p:nvCxnSpPr>
          <p:spPr>
            <a:xfrm>
              <a:off x="6143131" y="1136154"/>
              <a:ext cx="3595885"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9" name="Text Box 14"/>
          <p:cNvSpPr txBox="1">
            <a:spLocks noChangeArrowheads="1"/>
          </p:cNvSpPr>
          <p:nvPr/>
        </p:nvSpPr>
        <p:spPr bwMode="auto">
          <a:xfrm>
            <a:off x="3413919" y="1097280"/>
            <a:ext cx="10896600" cy="57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1452524"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CC"/>
                </a:solidFill>
                <a:effectLst>
                  <a:outerShdw blurRad="38100" dist="38100" dir="2700000" algn="tl">
                    <a:srgbClr val="000000">
                      <a:alpha val="43137"/>
                    </a:srgbClr>
                  </a:outerShdw>
                </a:effectLst>
                <a:uLnTx/>
                <a:uFillTx/>
                <a:latin typeface="Arial"/>
                <a:ea typeface="+mn-ea"/>
                <a:cs typeface="+mn-cs"/>
              </a:rPr>
              <a:t>Bài 2: </a:t>
            </a:r>
            <a:r>
              <a:rPr kumimoji="0" lang="en-US" sz="2800" b="1" i="0" u="none" strike="noStrike" kern="1200" cap="none" spc="0" normalizeH="0" baseline="0" noProof="0" dirty="0">
                <a:ln>
                  <a:noFill/>
                </a:ln>
                <a:solidFill>
                  <a:srgbClr val="0000CC"/>
                </a:solidFill>
                <a:effectLst>
                  <a:outerShdw blurRad="38100" dist="38100" dir="2700000" algn="tl">
                    <a:srgbClr val="000000">
                      <a:alpha val="43137"/>
                    </a:srgbClr>
                  </a:outerShdw>
                </a:effectLst>
                <a:uLnTx/>
                <a:uFillTx/>
                <a:latin typeface="Arial"/>
                <a:ea typeface="+mn-ea"/>
                <a:cs typeface="Times New Roman" pitchFamily="18" charset="0"/>
              </a:rPr>
              <a:t>MỘT SỐ NGÀY KỈ NIỆM, SỰ KIỆN CỦA GIA ĐÌNH (T2)</a:t>
            </a:r>
          </a:p>
        </p:txBody>
      </p:sp>
      <p:sp>
        <p:nvSpPr>
          <p:cNvPr id="10" name="Rectangle 9"/>
          <p:cNvSpPr/>
          <p:nvPr/>
        </p:nvSpPr>
        <p:spPr>
          <a:xfrm>
            <a:off x="594519" y="1733442"/>
            <a:ext cx="14782800" cy="2025619"/>
          </a:xfrm>
          <a:prstGeom prst="rect">
            <a:avLst/>
          </a:prstGeom>
        </p:spPr>
        <p:txBody>
          <a:bodyPr wrap="square">
            <a:spAutoFit/>
          </a:bodyPr>
          <a:lstStyle/>
          <a:p>
            <a:pPr marL="0" marR="0" lvl="0" indent="0" algn="l" defTabSz="914400" rtl="0" eaLnBrk="0" fontAlgn="base" latinLnBrk="0" hangingPunct="0">
              <a:lnSpc>
                <a:spcPct val="120000"/>
              </a:lnSpc>
              <a:spcBef>
                <a:spcPct val="0"/>
              </a:spcBef>
              <a:spcAft>
                <a:spcPct val="0"/>
              </a:spcAft>
              <a:buClrTx/>
              <a:buSzTx/>
              <a:buFontTx/>
              <a:buNone/>
              <a:tabLst/>
              <a:defRPr/>
            </a:pPr>
            <a:r>
              <a:rPr kumimoji="0" lang="en-US" sz="3600" b="1" i="0" strike="noStrike" kern="1200" cap="none" spc="0" normalizeH="0" baseline="0" noProof="0" dirty="0">
                <a:ln>
                  <a:noFill/>
                </a:ln>
                <a:solidFill>
                  <a:srgbClr val="FF0000"/>
                </a:solidFill>
                <a:effectLst/>
                <a:uLnTx/>
                <a:uFillTx/>
                <a:latin typeface="Arial"/>
                <a:ea typeface="+mn-ea"/>
                <a:cs typeface="Times New Roman" pitchFamily="18" charset="0"/>
              </a:rPr>
              <a:t>Hãy</a:t>
            </a:r>
            <a:r>
              <a:rPr kumimoji="0" lang="en-US" sz="3600" b="1" i="0" strike="noStrike" kern="1200" cap="none" spc="0" normalizeH="0" noProof="0" dirty="0">
                <a:ln>
                  <a:noFill/>
                </a:ln>
                <a:solidFill>
                  <a:srgbClr val="FF0000"/>
                </a:solidFill>
                <a:effectLst/>
                <a:uLnTx/>
                <a:uFillTx/>
                <a:latin typeface="Arial"/>
                <a:ea typeface="+mn-ea"/>
                <a:cs typeface="Times New Roman" pitchFamily="18" charset="0"/>
              </a:rPr>
              <a:t> </a:t>
            </a:r>
            <a:r>
              <a:rPr kumimoji="0" lang="en-US" sz="3600" b="1" i="0" strike="noStrike" kern="1200" cap="none" spc="0" normalizeH="0" noProof="0" dirty="0" err="1">
                <a:ln>
                  <a:noFill/>
                </a:ln>
                <a:solidFill>
                  <a:srgbClr val="FF0000"/>
                </a:solidFill>
                <a:effectLst/>
                <a:uLnTx/>
                <a:uFillTx/>
                <a:latin typeface="Arial"/>
                <a:ea typeface="+mn-ea"/>
                <a:cs typeface="Times New Roman" pitchFamily="18" charset="0"/>
              </a:rPr>
              <a:t>làm</a:t>
            </a:r>
            <a:r>
              <a:rPr kumimoji="0" lang="en-US" sz="3600" b="1" i="0" strike="noStrike" kern="1200" cap="none" spc="0" normalizeH="0" noProof="0" dirty="0">
                <a:ln>
                  <a:noFill/>
                </a:ln>
                <a:solidFill>
                  <a:srgbClr val="FF0000"/>
                </a:solidFill>
                <a:effectLst/>
                <a:uLnTx/>
                <a:uFillTx/>
                <a:latin typeface="Arial"/>
                <a:ea typeface="+mn-ea"/>
                <a:cs typeface="Times New Roman" pitchFamily="18" charset="0"/>
              </a:rPr>
              <a:t> </a:t>
            </a:r>
            <a:r>
              <a:rPr kumimoji="0" lang="en-US" sz="3600" b="1" i="0" strike="noStrike" kern="1200" cap="none" spc="0" normalizeH="0" noProof="0" dirty="0" err="1">
                <a:ln>
                  <a:noFill/>
                </a:ln>
                <a:solidFill>
                  <a:srgbClr val="FF0000"/>
                </a:solidFill>
                <a:effectLst/>
                <a:uLnTx/>
                <a:uFillTx/>
                <a:latin typeface="Arial"/>
                <a:ea typeface="+mn-ea"/>
                <a:cs typeface="Times New Roman" pitchFamily="18" charset="0"/>
              </a:rPr>
              <a:t>một</a:t>
            </a:r>
            <a:r>
              <a:rPr kumimoji="0" lang="en-US" sz="3600" b="1" i="0" strike="noStrike" kern="1200" cap="none" spc="0" normalizeH="0" noProof="0" dirty="0">
                <a:ln>
                  <a:noFill/>
                </a:ln>
                <a:solidFill>
                  <a:srgbClr val="FF0000"/>
                </a:solidFill>
                <a:effectLst/>
                <a:uLnTx/>
                <a:uFillTx/>
                <a:latin typeface="Arial"/>
                <a:ea typeface="+mn-ea"/>
                <a:cs typeface="Times New Roman" pitchFamily="18" charset="0"/>
              </a:rPr>
              <a:t> </a:t>
            </a:r>
            <a:r>
              <a:rPr kumimoji="0" lang="en-US" sz="3600" b="1" i="0" strike="noStrike" kern="1200" cap="none" spc="0" normalizeH="0" noProof="0" dirty="0" err="1">
                <a:ln>
                  <a:noFill/>
                </a:ln>
                <a:solidFill>
                  <a:srgbClr val="FF0000"/>
                </a:solidFill>
                <a:effectLst/>
                <a:uLnTx/>
                <a:uFillTx/>
                <a:latin typeface="Arial"/>
                <a:ea typeface="+mn-ea"/>
                <a:cs typeface="Times New Roman" pitchFamily="18" charset="0"/>
              </a:rPr>
              <a:t>món</a:t>
            </a:r>
            <a:r>
              <a:rPr kumimoji="0" lang="en-US" sz="3600" b="1" i="0" strike="noStrike" kern="1200" cap="none" spc="0" normalizeH="0" noProof="0" dirty="0">
                <a:ln>
                  <a:noFill/>
                </a:ln>
                <a:solidFill>
                  <a:srgbClr val="FF0000"/>
                </a:solidFill>
                <a:effectLst/>
                <a:uLnTx/>
                <a:uFillTx/>
                <a:latin typeface="Arial"/>
                <a:ea typeface="+mn-ea"/>
                <a:cs typeface="Times New Roman" pitchFamily="18" charset="0"/>
              </a:rPr>
              <a:t> </a:t>
            </a:r>
            <a:r>
              <a:rPr kumimoji="0" lang="en-US" sz="3600" b="1" i="0" strike="noStrike" kern="1200" cap="none" spc="0" normalizeH="0" noProof="0" dirty="0" err="1">
                <a:ln>
                  <a:noFill/>
                </a:ln>
                <a:solidFill>
                  <a:srgbClr val="FF0000"/>
                </a:solidFill>
                <a:effectLst/>
                <a:uLnTx/>
                <a:uFillTx/>
                <a:latin typeface="Arial"/>
                <a:ea typeface="+mn-ea"/>
                <a:cs typeface="Times New Roman" pitchFamily="18" charset="0"/>
              </a:rPr>
              <a:t>quà</a:t>
            </a:r>
            <a:r>
              <a:rPr kumimoji="0" lang="en-US" sz="3600" b="1" i="0" strike="noStrike" kern="1200" cap="none" spc="0" normalizeH="0" noProof="0" dirty="0">
                <a:ln>
                  <a:noFill/>
                </a:ln>
                <a:solidFill>
                  <a:srgbClr val="FF0000"/>
                </a:solidFill>
                <a:effectLst/>
                <a:uLnTx/>
                <a:uFillTx/>
                <a:latin typeface="Arial"/>
                <a:ea typeface="+mn-ea"/>
                <a:cs typeface="Times New Roman" pitchFamily="18" charset="0"/>
              </a:rPr>
              <a:t> </a:t>
            </a:r>
            <a:r>
              <a:rPr kumimoji="0" lang="en-US" sz="3600" b="1" i="0" strike="noStrike" kern="1200" cap="none" spc="0" normalizeH="0" noProof="0" dirty="0" err="1">
                <a:ln>
                  <a:noFill/>
                </a:ln>
                <a:solidFill>
                  <a:srgbClr val="FF0000"/>
                </a:solidFill>
                <a:effectLst/>
                <a:uLnTx/>
                <a:uFillTx/>
                <a:latin typeface="Arial"/>
                <a:ea typeface="+mn-ea"/>
                <a:cs typeface="Times New Roman" pitchFamily="18" charset="0"/>
              </a:rPr>
              <a:t>tặng</a:t>
            </a:r>
            <a:r>
              <a:rPr kumimoji="0" lang="en-US" sz="3600" b="1" i="0" strike="noStrike" kern="1200" cap="none" spc="0" normalizeH="0" noProof="0" dirty="0">
                <a:ln>
                  <a:noFill/>
                </a:ln>
                <a:solidFill>
                  <a:srgbClr val="FF0000"/>
                </a:solidFill>
                <a:effectLst/>
                <a:uLnTx/>
                <a:uFillTx/>
                <a:latin typeface="Arial"/>
                <a:ea typeface="+mn-ea"/>
                <a:cs typeface="Times New Roman" pitchFamily="18" charset="0"/>
              </a:rPr>
              <a:t> </a:t>
            </a:r>
            <a:r>
              <a:rPr kumimoji="0" lang="en-US" sz="3600" b="1" i="0" strike="noStrike" kern="1200" cap="none" spc="0" normalizeH="0" noProof="0" dirty="0" err="1">
                <a:ln>
                  <a:noFill/>
                </a:ln>
                <a:solidFill>
                  <a:srgbClr val="FF0000"/>
                </a:solidFill>
                <a:effectLst/>
                <a:uLnTx/>
                <a:uFillTx/>
                <a:latin typeface="Arial"/>
                <a:ea typeface="+mn-ea"/>
                <a:cs typeface="Times New Roman" pitchFamily="18" charset="0"/>
              </a:rPr>
              <a:t>người</a:t>
            </a:r>
            <a:r>
              <a:rPr kumimoji="0" lang="en-US" sz="3600" b="1" i="0" strike="noStrike" kern="1200" cap="none" spc="0" normalizeH="0" noProof="0" dirty="0">
                <a:ln>
                  <a:noFill/>
                </a:ln>
                <a:solidFill>
                  <a:srgbClr val="FF0000"/>
                </a:solidFill>
                <a:effectLst/>
                <a:uLnTx/>
                <a:uFillTx/>
                <a:latin typeface="Arial"/>
                <a:ea typeface="+mn-ea"/>
                <a:cs typeface="Times New Roman" pitchFamily="18" charset="0"/>
              </a:rPr>
              <a:t> </a:t>
            </a:r>
            <a:r>
              <a:rPr kumimoji="0" lang="en-US" sz="3600" b="1" i="0" strike="noStrike" kern="1200" cap="none" spc="0" normalizeH="0" noProof="0" dirty="0" err="1">
                <a:ln>
                  <a:noFill/>
                </a:ln>
                <a:solidFill>
                  <a:srgbClr val="FF0000"/>
                </a:solidFill>
                <a:effectLst/>
                <a:uLnTx/>
                <a:uFillTx/>
                <a:latin typeface="Arial"/>
                <a:ea typeface="+mn-ea"/>
                <a:cs typeface="Times New Roman" pitchFamily="18" charset="0"/>
              </a:rPr>
              <a:t>thân</a:t>
            </a:r>
            <a:r>
              <a:rPr kumimoji="0" lang="en-US" sz="3600" b="1" i="0" strike="noStrike" kern="1200" cap="none" spc="0" normalizeH="0" noProof="0" dirty="0">
                <a:ln>
                  <a:noFill/>
                </a:ln>
                <a:solidFill>
                  <a:srgbClr val="FF0000"/>
                </a:solidFill>
                <a:effectLst/>
                <a:uLnTx/>
                <a:uFillTx/>
                <a:latin typeface="Arial"/>
                <a:ea typeface="+mn-ea"/>
                <a:cs typeface="Times New Roman" pitchFamily="18" charset="0"/>
              </a:rPr>
              <a:t> </a:t>
            </a:r>
            <a:r>
              <a:rPr kumimoji="0" lang="en-US" sz="3600" b="1" i="0" strike="noStrike" kern="1200" cap="none" spc="0" normalizeH="0" noProof="0" dirty="0" err="1">
                <a:ln>
                  <a:noFill/>
                </a:ln>
                <a:solidFill>
                  <a:srgbClr val="FF0000"/>
                </a:solidFill>
                <a:effectLst/>
                <a:uLnTx/>
                <a:uFillTx/>
                <a:latin typeface="Arial"/>
                <a:ea typeface="+mn-ea"/>
                <a:cs typeface="Times New Roman" pitchFamily="18" charset="0"/>
              </a:rPr>
              <a:t>nhân</a:t>
            </a:r>
            <a:r>
              <a:rPr kumimoji="0" lang="en-US" sz="3600" b="1" i="0" strike="noStrike" kern="1200" cap="none" spc="0" normalizeH="0" noProof="0" dirty="0">
                <a:ln>
                  <a:noFill/>
                </a:ln>
                <a:solidFill>
                  <a:srgbClr val="FF0000"/>
                </a:solidFill>
                <a:effectLst/>
                <a:uLnTx/>
                <a:uFillTx/>
                <a:latin typeface="Arial"/>
                <a:ea typeface="+mn-ea"/>
                <a:cs typeface="Times New Roman" pitchFamily="18" charset="0"/>
              </a:rPr>
              <a:t> </a:t>
            </a:r>
            <a:r>
              <a:rPr kumimoji="0" lang="en-US" sz="3600" b="1" i="0" strike="noStrike" kern="1200" cap="none" spc="0" normalizeH="0" noProof="0" dirty="0" err="1">
                <a:ln>
                  <a:noFill/>
                </a:ln>
                <a:solidFill>
                  <a:srgbClr val="FF0000"/>
                </a:solidFill>
                <a:effectLst/>
                <a:uLnTx/>
                <a:uFillTx/>
                <a:latin typeface="Arial"/>
                <a:ea typeface="+mn-ea"/>
                <a:cs typeface="Times New Roman" pitchFamily="18" charset="0"/>
              </a:rPr>
              <a:t>dịp</a:t>
            </a:r>
            <a:r>
              <a:rPr kumimoji="0" lang="en-US" sz="3600" b="1" i="0" strike="noStrike" kern="1200" cap="none" spc="0" normalizeH="0" noProof="0" dirty="0">
                <a:ln>
                  <a:noFill/>
                </a:ln>
                <a:solidFill>
                  <a:srgbClr val="FF0000"/>
                </a:solidFill>
                <a:effectLst/>
                <a:uLnTx/>
                <a:uFillTx/>
                <a:latin typeface="Arial"/>
                <a:ea typeface="+mn-ea"/>
                <a:cs typeface="Times New Roman" pitchFamily="18" charset="0"/>
              </a:rPr>
              <a:t> </a:t>
            </a:r>
            <a:r>
              <a:rPr kumimoji="0" lang="en-US" sz="3600" b="1" i="0" strike="noStrike" kern="1200" cap="none" spc="0" normalizeH="0" noProof="0" dirty="0" err="1">
                <a:ln>
                  <a:noFill/>
                </a:ln>
                <a:solidFill>
                  <a:srgbClr val="FF0000"/>
                </a:solidFill>
                <a:effectLst/>
                <a:uLnTx/>
                <a:uFillTx/>
                <a:latin typeface="Arial"/>
                <a:ea typeface="+mn-ea"/>
                <a:cs typeface="Times New Roman" pitchFamily="18" charset="0"/>
              </a:rPr>
              <a:t>một</a:t>
            </a:r>
            <a:r>
              <a:rPr kumimoji="0" lang="en-US" sz="3600" b="1" i="0" strike="noStrike" kern="1200" cap="none" spc="0" normalizeH="0" noProof="0" dirty="0">
                <a:ln>
                  <a:noFill/>
                </a:ln>
                <a:solidFill>
                  <a:srgbClr val="FF0000"/>
                </a:solidFill>
                <a:effectLst/>
                <a:uLnTx/>
                <a:uFillTx/>
                <a:latin typeface="Arial"/>
                <a:ea typeface="+mn-ea"/>
                <a:cs typeface="Times New Roman" pitchFamily="18" charset="0"/>
              </a:rPr>
              <a:t> </a:t>
            </a:r>
            <a:r>
              <a:rPr kumimoji="0" lang="en-US" sz="3600" b="1" i="0" strike="noStrike" kern="1200" cap="none" spc="0" normalizeH="0" noProof="0" dirty="0" err="1">
                <a:ln>
                  <a:noFill/>
                </a:ln>
                <a:solidFill>
                  <a:srgbClr val="FF0000"/>
                </a:solidFill>
                <a:effectLst/>
                <a:uLnTx/>
                <a:uFillTx/>
                <a:latin typeface="Arial"/>
                <a:ea typeface="+mn-ea"/>
                <a:cs typeface="Times New Roman" pitchFamily="18" charset="0"/>
              </a:rPr>
              <a:t>ngày</a:t>
            </a:r>
            <a:r>
              <a:rPr kumimoji="0" lang="en-US" sz="3600" b="1" i="0" strike="noStrike" kern="1200" cap="none" spc="0" normalizeH="0" noProof="0" dirty="0">
                <a:ln>
                  <a:noFill/>
                </a:ln>
                <a:solidFill>
                  <a:srgbClr val="FF0000"/>
                </a:solidFill>
                <a:effectLst/>
                <a:uLnTx/>
                <a:uFillTx/>
                <a:latin typeface="Arial"/>
                <a:ea typeface="+mn-ea"/>
                <a:cs typeface="Times New Roman" pitchFamily="18" charset="0"/>
              </a:rPr>
              <a:t> </a:t>
            </a:r>
            <a:r>
              <a:rPr kumimoji="0" lang="en-US" sz="3600" b="1" i="0" strike="noStrike" kern="1200" cap="none" spc="0" normalizeH="0" noProof="0" dirty="0" err="1">
                <a:ln>
                  <a:noFill/>
                </a:ln>
                <a:solidFill>
                  <a:srgbClr val="FF0000"/>
                </a:solidFill>
                <a:effectLst/>
                <a:uLnTx/>
                <a:uFillTx/>
                <a:latin typeface="Arial"/>
                <a:ea typeface="+mn-ea"/>
                <a:cs typeface="Times New Roman" pitchFamily="18" charset="0"/>
              </a:rPr>
              <a:t>kỉ</a:t>
            </a:r>
            <a:r>
              <a:rPr kumimoji="0" lang="en-US" sz="3600" b="1" i="0" strike="noStrike" kern="1200" cap="none" spc="0" normalizeH="0" noProof="0" dirty="0">
                <a:ln>
                  <a:noFill/>
                </a:ln>
                <a:solidFill>
                  <a:srgbClr val="FF0000"/>
                </a:solidFill>
                <a:effectLst/>
                <a:uLnTx/>
                <a:uFillTx/>
                <a:latin typeface="Arial"/>
                <a:ea typeface="+mn-ea"/>
                <a:cs typeface="Times New Roman" pitchFamily="18" charset="0"/>
              </a:rPr>
              <a:t> </a:t>
            </a:r>
            <a:r>
              <a:rPr kumimoji="0" lang="en-US" sz="3600" b="1" i="0" strike="noStrike" kern="1200" cap="none" spc="0" normalizeH="0" noProof="0" dirty="0" err="1">
                <a:ln>
                  <a:noFill/>
                </a:ln>
                <a:solidFill>
                  <a:srgbClr val="FF0000"/>
                </a:solidFill>
                <a:effectLst/>
                <a:uLnTx/>
                <a:uFillTx/>
                <a:latin typeface="Arial"/>
                <a:ea typeface="+mn-ea"/>
                <a:cs typeface="Times New Roman" pitchFamily="18" charset="0"/>
              </a:rPr>
              <a:t>niệm</a:t>
            </a:r>
            <a:r>
              <a:rPr kumimoji="0" lang="en-US" sz="3600" b="1" i="0" strike="noStrike" kern="1200" cap="none" spc="0" normalizeH="0" noProof="0" dirty="0">
                <a:ln>
                  <a:noFill/>
                </a:ln>
                <a:solidFill>
                  <a:srgbClr val="FF0000"/>
                </a:solidFill>
                <a:effectLst/>
                <a:uLnTx/>
                <a:uFillTx/>
                <a:latin typeface="Arial"/>
                <a:ea typeface="+mn-ea"/>
                <a:cs typeface="Times New Roman" pitchFamily="18" charset="0"/>
              </a:rPr>
              <a:t>, </a:t>
            </a:r>
            <a:r>
              <a:rPr kumimoji="0" lang="en-US" sz="3600" b="1" i="0" strike="noStrike" kern="1200" cap="none" spc="0" normalizeH="0" noProof="0" dirty="0" err="1">
                <a:ln>
                  <a:noFill/>
                </a:ln>
                <a:solidFill>
                  <a:srgbClr val="FF0000"/>
                </a:solidFill>
                <a:effectLst/>
                <a:uLnTx/>
                <a:uFillTx/>
                <a:latin typeface="Arial"/>
                <a:ea typeface="+mn-ea"/>
                <a:cs typeface="Times New Roman" pitchFamily="18" charset="0"/>
              </a:rPr>
              <a:t>sự</a:t>
            </a:r>
            <a:r>
              <a:rPr kumimoji="0" lang="en-US" sz="3600" b="1" i="0" strike="noStrike" kern="1200" cap="none" spc="0" normalizeH="0" noProof="0" dirty="0">
                <a:ln>
                  <a:noFill/>
                </a:ln>
                <a:solidFill>
                  <a:srgbClr val="FF0000"/>
                </a:solidFill>
                <a:effectLst/>
                <a:uLnTx/>
                <a:uFillTx/>
                <a:latin typeface="Arial"/>
                <a:ea typeface="+mn-ea"/>
                <a:cs typeface="Times New Roman" pitchFamily="18" charset="0"/>
              </a:rPr>
              <a:t> </a:t>
            </a:r>
            <a:r>
              <a:rPr kumimoji="0" lang="en-US" sz="3600" b="1" i="0" strike="noStrike" kern="1200" cap="none" spc="0" normalizeH="0" noProof="0" dirty="0" err="1">
                <a:ln>
                  <a:noFill/>
                </a:ln>
                <a:solidFill>
                  <a:srgbClr val="FF0000"/>
                </a:solidFill>
                <a:effectLst/>
                <a:uLnTx/>
                <a:uFillTx/>
                <a:latin typeface="Arial"/>
                <a:ea typeface="+mn-ea"/>
                <a:cs typeface="Times New Roman" pitchFamily="18" charset="0"/>
              </a:rPr>
              <a:t>kiện</a:t>
            </a:r>
            <a:r>
              <a:rPr kumimoji="0" lang="en-US" sz="3600" b="1" i="0" strike="noStrike" kern="1200" cap="none" spc="0" normalizeH="0" noProof="0" dirty="0">
                <a:ln>
                  <a:noFill/>
                </a:ln>
                <a:solidFill>
                  <a:srgbClr val="FF0000"/>
                </a:solidFill>
                <a:effectLst/>
                <a:uLnTx/>
                <a:uFillTx/>
                <a:latin typeface="Arial"/>
                <a:ea typeface="+mn-ea"/>
                <a:cs typeface="Times New Roman" pitchFamily="18" charset="0"/>
              </a:rPr>
              <a:t> </a:t>
            </a:r>
            <a:r>
              <a:rPr kumimoji="0" lang="en-US" sz="3600" b="1" i="0" strike="noStrike" kern="1200" cap="none" spc="0" normalizeH="0" noProof="0" dirty="0" err="1">
                <a:ln>
                  <a:noFill/>
                </a:ln>
                <a:solidFill>
                  <a:srgbClr val="FF0000"/>
                </a:solidFill>
                <a:effectLst/>
                <a:uLnTx/>
                <a:uFillTx/>
                <a:latin typeface="Arial"/>
                <a:ea typeface="+mn-ea"/>
                <a:cs typeface="Times New Roman" pitchFamily="18" charset="0"/>
              </a:rPr>
              <a:t>của</a:t>
            </a:r>
            <a:r>
              <a:rPr kumimoji="0" lang="en-US" sz="3600" b="1" i="0" strike="noStrike" kern="1200" cap="none" spc="0" normalizeH="0" noProof="0" dirty="0">
                <a:ln>
                  <a:noFill/>
                </a:ln>
                <a:solidFill>
                  <a:srgbClr val="FF0000"/>
                </a:solidFill>
                <a:effectLst/>
                <a:uLnTx/>
                <a:uFillTx/>
                <a:latin typeface="Arial"/>
                <a:ea typeface="+mn-ea"/>
                <a:cs typeface="Times New Roman" pitchFamily="18" charset="0"/>
              </a:rPr>
              <a:t> </a:t>
            </a:r>
            <a:r>
              <a:rPr kumimoji="0" lang="en-US" sz="3600" b="1" i="0" strike="noStrike" kern="1200" cap="none" spc="0" normalizeH="0" noProof="0" dirty="0" err="1">
                <a:ln>
                  <a:noFill/>
                </a:ln>
                <a:solidFill>
                  <a:srgbClr val="FF0000"/>
                </a:solidFill>
                <a:effectLst/>
                <a:uLnTx/>
                <a:uFillTx/>
                <a:latin typeface="Arial"/>
                <a:ea typeface="+mn-ea"/>
                <a:cs typeface="Times New Roman" pitchFamily="18" charset="0"/>
              </a:rPr>
              <a:t>gia</a:t>
            </a:r>
            <a:r>
              <a:rPr kumimoji="0" lang="en-US" sz="3600" b="1" i="0" strike="noStrike" kern="1200" cap="none" spc="0" normalizeH="0" noProof="0" dirty="0">
                <a:ln>
                  <a:noFill/>
                </a:ln>
                <a:solidFill>
                  <a:srgbClr val="FF0000"/>
                </a:solidFill>
                <a:effectLst/>
                <a:uLnTx/>
                <a:uFillTx/>
                <a:latin typeface="Arial"/>
                <a:ea typeface="+mn-ea"/>
                <a:cs typeface="Times New Roman" pitchFamily="18" charset="0"/>
              </a:rPr>
              <a:t> </a:t>
            </a:r>
            <a:r>
              <a:rPr kumimoji="0" lang="en-US" sz="3600" b="1" i="0" strike="noStrike" kern="1200" cap="none" spc="0" normalizeH="0" noProof="0" dirty="0" err="1">
                <a:ln>
                  <a:noFill/>
                </a:ln>
                <a:solidFill>
                  <a:srgbClr val="FF0000"/>
                </a:solidFill>
                <a:effectLst/>
                <a:uLnTx/>
                <a:uFillTx/>
                <a:latin typeface="Arial"/>
                <a:ea typeface="+mn-ea"/>
                <a:cs typeface="Times New Roman" pitchFamily="18" charset="0"/>
              </a:rPr>
              <a:t>đình</a:t>
            </a:r>
            <a:r>
              <a:rPr kumimoji="0" lang="en-US" sz="3600" b="1" i="0" strike="noStrike" kern="1200" cap="none" spc="0" normalizeH="0" noProof="0" dirty="0">
                <a:ln>
                  <a:noFill/>
                </a:ln>
                <a:solidFill>
                  <a:srgbClr val="FF0000"/>
                </a:solidFill>
                <a:effectLst/>
                <a:uLnTx/>
                <a:uFillTx/>
                <a:latin typeface="Arial"/>
                <a:ea typeface="+mn-ea"/>
                <a:cs typeface="Times New Roman" pitchFamily="18" charset="0"/>
              </a:rPr>
              <a:t> </a:t>
            </a:r>
            <a:r>
              <a:rPr kumimoji="0" lang="en-US" sz="3600" b="1" i="0" strike="noStrike" kern="1200" cap="none" spc="0" normalizeH="0" noProof="0" dirty="0" err="1">
                <a:ln>
                  <a:noFill/>
                </a:ln>
                <a:solidFill>
                  <a:srgbClr val="FF0000"/>
                </a:solidFill>
                <a:effectLst/>
                <a:uLnTx/>
                <a:uFillTx/>
                <a:latin typeface="Arial"/>
                <a:ea typeface="+mn-ea"/>
                <a:cs typeface="Times New Roman" pitchFamily="18" charset="0"/>
              </a:rPr>
              <a:t>và</a:t>
            </a:r>
            <a:r>
              <a:rPr kumimoji="0" lang="en-US" sz="3600" b="1" i="0" strike="noStrike" kern="1200" cap="none" spc="0" normalizeH="0" noProof="0" dirty="0">
                <a:ln>
                  <a:noFill/>
                </a:ln>
                <a:solidFill>
                  <a:srgbClr val="FF0000"/>
                </a:solidFill>
                <a:effectLst/>
                <a:uLnTx/>
                <a:uFillTx/>
                <a:latin typeface="Arial"/>
                <a:ea typeface="+mn-ea"/>
                <a:cs typeface="Times New Roman" pitchFamily="18" charset="0"/>
              </a:rPr>
              <a:t> viết những </a:t>
            </a:r>
            <a:r>
              <a:rPr kumimoji="0" lang="en-US" sz="3600" b="1" i="0" strike="noStrike" kern="1200" cap="none" spc="0" normalizeH="0" noProof="0" dirty="0" err="1">
                <a:ln>
                  <a:noFill/>
                </a:ln>
                <a:solidFill>
                  <a:srgbClr val="FF0000"/>
                </a:solidFill>
                <a:effectLst/>
                <a:uLnTx/>
                <a:uFillTx/>
                <a:latin typeface="Arial"/>
                <a:ea typeface="+mn-ea"/>
                <a:cs typeface="Times New Roman" pitchFamily="18" charset="0"/>
              </a:rPr>
              <a:t>lời</a:t>
            </a:r>
            <a:r>
              <a:rPr kumimoji="0" lang="en-US" sz="3600" b="1" i="0" strike="noStrike" kern="1200" cap="none" spc="0" normalizeH="0" noProof="0" dirty="0">
                <a:ln>
                  <a:noFill/>
                </a:ln>
                <a:solidFill>
                  <a:srgbClr val="FF0000"/>
                </a:solidFill>
                <a:effectLst/>
                <a:uLnTx/>
                <a:uFillTx/>
                <a:latin typeface="Arial"/>
                <a:ea typeface="+mn-ea"/>
                <a:cs typeface="Times New Roman" pitchFamily="18" charset="0"/>
              </a:rPr>
              <a:t> </a:t>
            </a:r>
            <a:r>
              <a:rPr kumimoji="0" lang="en-US" sz="3600" b="1" i="0" strike="noStrike" kern="1200" cap="none" spc="0" normalizeH="0" noProof="0" dirty="0" err="1">
                <a:ln>
                  <a:noFill/>
                </a:ln>
                <a:solidFill>
                  <a:srgbClr val="FF0000"/>
                </a:solidFill>
                <a:effectLst/>
                <a:uLnTx/>
                <a:uFillTx/>
                <a:latin typeface="Arial"/>
                <a:ea typeface="+mn-ea"/>
                <a:cs typeface="Times New Roman" pitchFamily="18" charset="0"/>
              </a:rPr>
              <a:t>yêu</a:t>
            </a:r>
            <a:r>
              <a:rPr kumimoji="0" lang="en-US" sz="3600" b="1" i="0" strike="noStrike" kern="1200" cap="none" spc="0" normalizeH="0" noProof="0" dirty="0">
                <a:ln>
                  <a:noFill/>
                </a:ln>
                <a:solidFill>
                  <a:srgbClr val="FF0000"/>
                </a:solidFill>
                <a:effectLst/>
                <a:uLnTx/>
                <a:uFillTx/>
                <a:latin typeface="Arial"/>
                <a:ea typeface="+mn-ea"/>
                <a:cs typeface="Times New Roman" pitchFamily="18" charset="0"/>
              </a:rPr>
              <a:t> </a:t>
            </a:r>
            <a:r>
              <a:rPr kumimoji="0" lang="en-US" sz="3600" b="1" i="0" strike="noStrike" kern="1200" cap="none" spc="0" normalizeH="0" noProof="0" dirty="0" err="1">
                <a:ln>
                  <a:noFill/>
                </a:ln>
                <a:solidFill>
                  <a:srgbClr val="FF0000"/>
                </a:solidFill>
                <a:effectLst/>
                <a:uLnTx/>
                <a:uFillTx/>
                <a:latin typeface="Arial"/>
                <a:ea typeface="+mn-ea"/>
                <a:cs typeface="Times New Roman" pitchFamily="18" charset="0"/>
              </a:rPr>
              <a:t>thương</a:t>
            </a:r>
            <a:r>
              <a:rPr kumimoji="0" lang="en-US" sz="3600" b="1" i="0" strike="noStrike" kern="1200" cap="none" spc="0" normalizeH="0" noProof="0" dirty="0">
                <a:ln>
                  <a:noFill/>
                </a:ln>
                <a:solidFill>
                  <a:srgbClr val="FF0000"/>
                </a:solidFill>
                <a:effectLst/>
                <a:uLnTx/>
                <a:uFillTx/>
                <a:latin typeface="Arial"/>
                <a:ea typeface="+mn-ea"/>
                <a:cs typeface="Times New Roman" pitchFamily="18" charset="0"/>
              </a:rPr>
              <a:t> để </a:t>
            </a:r>
            <a:r>
              <a:rPr kumimoji="0" lang="en-US" sz="3600" b="1" i="0" strike="noStrike" kern="1200" cap="none" spc="0" normalizeH="0" noProof="0" dirty="0" err="1">
                <a:ln>
                  <a:noFill/>
                </a:ln>
                <a:solidFill>
                  <a:srgbClr val="FF0000"/>
                </a:solidFill>
                <a:effectLst/>
                <a:uLnTx/>
                <a:uFillTx/>
                <a:latin typeface="Arial"/>
                <a:ea typeface="+mn-ea"/>
                <a:cs typeface="Times New Roman" pitchFamily="18" charset="0"/>
              </a:rPr>
              <a:t>thể</a:t>
            </a:r>
            <a:r>
              <a:rPr kumimoji="0" lang="en-US" sz="3600" b="1" i="0" strike="noStrike" kern="1200" cap="none" spc="0" normalizeH="0" noProof="0" dirty="0">
                <a:ln>
                  <a:noFill/>
                </a:ln>
                <a:solidFill>
                  <a:srgbClr val="FF0000"/>
                </a:solidFill>
                <a:effectLst/>
                <a:uLnTx/>
                <a:uFillTx/>
                <a:latin typeface="Arial"/>
                <a:ea typeface="+mn-ea"/>
                <a:cs typeface="Times New Roman" pitchFamily="18" charset="0"/>
              </a:rPr>
              <a:t> </a:t>
            </a:r>
            <a:r>
              <a:rPr kumimoji="0" lang="en-US" sz="3600" b="1" i="0" strike="noStrike" kern="1200" cap="none" spc="0" normalizeH="0" noProof="0" dirty="0" err="1">
                <a:ln>
                  <a:noFill/>
                </a:ln>
                <a:solidFill>
                  <a:srgbClr val="FF0000"/>
                </a:solidFill>
                <a:effectLst/>
                <a:uLnTx/>
                <a:uFillTx/>
                <a:latin typeface="Arial"/>
                <a:ea typeface="+mn-ea"/>
                <a:cs typeface="Times New Roman" pitchFamily="18" charset="0"/>
              </a:rPr>
              <a:t>hiện</a:t>
            </a:r>
            <a:r>
              <a:rPr kumimoji="0" lang="en-US" sz="3600" b="1" i="0" strike="noStrike" kern="1200" cap="none" spc="0" normalizeH="0" noProof="0" dirty="0">
                <a:ln>
                  <a:noFill/>
                </a:ln>
                <a:solidFill>
                  <a:srgbClr val="FF0000"/>
                </a:solidFill>
                <a:effectLst/>
                <a:uLnTx/>
                <a:uFillTx/>
                <a:latin typeface="Arial"/>
                <a:ea typeface="+mn-ea"/>
                <a:cs typeface="Times New Roman" pitchFamily="18" charset="0"/>
              </a:rPr>
              <a:t> </a:t>
            </a:r>
            <a:r>
              <a:rPr kumimoji="0" lang="en-US" sz="3600" b="1" i="0" strike="noStrike" kern="1200" cap="none" spc="0" normalizeH="0" noProof="0" dirty="0" err="1">
                <a:ln>
                  <a:noFill/>
                </a:ln>
                <a:solidFill>
                  <a:srgbClr val="FF0000"/>
                </a:solidFill>
                <a:effectLst/>
                <a:uLnTx/>
                <a:uFillTx/>
                <a:latin typeface="Arial"/>
                <a:ea typeface="+mn-ea"/>
                <a:cs typeface="Times New Roman" pitchFamily="18" charset="0"/>
              </a:rPr>
              <a:t>tình</a:t>
            </a:r>
            <a:r>
              <a:rPr kumimoji="0" lang="en-US" sz="3600" b="1" i="0" strike="noStrike" kern="1200" cap="none" spc="0" normalizeH="0" noProof="0" dirty="0">
                <a:ln>
                  <a:noFill/>
                </a:ln>
                <a:solidFill>
                  <a:srgbClr val="FF0000"/>
                </a:solidFill>
                <a:effectLst/>
                <a:uLnTx/>
                <a:uFillTx/>
                <a:latin typeface="Arial"/>
                <a:ea typeface="+mn-ea"/>
                <a:cs typeface="Times New Roman" pitchFamily="18" charset="0"/>
              </a:rPr>
              <a:t> </a:t>
            </a:r>
            <a:r>
              <a:rPr kumimoji="0" lang="en-US" sz="3600" b="1" i="0" strike="noStrike" kern="1200" cap="none" spc="0" normalizeH="0" noProof="0" dirty="0" err="1">
                <a:ln>
                  <a:noFill/>
                </a:ln>
                <a:solidFill>
                  <a:srgbClr val="FF0000"/>
                </a:solidFill>
                <a:effectLst/>
                <a:uLnTx/>
                <a:uFillTx/>
                <a:latin typeface="Arial"/>
                <a:ea typeface="+mn-ea"/>
                <a:cs typeface="Times New Roman" pitchFamily="18" charset="0"/>
              </a:rPr>
              <a:t>cảm</a:t>
            </a:r>
            <a:r>
              <a:rPr kumimoji="0" lang="en-US" sz="3600" b="1" i="0" strike="noStrike" kern="1200" cap="none" spc="0" normalizeH="0" noProof="0" dirty="0">
                <a:ln>
                  <a:noFill/>
                </a:ln>
                <a:solidFill>
                  <a:srgbClr val="FF0000"/>
                </a:solidFill>
                <a:effectLst/>
                <a:uLnTx/>
                <a:uFillTx/>
                <a:latin typeface="Arial"/>
                <a:ea typeface="+mn-ea"/>
                <a:cs typeface="Times New Roman" pitchFamily="18" charset="0"/>
              </a:rPr>
              <a:t> </a:t>
            </a:r>
            <a:r>
              <a:rPr kumimoji="0" lang="en-US" sz="3600" b="1" i="0" strike="noStrike" kern="1200" cap="none" spc="0" normalizeH="0" noProof="0" dirty="0" err="1">
                <a:ln>
                  <a:noFill/>
                </a:ln>
                <a:solidFill>
                  <a:srgbClr val="FF0000"/>
                </a:solidFill>
                <a:effectLst/>
                <a:uLnTx/>
                <a:uFillTx/>
                <a:latin typeface="Arial"/>
                <a:ea typeface="+mn-ea"/>
                <a:cs typeface="Times New Roman" pitchFamily="18" charset="0"/>
              </a:rPr>
              <a:t>của</a:t>
            </a:r>
            <a:r>
              <a:rPr kumimoji="0" lang="en-US" sz="3600" b="1" i="0" strike="noStrike" kern="1200" cap="none" spc="0" normalizeH="0" noProof="0" dirty="0">
                <a:ln>
                  <a:noFill/>
                </a:ln>
                <a:solidFill>
                  <a:srgbClr val="FF0000"/>
                </a:solidFill>
                <a:effectLst/>
                <a:uLnTx/>
                <a:uFillTx/>
                <a:latin typeface="Arial"/>
                <a:ea typeface="+mn-ea"/>
                <a:cs typeface="Times New Roman" pitchFamily="18" charset="0"/>
              </a:rPr>
              <a:t> </a:t>
            </a:r>
            <a:r>
              <a:rPr kumimoji="0" lang="en-US" sz="3600" b="1" i="0" strike="noStrike" kern="1200" cap="none" spc="0" normalizeH="0" noProof="0" dirty="0" err="1">
                <a:ln>
                  <a:noFill/>
                </a:ln>
                <a:solidFill>
                  <a:srgbClr val="FF0000"/>
                </a:solidFill>
                <a:effectLst/>
                <a:uLnTx/>
                <a:uFillTx/>
                <a:latin typeface="Arial"/>
                <a:ea typeface="+mn-ea"/>
                <a:cs typeface="Times New Roman" pitchFamily="18" charset="0"/>
              </a:rPr>
              <a:t>mình</a:t>
            </a:r>
            <a:endParaRPr kumimoji="0" lang="en-US" sz="3600" b="1" i="0" strike="noStrike" kern="1200" cap="none" spc="0" normalizeH="0" baseline="0" noProof="0" dirty="0">
              <a:ln>
                <a:noFill/>
              </a:ln>
              <a:solidFill>
                <a:srgbClr val="FF0000"/>
              </a:solidFill>
              <a:effectLst/>
              <a:uLnTx/>
              <a:uFillTx/>
              <a:latin typeface="Arial"/>
              <a:ea typeface="+mn-ea"/>
              <a:cs typeface="Times New Roman" pitchFamily="18" charset="0"/>
            </a:endParaRPr>
          </a:p>
        </p:txBody>
      </p:sp>
      <p:pic>
        <p:nvPicPr>
          <p:cNvPr id="12" name="Picture 1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6919119" y="3544391"/>
            <a:ext cx="7848600" cy="5334000"/>
          </a:xfrm>
          <a:prstGeom prst="rect">
            <a:avLst/>
          </a:prstGeom>
        </p:spPr>
      </p:pic>
      <p:sp>
        <p:nvSpPr>
          <p:cNvPr id="14" name="Rectangle 13"/>
          <p:cNvSpPr/>
          <p:nvPr/>
        </p:nvSpPr>
        <p:spPr>
          <a:xfrm>
            <a:off x="746919" y="4038600"/>
            <a:ext cx="7505700" cy="2025619"/>
          </a:xfrm>
          <a:prstGeom prst="rect">
            <a:avLst/>
          </a:prstGeom>
        </p:spPr>
        <p:txBody>
          <a:bodyPr wrap="square">
            <a:spAutoFit/>
          </a:bodyPr>
          <a:lstStyle/>
          <a:p>
            <a:pPr marL="0" marR="0" lvl="0" indent="0" algn="l" defTabSz="914400" rtl="0" eaLnBrk="0" fontAlgn="base" latinLnBrk="0" hangingPunct="0">
              <a:lnSpc>
                <a:spcPct val="120000"/>
              </a:lnSpc>
              <a:spcBef>
                <a:spcPct val="0"/>
              </a:spcBef>
              <a:spcAft>
                <a:spcPct val="0"/>
              </a:spcAft>
              <a:buClrTx/>
              <a:buSzTx/>
              <a:buFontTx/>
              <a:buNone/>
              <a:tabLst/>
              <a:defRPr/>
            </a:pPr>
            <a:r>
              <a:rPr lang="en-US" sz="3600" b="1" dirty="0" err="1">
                <a:solidFill>
                  <a:srgbClr val="0000CC"/>
                </a:solidFill>
                <a:latin typeface="Arial"/>
                <a:cs typeface="Times New Roman" pitchFamily="18" charset="0"/>
              </a:rPr>
              <a:t>Gợi</a:t>
            </a:r>
            <a:r>
              <a:rPr lang="en-US" sz="3600" b="1" dirty="0">
                <a:solidFill>
                  <a:srgbClr val="0000CC"/>
                </a:solidFill>
                <a:latin typeface="Arial"/>
                <a:cs typeface="Times New Roman" pitchFamily="18" charset="0"/>
              </a:rPr>
              <a:t> ý:</a:t>
            </a:r>
          </a:p>
          <a:p>
            <a:pPr marL="0" marR="0" lvl="0" indent="0" algn="l" defTabSz="914400" rtl="0" eaLnBrk="0" fontAlgn="base" latinLnBrk="0" hangingPunct="0">
              <a:lnSpc>
                <a:spcPct val="120000"/>
              </a:lnSpc>
              <a:spcBef>
                <a:spcPct val="0"/>
              </a:spcBef>
              <a:spcAft>
                <a:spcPct val="0"/>
              </a:spcAft>
              <a:buClrTx/>
              <a:buSzTx/>
              <a:buFontTx/>
              <a:buNone/>
              <a:tabLst/>
              <a:defRPr/>
            </a:pPr>
            <a:r>
              <a:rPr kumimoji="0" lang="en-US" sz="3600" b="1" i="0" strike="noStrike" kern="1200" cap="none" spc="0" normalizeH="0" baseline="0" noProof="0" dirty="0">
                <a:ln>
                  <a:noFill/>
                </a:ln>
                <a:solidFill>
                  <a:srgbClr val="0000CC"/>
                </a:solidFill>
                <a:effectLst/>
                <a:uLnTx/>
                <a:uFillTx/>
                <a:latin typeface="Arial"/>
                <a:ea typeface="+mn-ea"/>
                <a:cs typeface="Times New Roman" pitchFamily="18" charset="0"/>
              </a:rPr>
              <a:t>Em</a:t>
            </a:r>
            <a:r>
              <a:rPr kumimoji="0" lang="en-US" sz="3600" b="1" i="0" strike="noStrike" kern="1200" cap="none" spc="0" normalizeH="0" noProof="0" dirty="0">
                <a:ln>
                  <a:noFill/>
                </a:ln>
                <a:solidFill>
                  <a:srgbClr val="0000CC"/>
                </a:solidFill>
                <a:effectLst/>
                <a:uLnTx/>
                <a:uFillTx/>
                <a:latin typeface="Arial"/>
                <a:ea typeface="+mn-ea"/>
                <a:cs typeface="Times New Roman" pitchFamily="18" charset="0"/>
              </a:rPr>
              <a:t> </a:t>
            </a:r>
            <a:r>
              <a:rPr kumimoji="0" lang="en-US" sz="3600" b="1" i="0" strike="noStrike" kern="1200" cap="none" spc="0" normalizeH="0" noProof="0" dirty="0" err="1">
                <a:ln>
                  <a:noFill/>
                </a:ln>
                <a:solidFill>
                  <a:srgbClr val="0000CC"/>
                </a:solidFill>
                <a:effectLst/>
                <a:uLnTx/>
                <a:uFillTx/>
                <a:latin typeface="Arial"/>
                <a:ea typeface="+mn-ea"/>
                <a:cs typeface="Times New Roman" pitchFamily="18" charset="0"/>
              </a:rPr>
              <a:t>làm</a:t>
            </a:r>
            <a:r>
              <a:rPr kumimoji="0" lang="en-US" sz="3600" b="1" i="0" strike="noStrike" kern="1200" cap="none" spc="0" normalizeH="0" noProof="0" dirty="0">
                <a:ln>
                  <a:noFill/>
                </a:ln>
                <a:solidFill>
                  <a:srgbClr val="0000CC"/>
                </a:solidFill>
                <a:effectLst/>
                <a:uLnTx/>
                <a:uFillTx/>
                <a:latin typeface="Arial"/>
                <a:ea typeface="+mn-ea"/>
                <a:cs typeface="Times New Roman" pitchFamily="18" charset="0"/>
              </a:rPr>
              <a:t> </a:t>
            </a:r>
            <a:r>
              <a:rPr kumimoji="0" lang="en-US" sz="3600" b="1" i="0" strike="noStrike" kern="1200" cap="none" spc="0" normalizeH="0" noProof="0" dirty="0" err="1">
                <a:ln>
                  <a:noFill/>
                </a:ln>
                <a:solidFill>
                  <a:srgbClr val="0000CC"/>
                </a:solidFill>
                <a:effectLst/>
                <a:uLnTx/>
                <a:uFillTx/>
                <a:latin typeface="Arial"/>
                <a:ea typeface="+mn-ea"/>
                <a:cs typeface="Times New Roman" pitchFamily="18" charset="0"/>
              </a:rPr>
              <a:t>món</a:t>
            </a:r>
            <a:r>
              <a:rPr kumimoji="0" lang="en-US" sz="3600" b="1" i="0" strike="noStrike" kern="1200" cap="none" spc="0" normalizeH="0" noProof="0" dirty="0">
                <a:ln>
                  <a:noFill/>
                </a:ln>
                <a:solidFill>
                  <a:srgbClr val="0000CC"/>
                </a:solidFill>
                <a:effectLst/>
                <a:uLnTx/>
                <a:uFillTx/>
                <a:latin typeface="Arial"/>
                <a:ea typeface="+mn-ea"/>
                <a:cs typeface="Times New Roman" pitchFamily="18" charset="0"/>
              </a:rPr>
              <a:t> </a:t>
            </a:r>
            <a:r>
              <a:rPr kumimoji="0" lang="en-US" sz="3600" b="1" i="0" strike="noStrike" kern="1200" cap="none" spc="0" normalizeH="0" noProof="0" dirty="0" err="1">
                <a:ln>
                  <a:noFill/>
                </a:ln>
                <a:solidFill>
                  <a:srgbClr val="0000CC"/>
                </a:solidFill>
                <a:effectLst/>
                <a:uLnTx/>
                <a:uFillTx/>
                <a:latin typeface="Arial"/>
                <a:ea typeface="+mn-ea"/>
                <a:cs typeface="Times New Roman" pitchFamily="18" charset="0"/>
              </a:rPr>
              <a:t>quà</a:t>
            </a:r>
            <a:r>
              <a:rPr kumimoji="0" lang="en-US" sz="3600" b="1" i="0" strike="noStrike" kern="1200" cap="none" spc="0" normalizeH="0" noProof="0" dirty="0">
                <a:ln>
                  <a:noFill/>
                </a:ln>
                <a:solidFill>
                  <a:srgbClr val="0000CC"/>
                </a:solidFill>
                <a:effectLst/>
                <a:uLnTx/>
                <a:uFillTx/>
                <a:latin typeface="Arial"/>
                <a:ea typeface="+mn-ea"/>
                <a:cs typeface="Times New Roman" pitchFamily="18" charset="0"/>
              </a:rPr>
              <a:t> </a:t>
            </a:r>
            <a:r>
              <a:rPr kumimoji="0" lang="en-US" sz="3600" b="1" i="0" strike="noStrike" kern="1200" cap="none" spc="0" normalizeH="0" noProof="0" dirty="0" err="1">
                <a:ln>
                  <a:noFill/>
                </a:ln>
                <a:solidFill>
                  <a:srgbClr val="0000CC"/>
                </a:solidFill>
                <a:effectLst/>
                <a:uLnTx/>
                <a:uFillTx/>
                <a:latin typeface="Arial"/>
                <a:ea typeface="+mn-ea"/>
                <a:cs typeface="Times New Roman" pitchFamily="18" charset="0"/>
              </a:rPr>
              <a:t>đó</a:t>
            </a:r>
            <a:r>
              <a:rPr kumimoji="0" lang="en-US" sz="3600" b="1" i="0" strike="noStrike" kern="1200" cap="none" spc="0" normalizeH="0" noProof="0" dirty="0">
                <a:ln>
                  <a:noFill/>
                </a:ln>
                <a:solidFill>
                  <a:srgbClr val="0000CC"/>
                </a:solidFill>
                <a:effectLst/>
                <a:uLnTx/>
                <a:uFillTx/>
                <a:latin typeface="Arial"/>
                <a:ea typeface="+mn-ea"/>
                <a:cs typeface="Times New Roman" pitchFamily="18" charset="0"/>
              </a:rPr>
              <a:t> </a:t>
            </a:r>
            <a:r>
              <a:rPr kumimoji="0" lang="en-US" sz="3600" b="1" i="0" strike="noStrike" kern="1200" cap="none" spc="0" normalizeH="0" noProof="0" dirty="0" err="1">
                <a:ln>
                  <a:noFill/>
                </a:ln>
                <a:solidFill>
                  <a:srgbClr val="0000CC"/>
                </a:solidFill>
                <a:effectLst/>
                <a:uLnTx/>
                <a:uFillTx/>
                <a:latin typeface="Arial"/>
                <a:ea typeface="+mn-ea"/>
                <a:cs typeface="Times New Roman" pitchFamily="18" charset="0"/>
              </a:rPr>
              <a:t>tặng</a:t>
            </a:r>
            <a:r>
              <a:rPr kumimoji="0" lang="en-US" sz="3600" b="1" i="0" strike="noStrike" kern="1200" cap="none" spc="0" normalizeH="0" noProof="0" dirty="0">
                <a:ln>
                  <a:noFill/>
                </a:ln>
                <a:solidFill>
                  <a:srgbClr val="0000CC"/>
                </a:solidFill>
                <a:effectLst/>
                <a:uLnTx/>
                <a:uFillTx/>
                <a:latin typeface="Arial"/>
                <a:ea typeface="+mn-ea"/>
                <a:cs typeface="Times New Roman" pitchFamily="18" charset="0"/>
              </a:rPr>
              <a:t> </a:t>
            </a:r>
            <a:r>
              <a:rPr kumimoji="0" lang="en-US" sz="3600" b="1" i="0" strike="noStrike" kern="1200" cap="none" spc="0" normalizeH="0" noProof="0" dirty="0" err="1">
                <a:ln>
                  <a:noFill/>
                </a:ln>
                <a:solidFill>
                  <a:srgbClr val="0000CC"/>
                </a:solidFill>
                <a:effectLst/>
                <a:uLnTx/>
                <a:uFillTx/>
                <a:latin typeface="Arial"/>
                <a:ea typeface="+mn-ea"/>
                <a:cs typeface="Times New Roman" pitchFamily="18" charset="0"/>
              </a:rPr>
              <a:t>cho</a:t>
            </a:r>
            <a:r>
              <a:rPr kumimoji="0" lang="en-US" sz="3600" b="1" i="0" strike="noStrike" kern="1200" cap="none" spc="0" normalizeH="0" noProof="0" dirty="0">
                <a:ln>
                  <a:noFill/>
                </a:ln>
                <a:solidFill>
                  <a:srgbClr val="0000CC"/>
                </a:solidFill>
                <a:effectLst/>
                <a:uLnTx/>
                <a:uFillTx/>
                <a:latin typeface="Arial"/>
                <a:ea typeface="+mn-ea"/>
                <a:cs typeface="Times New Roman" pitchFamily="18" charset="0"/>
              </a:rPr>
              <a:t> </a:t>
            </a:r>
            <a:r>
              <a:rPr kumimoji="0" lang="en-US" sz="3600" b="1" i="0" strike="noStrike" kern="1200" cap="none" spc="0" normalizeH="0" noProof="0" dirty="0" err="1">
                <a:ln>
                  <a:noFill/>
                </a:ln>
                <a:solidFill>
                  <a:srgbClr val="0000CC"/>
                </a:solidFill>
                <a:effectLst/>
                <a:uLnTx/>
                <a:uFillTx/>
                <a:latin typeface="Arial"/>
                <a:ea typeface="+mn-ea"/>
                <a:cs typeface="Times New Roman" pitchFamily="18" charset="0"/>
              </a:rPr>
              <a:t>ai</a:t>
            </a:r>
            <a:r>
              <a:rPr kumimoji="0" lang="en-US" sz="3600" b="1" i="0" strike="noStrike" kern="1200" cap="none" spc="0" normalizeH="0" noProof="0" dirty="0">
                <a:ln>
                  <a:noFill/>
                </a:ln>
                <a:solidFill>
                  <a:srgbClr val="0000CC"/>
                </a:solidFill>
                <a:effectLst/>
                <a:uLnTx/>
                <a:uFillTx/>
                <a:latin typeface="Arial"/>
                <a:ea typeface="+mn-ea"/>
                <a:cs typeface="Times New Roman" pitchFamily="18" charset="0"/>
              </a:rPr>
              <a:t>?</a:t>
            </a:r>
          </a:p>
          <a:p>
            <a:pPr marL="0" marR="0" lvl="0" indent="0" algn="l" defTabSz="914400" rtl="0" eaLnBrk="0" fontAlgn="base" latinLnBrk="0" hangingPunct="0">
              <a:lnSpc>
                <a:spcPct val="120000"/>
              </a:lnSpc>
              <a:spcBef>
                <a:spcPct val="0"/>
              </a:spcBef>
              <a:spcAft>
                <a:spcPct val="0"/>
              </a:spcAft>
              <a:buClrTx/>
              <a:buSzTx/>
              <a:buFontTx/>
              <a:buNone/>
              <a:tabLst/>
              <a:defRPr/>
            </a:pPr>
            <a:r>
              <a:rPr kumimoji="0" lang="en-US" sz="3600" b="1" i="0" strike="noStrike" kern="1200" cap="none" spc="0" normalizeH="0" baseline="0" noProof="0" dirty="0" err="1">
                <a:ln>
                  <a:noFill/>
                </a:ln>
                <a:solidFill>
                  <a:srgbClr val="0000CC"/>
                </a:solidFill>
                <a:effectLst/>
                <a:uLnTx/>
                <a:uFillTx/>
                <a:latin typeface="Arial"/>
                <a:ea typeface="+mn-ea"/>
                <a:cs typeface="Times New Roman" pitchFamily="18" charset="0"/>
              </a:rPr>
              <a:t>Tặng</a:t>
            </a:r>
            <a:r>
              <a:rPr kumimoji="0" lang="en-US" sz="3600" b="1" i="0" strike="noStrike" kern="1200" cap="none" spc="0" normalizeH="0" noProof="0" dirty="0">
                <a:ln>
                  <a:noFill/>
                </a:ln>
                <a:solidFill>
                  <a:srgbClr val="0000CC"/>
                </a:solidFill>
                <a:effectLst/>
                <a:uLnTx/>
                <a:uFillTx/>
                <a:latin typeface="Arial"/>
                <a:ea typeface="+mn-ea"/>
                <a:cs typeface="Times New Roman" pitchFamily="18" charset="0"/>
              </a:rPr>
              <a:t> </a:t>
            </a:r>
            <a:r>
              <a:rPr kumimoji="0" lang="en-US" sz="3600" b="1" i="0" strike="noStrike" kern="1200" cap="none" spc="0" normalizeH="0" noProof="0" dirty="0" err="1">
                <a:ln>
                  <a:noFill/>
                </a:ln>
                <a:solidFill>
                  <a:srgbClr val="0000CC"/>
                </a:solidFill>
                <a:effectLst/>
                <a:uLnTx/>
                <a:uFillTx/>
                <a:latin typeface="Arial"/>
                <a:ea typeface="+mn-ea"/>
                <a:cs typeface="Times New Roman" pitchFamily="18" charset="0"/>
              </a:rPr>
              <a:t>vào</a:t>
            </a:r>
            <a:r>
              <a:rPr kumimoji="0" lang="en-US" sz="3600" b="1" i="0" strike="noStrike" kern="1200" cap="none" spc="0" normalizeH="0" noProof="0" dirty="0">
                <a:ln>
                  <a:noFill/>
                </a:ln>
                <a:solidFill>
                  <a:srgbClr val="0000CC"/>
                </a:solidFill>
                <a:effectLst/>
                <a:uLnTx/>
                <a:uFillTx/>
                <a:latin typeface="Arial"/>
                <a:ea typeface="+mn-ea"/>
                <a:cs typeface="Times New Roman" pitchFamily="18" charset="0"/>
              </a:rPr>
              <a:t> </a:t>
            </a:r>
            <a:r>
              <a:rPr kumimoji="0" lang="en-US" sz="3600" b="1" i="0" strike="noStrike" kern="1200" cap="none" spc="0" normalizeH="0" noProof="0" dirty="0" err="1">
                <a:ln>
                  <a:noFill/>
                </a:ln>
                <a:solidFill>
                  <a:srgbClr val="0000CC"/>
                </a:solidFill>
                <a:effectLst/>
                <a:uLnTx/>
                <a:uFillTx/>
                <a:latin typeface="Arial"/>
                <a:ea typeface="+mn-ea"/>
                <a:cs typeface="Times New Roman" pitchFamily="18" charset="0"/>
              </a:rPr>
              <a:t>dịp</a:t>
            </a:r>
            <a:r>
              <a:rPr kumimoji="0" lang="en-US" sz="3600" b="1" i="0" strike="noStrike" kern="1200" cap="none" spc="0" normalizeH="0" noProof="0" dirty="0">
                <a:ln>
                  <a:noFill/>
                </a:ln>
                <a:solidFill>
                  <a:srgbClr val="0000CC"/>
                </a:solidFill>
                <a:effectLst/>
                <a:uLnTx/>
                <a:uFillTx/>
                <a:latin typeface="Arial"/>
                <a:ea typeface="+mn-ea"/>
                <a:cs typeface="Times New Roman" pitchFamily="18" charset="0"/>
              </a:rPr>
              <a:t> </a:t>
            </a:r>
            <a:r>
              <a:rPr kumimoji="0" lang="en-US" sz="3600" b="1" i="0" strike="noStrike" kern="1200" cap="none" spc="0" normalizeH="0" noProof="0" dirty="0" err="1">
                <a:ln>
                  <a:noFill/>
                </a:ln>
                <a:solidFill>
                  <a:srgbClr val="0000CC"/>
                </a:solidFill>
                <a:effectLst/>
                <a:uLnTx/>
                <a:uFillTx/>
                <a:latin typeface="Arial"/>
                <a:ea typeface="+mn-ea"/>
                <a:cs typeface="Times New Roman" pitchFamily="18" charset="0"/>
              </a:rPr>
              <a:t>nào</a:t>
            </a:r>
            <a:r>
              <a:rPr kumimoji="0" lang="en-US" sz="3600" b="1" i="0" strike="noStrike" kern="1200" cap="none" spc="0" normalizeH="0" noProof="0" dirty="0">
                <a:ln>
                  <a:noFill/>
                </a:ln>
                <a:solidFill>
                  <a:srgbClr val="0000CC"/>
                </a:solidFill>
                <a:effectLst/>
                <a:uLnTx/>
                <a:uFillTx/>
                <a:latin typeface="Arial"/>
                <a:ea typeface="+mn-ea"/>
                <a:cs typeface="Times New Roman" pitchFamily="18" charset="0"/>
              </a:rPr>
              <a:t>?</a:t>
            </a:r>
            <a:endParaRPr kumimoji="0" lang="en-US" sz="3600" b="1" i="0" strike="noStrike" kern="1200" cap="none" spc="0" normalizeH="0" baseline="0" noProof="0" dirty="0">
              <a:ln>
                <a:noFill/>
              </a:ln>
              <a:solidFill>
                <a:srgbClr val="0000CC"/>
              </a:solidFill>
              <a:effectLst/>
              <a:uLnTx/>
              <a:uFillTx/>
              <a:latin typeface="Arial"/>
              <a:ea typeface="+mn-ea"/>
              <a:cs typeface="Times New Roman" pitchFamily="18" charset="0"/>
            </a:endParaRPr>
          </a:p>
        </p:txBody>
      </p:sp>
    </p:spTree>
    <p:extLst>
      <p:ext uri="{BB962C8B-B14F-4D97-AF65-F5344CB8AC3E}">
        <p14:creationId xmlns:p14="http://schemas.microsoft.com/office/powerpoint/2010/main" val="318691261"/>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500" fill="hold"/>
                                        <p:tgtEl>
                                          <p:spTgt spid="14"/>
                                        </p:tgtEl>
                                        <p:attrNameLst>
                                          <p:attrName>ppt_x</p:attrName>
                                        </p:attrNameLst>
                                      </p:cBhvr>
                                      <p:tavLst>
                                        <p:tav tm="0">
                                          <p:val>
                                            <p:strVal val="#ppt_x"/>
                                          </p:val>
                                        </p:tav>
                                        <p:tav tm="100000">
                                          <p:val>
                                            <p:strVal val="#ppt_x"/>
                                          </p:val>
                                        </p:tav>
                                      </p:tavLst>
                                    </p:anim>
                                    <p:anim calcmode="lin" valueType="num">
                                      <p:cBhvr additive="base">
                                        <p:cTn id="1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4"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2" descr="Anh dep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8193" y="388938"/>
            <a:ext cx="14920252" cy="8755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WordArt 3"/>
          <p:cNvSpPr>
            <a:spLocks noChangeArrowheads="1" noChangeShapeType="1" noTextEdit="1"/>
          </p:cNvSpPr>
          <p:nvPr/>
        </p:nvSpPr>
        <p:spPr bwMode="auto">
          <a:xfrm>
            <a:off x="3642519" y="4114800"/>
            <a:ext cx="9220200" cy="1125538"/>
          </a:xfrm>
          <a:prstGeom prst="rect">
            <a:avLst/>
          </a:prstGeom>
        </p:spPr>
        <p:txBody>
          <a:bodyPr wrap="none" fromWordArt="1">
            <a:prstTxWarp prst="textPlain">
              <a:avLst>
                <a:gd name="adj" fmla="val 50000"/>
              </a:avLst>
            </a:prstTxWarp>
          </a:bodyPr>
          <a:lstStyle/>
          <a:p>
            <a:pPr algn="ctr"/>
            <a:r>
              <a:rPr lang="vi-VN" sz="5700" b="1" kern="10" dirty="0">
                <a:ln w="19050">
                  <a:solidFill>
                    <a:srgbClr val="FFFF00"/>
                  </a:solidFill>
                  <a:round/>
                  <a:headEnd/>
                  <a:tailEnd/>
                </a:ln>
                <a:solidFill>
                  <a:srgbClr val="FF0000"/>
                </a:solidFill>
                <a:effectLst>
                  <a:outerShdw dist="35921" dir="2700000" algn="ctr" rotWithShape="0">
                    <a:srgbClr val="990000"/>
                  </a:outerShdw>
                </a:effectLst>
                <a:latin typeface="Arial"/>
                <a:cs typeface="Arial"/>
              </a:rPr>
              <a:t>XIN CHÂN THÀNH CẢM ƠN </a:t>
            </a:r>
          </a:p>
          <a:p>
            <a:pPr algn="ctr"/>
            <a:r>
              <a:rPr lang="vi-VN" sz="5700" b="1" kern="10" dirty="0">
                <a:ln w="19050">
                  <a:solidFill>
                    <a:srgbClr val="FFFF00"/>
                  </a:solidFill>
                  <a:round/>
                  <a:headEnd/>
                  <a:tailEnd/>
                </a:ln>
                <a:solidFill>
                  <a:srgbClr val="FF0000"/>
                </a:solidFill>
                <a:effectLst>
                  <a:outerShdw dist="35921" dir="2700000" algn="ctr" rotWithShape="0">
                    <a:srgbClr val="990000"/>
                  </a:outerShdw>
                </a:effectLst>
                <a:latin typeface="Arial"/>
                <a:cs typeface="Arial"/>
              </a:rPr>
              <a:t>QUÝ THẦY CÔ GIÁO VÀ CÁC EM</a:t>
            </a:r>
            <a:endParaRPr lang="en-US" sz="5700" b="1" kern="10" dirty="0">
              <a:ln w="19050">
                <a:solidFill>
                  <a:srgbClr val="FFFF00"/>
                </a:solidFill>
                <a:round/>
                <a:headEnd/>
                <a:tailEnd/>
              </a:ln>
              <a:solidFill>
                <a:srgbClr val="FF0000"/>
              </a:solidFill>
              <a:effectLst>
                <a:outerShdw dist="35921" dir="2700000" algn="ctr" rotWithShape="0">
                  <a:srgbClr val="990000"/>
                </a:outerShdw>
              </a:effectLst>
              <a:latin typeface="Arial"/>
              <a:cs typeface="Arial"/>
            </a:endParaRPr>
          </a:p>
        </p:txBody>
      </p:sp>
    </p:spTree>
    <p:extLst>
      <p:ext uri="{BB962C8B-B14F-4D97-AF65-F5344CB8AC3E}">
        <p14:creationId xmlns:p14="http://schemas.microsoft.com/office/powerpoint/2010/main" val="963397092"/>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0" fill="hold"/>
                                        <p:tgtEl>
                                          <p:spTgt spid="3"/>
                                        </p:tgtEl>
                                        <p:attrNameLst>
                                          <p:attrName>ppt_w</p:attrName>
                                        </p:attrNameLst>
                                      </p:cBhvr>
                                      <p:tavLst>
                                        <p:tav tm="0">
                                          <p:val>
                                            <p:fltVal val="0"/>
                                          </p:val>
                                        </p:tav>
                                        <p:tav tm="100000">
                                          <p:val>
                                            <p:strVal val="#ppt_w"/>
                                          </p:val>
                                        </p:tav>
                                      </p:tavLst>
                                    </p:anim>
                                    <p:anim calcmode="lin" valueType="num">
                                      <p:cBhvr>
                                        <p:cTn id="8" dur="5000" fill="hold"/>
                                        <p:tgtEl>
                                          <p:spTgt spid="3"/>
                                        </p:tgtEl>
                                        <p:attrNameLst>
                                          <p:attrName>ppt_h</p:attrName>
                                        </p:attrNameLst>
                                      </p:cBhvr>
                                      <p:tavLst>
                                        <p:tav tm="0">
                                          <p:val>
                                            <p:fltVal val="0"/>
                                          </p:val>
                                        </p:tav>
                                        <p:tav tm="100000">
                                          <p:val>
                                            <p:strVal val="#ppt_h"/>
                                          </p:val>
                                        </p:tav>
                                      </p:tavLst>
                                    </p:anim>
                                    <p:animEffect transition="in" filter="fade">
                                      <p:cBhvr>
                                        <p:cTn id="9" dur="5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ả Nhà Thương Nhau - Nhạc Thiếu Nhi Hay - Voi TV_Trim">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823119" y="304800"/>
            <a:ext cx="14935200" cy="8458200"/>
          </a:xfrm>
          <a:prstGeom prst="rect">
            <a:avLst/>
          </a:prstGeom>
        </p:spPr>
      </p:pic>
    </p:spTree>
    <p:extLst>
      <p:ext uri="{BB962C8B-B14F-4D97-AF65-F5344CB8AC3E}">
        <p14:creationId xmlns:p14="http://schemas.microsoft.com/office/powerpoint/2010/main" val="92539989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6" name="Group 25"/>
          <p:cNvGrpSpPr/>
          <p:nvPr/>
        </p:nvGrpSpPr>
        <p:grpSpPr>
          <a:xfrm>
            <a:off x="5211494" y="103853"/>
            <a:ext cx="6276077" cy="994830"/>
            <a:chOff x="5063633" y="164812"/>
            <a:chExt cx="6170180" cy="994830"/>
          </a:xfrm>
        </p:grpSpPr>
        <p:grpSp>
          <p:nvGrpSpPr>
            <p:cNvPr id="27" name="Group 26"/>
            <p:cNvGrpSpPr/>
            <p:nvPr/>
          </p:nvGrpSpPr>
          <p:grpSpPr>
            <a:xfrm>
              <a:off x="5063633" y="164812"/>
              <a:ext cx="6170180" cy="994830"/>
              <a:chOff x="5063633" y="164812"/>
              <a:chExt cx="6170180" cy="994830"/>
            </a:xfrm>
          </p:grpSpPr>
          <p:sp>
            <p:nvSpPr>
              <p:cNvPr id="29" name="TextBox 28"/>
              <p:cNvSpPr txBox="1"/>
              <p:nvPr/>
            </p:nvSpPr>
            <p:spPr>
              <a:xfrm>
                <a:off x="5063633" y="164812"/>
                <a:ext cx="6170180" cy="553998"/>
              </a:xfrm>
              <a:prstGeom prst="rect">
                <a:avLst/>
              </a:prstGeom>
              <a:noFill/>
            </p:spPr>
            <p:txBody>
              <a:bodyPr wrap="none" rtlCol="0">
                <a:spAutoFit/>
              </a:bodyPr>
              <a:lstStyle/>
              <a:p>
                <a:r>
                  <a:rPr lang="en-US" sz="3000">
                    <a:solidFill>
                      <a:srgbClr val="0000CC"/>
                    </a:solidFill>
                    <a:latin typeface="+mj-lt"/>
                    <a:cs typeface="Times New Roman" pitchFamily="18" charset="0"/>
                  </a:rPr>
                  <a:t>Thứ……ngày…..tháng…..năm…….</a:t>
                </a:r>
              </a:p>
            </p:txBody>
          </p:sp>
          <p:sp>
            <p:nvSpPr>
              <p:cNvPr id="30" name="TextBox 29"/>
              <p:cNvSpPr txBox="1"/>
              <p:nvPr/>
            </p:nvSpPr>
            <p:spPr>
              <a:xfrm>
                <a:off x="5993302" y="636422"/>
                <a:ext cx="3907046" cy="523220"/>
              </a:xfrm>
              <a:prstGeom prst="rect">
                <a:avLst/>
              </a:prstGeom>
              <a:noFill/>
            </p:spPr>
            <p:txBody>
              <a:bodyPr wrap="none" rtlCol="0">
                <a:spAutoFit/>
              </a:bodyPr>
              <a:lstStyle/>
              <a:p>
                <a:r>
                  <a:rPr lang="en-US" sz="2800" b="1">
                    <a:solidFill>
                      <a:srgbClr val="FF0066"/>
                    </a:solidFill>
                    <a:latin typeface="+mj-lt"/>
                    <a:cs typeface="Times New Roman" pitchFamily="18" charset="0"/>
                  </a:rPr>
                  <a:t>TỰ NHIÊN VÀ XÃ HỘI</a:t>
                </a:r>
              </a:p>
            </p:txBody>
          </p:sp>
        </p:grpSp>
        <p:cxnSp>
          <p:nvCxnSpPr>
            <p:cNvPr id="28" name="Straight Connector 27"/>
            <p:cNvCxnSpPr/>
            <p:nvPr/>
          </p:nvCxnSpPr>
          <p:spPr>
            <a:xfrm>
              <a:off x="6143131" y="1136154"/>
              <a:ext cx="3595885"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10" name="Rectangle 9"/>
          <p:cNvSpPr/>
          <p:nvPr/>
        </p:nvSpPr>
        <p:spPr>
          <a:xfrm>
            <a:off x="544449" y="1728020"/>
            <a:ext cx="9422670" cy="646331"/>
          </a:xfrm>
          <a:prstGeom prst="rect">
            <a:avLst/>
          </a:prstGeom>
        </p:spPr>
        <p:txBody>
          <a:bodyPr wrap="square">
            <a:spAutoFit/>
          </a:bodyPr>
          <a:lstStyle/>
          <a:p>
            <a:r>
              <a:rPr lang="en-US" sz="3600" b="1" u="sng" dirty="0">
                <a:solidFill>
                  <a:srgbClr val="FF0000"/>
                </a:solidFill>
                <a:latin typeface="+mj-lt"/>
                <a:cs typeface="Times New Roman" pitchFamily="18" charset="0"/>
              </a:rPr>
              <a:t>1. Tìm </a:t>
            </a:r>
            <a:r>
              <a:rPr lang="en-US" sz="3600" b="1" u="sng" dirty="0" err="1">
                <a:solidFill>
                  <a:srgbClr val="FF0000"/>
                </a:solidFill>
                <a:latin typeface="+mj-lt"/>
                <a:cs typeface="Times New Roman" pitchFamily="18" charset="0"/>
              </a:rPr>
              <a:t>hiểu</a:t>
            </a:r>
            <a:r>
              <a:rPr lang="en-US" sz="3600" b="1" u="sng" dirty="0">
                <a:solidFill>
                  <a:srgbClr val="FF0000"/>
                </a:solidFill>
                <a:latin typeface="+mj-lt"/>
                <a:cs typeface="Times New Roman" pitchFamily="18" charset="0"/>
              </a:rPr>
              <a:t> </a:t>
            </a:r>
            <a:r>
              <a:rPr lang="en-US" sz="3600" b="1" u="sng" dirty="0" err="1">
                <a:solidFill>
                  <a:srgbClr val="FF0000"/>
                </a:solidFill>
                <a:latin typeface="+mj-lt"/>
                <a:cs typeface="Times New Roman" pitchFamily="18" charset="0"/>
              </a:rPr>
              <a:t>về</a:t>
            </a:r>
            <a:r>
              <a:rPr lang="en-US" sz="3600" b="1" u="sng" dirty="0">
                <a:solidFill>
                  <a:srgbClr val="FF0000"/>
                </a:solidFill>
                <a:latin typeface="+mj-lt"/>
                <a:cs typeface="Times New Roman" pitchFamily="18" charset="0"/>
              </a:rPr>
              <a:t> </a:t>
            </a:r>
            <a:r>
              <a:rPr lang="en-US" sz="3600" b="1" u="sng" dirty="0" err="1">
                <a:solidFill>
                  <a:srgbClr val="FF0000"/>
                </a:solidFill>
                <a:latin typeface="+mj-lt"/>
                <a:cs typeface="Times New Roman" pitchFamily="18" charset="0"/>
              </a:rPr>
              <a:t>sư</a:t>
            </a:r>
            <a:r>
              <a:rPr lang="en-US" sz="3600" b="1" u="sng" dirty="0">
                <a:solidFill>
                  <a:srgbClr val="FF0000"/>
                </a:solidFill>
                <a:latin typeface="+mj-lt"/>
                <a:cs typeface="Times New Roman" pitchFamily="18" charset="0"/>
              </a:rPr>
              <a:t> </a:t>
            </a:r>
            <a:r>
              <a:rPr lang="en-US" sz="3600" b="1" u="sng" dirty="0" err="1">
                <a:solidFill>
                  <a:srgbClr val="FF0000"/>
                </a:solidFill>
                <a:latin typeface="+mj-lt"/>
                <a:cs typeface="Times New Roman" pitchFamily="18" charset="0"/>
              </a:rPr>
              <a:t>thay</a:t>
            </a:r>
            <a:r>
              <a:rPr lang="en-US" sz="3600" b="1" u="sng" dirty="0">
                <a:solidFill>
                  <a:srgbClr val="FF0000"/>
                </a:solidFill>
                <a:latin typeface="+mj-lt"/>
                <a:cs typeface="Times New Roman" pitchFamily="18" charset="0"/>
              </a:rPr>
              <a:t> </a:t>
            </a:r>
            <a:r>
              <a:rPr lang="en-US" sz="3600" b="1" u="sng" dirty="0" err="1">
                <a:solidFill>
                  <a:srgbClr val="FF0000"/>
                </a:solidFill>
                <a:latin typeface="+mj-lt"/>
                <a:cs typeface="Times New Roman" pitchFamily="18" charset="0"/>
              </a:rPr>
              <a:t>đổi</a:t>
            </a:r>
            <a:r>
              <a:rPr lang="en-US" sz="3600" b="1" u="sng" dirty="0">
                <a:solidFill>
                  <a:srgbClr val="FF0000"/>
                </a:solidFill>
                <a:latin typeface="+mj-lt"/>
                <a:cs typeface="Times New Roman" pitchFamily="18" charset="0"/>
              </a:rPr>
              <a:t> </a:t>
            </a:r>
            <a:r>
              <a:rPr lang="en-US" sz="3600" b="1" u="sng" dirty="0" err="1">
                <a:solidFill>
                  <a:srgbClr val="FF0000"/>
                </a:solidFill>
                <a:latin typeface="+mj-lt"/>
                <a:cs typeface="Times New Roman" pitchFamily="18" charset="0"/>
              </a:rPr>
              <a:t>của</a:t>
            </a:r>
            <a:r>
              <a:rPr lang="en-US" sz="3600" b="1" u="sng" dirty="0">
                <a:solidFill>
                  <a:srgbClr val="FF0000"/>
                </a:solidFill>
                <a:latin typeface="+mj-lt"/>
                <a:cs typeface="Times New Roman" pitchFamily="18" charset="0"/>
              </a:rPr>
              <a:t> </a:t>
            </a:r>
            <a:r>
              <a:rPr lang="en-US" sz="3600" b="1" u="sng" dirty="0" err="1">
                <a:solidFill>
                  <a:srgbClr val="FF0000"/>
                </a:solidFill>
                <a:latin typeface="+mj-lt"/>
                <a:cs typeface="Times New Roman" pitchFamily="18" charset="0"/>
              </a:rPr>
              <a:t>gia</a:t>
            </a:r>
            <a:r>
              <a:rPr lang="en-US" sz="3600" b="1" u="sng" dirty="0">
                <a:solidFill>
                  <a:srgbClr val="FF0000"/>
                </a:solidFill>
                <a:latin typeface="+mj-lt"/>
                <a:cs typeface="Times New Roman" pitchFamily="18" charset="0"/>
              </a:rPr>
              <a:t> </a:t>
            </a:r>
            <a:r>
              <a:rPr lang="en-US" sz="3600" b="1" u="sng" dirty="0" err="1">
                <a:solidFill>
                  <a:srgbClr val="FF0000"/>
                </a:solidFill>
                <a:latin typeface="+mj-lt"/>
                <a:cs typeface="Times New Roman" pitchFamily="18" charset="0"/>
              </a:rPr>
              <a:t>đình</a:t>
            </a:r>
            <a:endParaRPr lang="en-US" sz="3600" b="1" u="sng" dirty="0">
              <a:solidFill>
                <a:srgbClr val="FF0000"/>
              </a:solidFill>
              <a:latin typeface="+mj-lt"/>
              <a:cs typeface="Times New Roman" pitchFamily="18" charset="0"/>
            </a:endParaRPr>
          </a:p>
        </p:txBody>
      </p:sp>
      <p:sp>
        <p:nvSpPr>
          <p:cNvPr id="15" name="Text Box 14"/>
          <p:cNvSpPr txBox="1">
            <a:spLocks noChangeArrowheads="1"/>
          </p:cNvSpPr>
          <p:nvPr/>
        </p:nvSpPr>
        <p:spPr bwMode="auto">
          <a:xfrm>
            <a:off x="3413919" y="1097280"/>
            <a:ext cx="10896600" cy="57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0" algn="ctr" defTabSz="1452524" eaLnBrk="1" fontAlgn="auto" hangingPunct="1">
              <a:spcBef>
                <a:spcPts val="0"/>
              </a:spcBef>
              <a:spcAft>
                <a:spcPts val="0"/>
              </a:spcAft>
              <a:defRPr/>
            </a:pPr>
            <a:r>
              <a:rPr lang="en-US" sz="2800" b="1" dirty="0">
                <a:solidFill>
                  <a:srgbClr val="0000CC"/>
                </a:solidFill>
                <a:effectLst>
                  <a:outerShdw blurRad="38100" dist="38100" dir="2700000" algn="tl">
                    <a:srgbClr val="000000">
                      <a:alpha val="43137"/>
                    </a:srgbClr>
                  </a:outerShdw>
                </a:effectLst>
                <a:latin typeface="+mj-lt"/>
              </a:rPr>
              <a:t>Bài 2: </a:t>
            </a:r>
            <a:r>
              <a:rPr lang="en-US" sz="2800" b="1" dirty="0">
                <a:solidFill>
                  <a:srgbClr val="0000CC"/>
                </a:solidFill>
                <a:effectLst>
                  <a:outerShdw blurRad="38100" dist="38100" dir="2700000" algn="tl">
                    <a:srgbClr val="000000">
                      <a:alpha val="43137"/>
                    </a:srgbClr>
                  </a:outerShdw>
                </a:effectLst>
                <a:latin typeface="+mj-lt"/>
                <a:cs typeface="Times New Roman" pitchFamily="18" charset="0"/>
              </a:rPr>
              <a:t>MỘT SỐ NGÀY KỈ NIỆM, SỰ KIỆN CỦA GIA ĐÌNH (T2)</a:t>
            </a:r>
          </a:p>
        </p:txBody>
      </p:sp>
      <p:pic>
        <p:nvPicPr>
          <p:cNvPr id="13" name="Picture 12"/>
          <p:cNvPicPr>
            <a:picLocks noChangeAspect="1"/>
          </p:cNvPicPr>
          <p:nvPr/>
        </p:nvPicPr>
        <p:blipFill rotWithShape="1">
          <a:blip r:embed="rId3" cstate="print">
            <a:extLst>
              <a:ext uri="{28A0092B-C50C-407E-A947-70E740481C1C}">
                <a14:useLocalDpi xmlns:a14="http://schemas.microsoft.com/office/drawing/2010/main" val="0"/>
              </a:ext>
            </a:extLst>
          </a:blip>
          <a:srcRect l="13468" t="14999" r="49976" b="63333"/>
          <a:stretch/>
        </p:blipFill>
        <p:spPr>
          <a:xfrm>
            <a:off x="389354" y="3860684"/>
            <a:ext cx="2895600" cy="4633613"/>
          </a:xfrm>
          <a:prstGeom prst="rect">
            <a:avLst/>
          </a:prstGeom>
        </p:spPr>
      </p:pic>
      <p:pic>
        <p:nvPicPr>
          <p:cNvPr id="16" name="Picture 15"/>
          <p:cNvPicPr>
            <a:picLocks noChangeAspect="1"/>
          </p:cNvPicPr>
          <p:nvPr/>
        </p:nvPicPr>
        <p:blipFill rotWithShape="1">
          <a:blip r:embed="rId3" cstate="print">
            <a:extLst>
              <a:ext uri="{28A0092B-C50C-407E-A947-70E740481C1C}">
                <a14:useLocalDpi xmlns:a14="http://schemas.microsoft.com/office/drawing/2010/main" val="0"/>
              </a:ext>
            </a:extLst>
          </a:blip>
          <a:srcRect l="51948" t="14167" r="11496" b="63569"/>
          <a:stretch/>
        </p:blipFill>
        <p:spPr>
          <a:xfrm>
            <a:off x="3206421" y="3860685"/>
            <a:ext cx="2895600" cy="4634356"/>
          </a:xfrm>
          <a:prstGeom prst="rect">
            <a:avLst/>
          </a:prstGeom>
        </p:spPr>
      </p:pic>
      <p:pic>
        <p:nvPicPr>
          <p:cNvPr id="17" name="Picture 16"/>
          <p:cNvPicPr>
            <a:picLocks noChangeAspect="1"/>
          </p:cNvPicPr>
          <p:nvPr/>
        </p:nvPicPr>
        <p:blipFill rotWithShape="1">
          <a:blip r:embed="rId3" cstate="print">
            <a:extLst>
              <a:ext uri="{28A0092B-C50C-407E-A947-70E740481C1C}">
                <a14:useLocalDpi xmlns:a14="http://schemas.microsoft.com/office/drawing/2010/main" val="0"/>
              </a:ext>
            </a:extLst>
          </a:blip>
          <a:srcRect l="13443" t="40000" r="50001" b="35001"/>
          <a:stretch/>
        </p:blipFill>
        <p:spPr>
          <a:xfrm>
            <a:off x="6004719" y="3429000"/>
            <a:ext cx="3128865" cy="5180114"/>
          </a:xfrm>
          <a:prstGeom prst="rect">
            <a:avLst/>
          </a:prstGeom>
        </p:spPr>
      </p:pic>
      <p:pic>
        <p:nvPicPr>
          <p:cNvPr id="19" name="Picture 18"/>
          <p:cNvPicPr>
            <a:picLocks noChangeAspect="1"/>
          </p:cNvPicPr>
          <p:nvPr/>
        </p:nvPicPr>
        <p:blipFill rotWithShape="1">
          <a:blip r:embed="rId3" cstate="print">
            <a:extLst>
              <a:ext uri="{28A0092B-C50C-407E-A947-70E740481C1C}">
                <a14:useLocalDpi xmlns:a14="http://schemas.microsoft.com/office/drawing/2010/main" val="0"/>
              </a:ext>
            </a:extLst>
          </a:blip>
          <a:srcRect l="52885" t="39166" r="10559" b="35000"/>
          <a:stretch/>
        </p:blipFill>
        <p:spPr>
          <a:xfrm>
            <a:off x="8976519" y="3429000"/>
            <a:ext cx="3108033" cy="5217057"/>
          </a:xfrm>
          <a:prstGeom prst="rect">
            <a:avLst/>
          </a:prstGeom>
        </p:spPr>
      </p:pic>
      <p:pic>
        <p:nvPicPr>
          <p:cNvPr id="20" name="Picture 19"/>
          <p:cNvPicPr>
            <a:picLocks noChangeAspect="1"/>
          </p:cNvPicPr>
          <p:nvPr/>
        </p:nvPicPr>
        <p:blipFill rotWithShape="1">
          <a:blip r:embed="rId3" cstate="print">
            <a:extLst>
              <a:ext uri="{28A0092B-C50C-407E-A947-70E740481C1C}">
                <a14:useLocalDpi xmlns:a14="http://schemas.microsoft.com/office/drawing/2010/main" val="0"/>
              </a:ext>
            </a:extLst>
          </a:blip>
          <a:srcRect l="31722" t="65000" r="33646"/>
          <a:stretch/>
        </p:blipFill>
        <p:spPr>
          <a:xfrm>
            <a:off x="12105383" y="4225374"/>
            <a:ext cx="2890935" cy="4519733"/>
          </a:xfrm>
          <a:prstGeom prst="rect">
            <a:avLst/>
          </a:prstGeom>
        </p:spPr>
      </p:pic>
      <p:sp>
        <p:nvSpPr>
          <p:cNvPr id="21" name="TextBox 20"/>
          <p:cNvSpPr txBox="1"/>
          <p:nvPr/>
        </p:nvSpPr>
        <p:spPr>
          <a:xfrm>
            <a:off x="899319" y="2411593"/>
            <a:ext cx="9982200" cy="646331"/>
          </a:xfrm>
          <a:prstGeom prst="rect">
            <a:avLst/>
          </a:prstGeom>
          <a:noFill/>
        </p:spPr>
        <p:txBody>
          <a:bodyPr wrap="square" rtlCol="0">
            <a:spAutoFit/>
          </a:bodyPr>
          <a:lstStyle/>
          <a:p>
            <a:pPr defTabSz="1452524" eaLnBrk="1" fontAlgn="auto" hangingPunct="1">
              <a:spcBef>
                <a:spcPts val="0"/>
              </a:spcBef>
              <a:spcAft>
                <a:spcPts val="0"/>
              </a:spcAft>
            </a:pPr>
            <a:r>
              <a:rPr lang="en-US" sz="3600" b="1" dirty="0">
                <a:solidFill>
                  <a:srgbClr val="FF0000"/>
                </a:solidFill>
                <a:latin typeface="+mj-lt"/>
                <a:cs typeface="Arial" panose="020B0604020202020204" pitchFamily="34" charset="0"/>
              </a:rPr>
              <a:t>* </a:t>
            </a:r>
            <a:r>
              <a:rPr lang="en-US" sz="3600" b="1" dirty="0" err="1">
                <a:solidFill>
                  <a:srgbClr val="FF0000"/>
                </a:solidFill>
                <a:latin typeface="+mj-lt"/>
                <a:cs typeface="Arial" panose="020B0604020202020204" pitchFamily="34" charset="0"/>
              </a:rPr>
              <a:t>Nói</a:t>
            </a:r>
            <a:r>
              <a:rPr lang="en-US" sz="3600" b="1" dirty="0">
                <a:solidFill>
                  <a:srgbClr val="FF0000"/>
                </a:solidFill>
                <a:latin typeface="+mj-lt"/>
                <a:cs typeface="Arial" panose="020B0604020202020204" pitchFamily="34" charset="0"/>
              </a:rPr>
              <a:t> </a:t>
            </a:r>
            <a:r>
              <a:rPr lang="en-US" sz="3600" b="1" dirty="0" err="1">
                <a:solidFill>
                  <a:srgbClr val="FF0000"/>
                </a:solidFill>
                <a:latin typeface="+mj-lt"/>
                <a:cs typeface="Arial" panose="020B0604020202020204" pitchFamily="34" charset="0"/>
              </a:rPr>
              <a:t>về</a:t>
            </a:r>
            <a:r>
              <a:rPr lang="en-US" sz="3600" b="1" dirty="0">
                <a:solidFill>
                  <a:srgbClr val="FF0000"/>
                </a:solidFill>
                <a:latin typeface="+mj-lt"/>
                <a:cs typeface="Arial" panose="020B0604020202020204" pitchFamily="34" charset="0"/>
              </a:rPr>
              <a:t> </a:t>
            </a:r>
            <a:r>
              <a:rPr lang="en-US" sz="3600" b="1" dirty="0" err="1">
                <a:solidFill>
                  <a:srgbClr val="FF0000"/>
                </a:solidFill>
                <a:latin typeface="+mj-lt"/>
                <a:cs typeface="Arial" panose="020B0604020202020204" pitchFamily="34" charset="0"/>
              </a:rPr>
              <a:t>các</a:t>
            </a:r>
            <a:r>
              <a:rPr lang="en-US" sz="3600" b="1" dirty="0">
                <a:solidFill>
                  <a:srgbClr val="FF0000"/>
                </a:solidFill>
                <a:latin typeface="+mj-lt"/>
                <a:cs typeface="Arial" panose="020B0604020202020204" pitchFamily="34" charset="0"/>
              </a:rPr>
              <a:t> </a:t>
            </a:r>
            <a:r>
              <a:rPr lang="en-US" sz="3600" b="1" dirty="0" err="1">
                <a:solidFill>
                  <a:srgbClr val="FF0000"/>
                </a:solidFill>
                <a:latin typeface="+mj-lt"/>
                <a:cs typeface="Arial" panose="020B0604020202020204" pitchFamily="34" charset="0"/>
              </a:rPr>
              <a:t>sự</a:t>
            </a:r>
            <a:r>
              <a:rPr lang="en-US" sz="3600" b="1" dirty="0">
                <a:solidFill>
                  <a:srgbClr val="FF0000"/>
                </a:solidFill>
                <a:latin typeface="+mj-lt"/>
                <a:cs typeface="Arial" panose="020B0604020202020204" pitchFamily="34" charset="0"/>
              </a:rPr>
              <a:t> </a:t>
            </a:r>
            <a:r>
              <a:rPr lang="en-US" sz="3600" b="1" dirty="0" err="1">
                <a:solidFill>
                  <a:srgbClr val="FF0000"/>
                </a:solidFill>
                <a:latin typeface="+mj-lt"/>
                <a:cs typeface="Arial" panose="020B0604020202020204" pitchFamily="34" charset="0"/>
              </a:rPr>
              <a:t>kiện</a:t>
            </a:r>
            <a:r>
              <a:rPr lang="en-US" sz="3600" b="1" dirty="0">
                <a:solidFill>
                  <a:srgbClr val="FF0000"/>
                </a:solidFill>
                <a:latin typeface="+mj-lt"/>
                <a:cs typeface="Arial" panose="020B0604020202020204" pitchFamily="34" charset="0"/>
              </a:rPr>
              <a:t> </a:t>
            </a:r>
            <a:r>
              <a:rPr lang="en-US" sz="3600" b="1" dirty="0" err="1">
                <a:solidFill>
                  <a:srgbClr val="FF0000"/>
                </a:solidFill>
                <a:latin typeface="+mj-lt"/>
                <a:cs typeface="Arial" panose="020B0604020202020204" pitchFamily="34" charset="0"/>
              </a:rPr>
              <a:t>trong</a:t>
            </a:r>
            <a:r>
              <a:rPr lang="en-US" sz="3600" b="1" dirty="0">
                <a:solidFill>
                  <a:srgbClr val="FF0000"/>
                </a:solidFill>
                <a:latin typeface="+mj-lt"/>
                <a:cs typeface="Arial" panose="020B0604020202020204" pitchFamily="34" charset="0"/>
              </a:rPr>
              <a:t> </a:t>
            </a:r>
            <a:r>
              <a:rPr lang="en-US" sz="3600" b="1" dirty="0" err="1">
                <a:solidFill>
                  <a:srgbClr val="FF0000"/>
                </a:solidFill>
                <a:latin typeface="+mj-lt"/>
                <a:cs typeface="Arial" panose="020B0604020202020204" pitchFamily="34" charset="0"/>
              </a:rPr>
              <a:t>gia</a:t>
            </a:r>
            <a:r>
              <a:rPr lang="en-US" sz="3600" b="1" dirty="0">
                <a:solidFill>
                  <a:srgbClr val="FF0000"/>
                </a:solidFill>
                <a:latin typeface="+mj-lt"/>
                <a:cs typeface="Arial" panose="020B0604020202020204" pitchFamily="34" charset="0"/>
              </a:rPr>
              <a:t> </a:t>
            </a:r>
            <a:r>
              <a:rPr lang="en-US" sz="3600" b="1" dirty="0" err="1">
                <a:solidFill>
                  <a:srgbClr val="FF0000"/>
                </a:solidFill>
                <a:latin typeface="+mj-lt"/>
                <a:cs typeface="Arial" panose="020B0604020202020204" pitchFamily="34" charset="0"/>
              </a:rPr>
              <a:t>đình</a:t>
            </a:r>
            <a:r>
              <a:rPr lang="en-US" sz="3600" b="1" dirty="0">
                <a:solidFill>
                  <a:srgbClr val="FF0000"/>
                </a:solidFill>
                <a:latin typeface="+mj-lt"/>
                <a:cs typeface="Arial" panose="020B0604020202020204" pitchFamily="34" charset="0"/>
              </a:rPr>
              <a:t> </a:t>
            </a:r>
            <a:r>
              <a:rPr lang="en-US" sz="3600" b="1" dirty="0" err="1">
                <a:solidFill>
                  <a:srgbClr val="FF0000"/>
                </a:solidFill>
                <a:latin typeface="+mj-lt"/>
                <a:cs typeface="Arial" panose="020B0604020202020204" pitchFamily="34" charset="0"/>
              </a:rPr>
              <a:t>bạn</a:t>
            </a:r>
            <a:r>
              <a:rPr lang="en-US" sz="3600" b="1" dirty="0">
                <a:solidFill>
                  <a:srgbClr val="FF0000"/>
                </a:solidFill>
                <a:latin typeface="+mj-lt"/>
                <a:cs typeface="Arial" panose="020B0604020202020204" pitchFamily="34" charset="0"/>
              </a:rPr>
              <a:t> An</a:t>
            </a:r>
            <a:r>
              <a:rPr lang="nl-NL" sz="3600" b="1" dirty="0">
                <a:solidFill>
                  <a:srgbClr val="FF0000"/>
                </a:solidFill>
                <a:latin typeface="+mj-lt"/>
                <a:cs typeface="Arial" panose="020B0604020202020204" pitchFamily="34" charset="0"/>
              </a:rPr>
              <a:t>?</a:t>
            </a:r>
            <a:endParaRPr lang="en-US" sz="3600" b="1" dirty="0">
              <a:solidFill>
                <a:srgbClr val="FF0000"/>
              </a:solidFill>
              <a:latin typeface="+mj-lt"/>
              <a:cs typeface="Arial" panose="020B0604020202020204" pitchFamily="34" charset="0"/>
            </a:endParaRPr>
          </a:p>
        </p:txBody>
      </p:sp>
      <p:sp>
        <p:nvSpPr>
          <p:cNvPr id="22" name="TextBox 21"/>
          <p:cNvSpPr txBox="1"/>
          <p:nvPr/>
        </p:nvSpPr>
        <p:spPr>
          <a:xfrm>
            <a:off x="899319" y="3081370"/>
            <a:ext cx="13030200" cy="646331"/>
          </a:xfrm>
          <a:prstGeom prst="rect">
            <a:avLst/>
          </a:prstGeom>
          <a:noFill/>
        </p:spPr>
        <p:txBody>
          <a:bodyPr wrap="square" rtlCol="0">
            <a:spAutoFit/>
          </a:bodyPr>
          <a:lstStyle/>
          <a:p>
            <a:pPr defTabSz="1452524" eaLnBrk="1" fontAlgn="auto" hangingPunct="1">
              <a:spcBef>
                <a:spcPts val="0"/>
              </a:spcBef>
              <a:spcAft>
                <a:spcPts val="0"/>
              </a:spcAft>
            </a:pPr>
            <a:r>
              <a:rPr lang="en-US" sz="3600" b="1" dirty="0">
                <a:solidFill>
                  <a:srgbClr val="FF0000"/>
                </a:solidFill>
                <a:latin typeface="+mj-lt"/>
                <a:cs typeface="Arial" panose="020B0604020202020204" pitchFamily="34" charset="0"/>
              </a:rPr>
              <a:t>* Hãy </a:t>
            </a:r>
            <a:r>
              <a:rPr lang="en-US" sz="3600" b="1" dirty="0" err="1">
                <a:solidFill>
                  <a:srgbClr val="FF0000"/>
                </a:solidFill>
                <a:latin typeface="+mj-lt"/>
                <a:cs typeface="Arial" panose="020B0604020202020204" pitchFamily="34" charset="0"/>
              </a:rPr>
              <a:t>nêu</a:t>
            </a:r>
            <a:r>
              <a:rPr lang="en-US" sz="3600" b="1" dirty="0">
                <a:solidFill>
                  <a:srgbClr val="FF0000"/>
                </a:solidFill>
                <a:latin typeface="+mj-lt"/>
                <a:cs typeface="Arial" panose="020B0604020202020204" pitchFamily="34" charset="0"/>
              </a:rPr>
              <a:t> </a:t>
            </a:r>
            <a:r>
              <a:rPr lang="en-US" sz="3600" b="1" dirty="0" err="1">
                <a:solidFill>
                  <a:srgbClr val="FF0000"/>
                </a:solidFill>
                <a:latin typeface="+mj-lt"/>
                <a:cs typeface="Arial" panose="020B0604020202020204" pitchFamily="34" charset="0"/>
              </a:rPr>
              <a:t>sự</a:t>
            </a:r>
            <a:r>
              <a:rPr lang="en-US" sz="3600" b="1" dirty="0">
                <a:solidFill>
                  <a:srgbClr val="FF0000"/>
                </a:solidFill>
                <a:latin typeface="+mj-lt"/>
                <a:cs typeface="Arial" panose="020B0604020202020204" pitchFamily="34" charset="0"/>
              </a:rPr>
              <a:t> </a:t>
            </a:r>
            <a:r>
              <a:rPr lang="en-US" sz="3600" b="1" dirty="0" err="1">
                <a:solidFill>
                  <a:srgbClr val="FF0000"/>
                </a:solidFill>
                <a:latin typeface="+mj-lt"/>
                <a:cs typeface="Arial" panose="020B0604020202020204" pitchFamily="34" charset="0"/>
              </a:rPr>
              <a:t>thay</a:t>
            </a:r>
            <a:r>
              <a:rPr lang="en-US" sz="3600" b="1" dirty="0">
                <a:solidFill>
                  <a:srgbClr val="FF0000"/>
                </a:solidFill>
                <a:latin typeface="+mj-lt"/>
                <a:cs typeface="Arial" panose="020B0604020202020204" pitchFamily="34" charset="0"/>
              </a:rPr>
              <a:t> </a:t>
            </a:r>
            <a:r>
              <a:rPr lang="en-US" sz="3600" b="1" dirty="0" err="1">
                <a:solidFill>
                  <a:srgbClr val="FF0000"/>
                </a:solidFill>
                <a:latin typeface="+mj-lt"/>
                <a:cs typeface="Arial" panose="020B0604020202020204" pitchFamily="34" charset="0"/>
              </a:rPr>
              <a:t>đổi</a:t>
            </a:r>
            <a:r>
              <a:rPr lang="en-US" sz="3600" b="1" dirty="0">
                <a:solidFill>
                  <a:srgbClr val="FF0000"/>
                </a:solidFill>
                <a:latin typeface="+mj-lt"/>
                <a:cs typeface="Arial" panose="020B0604020202020204" pitchFamily="34" charset="0"/>
              </a:rPr>
              <a:t> </a:t>
            </a:r>
            <a:r>
              <a:rPr lang="en-US" sz="3600" b="1" dirty="0" err="1">
                <a:solidFill>
                  <a:srgbClr val="FF0000"/>
                </a:solidFill>
                <a:latin typeface="+mj-lt"/>
                <a:cs typeface="Arial" panose="020B0604020202020204" pitchFamily="34" charset="0"/>
              </a:rPr>
              <a:t>của</a:t>
            </a:r>
            <a:r>
              <a:rPr lang="en-US" sz="3600" b="1" dirty="0">
                <a:solidFill>
                  <a:srgbClr val="FF0000"/>
                </a:solidFill>
                <a:latin typeface="+mj-lt"/>
                <a:cs typeface="Arial" panose="020B0604020202020204" pitchFamily="34" charset="0"/>
              </a:rPr>
              <a:t> </a:t>
            </a:r>
            <a:r>
              <a:rPr lang="en-US" sz="3600" b="1" dirty="0" err="1">
                <a:solidFill>
                  <a:srgbClr val="FF0000"/>
                </a:solidFill>
                <a:latin typeface="+mj-lt"/>
                <a:cs typeface="Arial" panose="020B0604020202020204" pitchFamily="34" charset="0"/>
              </a:rPr>
              <a:t>gia</a:t>
            </a:r>
            <a:r>
              <a:rPr lang="en-US" sz="3600" b="1" dirty="0">
                <a:solidFill>
                  <a:srgbClr val="FF0000"/>
                </a:solidFill>
                <a:latin typeface="+mj-lt"/>
                <a:cs typeface="Arial" panose="020B0604020202020204" pitchFamily="34" charset="0"/>
              </a:rPr>
              <a:t> </a:t>
            </a:r>
            <a:r>
              <a:rPr lang="en-US" sz="3600" b="1" dirty="0" err="1">
                <a:solidFill>
                  <a:srgbClr val="FF0000"/>
                </a:solidFill>
                <a:latin typeface="+mj-lt"/>
                <a:cs typeface="Arial" panose="020B0604020202020204" pitchFamily="34" charset="0"/>
              </a:rPr>
              <a:t>đình</a:t>
            </a:r>
            <a:r>
              <a:rPr lang="en-US" sz="3600" b="1" dirty="0">
                <a:solidFill>
                  <a:srgbClr val="FF0000"/>
                </a:solidFill>
                <a:latin typeface="+mj-lt"/>
                <a:cs typeface="Arial" panose="020B0604020202020204" pitchFamily="34" charset="0"/>
              </a:rPr>
              <a:t> </a:t>
            </a:r>
            <a:r>
              <a:rPr lang="en-US" sz="3600" b="1" dirty="0" err="1">
                <a:solidFill>
                  <a:srgbClr val="FF0000"/>
                </a:solidFill>
                <a:latin typeface="+mj-lt"/>
                <a:cs typeface="Arial" panose="020B0604020202020204" pitchFamily="34" charset="0"/>
              </a:rPr>
              <a:t>bạn</a:t>
            </a:r>
            <a:r>
              <a:rPr lang="en-US" sz="3600" b="1" dirty="0">
                <a:solidFill>
                  <a:srgbClr val="FF0000"/>
                </a:solidFill>
                <a:latin typeface="+mj-lt"/>
                <a:cs typeface="Arial" panose="020B0604020202020204" pitchFamily="34" charset="0"/>
              </a:rPr>
              <a:t> An </a:t>
            </a:r>
            <a:r>
              <a:rPr lang="en-US" sz="3600" b="1" dirty="0" err="1">
                <a:solidFill>
                  <a:srgbClr val="FF0000"/>
                </a:solidFill>
                <a:latin typeface="+mj-lt"/>
                <a:cs typeface="Arial" panose="020B0604020202020204" pitchFamily="34" charset="0"/>
              </a:rPr>
              <a:t>theo</a:t>
            </a:r>
            <a:r>
              <a:rPr lang="en-US" sz="3600" b="1" dirty="0">
                <a:solidFill>
                  <a:srgbClr val="FF0000"/>
                </a:solidFill>
                <a:latin typeface="+mj-lt"/>
                <a:cs typeface="Arial" panose="020B0604020202020204" pitchFamily="34" charset="0"/>
              </a:rPr>
              <a:t> </a:t>
            </a:r>
            <a:r>
              <a:rPr lang="en-US" sz="3600" b="1" dirty="0" err="1">
                <a:solidFill>
                  <a:srgbClr val="FF0000"/>
                </a:solidFill>
                <a:latin typeface="+mj-lt"/>
                <a:cs typeface="Arial" panose="020B0604020202020204" pitchFamily="34" charset="0"/>
              </a:rPr>
              <a:t>thời</a:t>
            </a:r>
            <a:r>
              <a:rPr lang="en-US" sz="3600" b="1" dirty="0">
                <a:solidFill>
                  <a:srgbClr val="FF0000"/>
                </a:solidFill>
                <a:latin typeface="+mj-lt"/>
                <a:cs typeface="Arial" panose="020B0604020202020204" pitchFamily="34" charset="0"/>
              </a:rPr>
              <a:t> </a:t>
            </a:r>
            <a:r>
              <a:rPr lang="en-US" sz="3600" b="1" dirty="0" err="1">
                <a:solidFill>
                  <a:srgbClr val="FF0000"/>
                </a:solidFill>
                <a:latin typeface="+mj-lt"/>
                <a:cs typeface="Arial" panose="020B0604020202020204" pitchFamily="34" charset="0"/>
              </a:rPr>
              <a:t>gian</a:t>
            </a:r>
            <a:r>
              <a:rPr lang="nl-NL" sz="3600" b="1" dirty="0">
                <a:solidFill>
                  <a:srgbClr val="FF0000"/>
                </a:solidFill>
                <a:latin typeface="+mj-lt"/>
                <a:cs typeface="Arial" panose="020B0604020202020204" pitchFamily="34" charset="0"/>
              </a:rPr>
              <a:t>?</a:t>
            </a:r>
            <a:endParaRPr lang="en-US" sz="3600" b="1" dirty="0">
              <a:solidFill>
                <a:srgbClr val="FF0000"/>
              </a:solidFill>
              <a:latin typeface="+mj-lt"/>
              <a:cs typeface="Arial" panose="020B0604020202020204" pitchFamily="34" charset="0"/>
            </a:endParaRPr>
          </a:p>
        </p:txBody>
      </p:sp>
    </p:spTree>
    <p:extLst>
      <p:ext uri="{BB962C8B-B14F-4D97-AF65-F5344CB8AC3E}">
        <p14:creationId xmlns:p14="http://schemas.microsoft.com/office/powerpoint/2010/main" val="2432748071"/>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1"/>
                                        </p:tgtEl>
                                        <p:attrNameLst>
                                          <p:attrName>style.visibility</p:attrName>
                                        </p:attrNameLst>
                                      </p:cBhvr>
                                      <p:to>
                                        <p:strVal val="visible"/>
                                      </p:to>
                                    </p:set>
                                    <p:anim calcmode="lin" valueType="num">
                                      <p:cBhvr additive="base">
                                        <p:cTn id="11" dur="500" fill="hold"/>
                                        <p:tgtEl>
                                          <p:spTgt spid="21"/>
                                        </p:tgtEl>
                                        <p:attrNameLst>
                                          <p:attrName>ppt_x</p:attrName>
                                        </p:attrNameLst>
                                      </p:cBhvr>
                                      <p:tavLst>
                                        <p:tav tm="0">
                                          <p:val>
                                            <p:strVal val="#ppt_x"/>
                                          </p:val>
                                        </p:tav>
                                        <p:tav tm="100000">
                                          <p:val>
                                            <p:strVal val="#ppt_x"/>
                                          </p:val>
                                        </p:tav>
                                      </p:tavLst>
                                    </p:anim>
                                    <p:anim calcmode="lin" valueType="num">
                                      <p:cBhvr additive="base">
                                        <p:cTn id="12" dur="500" fill="hold"/>
                                        <p:tgtEl>
                                          <p:spTgt spid="21"/>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2"/>
                                        </p:tgtEl>
                                        <p:attrNameLst>
                                          <p:attrName>style.visibility</p:attrName>
                                        </p:attrNameLst>
                                      </p:cBhvr>
                                      <p:to>
                                        <p:strVal val="visible"/>
                                      </p:to>
                                    </p:set>
                                    <p:anim calcmode="lin" valueType="num">
                                      <p:cBhvr additive="base">
                                        <p:cTn id="15" dur="500" fill="hold"/>
                                        <p:tgtEl>
                                          <p:spTgt spid="22"/>
                                        </p:tgtEl>
                                        <p:attrNameLst>
                                          <p:attrName>ppt_x</p:attrName>
                                        </p:attrNameLst>
                                      </p:cBhvr>
                                      <p:tavLst>
                                        <p:tav tm="0">
                                          <p:val>
                                            <p:strVal val="#ppt_x"/>
                                          </p:val>
                                        </p:tav>
                                        <p:tav tm="100000">
                                          <p:val>
                                            <p:strVal val="#ppt_x"/>
                                          </p:val>
                                        </p:tav>
                                      </p:tavLst>
                                    </p:anim>
                                    <p:anim calcmode="lin" valueType="num">
                                      <p:cBhvr additive="base">
                                        <p:cTn id="16" dur="500" fill="hold"/>
                                        <p:tgtEl>
                                          <p:spTgt spid="22"/>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6"/>
                                        </p:tgtEl>
                                        <p:attrNameLst>
                                          <p:attrName>style.visibility</p:attrName>
                                        </p:attrNameLst>
                                      </p:cBhvr>
                                      <p:to>
                                        <p:strVal val="visible"/>
                                      </p:to>
                                    </p:set>
                                    <p:anim calcmode="lin" valueType="num">
                                      <p:cBhvr additive="base">
                                        <p:cTn id="23" dur="500" fill="hold"/>
                                        <p:tgtEl>
                                          <p:spTgt spid="16"/>
                                        </p:tgtEl>
                                        <p:attrNameLst>
                                          <p:attrName>ppt_x</p:attrName>
                                        </p:attrNameLst>
                                      </p:cBhvr>
                                      <p:tavLst>
                                        <p:tav tm="0">
                                          <p:val>
                                            <p:strVal val="#ppt_x"/>
                                          </p:val>
                                        </p:tav>
                                        <p:tav tm="100000">
                                          <p:val>
                                            <p:strVal val="#ppt_x"/>
                                          </p:val>
                                        </p:tav>
                                      </p:tavLst>
                                    </p:anim>
                                    <p:anim calcmode="lin" valueType="num">
                                      <p:cBhvr additive="base">
                                        <p:cTn id="24" dur="500" fill="hold"/>
                                        <p:tgtEl>
                                          <p:spTgt spid="16"/>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7"/>
                                        </p:tgtEl>
                                        <p:attrNameLst>
                                          <p:attrName>style.visibility</p:attrName>
                                        </p:attrNameLst>
                                      </p:cBhvr>
                                      <p:to>
                                        <p:strVal val="visible"/>
                                      </p:to>
                                    </p:set>
                                    <p:anim calcmode="lin" valueType="num">
                                      <p:cBhvr additive="base">
                                        <p:cTn id="27" dur="500" fill="hold"/>
                                        <p:tgtEl>
                                          <p:spTgt spid="17"/>
                                        </p:tgtEl>
                                        <p:attrNameLst>
                                          <p:attrName>ppt_x</p:attrName>
                                        </p:attrNameLst>
                                      </p:cBhvr>
                                      <p:tavLst>
                                        <p:tav tm="0">
                                          <p:val>
                                            <p:strVal val="#ppt_x"/>
                                          </p:val>
                                        </p:tav>
                                        <p:tav tm="100000">
                                          <p:val>
                                            <p:strVal val="#ppt_x"/>
                                          </p:val>
                                        </p:tav>
                                      </p:tavLst>
                                    </p:anim>
                                    <p:anim calcmode="lin" valueType="num">
                                      <p:cBhvr additive="base">
                                        <p:cTn id="28" dur="500" fill="hold"/>
                                        <p:tgtEl>
                                          <p:spTgt spid="17"/>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19"/>
                                        </p:tgtEl>
                                        <p:attrNameLst>
                                          <p:attrName>style.visibility</p:attrName>
                                        </p:attrNameLst>
                                      </p:cBhvr>
                                      <p:to>
                                        <p:strVal val="visible"/>
                                      </p:to>
                                    </p:set>
                                    <p:anim calcmode="lin" valueType="num">
                                      <p:cBhvr additive="base">
                                        <p:cTn id="31" dur="500" fill="hold"/>
                                        <p:tgtEl>
                                          <p:spTgt spid="19"/>
                                        </p:tgtEl>
                                        <p:attrNameLst>
                                          <p:attrName>ppt_x</p:attrName>
                                        </p:attrNameLst>
                                      </p:cBhvr>
                                      <p:tavLst>
                                        <p:tav tm="0">
                                          <p:val>
                                            <p:strVal val="#ppt_x"/>
                                          </p:val>
                                        </p:tav>
                                        <p:tav tm="100000">
                                          <p:val>
                                            <p:strVal val="#ppt_x"/>
                                          </p:val>
                                        </p:tav>
                                      </p:tavLst>
                                    </p:anim>
                                    <p:anim calcmode="lin" valueType="num">
                                      <p:cBhvr additive="base">
                                        <p:cTn id="32" dur="500" fill="hold"/>
                                        <p:tgtEl>
                                          <p:spTgt spid="19"/>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20"/>
                                        </p:tgtEl>
                                        <p:attrNameLst>
                                          <p:attrName>style.visibility</p:attrName>
                                        </p:attrNameLst>
                                      </p:cBhvr>
                                      <p:to>
                                        <p:strVal val="visible"/>
                                      </p:to>
                                    </p:set>
                                    <p:anim calcmode="lin" valueType="num">
                                      <p:cBhvr additive="base">
                                        <p:cTn id="35" dur="500" fill="hold"/>
                                        <p:tgtEl>
                                          <p:spTgt spid="20"/>
                                        </p:tgtEl>
                                        <p:attrNameLst>
                                          <p:attrName>ppt_x</p:attrName>
                                        </p:attrNameLst>
                                      </p:cBhvr>
                                      <p:tavLst>
                                        <p:tav tm="0">
                                          <p:val>
                                            <p:strVal val="#ppt_x"/>
                                          </p:val>
                                        </p:tav>
                                        <p:tav tm="100000">
                                          <p:val>
                                            <p:strVal val="#ppt_x"/>
                                          </p:val>
                                        </p:tav>
                                      </p:tavLst>
                                    </p:anim>
                                    <p:anim calcmode="lin" valueType="num">
                                      <p:cBhvr additive="base">
                                        <p:cTn id="36"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1" grpId="0"/>
      <p:bldP spid="2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6" name="Group 25"/>
          <p:cNvGrpSpPr/>
          <p:nvPr/>
        </p:nvGrpSpPr>
        <p:grpSpPr>
          <a:xfrm>
            <a:off x="5211494" y="103853"/>
            <a:ext cx="6276077" cy="994830"/>
            <a:chOff x="5063633" y="164812"/>
            <a:chExt cx="6170180" cy="994830"/>
          </a:xfrm>
        </p:grpSpPr>
        <p:grpSp>
          <p:nvGrpSpPr>
            <p:cNvPr id="27" name="Group 26"/>
            <p:cNvGrpSpPr/>
            <p:nvPr/>
          </p:nvGrpSpPr>
          <p:grpSpPr>
            <a:xfrm>
              <a:off x="5063633" y="164812"/>
              <a:ext cx="6170180" cy="994830"/>
              <a:chOff x="5063633" y="164812"/>
              <a:chExt cx="6170180" cy="994830"/>
            </a:xfrm>
          </p:grpSpPr>
          <p:sp>
            <p:nvSpPr>
              <p:cNvPr id="29" name="TextBox 28"/>
              <p:cNvSpPr txBox="1"/>
              <p:nvPr/>
            </p:nvSpPr>
            <p:spPr>
              <a:xfrm>
                <a:off x="5063633" y="164812"/>
                <a:ext cx="6170180" cy="553998"/>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000" b="0" i="0" u="none" strike="noStrike" kern="1200" cap="none" spc="0" normalizeH="0" baseline="0" noProof="0">
                    <a:ln>
                      <a:noFill/>
                    </a:ln>
                    <a:solidFill>
                      <a:srgbClr val="0000CC"/>
                    </a:solidFill>
                    <a:effectLst/>
                    <a:uLnTx/>
                    <a:uFillTx/>
                    <a:latin typeface="Arial"/>
                    <a:ea typeface="+mn-ea"/>
                    <a:cs typeface="Times New Roman" pitchFamily="18" charset="0"/>
                  </a:rPr>
                  <a:t>Thứ……ngày…..tháng…..năm…….</a:t>
                </a:r>
              </a:p>
            </p:txBody>
          </p:sp>
          <p:sp>
            <p:nvSpPr>
              <p:cNvPr id="30" name="TextBox 29"/>
              <p:cNvSpPr txBox="1"/>
              <p:nvPr/>
            </p:nvSpPr>
            <p:spPr>
              <a:xfrm>
                <a:off x="5993302" y="636422"/>
                <a:ext cx="3907046" cy="523220"/>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a:ln>
                      <a:noFill/>
                    </a:ln>
                    <a:solidFill>
                      <a:srgbClr val="FF0066"/>
                    </a:solidFill>
                    <a:effectLst/>
                    <a:uLnTx/>
                    <a:uFillTx/>
                    <a:latin typeface="Arial"/>
                    <a:ea typeface="+mn-ea"/>
                    <a:cs typeface="Times New Roman" pitchFamily="18" charset="0"/>
                  </a:rPr>
                  <a:t>TỰ NHIÊN VÀ XÃ HỘI</a:t>
                </a:r>
              </a:p>
            </p:txBody>
          </p:sp>
        </p:grpSp>
        <p:cxnSp>
          <p:nvCxnSpPr>
            <p:cNvPr id="28" name="Straight Connector 27"/>
            <p:cNvCxnSpPr/>
            <p:nvPr/>
          </p:nvCxnSpPr>
          <p:spPr>
            <a:xfrm>
              <a:off x="6143131" y="1136154"/>
              <a:ext cx="3595885"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10" name="Rectangle 9"/>
          <p:cNvSpPr/>
          <p:nvPr/>
        </p:nvSpPr>
        <p:spPr>
          <a:xfrm>
            <a:off x="544449" y="1728020"/>
            <a:ext cx="9422670" cy="646331"/>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600" b="1" i="0" u="sng" strike="noStrike" kern="1200" cap="none" spc="0" normalizeH="0" baseline="0" noProof="0" dirty="0">
                <a:ln>
                  <a:noFill/>
                </a:ln>
                <a:solidFill>
                  <a:srgbClr val="FF0000"/>
                </a:solidFill>
                <a:effectLst/>
                <a:uLnTx/>
                <a:uFillTx/>
                <a:latin typeface="Arial"/>
                <a:ea typeface="+mn-ea"/>
                <a:cs typeface="Times New Roman" pitchFamily="18" charset="0"/>
              </a:rPr>
              <a:t>1. Tìm </a:t>
            </a:r>
            <a:r>
              <a:rPr kumimoji="0" lang="en-US" sz="3600" b="1" i="0" u="sng" strike="noStrike" kern="1200" cap="none" spc="0" normalizeH="0" baseline="0" noProof="0" dirty="0" err="1">
                <a:ln>
                  <a:noFill/>
                </a:ln>
                <a:solidFill>
                  <a:srgbClr val="FF0000"/>
                </a:solidFill>
                <a:effectLst/>
                <a:uLnTx/>
                <a:uFillTx/>
                <a:latin typeface="Arial"/>
                <a:ea typeface="+mn-ea"/>
                <a:cs typeface="Times New Roman" pitchFamily="18" charset="0"/>
              </a:rPr>
              <a:t>hiểu</a:t>
            </a:r>
            <a:r>
              <a:rPr kumimoji="0" lang="en-US" sz="3600" b="1" i="0" u="sng" strike="noStrike" kern="1200" cap="none" spc="0" normalizeH="0" baseline="0" noProof="0" dirty="0">
                <a:ln>
                  <a:noFill/>
                </a:ln>
                <a:solidFill>
                  <a:srgbClr val="FF0000"/>
                </a:solidFill>
                <a:effectLst/>
                <a:uLnTx/>
                <a:uFillTx/>
                <a:latin typeface="Arial"/>
                <a:ea typeface="+mn-ea"/>
                <a:cs typeface="Times New Roman" pitchFamily="18" charset="0"/>
              </a:rPr>
              <a:t> </a:t>
            </a:r>
            <a:r>
              <a:rPr kumimoji="0" lang="en-US" sz="3600" b="1" i="0" u="sng" strike="noStrike" kern="1200" cap="none" spc="0" normalizeH="0" baseline="0" noProof="0" dirty="0" err="1">
                <a:ln>
                  <a:noFill/>
                </a:ln>
                <a:solidFill>
                  <a:srgbClr val="FF0000"/>
                </a:solidFill>
                <a:effectLst/>
                <a:uLnTx/>
                <a:uFillTx/>
                <a:latin typeface="Arial"/>
                <a:ea typeface="+mn-ea"/>
                <a:cs typeface="Times New Roman" pitchFamily="18" charset="0"/>
              </a:rPr>
              <a:t>về</a:t>
            </a:r>
            <a:r>
              <a:rPr kumimoji="0" lang="en-US" sz="3600" b="1" i="0" u="sng" strike="noStrike" kern="1200" cap="none" spc="0" normalizeH="0" baseline="0" noProof="0" dirty="0">
                <a:ln>
                  <a:noFill/>
                </a:ln>
                <a:solidFill>
                  <a:srgbClr val="FF0000"/>
                </a:solidFill>
                <a:effectLst/>
                <a:uLnTx/>
                <a:uFillTx/>
                <a:latin typeface="Arial"/>
                <a:ea typeface="+mn-ea"/>
                <a:cs typeface="Times New Roman" pitchFamily="18" charset="0"/>
              </a:rPr>
              <a:t> </a:t>
            </a:r>
            <a:r>
              <a:rPr kumimoji="0" lang="en-US" sz="3600" b="1" i="0" u="sng" strike="noStrike" kern="1200" cap="none" spc="0" normalizeH="0" baseline="0" noProof="0" dirty="0" err="1">
                <a:ln>
                  <a:noFill/>
                </a:ln>
                <a:solidFill>
                  <a:srgbClr val="FF0000"/>
                </a:solidFill>
                <a:effectLst/>
                <a:uLnTx/>
                <a:uFillTx/>
                <a:latin typeface="Arial"/>
                <a:ea typeface="+mn-ea"/>
                <a:cs typeface="Times New Roman" pitchFamily="18" charset="0"/>
              </a:rPr>
              <a:t>sư</a:t>
            </a:r>
            <a:r>
              <a:rPr kumimoji="0" lang="en-US" sz="3600" b="1" i="0" u="sng" strike="noStrike" kern="1200" cap="none" spc="0" normalizeH="0" baseline="0" noProof="0" dirty="0">
                <a:ln>
                  <a:noFill/>
                </a:ln>
                <a:solidFill>
                  <a:srgbClr val="FF0000"/>
                </a:solidFill>
                <a:effectLst/>
                <a:uLnTx/>
                <a:uFillTx/>
                <a:latin typeface="Arial"/>
                <a:ea typeface="+mn-ea"/>
                <a:cs typeface="Times New Roman" pitchFamily="18" charset="0"/>
              </a:rPr>
              <a:t> </a:t>
            </a:r>
            <a:r>
              <a:rPr kumimoji="0" lang="en-US" sz="3600" b="1" i="0" u="sng" strike="noStrike" kern="1200" cap="none" spc="0" normalizeH="0" baseline="0" noProof="0" dirty="0" err="1">
                <a:ln>
                  <a:noFill/>
                </a:ln>
                <a:solidFill>
                  <a:srgbClr val="FF0000"/>
                </a:solidFill>
                <a:effectLst/>
                <a:uLnTx/>
                <a:uFillTx/>
                <a:latin typeface="Arial"/>
                <a:ea typeface="+mn-ea"/>
                <a:cs typeface="Times New Roman" pitchFamily="18" charset="0"/>
              </a:rPr>
              <a:t>thay</a:t>
            </a:r>
            <a:r>
              <a:rPr kumimoji="0" lang="en-US" sz="3600" b="1" i="0" u="sng" strike="noStrike" kern="1200" cap="none" spc="0" normalizeH="0" baseline="0" noProof="0" dirty="0">
                <a:ln>
                  <a:noFill/>
                </a:ln>
                <a:solidFill>
                  <a:srgbClr val="FF0000"/>
                </a:solidFill>
                <a:effectLst/>
                <a:uLnTx/>
                <a:uFillTx/>
                <a:latin typeface="Arial"/>
                <a:ea typeface="+mn-ea"/>
                <a:cs typeface="Times New Roman" pitchFamily="18" charset="0"/>
              </a:rPr>
              <a:t> </a:t>
            </a:r>
            <a:r>
              <a:rPr kumimoji="0" lang="en-US" sz="3600" b="1" i="0" u="sng" strike="noStrike" kern="1200" cap="none" spc="0" normalizeH="0" baseline="0" noProof="0" dirty="0" err="1">
                <a:ln>
                  <a:noFill/>
                </a:ln>
                <a:solidFill>
                  <a:srgbClr val="FF0000"/>
                </a:solidFill>
                <a:effectLst/>
                <a:uLnTx/>
                <a:uFillTx/>
                <a:latin typeface="Arial"/>
                <a:ea typeface="+mn-ea"/>
                <a:cs typeface="Times New Roman" pitchFamily="18" charset="0"/>
              </a:rPr>
              <a:t>đổi</a:t>
            </a:r>
            <a:r>
              <a:rPr kumimoji="0" lang="en-US" sz="3600" b="1" i="0" u="sng" strike="noStrike" kern="1200" cap="none" spc="0" normalizeH="0" baseline="0" noProof="0" dirty="0">
                <a:ln>
                  <a:noFill/>
                </a:ln>
                <a:solidFill>
                  <a:srgbClr val="FF0000"/>
                </a:solidFill>
                <a:effectLst/>
                <a:uLnTx/>
                <a:uFillTx/>
                <a:latin typeface="Arial"/>
                <a:ea typeface="+mn-ea"/>
                <a:cs typeface="Times New Roman" pitchFamily="18" charset="0"/>
              </a:rPr>
              <a:t> </a:t>
            </a:r>
            <a:r>
              <a:rPr kumimoji="0" lang="en-US" sz="3600" b="1" i="0" u="sng" strike="noStrike" kern="1200" cap="none" spc="0" normalizeH="0" baseline="0" noProof="0" dirty="0" err="1">
                <a:ln>
                  <a:noFill/>
                </a:ln>
                <a:solidFill>
                  <a:srgbClr val="FF0000"/>
                </a:solidFill>
                <a:effectLst/>
                <a:uLnTx/>
                <a:uFillTx/>
                <a:latin typeface="Arial"/>
                <a:ea typeface="+mn-ea"/>
                <a:cs typeface="Times New Roman" pitchFamily="18" charset="0"/>
              </a:rPr>
              <a:t>của</a:t>
            </a:r>
            <a:r>
              <a:rPr kumimoji="0" lang="en-US" sz="3600" b="1" i="0" u="sng" strike="noStrike" kern="1200" cap="none" spc="0" normalizeH="0" baseline="0" noProof="0" dirty="0">
                <a:ln>
                  <a:noFill/>
                </a:ln>
                <a:solidFill>
                  <a:srgbClr val="FF0000"/>
                </a:solidFill>
                <a:effectLst/>
                <a:uLnTx/>
                <a:uFillTx/>
                <a:latin typeface="Arial"/>
                <a:ea typeface="+mn-ea"/>
                <a:cs typeface="Times New Roman" pitchFamily="18" charset="0"/>
              </a:rPr>
              <a:t> </a:t>
            </a:r>
            <a:r>
              <a:rPr kumimoji="0" lang="en-US" sz="3600" b="1" i="0" u="sng" strike="noStrike" kern="1200" cap="none" spc="0" normalizeH="0" baseline="0" noProof="0" dirty="0" err="1">
                <a:ln>
                  <a:noFill/>
                </a:ln>
                <a:solidFill>
                  <a:srgbClr val="FF0000"/>
                </a:solidFill>
                <a:effectLst/>
                <a:uLnTx/>
                <a:uFillTx/>
                <a:latin typeface="Arial"/>
                <a:ea typeface="+mn-ea"/>
                <a:cs typeface="Times New Roman" pitchFamily="18" charset="0"/>
              </a:rPr>
              <a:t>gia</a:t>
            </a:r>
            <a:r>
              <a:rPr kumimoji="0" lang="en-US" sz="3600" b="1" i="0" u="sng" strike="noStrike" kern="1200" cap="none" spc="0" normalizeH="0" baseline="0" noProof="0" dirty="0">
                <a:ln>
                  <a:noFill/>
                </a:ln>
                <a:solidFill>
                  <a:srgbClr val="FF0000"/>
                </a:solidFill>
                <a:effectLst/>
                <a:uLnTx/>
                <a:uFillTx/>
                <a:latin typeface="Arial"/>
                <a:ea typeface="+mn-ea"/>
                <a:cs typeface="Times New Roman" pitchFamily="18" charset="0"/>
              </a:rPr>
              <a:t> </a:t>
            </a:r>
            <a:r>
              <a:rPr kumimoji="0" lang="en-US" sz="3600" b="1" i="0" u="sng" strike="noStrike" kern="1200" cap="none" spc="0" normalizeH="0" baseline="0" noProof="0" dirty="0" err="1">
                <a:ln>
                  <a:noFill/>
                </a:ln>
                <a:solidFill>
                  <a:srgbClr val="FF0000"/>
                </a:solidFill>
                <a:effectLst/>
                <a:uLnTx/>
                <a:uFillTx/>
                <a:latin typeface="Arial"/>
                <a:ea typeface="+mn-ea"/>
                <a:cs typeface="Times New Roman" pitchFamily="18" charset="0"/>
              </a:rPr>
              <a:t>đình</a:t>
            </a:r>
            <a:endParaRPr kumimoji="0" lang="en-US" sz="3600" b="1" i="0" u="sng" strike="noStrike" kern="1200" cap="none" spc="0" normalizeH="0" baseline="0" noProof="0" dirty="0">
              <a:ln>
                <a:noFill/>
              </a:ln>
              <a:solidFill>
                <a:srgbClr val="FF0000"/>
              </a:solidFill>
              <a:effectLst/>
              <a:uLnTx/>
              <a:uFillTx/>
              <a:latin typeface="Arial"/>
              <a:ea typeface="+mn-ea"/>
              <a:cs typeface="Times New Roman" pitchFamily="18" charset="0"/>
            </a:endParaRPr>
          </a:p>
        </p:txBody>
      </p:sp>
      <p:sp>
        <p:nvSpPr>
          <p:cNvPr id="15" name="Text Box 14"/>
          <p:cNvSpPr txBox="1">
            <a:spLocks noChangeArrowheads="1"/>
          </p:cNvSpPr>
          <p:nvPr/>
        </p:nvSpPr>
        <p:spPr bwMode="auto">
          <a:xfrm>
            <a:off x="3413919" y="1097280"/>
            <a:ext cx="10896600" cy="57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1452524"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CC"/>
                </a:solidFill>
                <a:effectLst>
                  <a:outerShdw blurRad="38100" dist="38100" dir="2700000" algn="tl">
                    <a:srgbClr val="000000">
                      <a:alpha val="43137"/>
                    </a:srgbClr>
                  </a:outerShdw>
                </a:effectLst>
                <a:uLnTx/>
                <a:uFillTx/>
                <a:latin typeface="Arial"/>
                <a:ea typeface="+mn-ea"/>
                <a:cs typeface="+mn-cs"/>
              </a:rPr>
              <a:t>Bài 2: </a:t>
            </a:r>
            <a:r>
              <a:rPr kumimoji="0" lang="en-US" sz="2800" b="1" i="0" u="none" strike="noStrike" kern="1200" cap="none" spc="0" normalizeH="0" baseline="0" noProof="0" dirty="0">
                <a:ln>
                  <a:noFill/>
                </a:ln>
                <a:solidFill>
                  <a:srgbClr val="0000CC"/>
                </a:solidFill>
                <a:effectLst>
                  <a:outerShdw blurRad="38100" dist="38100" dir="2700000" algn="tl">
                    <a:srgbClr val="000000">
                      <a:alpha val="43137"/>
                    </a:srgbClr>
                  </a:outerShdw>
                </a:effectLst>
                <a:uLnTx/>
                <a:uFillTx/>
                <a:latin typeface="Arial"/>
                <a:ea typeface="+mn-ea"/>
                <a:cs typeface="Times New Roman" pitchFamily="18" charset="0"/>
              </a:rPr>
              <a:t>MỘT SỐ NGÀY KỈ NIỆM, SỰ KIỆN CỦA GIA ĐÌNH (T2)</a:t>
            </a:r>
          </a:p>
        </p:txBody>
      </p:sp>
      <p:pic>
        <p:nvPicPr>
          <p:cNvPr id="13" name="Picture 12"/>
          <p:cNvPicPr>
            <a:picLocks noChangeAspect="1"/>
          </p:cNvPicPr>
          <p:nvPr/>
        </p:nvPicPr>
        <p:blipFill rotWithShape="1">
          <a:blip r:embed="rId3" cstate="print">
            <a:extLst>
              <a:ext uri="{28A0092B-C50C-407E-A947-70E740481C1C}">
                <a14:useLocalDpi xmlns:a14="http://schemas.microsoft.com/office/drawing/2010/main" val="0"/>
              </a:ext>
            </a:extLst>
          </a:blip>
          <a:srcRect l="13468" t="14999" r="49976" b="63333"/>
          <a:stretch/>
        </p:blipFill>
        <p:spPr>
          <a:xfrm>
            <a:off x="620710" y="2287359"/>
            <a:ext cx="7010400" cy="5289824"/>
          </a:xfrm>
          <a:prstGeom prst="rect">
            <a:avLst/>
          </a:prstGeom>
        </p:spPr>
      </p:pic>
      <p:sp>
        <p:nvSpPr>
          <p:cNvPr id="18" name="TextBox 17"/>
          <p:cNvSpPr txBox="1"/>
          <p:nvPr/>
        </p:nvSpPr>
        <p:spPr>
          <a:xfrm>
            <a:off x="593845" y="7772400"/>
            <a:ext cx="7517670" cy="1200329"/>
          </a:xfrm>
          <a:prstGeom prst="rect">
            <a:avLst/>
          </a:prstGeom>
          <a:noFill/>
        </p:spPr>
        <p:txBody>
          <a:bodyPr wrap="square" rtlCol="0">
            <a:spAutoFit/>
          </a:bodyPr>
          <a:lstStyle/>
          <a:p>
            <a:pPr algn="ctr" defTabSz="1452524" eaLnBrk="1" fontAlgn="auto" hangingPunct="1">
              <a:spcBef>
                <a:spcPts val="0"/>
              </a:spcBef>
              <a:spcAft>
                <a:spcPts val="0"/>
              </a:spcAft>
            </a:pPr>
            <a:r>
              <a:rPr lang="nl-NL" sz="3600" b="1" dirty="0">
                <a:solidFill>
                  <a:srgbClr val="0000CC"/>
                </a:solidFill>
                <a:latin typeface="Arial" panose="020B0604020202020204" pitchFamily="34" charset="0"/>
                <a:cs typeface="Arial" panose="020B0604020202020204" pitchFamily="34" charset="0"/>
              </a:rPr>
              <a:t>Bức tranh 1 là sự kiện lễ cưới của bố mẹ An. </a:t>
            </a:r>
            <a:endParaRPr lang="en-US" sz="3600" b="1" dirty="0">
              <a:solidFill>
                <a:srgbClr val="0000CC"/>
              </a:solidFill>
              <a:latin typeface="Arial" panose="020B0604020202020204" pitchFamily="34" charset="0"/>
              <a:cs typeface="Arial" panose="020B0604020202020204" pitchFamily="34" charset="0"/>
            </a:endParaRPr>
          </a:p>
        </p:txBody>
      </p:sp>
      <p:pic>
        <p:nvPicPr>
          <p:cNvPr id="23" name="Picture 22"/>
          <p:cNvPicPr>
            <a:picLocks noChangeAspect="1"/>
          </p:cNvPicPr>
          <p:nvPr/>
        </p:nvPicPr>
        <p:blipFill rotWithShape="1">
          <a:blip r:embed="rId3" cstate="print">
            <a:extLst>
              <a:ext uri="{28A0092B-C50C-407E-A947-70E740481C1C}">
                <a14:useLocalDpi xmlns:a14="http://schemas.microsoft.com/office/drawing/2010/main" val="0"/>
              </a:ext>
            </a:extLst>
          </a:blip>
          <a:srcRect l="51948" t="14167" r="11496" b="63569"/>
          <a:stretch/>
        </p:blipFill>
        <p:spPr>
          <a:xfrm>
            <a:off x="7868070" y="2348440"/>
            <a:ext cx="7238999" cy="5254655"/>
          </a:xfrm>
          <a:prstGeom prst="rect">
            <a:avLst/>
          </a:prstGeom>
        </p:spPr>
      </p:pic>
      <p:sp>
        <p:nvSpPr>
          <p:cNvPr id="24" name="TextBox 23"/>
          <p:cNvSpPr txBox="1"/>
          <p:nvPr/>
        </p:nvSpPr>
        <p:spPr>
          <a:xfrm>
            <a:off x="8003194" y="7640729"/>
            <a:ext cx="6968752" cy="1200329"/>
          </a:xfrm>
          <a:prstGeom prst="rect">
            <a:avLst/>
          </a:prstGeom>
          <a:noFill/>
        </p:spPr>
        <p:txBody>
          <a:bodyPr wrap="square" rtlCol="0">
            <a:spAutoFit/>
          </a:bodyPr>
          <a:lstStyle/>
          <a:p>
            <a:pPr algn="ctr" defTabSz="1452524" eaLnBrk="1" fontAlgn="auto" hangingPunct="1">
              <a:spcBef>
                <a:spcPts val="0"/>
              </a:spcBef>
              <a:spcAft>
                <a:spcPts val="0"/>
              </a:spcAft>
            </a:pPr>
            <a:r>
              <a:rPr lang="en-US" sz="3600" b="1" dirty="0">
                <a:solidFill>
                  <a:srgbClr val="0000CC"/>
                </a:solidFill>
                <a:latin typeface="Arial" panose="020B0604020202020204" pitchFamily="34" charset="0"/>
                <a:cs typeface="Arial" panose="020B0604020202020204" pitchFamily="34" charset="0"/>
              </a:rPr>
              <a:t>Tranh 2 là </a:t>
            </a:r>
            <a:r>
              <a:rPr lang="en-US" sz="3600" b="1" dirty="0" err="1">
                <a:solidFill>
                  <a:srgbClr val="0000CC"/>
                </a:solidFill>
                <a:latin typeface="Arial" panose="020B0604020202020204" pitchFamily="34" charset="0"/>
                <a:cs typeface="Arial" panose="020B0604020202020204" pitchFamily="34" charset="0"/>
              </a:rPr>
              <a:t>sự</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kiện</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bạn</a:t>
            </a:r>
            <a:r>
              <a:rPr lang="en-US" sz="3600" b="1" dirty="0">
                <a:solidFill>
                  <a:srgbClr val="0000CC"/>
                </a:solidFill>
                <a:latin typeface="Arial" panose="020B0604020202020204" pitchFamily="34" charset="0"/>
                <a:cs typeface="Arial" panose="020B0604020202020204" pitchFamily="34" charset="0"/>
              </a:rPr>
              <a:t> An </a:t>
            </a:r>
            <a:r>
              <a:rPr lang="en-US" sz="3600" b="1" dirty="0" err="1">
                <a:solidFill>
                  <a:srgbClr val="0000CC"/>
                </a:solidFill>
                <a:latin typeface="Arial" panose="020B0604020202020204" pitchFamily="34" charset="0"/>
                <a:cs typeface="Arial" panose="020B0604020202020204" pitchFamily="34" charset="0"/>
              </a:rPr>
              <a:t>chào</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đời</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và</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bố</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mẹ</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đặt</a:t>
            </a:r>
            <a:r>
              <a:rPr lang="en-US" sz="3600" b="1" dirty="0">
                <a:solidFill>
                  <a:srgbClr val="0000CC"/>
                </a:solidFill>
                <a:latin typeface="Arial" panose="020B0604020202020204" pitchFamily="34" charset="0"/>
                <a:cs typeface="Arial" panose="020B0604020202020204" pitchFamily="34" charset="0"/>
              </a:rPr>
              <a:t> tên </a:t>
            </a:r>
            <a:r>
              <a:rPr lang="en-US" sz="3600" b="1" dirty="0" err="1">
                <a:solidFill>
                  <a:srgbClr val="0000CC"/>
                </a:solidFill>
                <a:latin typeface="Arial" panose="020B0604020202020204" pitchFamily="34" charset="0"/>
                <a:cs typeface="Arial" panose="020B0604020202020204" pitchFamily="34" charset="0"/>
              </a:rPr>
              <a:t>cho</a:t>
            </a:r>
            <a:r>
              <a:rPr lang="en-US" sz="3600" b="1" dirty="0">
                <a:solidFill>
                  <a:srgbClr val="0000CC"/>
                </a:solidFill>
                <a:latin typeface="Arial" panose="020B0604020202020204" pitchFamily="34" charset="0"/>
                <a:cs typeface="Arial" panose="020B0604020202020204" pitchFamily="34" charset="0"/>
              </a:rPr>
              <a:t> An.</a:t>
            </a:r>
          </a:p>
        </p:txBody>
      </p:sp>
    </p:spTree>
    <p:extLst>
      <p:ext uri="{BB962C8B-B14F-4D97-AF65-F5344CB8AC3E}">
        <p14:creationId xmlns:p14="http://schemas.microsoft.com/office/powerpoint/2010/main" val="2093665279"/>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 calcmode="lin" valueType="num">
                                      <p:cBhvr>
                                        <p:cTn id="17" dur="1000" fill="hold"/>
                                        <p:tgtEl>
                                          <p:spTgt spid="18"/>
                                        </p:tgtEl>
                                        <p:attrNameLst>
                                          <p:attrName>ppt_w</p:attrName>
                                        </p:attrNameLst>
                                      </p:cBhvr>
                                      <p:tavLst>
                                        <p:tav tm="0">
                                          <p:val>
                                            <p:fltVal val="0"/>
                                          </p:val>
                                        </p:tav>
                                        <p:tav tm="100000">
                                          <p:val>
                                            <p:strVal val="#ppt_w"/>
                                          </p:val>
                                        </p:tav>
                                      </p:tavLst>
                                    </p:anim>
                                    <p:anim calcmode="lin" valueType="num">
                                      <p:cBhvr>
                                        <p:cTn id="18" dur="1000" fill="hold"/>
                                        <p:tgtEl>
                                          <p:spTgt spid="18"/>
                                        </p:tgtEl>
                                        <p:attrNameLst>
                                          <p:attrName>ppt_h</p:attrName>
                                        </p:attrNameLst>
                                      </p:cBhvr>
                                      <p:tavLst>
                                        <p:tav tm="0">
                                          <p:val>
                                            <p:fltVal val="0"/>
                                          </p:val>
                                        </p:tav>
                                        <p:tav tm="100000">
                                          <p:val>
                                            <p:strVal val="#ppt_h"/>
                                          </p:val>
                                        </p:tav>
                                      </p:tavLst>
                                    </p:anim>
                                    <p:anim calcmode="lin" valueType="num">
                                      <p:cBhvr>
                                        <p:cTn id="19" dur="1000" fill="hold"/>
                                        <p:tgtEl>
                                          <p:spTgt spid="18"/>
                                        </p:tgtEl>
                                        <p:attrNameLst>
                                          <p:attrName>style.rotation</p:attrName>
                                        </p:attrNameLst>
                                      </p:cBhvr>
                                      <p:tavLst>
                                        <p:tav tm="0">
                                          <p:val>
                                            <p:fltVal val="90"/>
                                          </p:val>
                                        </p:tav>
                                        <p:tav tm="100000">
                                          <p:val>
                                            <p:fltVal val="0"/>
                                          </p:val>
                                        </p:tav>
                                      </p:tavLst>
                                    </p:anim>
                                    <p:animEffect transition="in" filter="fade">
                                      <p:cBhvr>
                                        <p:cTn id="20" dur="1000"/>
                                        <p:tgtEl>
                                          <p:spTgt spid="18"/>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3"/>
                                        </p:tgtEl>
                                        <p:attrNameLst>
                                          <p:attrName>style.visibility</p:attrName>
                                        </p:attrNameLst>
                                      </p:cBhvr>
                                      <p:to>
                                        <p:strVal val="visible"/>
                                      </p:to>
                                    </p:set>
                                    <p:anim calcmode="lin" valueType="num">
                                      <p:cBhvr additive="base">
                                        <p:cTn id="25" dur="500" fill="hold"/>
                                        <p:tgtEl>
                                          <p:spTgt spid="23"/>
                                        </p:tgtEl>
                                        <p:attrNameLst>
                                          <p:attrName>ppt_x</p:attrName>
                                        </p:attrNameLst>
                                      </p:cBhvr>
                                      <p:tavLst>
                                        <p:tav tm="0">
                                          <p:val>
                                            <p:strVal val="#ppt_x"/>
                                          </p:val>
                                        </p:tav>
                                        <p:tav tm="100000">
                                          <p:val>
                                            <p:strVal val="#ppt_x"/>
                                          </p:val>
                                        </p:tav>
                                      </p:tavLst>
                                    </p:anim>
                                    <p:anim calcmode="lin" valueType="num">
                                      <p:cBhvr additive="base">
                                        <p:cTn id="26"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1" presetClass="entr" presetSubtype="1" fill="hold" grpId="0" nodeType="clickEffect">
                                  <p:stCondLst>
                                    <p:cond delay="0"/>
                                  </p:stCondLst>
                                  <p:childTnLst>
                                    <p:set>
                                      <p:cBhvr>
                                        <p:cTn id="30" dur="1" fill="hold">
                                          <p:stCondLst>
                                            <p:cond delay="0"/>
                                          </p:stCondLst>
                                        </p:cTn>
                                        <p:tgtEl>
                                          <p:spTgt spid="24"/>
                                        </p:tgtEl>
                                        <p:attrNameLst>
                                          <p:attrName>style.visibility</p:attrName>
                                        </p:attrNameLst>
                                      </p:cBhvr>
                                      <p:to>
                                        <p:strVal val="visible"/>
                                      </p:to>
                                    </p:set>
                                    <p:animEffect transition="in" filter="wheel(1)">
                                      <p:cBhvr>
                                        <p:cTn id="31" dur="2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8" grpId="0"/>
      <p:bldP spid="24"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6" name="Group 25"/>
          <p:cNvGrpSpPr/>
          <p:nvPr/>
        </p:nvGrpSpPr>
        <p:grpSpPr>
          <a:xfrm>
            <a:off x="5225331" y="-110970"/>
            <a:ext cx="6276077" cy="994830"/>
            <a:chOff x="5063633" y="164812"/>
            <a:chExt cx="6170180" cy="994830"/>
          </a:xfrm>
        </p:grpSpPr>
        <p:grpSp>
          <p:nvGrpSpPr>
            <p:cNvPr id="27" name="Group 26"/>
            <p:cNvGrpSpPr/>
            <p:nvPr/>
          </p:nvGrpSpPr>
          <p:grpSpPr>
            <a:xfrm>
              <a:off x="5063633" y="164812"/>
              <a:ext cx="6170180" cy="994830"/>
              <a:chOff x="5063633" y="164812"/>
              <a:chExt cx="6170180" cy="994830"/>
            </a:xfrm>
          </p:grpSpPr>
          <p:sp>
            <p:nvSpPr>
              <p:cNvPr id="29" name="TextBox 28"/>
              <p:cNvSpPr txBox="1"/>
              <p:nvPr/>
            </p:nvSpPr>
            <p:spPr>
              <a:xfrm>
                <a:off x="5063633" y="164812"/>
                <a:ext cx="6170180" cy="553998"/>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000" b="0" i="0" u="none" strike="noStrike" kern="1200" cap="none" spc="0" normalizeH="0" baseline="0" noProof="0" dirty="0" err="1">
                    <a:ln>
                      <a:noFill/>
                    </a:ln>
                    <a:solidFill>
                      <a:srgbClr val="0000CC"/>
                    </a:solidFill>
                    <a:effectLst/>
                    <a:uLnTx/>
                    <a:uFillTx/>
                    <a:latin typeface="Arial"/>
                    <a:ea typeface="+mn-ea"/>
                    <a:cs typeface="Times New Roman" pitchFamily="18" charset="0"/>
                  </a:rPr>
                  <a:t>Thứ</a:t>
                </a:r>
                <a:r>
                  <a:rPr kumimoji="0" lang="en-US" sz="3000" b="0" i="0" u="none" strike="noStrike" kern="1200" cap="none" spc="0" normalizeH="0" baseline="0" noProof="0" dirty="0">
                    <a:ln>
                      <a:noFill/>
                    </a:ln>
                    <a:solidFill>
                      <a:srgbClr val="0000CC"/>
                    </a:solidFill>
                    <a:effectLst/>
                    <a:uLnTx/>
                    <a:uFillTx/>
                    <a:latin typeface="Arial"/>
                    <a:ea typeface="+mn-ea"/>
                    <a:cs typeface="Times New Roman" pitchFamily="18" charset="0"/>
                  </a:rPr>
                  <a:t>……</a:t>
                </a:r>
                <a:r>
                  <a:rPr kumimoji="0" lang="en-US" sz="3000" b="0" i="0" u="none" strike="noStrike" kern="1200" cap="none" spc="0" normalizeH="0" baseline="0" noProof="0" dirty="0" err="1">
                    <a:ln>
                      <a:noFill/>
                    </a:ln>
                    <a:solidFill>
                      <a:srgbClr val="0000CC"/>
                    </a:solidFill>
                    <a:effectLst/>
                    <a:uLnTx/>
                    <a:uFillTx/>
                    <a:latin typeface="Arial"/>
                    <a:ea typeface="+mn-ea"/>
                    <a:cs typeface="Times New Roman" pitchFamily="18" charset="0"/>
                  </a:rPr>
                  <a:t>ngày</a:t>
                </a:r>
                <a:r>
                  <a:rPr kumimoji="0" lang="en-US" sz="3000" b="0" i="0" u="none" strike="noStrike" kern="1200" cap="none" spc="0" normalizeH="0" baseline="0" noProof="0" dirty="0">
                    <a:ln>
                      <a:noFill/>
                    </a:ln>
                    <a:solidFill>
                      <a:srgbClr val="0000CC"/>
                    </a:solidFill>
                    <a:effectLst/>
                    <a:uLnTx/>
                    <a:uFillTx/>
                    <a:latin typeface="Arial"/>
                    <a:ea typeface="+mn-ea"/>
                    <a:cs typeface="Times New Roman" pitchFamily="18" charset="0"/>
                  </a:rPr>
                  <a:t>…..</a:t>
                </a:r>
                <a:r>
                  <a:rPr kumimoji="0" lang="en-US" sz="3000" b="0" i="0" u="none" strike="noStrike" kern="1200" cap="none" spc="0" normalizeH="0" baseline="0" noProof="0" dirty="0" err="1">
                    <a:ln>
                      <a:noFill/>
                    </a:ln>
                    <a:solidFill>
                      <a:srgbClr val="0000CC"/>
                    </a:solidFill>
                    <a:effectLst/>
                    <a:uLnTx/>
                    <a:uFillTx/>
                    <a:latin typeface="Arial"/>
                    <a:ea typeface="+mn-ea"/>
                    <a:cs typeface="Times New Roman" pitchFamily="18" charset="0"/>
                  </a:rPr>
                  <a:t>tháng</a:t>
                </a:r>
                <a:r>
                  <a:rPr kumimoji="0" lang="en-US" sz="3000" b="0" i="0" u="none" strike="noStrike" kern="1200" cap="none" spc="0" normalizeH="0" baseline="0" noProof="0" dirty="0">
                    <a:ln>
                      <a:noFill/>
                    </a:ln>
                    <a:solidFill>
                      <a:srgbClr val="0000CC"/>
                    </a:solidFill>
                    <a:effectLst/>
                    <a:uLnTx/>
                    <a:uFillTx/>
                    <a:latin typeface="Arial"/>
                    <a:ea typeface="+mn-ea"/>
                    <a:cs typeface="Times New Roman" pitchFamily="18" charset="0"/>
                  </a:rPr>
                  <a:t>…..</a:t>
                </a:r>
                <a:r>
                  <a:rPr kumimoji="0" lang="en-US" sz="3000" b="0" i="0" u="none" strike="noStrike" kern="1200" cap="none" spc="0" normalizeH="0" baseline="0" noProof="0" dirty="0" err="1">
                    <a:ln>
                      <a:noFill/>
                    </a:ln>
                    <a:solidFill>
                      <a:srgbClr val="0000CC"/>
                    </a:solidFill>
                    <a:effectLst/>
                    <a:uLnTx/>
                    <a:uFillTx/>
                    <a:latin typeface="Arial"/>
                    <a:ea typeface="+mn-ea"/>
                    <a:cs typeface="Times New Roman" pitchFamily="18" charset="0"/>
                  </a:rPr>
                  <a:t>năm</a:t>
                </a:r>
                <a:r>
                  <a:rPr kumimoji="0" lang="en-US" sz="3000" b="0" i="0" u="none" strike="noStrike" kern="1200" cap="none" spc="0" normalizeH="0" baseline="0" noProof="0" dirty="0">
                    <a:ln>
                      <a:noFill/>
                    </a:ln>
                    <a:solidFill>
                      <a:srgbClr val="0000CC"/>
                    </a:solidFill>
                    <a:effectLst/>
                    <a:uLnTx/>
                    <a:uFillTx/>
                    <a:latin typeface="Arial"/>
                    <a:ea typeface="+mn-ea"/>
                    <a:cs typeface="Times New Roman" pitchFamily="18" charset="0"/>
                  </a:rPr>
                  <a:t>…….</a:t>
                </a:r>
              </a:p>
            </p:txBody>
          </p:sp>
          <p:sp>
            <p:nvSpPr>
              <p:cNvPr id="30" name="TextBox 29"/>
              <p:cNvSpPr txBox="1"/>
              <p:nvPr/>
            </p:nvSpPr>
            <p:spPr>
              <a:xfrm>
                <a:off x="5993302" y="636422"/>
                <a:ext cx="3907046" cy="523220"/>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a:ln>
                      <a:noFill/>
                    </a:ln>
                    <a:solidFill>
                      <a:srgbClr val="FF0066"/>
                    </a:solidFill>
                    <a:effectLst/>
                    <a:uLnTx/>
                    <a:uFillTx/>
                    <a:latin typeface="Arial"/>
                    <a:ea typeface="+mn-ea"/>
                    <a:cs typeface="Times New Roman" pitchFamily="18" charset="0"/>
                  </a:rPr>
                  <a:t>TỰ NHIÊN VÀ XÃ HỘI</a:t>
                </a:r>
              </a:p>
            </p:txBody>
          </p:sp>
        </p:grpSp>
        <p:cxnSp>
          <p:nvCxnSpPr>
            <p:cNvPr id="28" name="Straight Connector 27"/>
            <p:cNvCxnSpPr/>
            <p:nvPr/>
          </p:nvCxnSpPr>
          <p:spPr>
            <a:xfrm>
              <a:off x="6143131" y="1136154"/>
              <a:ext cx="3595885"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10" name="Rectangle 9"/>
          <p:cNvSpPr/>
          <p:nvPr/>
        </p:nvSpPr>
        <p:spPr>
          <a:xfrm>
            <a:off x="558286" y="1324692"/>
            <a:ext cx="9422670" cy="646331"/>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600" b="1" i="0" u="sng" strike="noStrike" kern="1200" cap="none" spc="0" normalizeH="0" baseline="0" noProof="0" dirty="0">
                <a:ln>
                  <a:noFill/>
                </a:ln>
                <a:solidFill>
                  <a:srgbClr val="FF0000"/>
                </a:solidFill>
                <a:effectLst/>
                <a:uLnTx/>
                <a:uFillTx/>
                <a:latin typeface="Arial"/>
                <a:ea typeface="+mn-ea"/>
                <a:cs typeface="Times New Roman" pitchFamily="18" charset="0"/>
              </a:rPr>
              <a:t>1. Tìm </a:t>
            </a:r>
            <a:r>
              <a:rPr kumimoji="0" lang="en-US" sz="3600" b="1" i="0" u="sng" strike="noStrike" kern="1200" cap="none" spc="0" normalizeH="0" baseline="0" noProof="0" dirty="0" err="1">
                <a:ln>
                  <a:noFill/>
                </a:ln>
                <a:solidFill>
                  <a:srgbClr val="FF0000"/>
                </a:solidFill>
                <a:effectLst/>
                <a:uLnTx/>
                <a:uFillTx/>
                <a:latin typeface="Arial"/>
                <a:ea typeface="+mn-ea"/>
                <a:cs typeface="Times New Roman" pitchFamily="18" charset="0"/>
              </a:rPr>
              <a:t>hiểu</a:t>
            </a:r>
            <a:r>
              <a:rPr kumimoji="0" lang="en-US" sz="3600" b="1" i="0" u="sng" strike="noStrike" kern="1200" cap="none" spc="0" normalizeH="0" baseline="0" noProof="0" dirty="0">
                <a:ln>
                  <a:noFill/>
                </a:ln>
                <a:solidFill>
                  <a:srgbClr val="FF0000"/>
                </a:solidFill>
                <a:effectLst/>
                <a:uLnTx/>
                <a:uFillTx/>
                <a:latin typeface="Arial"/>
                <a:ea typeface="+mn-ea"/>
                <a:cs typeface="Times New Roman" pitchFamily="18" charset="0"/>
              </a:rPr>
              <a:t> </a:t>
            </a:r>
            <a:r>
              <a:rPr kumimoji="0" lang="en-US" sz="3600" b="1" i="0" u="sng" strike="noStrike" kern="1200" cap="none" spc="0" normalizeH="0" baseline="0" noProof="0" dirty="0" err="1">
                <a:ln>
                  <a:noFill/>
                </a:ln>
                <a:solidFill>
                  <a:srgbClr val="FF0000"/>
                </a:solidFill>
                <a:effectLst/>
                <a:uLnTx/>
                <a:uFillTx/>
                <a:latin typeface="Arial"/>
                <a:ea typeface="+mn-ea"/>
                <a:cs typeface="Times New Roman" pitchFamily="18" charset="0"/>
              </a:rPr>
              <a:t>về</a:t>
            </a:r>
            <a:r>
              <a:rPr kumimoji="0" lang="en-US" sz="3600" b="1" i="0" u="sng" strike="noStrike" kern="1200" cap="none" spc="0" normalizeH="0" baseline="0" noProof="0" dirty="0">
                <a:ln>
                  <a:noFill/>
                </a:ln>
                <a:solidFill>
                  <a:srgbClr val="FF0000"/>
                </a:solidFill>
                <a:effectLst/>
                <a:uLnTx/>
                <a:uFillTx/>
                <a:latin typeface="Arial"/>
                <a:ea typeface="+mn-ea"/>
                <a:cs typeface="Times New Roman" pitchFamily="18" charset="0"/>
              </a:rPr>
              <a:t> </a:t>
            </a:r>
            <a:r>
              <a:rPr kumimoji="0" lang="en-US" sz="3600" b="1" i="0" u="sng" strike="noStrike" kern="1200" cap="none" spc="0" normalizeH="0" baseline="0" noProof="0" dirty="0" err="1">
                <a:ln>
                  <a:noFill/>
                </a:ln>
                <a:solidFill>
                  <a:srgbClr val="FF0000"/>
                </a:solidFill>
                <a:effectLst/>
                <a:uLnTx/>
                <a:uFillTx/>
                <a:latin typeface="Arial"/>
                <a:ea typeface="+mn-ea"/>
                <a:cs typeface="Times New Roman" pitchFamily="18" charset="0"/>
              </a:rPr>
              <a:t>sư</a:t>
            </a:r>
            <a:r>
              <a:rPr kumimoji="0" lang="en-US" sz="3600" b="1" i="0" u="sng" strike="noStrike" kern="1200" cap="none" spc="0" normalizeH="0" baseline="0" noProof="0" dirty="0">
                <a:ln>
                  <a:noFill/>
                </a:ln>
                <a:solidFill>
                  <a:srgbClr val="FF0000"/>
                </a:solidFill>
                <a:effectLst/>
                <a:uLnTx/>
                <a:uFillTx/>
                <a:latin typeface="Arial"/>
                <a:ea typeface="+mn-ea"/>
                <a:cs typeface="Times New Roman" pitchFamily="18" charset="0"/>
              </a:rPr>
              <a:t> </a:t>
            </a:r>
            <a:r>
              <a:rPr kumimoji="0" lang="en-US" sz="3600" b="1" i="0" u="sng" strike="noStrike" kern="1200" cap="none" spc="0" normalizeH="0" baseline="0" noProof="0" dirty="0" err="1">
                <a:ln>
                  <a:noFill/>
                </a:ln>
                <a:solidFill>
                  <a:srgbClr val="FF0000"/>
                </a:solidFill>
                <a:effectLst/>
                <a:uLnTx/>
                <a:uFillTx/>
                <a:latin typeface="Arial"/>
                <a:ea typeface="+mn-ea"/>
                <a:cs typeface="Times New Roman" pitchFamily="18" charset="0"/>
              </a:rPr>
              <a:t>thay</a:t>
            </a:r>
            <a:r>
              <a:rPr kumimoji="0" lang="en-US" sz="3600" b="1" i="0" u="sng" strike="noStrike" kern="1200" cap="none" spc="0" normalizeH="0" baseline="0" noProof="0" dirty="0">
                <a:ln>
                  <a:noFill/>
                </a:ln>
                <a:solidFill>
                  <a:srgbClr val="FF0000"/>
                </a:solidFill>
                <a:effectLst/>
                <a:uLnTx/>
                <a:uFillTx/>
                <a:latin typeface="Arial"/>
                <a:ea typeface="+mn-ea"/>
                <a:cs typeface="Times New Roman" pitchFamily="18" charset="0"/>
              </a:rPr>
              <a:t> </a:t>
            </a:r>
            <a:r>
              <a:rPr kumimoji="0" lang="en-US" sz="3600" b="1" i="0" u="sng" strike="noStrike" kern="1200" cap="none" spc="0" normalizeH="0" baseline="0" noProof="0" dirty="0" err="1">
                <a:ln>
                  <a:noFill/>
                </a:ln>
                <a:solidFill>
                  <a:srgbClr val="FF0000"/>
                </a:solidFill>
                <a:effectLst/>
                <a:uLnTx/>
                <a:uFillTx/>
                <a:latin typeface="Arial"/>
                <a:ea typeface="+mn-ea"/>
                <a:cs typeface="Times New Roman" pitchFamily="18" charset="0"/>
              </a:rPr>
              <a:t>đổi</a:t>
            </a:r>
            <a:r>
              <a:rPr kumimoji="0" lang="en-US" sz="3600" b="1" i="0" u="sng" strike="noStrike" kern="1200" cap="none" spc="0" normalizeH="0" baseline="0" noProof="0" dirty="0">
                <a:ln>
                  <a:noFill/>
                </a:ln>
                <a:solidFill>
                  <a:srgbClr val="FF0000"/>
                </a:solidFill>
                <a:effectLst/>
                <a:uLnTx/>
                <a:uFillTx/>
                <a:latin typeface="Arial"/>
                <a:ea typeface="+mn-ea"/>
                <a:cs typeface="Times New Roman" pitchFamily="18" charset="0"/>
              </a:rPr>
              <a:t> </a:t>
            </a:r>
            <a:r>
              <a:rPr kumimoji="0" lang="en-US" sz="3600" b="1" i="0" u="sng" strike="noStrike" kern="1200" cap="none" spc="0" normalizeH="0" baseline="0" noProof="0" dirty="0" err="1">
                <a:ln>
                  <a:noFill/>
                </a:ln>
                <a:solidFill>
                  <a:srgbClr val="FF0000"/>
                </a:solidFill>
                <a:effectLst/>
                <a:uLnTx/>
                <a:uFillTx/>
                <a:latin typeface="Arial"/>
                <a:ea typeface="+mn-ea"/>
                <a:cs typeface="Times New Roman" pitchFamily="18" charset="0"/>
              </a:rPr>
              <a:t>của</a:t>
            </a:r>
            <a:r>
              <a:rPr kumimoji="0" lang="en-US" sz="3600" b="1" i="0" u="sng" strike="noStrike" kern="1200" cap="none" spc="0" normalizeH="0" baseline="0" noProof="0" dirty="0">
                <a:ln>
                  <a:noFill/>
                </a:ln>
                <a:solidFill>
                  <a:srgbClr val="FF0000"/>
                </a:solidFill>
                <a:effectLst/>
                <a:uLnTx/>
                <a:uFillTx/>
                <a:latin typeface="Arial"/>
                <a:ea typeface="+mn-ea"/>
                <a:cs typeface="Times New Roman" pitchFamily="18" charset="0"/>
              </a:rPr>
              <a:t> </a:t>
            </a:r>
            <a:r>
              <a:rPr kumimoji="0" lang="en-US" sz="3600" b="1" i="0" u="sng" strike="noStrike" kern="1200" cap="none" spc="0" normalizeH="0" baseline="0" noProof="0" dirty="0" err="1">
                <a:ln>
                  <a:noFill/>
                </a:ln>
                <a:solidFill>
                  <a:srgbClr val="FF0000"/>
                </a:solidFill>
                <a:effectLst/>
                <a:uLnTx/>
                <a:uFillTx/>
                <a:latin typeface="Arial"/>
                <a:ea typeface="+mn-ea"/>
                <a:cs typeface="Times New Roman" pitchFamily="18" charset="0"/>
              </a:rPr>
              <a:t>gia</a:t>
            </a:r>
            <a:r>
              <a:rPr kumimoji="0" lang="en-US" sz="3600" b="1" i="0" u="sng" strike="noStrike" kern="1200" cap="none" spc="0" normalizeH="0" baseline="0" noProof="0" dirty="0">
                <a:ln>
                  <a:noFill/>
                </a:ln>
                <a:solidFill>
                  <a:srgbClr val="FF0000"/>
                </a:solidFill>
                <a:effectLst/>
                <a:uLnTx/>
                <a:uFillTx/>
                <a:latin typeface="Arial"/>
                <a:ea typeface="+mn-ea"/>
                <a:cs typeface="Times New Roman" pitchFamily="18" charset="0"/>
              </a:rPr>
              <a:t> </a:t>
            </a:r>
            <a:r>
              <a:rPr kumimoji="0" lang="en-US" sz="3600" b="1" i="0" u="sng" strike="noStrike" kern="1200" cap="none" spc="0" normalizeH="0" baseline="0" noProof="0" dirty="0" err="1">
                <a:ln>
                  <a:noFill/>
                </a:ln>
                <a:solidFill>
                  <a:srgbClr val="FF0000"/>
                </a:solidFill>
                <a:effectLst/>
                <a:uLnTx/>
                <a:uFillTx/>
                <a:latin typeface="Arial"/>
                <a:ea typeface="+mn-ea"/>
                <a:cs typeface="Times New Roman" pitchFamily="18" charset="0"/>
              </a:rPr>
              <a:t>đình</a:t>
            </a:r>
            <a:endParaRPr kumimoji="0" lang="en-US" sz="3600" b="1" i="0" u="sng" strike="noStrike" kern="1200" cap="none" spc="0" normalizeH="0" baseline="0" noProof="0" dirty="0">
              <a:ln>
                <a:noFill/>
              </a:ln>
              <a:solidFill>
                <a:srgbClr val="FF0000"/>
              </a:solidFill>
              <a:effectLst/>
              <a:uLnTx/>
              <a:uFillTx/>
              <a:latin typeface="Arial"/>
              <a:ea typeface="+mn-ea"/>
              <a:cs typeface="Times New Roman" pitchFamily="18" charset="0"/>
            </a:endParaRPr>
          </a:p>
        </p:txBody>
      </p:sp>
      <p:sp>
        <p:nvSpPr>
          <p:cNvPr id="15" name="Text Box 14"/>
          <p:cNvSpPr txBox="1">
            <a:spLocks noChangeArrowheads="1"/>
          </p:cNvSpPr>
          <p:nvPr/>
        </p:nvSpPr>
        <p:spPr bwMode="auto">
          <a:xfrm>
            <a:off x="3413919" y="883860"/>
            <a:ext cx="10896600" cy="57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1452524"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CC"/>
                </a:solidFill>
                <a:effectLst>
                  <a:outerShdw blurRad="38100" dist="38100" dir="2700000" algn="tl">
                    <a:srgbClr val="000000">
                      <a:alpha val="43137"/>
                    </a:srgbClr>
                  </a:outerShdw>
                </a:effectLst>
                <a:uLnTx/>
                <a:uFillTx/>
                <a:latin typeface="Arial"/>
                <a:ea typeface="+mn-ea"/>
                <a:cs typeface="+mn-cs"/>
              </a:rPr>
              <a:t>Bài 2: </a:t>
            </a:r>
            <a:r>
              <a:rPr kumimoji="0" lang="en-US" sz="2800" b="1" i="0" u="none" strike="noStrike" kern="1200" cap="none" spc="0" normalizeH="0" baseline="0" noProof="0" dirty="0">
                <a:ln>
                  <a:noFill/>
                </a:ln>
                <a:solidFill>
                  <a:srgbClr val="0000CC"/>
                </a:solidFill>
                <a:effectLst>
                  <a:outerShdw blurRad="38100" dist="38100" dir="2700000" algn="tl">
                    <a:srgbClr val="000000">
                      <a:alpha val="43137"/>
                    </a:srgbClr>
                  </a:outerShdw>
                </a:effectLst>
                <a:uLnTx/>
                <a:uFillTx/>
                <a:latin typeface="Arial"/>
                <a:ea typeface="+mn-ea"/>
                <a:cs typeface="Times New Roman" pitchFamily="18" charset="0"/>
              </a:rPr>
              <a:t>MỘT SỐ NGÀY KỈ NIỆM, SỰ KIỆN CỦA GIA ĐÌNH (T2)</a:t>
            </a:r>
          </a:p>
        </p:txBody>
      </p:sp>
      <p:pic>
        <p:nvPicPr>
          <p:cNvPr id="23" name="Picture 22"/>
          <p:cNvPicPr>
            <a:picLocks noChangeAspect="1"/>
          </p:cNvPicPr>
          <p:nvPr/>
        </p:nvPicPr>
        <p:blipFill rotWithShape="1">
          <a:blip r:embed="rId3" cstate="print">
            <a:extLst>
              <a:ext uri="{28A0092B-C50C-407E-A947-70E740481C1C}">
                <a14:useLocalDpi xmlns:a14="http://schemas.microsoft.com/office/drawing/2010/main" val="0"/>
              </a:ext>
            </a:extLst>
          </a:blip>
          <a:srcRect l="13443" t="40000" r="50001" b="35001"/>
          <a:stretch/>
        </p:blipFill>
        <p:spPr>
          <a:xfrm>
            <a:off x="1041830" y="2005934"/>
            <a:ext cx="4495800" cy="5180114"/>
          </a:xfrm>
          <a:prstGeom prst="rect">
            <a:avLst/>
          </a:prstGeom>
        </p:spPr>
      </p:pic>
      <p:pic>
        <p:nvPicPr>
          <p:cNvPr id="24" name="Picture 23"/>
          <p:cNvPicPr>
            <a:picLocks noChangeAspect="1"/>
          </p:cNvPicPr>
          <p:nvPr/>
        </p:nvPicPr>
        <p:blipFill rotWithShape="1">
          <a:blip r:embed="rId3" cstate="print">
            <a:extLst>
              <a:ext uri="{28A0092B-C50C-407E-A947-70E740481C1C}">
                <a14:useLocalDpi xmlns:a14="http://schemas.microsoft.com/office/drawing/2010/main" val="0"/>
              </a:ext>
            </a:extLst>
          </a:blip>
          <a:srcRect l="52885" t="39166" r="10559" b="35000"/>
          <a:stretch/>
        </p:blipFill>
        <p:spPr>
          <a:xfrm>
            <a:off x="5794926" y="1886678"/>
            <a:ext cx="5143927" cy="5217057"/>
          </a:xfrm>
          <a:prstGeom prst="rect">
            <a:avLst/>
          </a:prstGeom>
        </p:spPr>
      </p:pic>
      <p:sp>
        <p:nvSpPr>
          <p:cNvPr id="25" name="TextBox 24"/>
          <p:cNvSpPr txBox="1"/>
          <p:nvPr/>
        </p:nvSpPr>
        <p:spPr>
          <a:xfrm>
            <a:off x="860733" y="6933119"/>
            <a:ext cx="4724400" cy="1754326"/>
          </a:xfrm>
          <a:prstGeom prst="rect">
            <a:avLst/>
          </a:prstGeom>
          <a:noFill/>
        </p:spPr>
        <p:txBody>
          <a:bodyPr wrap="square" rtlCol="0">
            <a:spAutoFit/>
          </a:bodyPr>
          <a:lstStyle/>
          <a:p>
            <a:pPr algn="ctr" defTabSz="1452524" eaLnBrk="1" fontAlgn="auto" hangingPunct="1">
              <a:spcBef>
                <a:spcPts val="0"/>
              </a:spcBef>
              <a:spcAft>
                <a:spcPts val="0"/>
              </a:spcAft>
            </a:pPr>
            <a:r>
              <a:rPr lang="en-US" sz="3600" b="1" dirty="0" err="1">
                <a:solidFill>
                  <a:srgbClr val="0000CC"/>
                </a:solidFill>
                <a:latin typeface="Arial" panose="020B0604020202020204" pitchFamily="34" charset="0"/>
                <a:cs typeface="Arial" panose="020B0604020202020204" pitchFamily="34" charset="0"/>
              </a:rPr>
              <a:t>Tranh</a:t>
            </a:r>
            <a:r>
              <a:rPr lang="en-US" sz="3600" b="1" dirty="0">
                <a:solidFill>
                  <a:srgbClr val="0000CC"/>
                </a:solidFill>
                <a:latin typeface="Arial" panose="020B0604020202020204" pitchFamily="34" charset="0"/>
                <a:cs typeface="Arial" panose="020B0604020202020204" pitchFamily="34" charset="0"/>
              </a:rPr>
              <a:t> 3 </a:t>
            </a:r>
            <a:r>
              <a:rPr lang="en-US" sz="3600" b="1" dirty="0" err="1">
                <a:solidFill>
                  <a:srgbClr val="0000CC"/>
                </a:solidFill>
                <a:latin typeface="Arial" panose="020B0604020202020204" pitchFamily="34" charset="0"/>
                <a:cs typeface="Arial" panose="020B0604020202020204" pitchFamily="34" charset="0"/>
              </a:rPr>
              <a:t>là</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sự</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kiện</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mẹ</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sinh</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em</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bé</a:t>
            </a:r>
            <a:r>
              <a:rPr lang="en-US" sz="3600" b="1" dirty="0">
                <a:solidFill>
                  <a:srgbClr val="0000CC"/>
                </a:solidFill>
                <a:latin typeface="Arial" panose="020B0604020202020204" pitchFamily="34" charset="0"/>
                <a:cs typeface="Arial" panose="020B0604020202020204" pitchFamily="34" charset="0"/>
              </a:rPr>
              <a:t>, An </a:t>
            </a:r>
            <a:r>
              <a:rPr lang="en-US" sz="3600" b="1" dirty="0" err="1">
                <a:solidFill>
                  <a:srgbClr val="0000CC"/>
                </a:solidFill>
                <a:latin typeface="Arial" panose="020B0604020202020204" pitchFamily="34" charset="0"/>
                <a:cs typeface="Arial" panose="020B0604020202020204" pitchFamily="34" charset="0"/>
              </a:rPr>
              <a:t>có</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thêm</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em</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gái</a:t>
            </a:r>
            <a:r>
              <a:rPr lang="en-US" sz="3600" b="1" dirty="0">
                <a:solidFill>
                  <a:srgbClr val="0000CC"/>
                </a:solidFill>
                <a:latin typeface="Arial" panose="020B0604020202020204" pitchFamily="34" charset="0"/>
                <a:cs typeface="Arial" panose="020B0604020202020204" pitchFamily="34" charset="0"/>
              </a:rPr>
              <a:t>.</a:t>
            </a:r>
          </a:p>
        </p:txBody>
      </p:sp>
      <p:pic>
        <p:nvPicPr>
          <p:cNvPr id="31" name="Picture 30"/>
          <p:cNvPicPr>
            <a:picLocks noChangeAspect="1"/>
          </p:cNvPicPr>
          <p:nvPr/>
        </p:nvPicPr>
        <p:blipFill rotWithShape="1">
          <a:blip r:embed="rId3" cstate="print">
            <a:extLst>
              <a:ext uri="{28A0092B-C50C-407E-A947-70E740481C1C}">
                <a14:useLocalDpi xmlns:a14="http://schemas.microsoft.com/office/drawing/2010/main" val="0"/>
              </a:ext>
            </a:extLst>
          </a:blip>
          <a:srcRect l="31722" t="65000" r="33646"/>
          <a:stretch/>
        </p:blipFill>
        <p:spPr>
          <a:xfrm>
            <a:off x="10805319" y="2458421"/>
            <a:ext cx="5105400" cy="4561462"/>
          </a:xfrm>
          <a:prstGeom prst="rect">
            <a:avLst/>
          </a:prstGeom>
        </p:spPr>
      </p:pic>
      <p:sp>
        <p:nvSpPr>
          <p:cNvPr id="32" name="TextBox 31"/>
          <p:cNvSpPr txBox="1"/>
          <p:nvPr/>
        </p:nvSpPr>
        <p:spPr>
          <a:xfrm>
            <a:off x="5494212" y="6968030"/>
            <a:ext cx="5363111" cy="1754326"/>
          </a:xfrm>
          <a:prstGeom prst="rect">
            <a:avLst/>
          </a:prstGeom>
          <a:noFill/>
        </p:spPr>
        <p:txBody>
          <a:bodyPr wrap="square" rtlCol="0">
            <a:spAutoFit/>
          </a:bodyPr>
          <a:lstStyle/>
          <a:p>
            <a:pPr algn="ctr" defTabSz="1452524" eaLnBrk="1" fontAlgn="auto" hangingPunct="1">
              <a:spcBef>
                <a:spcPts val="0"/>
              </a:spcBef>
              <a:spcAft>
                <a:spcPts val="0"/>
              </a:spcAft>
            </a:pPr>
            <a:r>
              <a:rPr lang="en-US" sz="3600" b="1" dirty="0" err="1">
                <a:solidFill>
                  <a:srgbClr val="0000CC"/>
                </a:solidFill>
                <a:latin typeface="Arial" panose="020B0604020202020204" pitchFamily="34" charset="0"/>
                <a:cs typeface="Arial" panose="020B0604020202020204" pitchFamily="34" charset="0"/>
              </a:rPr>
              <a:t>Tranh</a:t>
            </a:r>
            <a:r>
              <a:rPr lang="en-US" sz="3600" b="1" dirty="0">
                <a:solidFill>
                  <a:srgbClr val="0000CC"/>
                </a:solidFill>
                <a:latin typeface="Arial" panose="020B0604020202020204" pitchFamily="34" charset="0"/>
                <a:cs typeface="Arial" panose="020B0604020202020204" pitchFamily="34" charset="0"/>
              </a:rPr>
              <a:t> 4 </a:t>
            </a:r>
            <a:r>
              <a:rPr lang="en-US" sz="3600" b="1" dirty="0" err="1">
                <a:solidFill>
                  <a:srgbClr val="0000CC"/>
                </a:solidFill>
                <a:latin typeface="Arial" panose="020B0604020202020204" pitchFamily="34" charset="0"/>
                <a:cs typeface="Arial" panose="020B0604020202020204" pitchFamily="34" charset="0"/>
              </a:rPr>
              <a:t>là</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sự</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kiện</a:t>
            </a:r>
            <a:r>
              <a:rPr lang="en-US" sz="3600" b="1" dirty="0">
                <a:solidFill>
                  <a:srgbClr val="0000CC"/>
                </a:solidFill>
                <a:latin typeface="Arial" panose="020B0604020202020204" pitchFamily="34" charset="0"/>
                <a:cs typeface="Arial" panose="020B0604020202020204" pitchFamily="34" charset="0"/>
              </a:rPr>
              <a:t> An </a:t>
            </a:r>
            <a:r>
              <a:rPr lang="en-US" sz="3600" b="1" dirty="0" err="1">
                <a:solidFill>
                  <a:srgbClr val="0000CC"/>
                </a:solidFill>
                <a:latin typeface="Arial" panose="020B0604020202020204" pitchFamily="34" charset="0"/>
                <a:cs typeface="Arial" panose="020B0604020202020204" pitchFamily="34" charset="0"/>
              </a:rPr>
              <a:t>bắt</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đầu</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vào</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cấp</a:t>
            </a:r>
            <a:r>
              <a:rPr lang="en-US" sz="3600" b="1" dirty="0">
                <a:solidFill>
                  <a:srgbClr val="0000CC"/>
                </a:solidFill>
                <a:latin typeface="Arial" panose="020B0604020202020204" pitchFamily="34" charset="0"/>
                <a:cs typeface="Arial" panose="020B0604020202020204" pitchFamily="34" charset="0"/>
              </a:rPr>
              <a:t> 1, </a:t>
            </a:r>
            <a:r>
              <a:rPr lang="en-US" sz="3600" b="1" dirty="0" err="1">
                <a:solidFill>
                  <a:srgbClr val="0000CC"/>
                </a:solidFill>
                <a:latin typeface="Arial" panose="020B0604020202020204" pitchFamily="34" charset="0"/>
                <a:cs typeface="Arial" panose="020B0604020202020204" pitchFamily="34" charset="0"/>
              </a:rPr>
              <a:t>bố</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đưa</a:t>
            </a:r>
            <a:r>
              <a:rPr lang="en-US" sz="3600" b="1" dirty="0">
                <a:solidFill>
                  <a:srgbClr val="0000CC"/>
                </a:solidFill>
                <a:latin typeface="Arial" panose="020B0604020202020204" pitchFamily="34" charset="0"/>
                <a:cs typeface="Arial" panose="020B0604020202020204" pitchFamily="34" charset="0"/>
              </a:rPr>
              <a:t> An </a:t>
            </a:r>
            <a:r>
              <a:rPr lang="en-US" sz="3600" b="1" dirty="0" err="1">
                <a:solidFill>
                  <a:srgbClr val="0000CC"/>
                </a:solidFill>
                <a:latin typeface="Arial" panose="020B0604020202020204" pitchFamily="34" charset="0"/>
                <a:cs typeface="Arial" panose="020B0604020202020204" pitchFamily="34" charset="0"/>
              </a:rPr>
              <a:t>đến</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trường</a:t>
            </a:r>
            <a:r>
              <a:rPr lang="en-US" sz="3600" b="1" dirty="0">
                <a:solidFill>
                  <a:srgbClr val="0000CC"/>
                </a:solidFill>
                <a:latin typeface="Arial" panose="020B0604020202020204" pitchFamily="34" charset="0"/>
                <a:cs typeface="Arial" panose="020B0604020202020204" pitchFamily="34" charset="0"/>
              </a:rPr>
              <a:t>.</a:t>
            </a:r>
          </a:p>
        </p:txBody>
      </p:sp>
      <p:sp>
        <p:nvSpPr>
          <p:cNvPr id="33" name="TextBox 32"/>
          <p:cNvSpPr txBox="1"/>
          <p:nvPr/>
        </p:nvSpPr>
        <p:spPr>
          <a:xfrm>
            <a:off x="10909328" y="6798315"/>
            <a:ext cx="4391791" cy="1754326"/>
          </a:xfrm>
          <a:prstGeom prst="rect">
            <a:avLst/>
          </a:prstGeom>
          <a:noFill/>
        </p:spPr>
        <p:txBody>
          <a:bodyPr wrap="square" rtlCol="0">
            <a:spAutoFit/>
          </a:bodyPr>
          <a:lstStyle/>
          <a:p>
            <a:pPr algn="ctr" defTabSz="1452524" eaLnBrk="1" fontAlgn="auto" hangingPunct="1">
              <a:spcBef>
                <a:spcPts val="0"/>
              </a:spcBef>
              <a:spcAft>
                <a:spcPts val="0"/>
              </a:spcAft>
            </a:pPr>
            <a:r>
              <a:rPr lang="en-US" sz="3600" b="1" dirty="0" err="1">
                <a:solidFill>
                  <a:srgbClr val="0000CC"/>
                </a:solidFill>
                <a:latin typeface="Arial" panose="020B0604020202020204" pitchFamily="34" charset="0"/>
                <a:cs typeface="Arial" panose="020B0604020202020204" pitchFamily="34" charset="0"/>
              </a:rPr>
              <a:t>Tranh</a:t>
            </a:r>
            <a:r>
              <a:rPr lang="en-US" sz="3600" b="1" dirty="0">
                <a:solidFill>
                  <a:srgbClr val="0000CC"/>
                </a:solidFill>
                <a:latin typeface="Arial" panose="020B0604020202020204" pitchFamily="34" charset="0"/>
                <a:cs typeface="Arial" panose="020B0604020202020204" pitchFamily="34" charset="0"/>
              </a:rPr>
              <a:t> 5 </a:t>
            </a:r>
            <a:r>
              <a:rPr lang="en-US" sz="3600" b="1" dirty="0" err="1">
                <a:solidFill>
                  <a:srgbClr val="0000CC"/>
                </a:solidFill>
                <a:latin typeface="Arial" panose="020B0604020202020204" pitchFamily="34" charset="0"/>
                <a:cs typeface="Arial" panose="020B0604020202020204" pitchFamily="34" charset="0"/>
              </a:rPr>
              <a:t>là</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sự</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kiện</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cả</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gia</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đình</a:t>
            </a:r>
            <a:r>
              <a:rPr lang="en-US" sz="3600" b="1" dirty="0">
                <a:solidFill>
                  <a:srgbClr val="0000CC"/>
                </a:solidFill>
                <a:latin typeface="Arial" panose="020B0604020202020204" pitchFamily="34" charset="0"/>
                <a:cs typeface="Arial" panose="020B0604020202020204" pitchFamily="34" charset="0"/>
              </a:rPr>
              <a:t> An </a:t>
            </a:r>
            <a:r>
              <a:rPr lang="en-US" sz="3600" b="1" dirty="0" err="1">
                <a:solidFill>
                  <a:srgbClr val="0000CC"/>
                </a:solidFill>
                <a:latin typeface="Arial" panose="020B0604020202020204" pitchFamily="34" charset="0"/>
                <a:cs typeface="Arial" panose="020B0604020202020204" pitchFamily="34" charset="0"/>
              </a:rPr>
              <a:t>đi</a:t>
            </a:r>
            <a:r>
              <a:rPr lang="en-US" sz="3600" b="1" dirty="0">
                <a:solidFill>
                  <a:srgbClr val="0000CC"/>
                </a:solidFill>
                <a:latin typeface="Arial" panose="020B0604020202020204" pitchFamily="34" charset="0"/>
                <a:cs typeface="Arial" panose="020B0604020202020204" pitchFamily="34" charset="0"/>
              </a:rPr>
              <a:t> du </a:t>
            </a:r>
            <a:r>
              <a:rPr lang="en-US" sz="3600" b="1" dirty="0" err="1">
                <a:solidFill>
                  <a:srgbClr val="0000CC"/>
                </a:solidFill>
                <a:latin typeface="Arial" panose="020B0604020202020204" pitchFamily="34" charset="0"/>
                <a:cs typeface="Arial" panose="020B0604020202020204" pitchFamily="34" charset="0"/>
              </a:rPr>
              <a:t>lịch</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tại</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Cà</a:t>
            </a:r>
            <a:r>
              <a:rPr lang="en-US" sz="3600" b="1" dirty="0">
                <a:solidFill>
                  <a:srgbClr val="0000CC"/>
                </a:solidFill>
                <a:latin typeface="Arial" panose="020B0604020202020204" pitchFamily="34" charset="0"/>
                <a:cs typeface="Arial" panose="020B0604020202020204" pitchFamily="34" charset="0"/>
              </a:rPr>
              <a:t> Mau.</a:t>
            </a:r>
          </a:p>
        </p:txBody>
      </p:sp>
    </p:spTree>
    <p:extLst>
      <p:ext uri="{BB962C8B-B14F-4D97-AF65-F5344CB8AC3E}">
        <p14:creationId xmlns:p14="http://schemas.microsoft.com/office/powerpoint/2010/main" val="4291551156"/>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fill="hold"/>
                                        <p:tgtEl>
                                          <p:spTgt spid="23"/>
                                        </p:tgtEl>
                                        <p:attrNameLst>
                                          <p:attrName>ppt_x</p:attrName>
                                        </p:attrNameLst>
                                      </p:cBhvr>
                                      <p:tavLst>
                                        <p:tav tm="0">
                                          <p:val>
                                            <p:strVal val="#ppt_x"/>
                                          </p:val>
                                        </p:tav>
                                        <p:tav tm="100000">
                                          <p:val>
                                            <p:strVal val="#ppt_x"/>
                                          </p:val>
                                        </p:tav>
                                      </p:tavLst>
                                    </p:anim>
                                    <p:anim calcmode="lin" valueType="num">
                                      <p:cBhvr additive="base">
                                        <p:cTn id="8"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5"/>
                                        </p:tgtEl>
                                        <p:attrNameLst>
                                          <p:attrName>style.visibility</p:attrName>
                                        </p:attrNameLst>
                                      </p:cBhvr>
                                      <p:to>
                                        <p:strVal val="visible"/>
                                      </p:to>
                                    </p:set>
                                    <p:anim calcmode="lin" valueType="num">
                                      <p:cBhvr additive="base">
                                        <p:cTn id="13" dur="500" fill="hold"/>
                                        <p:tgtEl>
                                          <p:spTgt spid="25"/>
                                        </p:tgtEl>
                                        <p:attrNameLst>
                                          <p:attrName>ppt_x</p:attrName>
                                        </p:attrNameLst>
                                      </p:cBhvr>
                                      <p:tavLst>
                                        <p:tav tm="0">
                                          <p:val>
                                            <p:strVal val="#ppt_x"/>
                                          </p:val>
                                        </p:tav>
                                        <p:tav tm="100000">
                                          <p:val>
                                            <p:strVal val="#ppt_x"/>
                                          </p:val>
                                        </p:tav>
                                      </p:tavLst>
                                    </p:anim>
                                    <p:anim calcmode="lin" valueType="num">
                                      <p:cBhvr additive="base">
                                        <p:cTn id="14"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nodeType="clickEffect">
                                  <p:stCondLst>
                                    <p:cond delay="0"/>
                                  </p:stCondLst>
                                  <p:childTnLst>
                                    <p:set>
                                      <p:cBhvr>
                                        <p:cTn id="18" dur="1" fill="hold">
                                          <p:stCondLst>
                                            <p:cond delay="0"/>
                                          </p:stCondLst>
                                        </p:cTn>
                                        <p:tgtEl>
                                          <p:spTgt spid="24"/>
                                        </p:tgtEl>
                                        <p:attrNameLst>
                                          <p:attrName>style.visibility</p:attrName>
                                        </p:attrNameLst>
                                      </p:cBhvr>
                                      <p:to>
                                        <p:strVal val="visible"/>
                                      </p:to>
                                    </p:set>
                                    <p:anim calcmode="lin" valueType="num">
                                      <p:cBhvr>
                                        <p:cTn id="19" dur="1000" fill="hold"/>
                                        <p:tgtEl>
                                          <p:spTgt spid="24"/>
                                        </p:tgtEl>
                                        <p:attrNameLst>
                                          <p:attrName>ppt_w</p:attrName>
                                        </p:attrNameLst>
                                      </p:cBhvr>
                                      <p:tavLst>
                                        <p:tav tm="0">
                                          <p:val>
                                            <p:fltVal val="0"/>
                                          </p:val>
                                        </p:tav>
                                        <p:tav tm="100000">
                                          <p:val>
                                            <p:strVal val="#ppt_w"/>
                                          </p:val>
                                        </p:tav>
                                      </p:tavLst>
                                    </p:anim>
                                    <p:anim calcmode="lin" valueType="num">
                                      <p:cBhvr>
                                        <p:cTn id="20" dur="1000" fill="hold"/>
                                        <p:tgtEl>
                                          <p:spTgt spid="24"/>
                                        </p:tgtEl>
                                        <p:attrNameLst>
                                          <p:attrName>ppt_h</p:attrName>
                                        </p:attrNameLst>
                                      </p:cBhvr>
                                      <p:tavLst>
                                        <p:tav tm="0">
                                          <p:val>
                                            <p:fltVal val="0"/>
                                          </p:val>
                                        </p:tav>
                                        <p:tav tm="100000">
                                          <p:val>
                                            <p:strVal val="#ppt_h"/>
                                          </p:val>
                                        </p:tav>
                                      </p:tavLst>
                                    </p:anim>
                                    <p:anim calcmode="lin" valueType="num">
                                      <p:cBhvr>
                                        <p:cTn id="21" dur="1000" fill="hold"/>
                                        <p:tgtEl>
                                          <p:spTgt spid="24"/>
                                        </p:tgtEl>
                                        <p:attrNameLst>
                                          <p:attrName>style.rotation</p:attrName>
                                        </p:attrNameLst>
                                      </p:cBhvr>
                                      <p:tavLst>
                                        <p:tav tm="0">
                                          <p:val>
                                            <p:fltVal val="90"/>
                                          </p:val>
                                        </p:tav>
                                        <p:tav tm="100000">
                                          <p:val>
                                            <p:fltVal val="0"/>
                                          </p:val>
                                        </p:tav>
                                      </p:tavLst>
                                    </p:anim>
                                    <p:animEffect transition="in" filter="fade">
                                      <p:cBhvr>
                                        <p:cTn id="22" dur="1000"/>
                                        <p:tgtEl>
                                          <p:spTgt spid="24"/>
                                        </p:tgtEl>
                                      </p:cBhvr>
                                    </p:animEffect>
                                  </p:childTnLst>
                                </p:cTn>
                              </p:par>
                            </p:childTnLst>
                          </p:cTn>
                        </p:par>
                      </p:childTnLst>
                    </p:cTn>
                  </p:par>
                  <p:par>
                    <p:cTn id="23" fill="hold">
                      <p:stCondLst>
                        <p:cond delay="indefinite"/>
                      </p:stCondLst>
                      <p:childTnLst>
                        <p:par>
                          <p:cTn id="24" fill="hold">
                            <p:stCondLst>
                              <p:cond delay="0"/>
                            </p:stCondLst>
                            <p:childTnLst>
                              <p:par>
                                <p:cTn id="25" presetID="31" presetClass="entr" presetSubtype="0" fill="hold" grpId="0" nodeType="clickEffect">
                                  <p:stCondLst>
                                    <p:cond delay="0"/>
                                  </p:stCondLst>
                                  <p:childTnLst>
                                    <p:set>
                                      <p:cBhvr>
                                        <p:cTn id="26" dur="1" fill="hold">
                                          <p:stCondLst>
                                            <p:cond delay="0"/>
                                          </p:stCondLst>
                                        </p:cTn>
                                        <p:tgtEl>
                                          <p:spTgt spid="32"/>
                                        </p:tgtEl>
                                        <p:attrNameLst>
                                          <p:attrName>style.visibility</p:attrName>
                                        </p:attrNameLst>
                                      </p:cBhvr>
                                      <p:to>
                                        <p:strVal val="visible"/>
                                      </p:to>
                                    </p:set>
                                    <p:anim calcmode="lin" valueType="num">
                                      <p:cBhvr>
                                        <p:cTn id="27" dur="1000" fill="hold"/>
                                        <p:tgtEl>
                                          <p:spTgt spid="32"/>
                                        </p:tgtEl>
                                        <p:attrNameLst>
                                          <p:attrName>ppt_w</p:attrName>
                                        </p:attrNameLst>
                                      </p:cBhvr>
                                      <p:tavLst>
                                        <p:tav tm="0">
                                          <p:val>
                                            <p:fltVal val="0"/>
                                          </p:val>
                                        </p:tav>
                                        <p:tav tm="100000">
                                          <p:val>
                                            <p:strVal val="#ppt_w"/>
                                          </p:val>
                                        </p:tav>
                                      </p:tavLst>
                                    </p:anim>
                                    <p:anim calcmode="lin" valueType="num">
                                      <p:cBhvr>
                                        <p:cTn id="28" dur="1000" fill="hold"/>
                                        <p:tgtEl>
                                          <p:spTgt spid="32"/>
                                        </p:tgtEl>
                                        <p:attrNameLst>
                                          <p:attrName>ppt_h</p:attrName>
                                        </p:attrNameLst>
                                      </p:cBhvr>
                                      <p:tavLst>
                                        <p:tav tm="0">
                                          <p:val>
                                            <p:fltVal val="0"/>
                                          </p:val>
                                        </p:tav>
                                        <p:tav tm="100000">
                                          <p:val>
                                            <p:strVal val="#ppt_h"/>
                                          </p:val>
                                        </p:tav>
                                      </p:tavLst>
                                    </p:anim>
                                    <p:anim calcmode="lin" valueType="num">
                                      <p:cBhvr>
                                        <p:cTn id="29" dur="1000" fill="hold"/>
                                        <p:tgtEl>
                                          <p:spTgt spid="32"/>
                                        </p:tgtEl>
                                        <p:attrNameLst>
                                          <p:attrName>style.rotation</p:attrName>
                                        </p:attrNameLst>
                                      </p:cBhvr>
                                      <p:tavLst>
                                        <p:tav tm="0">
                                          <p:val>
                                            <p:fltVal val="90"/>
                                          </p:val>
                                        </p:tav>
                                        <p:tav tm="100000">
                                          <p:val>
                                            <p:fltVal val="0"/>
                                          </p:val>
                                        </p:tav>
                                      </p:tavLst>
                                    </p:anim>
                                    <p:animEffect transition="in" filter="fade">
                                      <p:cBhvr>
                                        <p:cTn id="30" dur="1000"/>
                                        <p:tgtEl>
                                          <p:spTgt spid="32"/>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nodeType="clickEffect">
                                  <p:stCondLst>
                                    <p:cond delay="0"/>
                                  </p:stCondLst>
                                  <p:childTnLst>
                                    <p:set>
                                      <p:cBhvr>
                                        <p:cTn id="34" dur="1" fill="hold">
                                          <p:stCondLst>
                                            <p:cond delay="0"/>
                                          </p:stCondLst>
                                        </p:cTn>
                                        <p:tgtEl>
                                          <p:spTgt spid="31"/>
                                        </p:tgtEl>
                                        <p:attrNameLst>
                                          <p:attrName>style.visibility</p:attrName>
                                        </p:attrNameLst>
                                      </p:cBhvr>
                                      <p:to>
                                        <p:strVal val="visible"/>
                                      </p:to>
                                    </p:set>
                                    <p:animEffect transition="in" filter="randombar(horizontal)">
                                      <p:cBhvr>
                                        <p:cTn id="35" dur="500"/>
                                        <p:tgtEl>
                                          <p:spTgt spid="31"/>
                                        </p:tgtEl>
                                      </p:cBhvr>
                                    </p:animEffect>
                                  </p:childTnLst>
                                </p:cTn>
                              </p:par>
                            </p:childTnLst>
                          </p:cTn>
                        </p:par>
                      </p:childTnLst>
                    </p:cTn>
                  </p:par>
                  <p:par>
                    <p:cTn id="36" fill="hold">
                      <p:stCondLst>
                        <p:cond delay="indefinite"/>
                      </p:stCondLst>
                      <p:childTnLst>
                        <p:par>
                          <p:cTn id="37" fill="hold">
                            <p:stCondLst>
                              <p:cond delay="0"/>
                            </p:stCondLst>
                            <p:childTnLst>
                              <p:par>
                                <p:cTn id="38" presetID="31" presetClass="entr" presetSubtype="0" fill="hold" grpId="0" nodeType="clickEffect">
                                  <p:stCondLst>
                                    <p:cond delay="0"/>
                                  </p:stCondLst>
                                  <p:childTnLst>
                                    <p:set>
                                      <p:cBhvr>
                                        <p:cTn id="39" dur="1" fill="hold">
                                          <p:stCondLst>
                                            <p:cond delay="0"/>
                                          </p:stCondLst>
                                        </p:cTn>
                                        <p:tgtEl>
                                          <p:spTgt spid="33"/>
                                        </p:tgtEl>
                                        <p:attrNameLst>
                                          <p:attrName>style.visibility</p:attrName>
                                        </p:attrNameLst>
                                      </p:cBhvr>
                                      <p:to>
                                        <p:strVal val="visible"/>
                                      </p:to>
                                    </p:set>
                                    <p:anim calcmode="lin" valueType="num">
                                      <p:cBhvr>
                                        <p:cTn id="40" dur="1000" fill="hold"/>
                                        <p:tgtEl>
                                          <p:spTgt spid="33"/>
                                        </p:tgtEl>
                                        <p:attrNameLst>
                                          <p:attrName>ppt_w</p:attrName>
                                        </p:attrNameLst>
                                      </p:cBhvr>
                                      <p:tavLst>
                                        <p:tav tm="0">
                                          <p:val>
                                            <p:fltVal val="0"/>
                                          </p:val>
                                        </p:tav>
                                        <p:tav tm="100000">
                                          <p:val>
                                            <p:strVal val="#ppt_w"/>
                                          </p:val>
                                        </p:tav>
                                      </p:tavLst>
                                    </p:anim>
                                    <p:anim calcmode="lin" valueType="num">
                                      <p:cBhvr>
                                        <p:cTn id="41" dur="1000" fill="hold"/>
                                        <p:tgtEl>
                                          <p:spTgt spid="33"/>
                                        </p:tgtEl>
                                        <p:attrNameLst>
                                          <p:attrName>ppt_h</p:attrName>
                                        </p:attrNameLst>
                                      </p:cBhvr>
                                      <p:tavLst>
                                        <p:tav tm="0">
                                          <p:val>
                                            <p:fltVal val="0"/>
                                          </p:val>
                                        </p:tav>
                                        <p:tav tm="100000">
                                          <p:val>
                                            <p:strVal val="#ppt_h"/>
                                          </p:val>
                                        </p:tav>
                                      </p:tavLst>
                                    </p:anim>
                                    <p:anim calcmode="lin" valueType="num">
                                      <p:cBhvr>
                                        <p:cTn id="42" dur="1000" fill="hold"/>
                                        <p:tgtEl>
                                          <p:spTgt spid="33"/>
                                        </p:tgtEl>
                                        <p:attrNameLst>
                                          <p:attrName>style.rotation</p:attrName>
                                        </p:attrNameLst>
                                      </p:cBhvr>
                                      <p:tavLst>
                                        <p:tav tm="0">
                                          <p:val>
                                            <p:fltVal val="90"/>
                                          </p:val>
                                        </p:tav>
                                        <p:tav tm="100000">
                                          <p:val>
                                            <p:fltVal val="0"/>
                                          </p:val>
                                        </p:tav>
                                      </p:tavLst>
                                    </p:anim>
                                    <p:animEffect transition="in" filter="fade">
                                      <p:cBhvr>
                                        <p:cTn id="43" dur="10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32" grpId="0"/>
      <p:bldP spid="33"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6" name="Group 25"/>
          <p:cNvGrpSpPr/>
          <p:nvPr/>
        </p:nvGrpSpPr>
        <p:grpSpPr>
          <a:xfrm>
            <a:off x="5255784" y="-11623"/>
            <a:ext cx="6276077" cy="994830"/>
            <a:chOff x="5063633" y="164812"/>
            <a:chExt cx="6170180" cy="994830"/>
          </a:xfrm>
        </p:grpSpPr>
        <p:grpSp>
          <p:nvGrpSpPr>
            <p:cNvPr id="27" name="Group 26"/>
            <p:cNvGrpSpPr/>
            <p:nvPr/>
          </p:nvGrpSpPr>
          <p:grpSpPr>
            <a:xfrm>
              <a:off x="5063633" y="164812"/>
              <a:ext cx="6170180" cy="994830"/>
              <a:chOff x="5063633" y="164812"/>
              <a:chExt cx="6170180" cy="994830"/>
            </a:xfrm>
          </p:grpSpPr>
          <p:sp>
            <p:nvSpPr>
              <p:cNvPr id="29" name="TextBox 28"/>
              <p:cNvSpPr txBox="1"/>
              <p:nvPr/>
            </p:nvSpPr>
            <p:spPr>
              <a:xfrm>
                <a:off x="5063633" y="164812"/>
                <a:ext cx="6170180" cy="553998"/>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000" b="0" i="0" u="none" strike="noStrike" kern="1200" cap="none" spc="0" normalizeH="0" baseline="0" noProof="0">
                    <a:ln>
                      <a:noFill/>
                    </a:ln>
                    <a:solidFill>
                      <a:srgbClr val="0000CC"/>
                    </a:solidFill>
                    <a:effectLst/>
                    <a:uLnTx/>
                    <a:uFillTx/>
                    <a:latin typeface="Arial"/>
                    <a:ea typeface="+mn-ea"/>
                    <a:cs typeface="Times New Roman" pitchFamily="18" charset="0"/>
                  </a:rPr>
                  <a:t>Thứ……ngày…..tháng…..năm…….</a:t>
                </a:r>
              </a:p>
            </p:txBody>
          </p:sp>
          <p:sp>
            <p:nvSpPr>
              <p:cNvPr id="30" name="TextBox 29"/>
              <p:cNvSpPr txBox="1"/>
              <p:nvPr/>
            </p:nvSpPr>
            <p:spPr>
              <a:xfrm>
                <a:off x="5993302" y="636422"/>
                <a:ext cx="3907046" cy="523220"/>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FF0066"/>
                    </a:solidFill>
                    <a:effectLst/>
                    <a:uLnTx/>
                    <a:uFillTx/>
                    <a:latin typeface="Arial"/>
                    <a:ea typeface="+mn-ea"/>
                    <a:cs typeface="Times New Roman" pitchFamily="18" charset="0"/>
                  </a:rPr>
                  <a:t>TỰ NHIÊN VÀ XÃ HỘI</a:t>
                </a:r>
              </a:p>
            </p:txBody>
          </p:sp>
        </p:grpSp>
        <p:cxnSp>
          <p:nvCxnSpPr>
            <p:cNvPr id="28" name="Straight Connector 27"/>
            <p:cNvCxnSpPr/>
            <p:nvPr/>
          </p:nvCxnSpPr>
          <p:spPr>
            <a:xfrm>
              <a:off x="6143131" y="1136154"/>
              <a:ext cx="3595885"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10" name="Rectangle 9"/>
          <p:cNvSpPr/>
          <p:nvPr/>
        </p:nvSpPr>
        <p:spPr>
          <a:xfrm>
            <a:off x="561935" y="1431421"/>
            <a:ext cx="9422670" cy="646331"/>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600" b="1" i="0" u="sng" strike="noStrike" kern="1200" cap="none" spc="0" normalizeH="0" baseline="0" noProof="0" dirty="0">
                <a:ln>
                  <a:noFill/>
                </a:ln>
                <a:solidFill>
                  <a:srgbClr val="FF0000"/>
                </a:solidFill>
                <a:effectLst/>
                <a:uLnTx/>
                <a:uFillTx/>
                <a:latin typeface="Arial"/>
                <a:ea typeface="+mn-ea"/>
                <a:cs typeface="Times New Roman" pitchFamily="18" charset="0"/>
              </a:rPr>
              <a:t>1. Tìm </a:t>
            </a:r>
            <a:r>
              <a:rPr kumimoji="0" lang="en-US" sz="3600" b="1" i="0" u="sng" strike="noStrike" kern="1200" cap="none" spc="0" normalizeH="0" baseline="0" noProof="0" dirty="0" err="1">
                <a:ln>
                  <a:noFill/>
                </a:ln>
                <a:solidFill>
                  <a:srgbClr val="FF0000"/>
                </a:solidFill>
                <a:effectLst/>
                <a:uLnTx/>
                <a:uFillTx/>
                <a:latin typeface="Arial"/>
                <a:ea typeface="+mn-ea"/>
                <a:cs typeface="Times New Roman" pitchFamily="18" charset="0"/>
              </a:rPr>
              <a:t>hiểu</a:t>
            </a:r>
            <a:r>
              <a:rPr kumimoji="0" lang="en-US" sz="3600" b="1" i="0" u="sng" strike="noStrike" kern="1200" cap="none" spc="0" normalizeH="0" baseline="0" noProof="0" dirty="0">
                <a:ln>
                  <a:noFill/>
                </a:ln>
                <a:solidFill>
                  <a:srgbClr val="FF0000"/>
                </a:solidFill>
                <a:effectLst/>
                <a:uLnTx/>
                <a:uFillTx/>
                <a:latin typeface="Arial"/>
                <a:ea typeface="+mn-ea"/>
                <a:cs typeface="Times New Roman" pitchFamily="18" charset="0"/>
              </a:rPr>
              <a:t> </a:t>
            </a:r>
            <a:r>
              <a:rPr kumimoji="0" lang="en-US" sz="3600" b="1" i="0" u="sng" strike="noStrike" kern="1200" cap="none" spc="0" normalizeH="0" baseline="0" noProof="0" dirty="0" err="1">
                <a:ln>
                  <a:noFill/>
                </a:ln>
                <a:solidFill>
                  <a:srgbClr val="FF0000"/>
                </a:solidFill>
                <a:effectLst/>
                <a:uLnTx/>
                <a:uFillTx/>
                <a:latin typeface="Arial"/>
                <a:ea typeface="+mn-ea"/>
                <a:cs typeface="Times New Roman" pitchFamily="18" charset="0"/>
              </a:rPr>
              <a:t>về</a:t>
            </a:r>
            <a:r>
              <a:rPr kumimoji="0" lang="en-US" sz="3600" b="1" i="0" u="sng" strike="noStrike" kern="1200" cap="none" spc="0" normalizeH="0" baseline="0" noProof="0" dirty="0">
                <a:ln>
                  <a:noFill/>
                </a:ln>
                <a:solidFill>
                  <a:srgbClr val="FF0000"/>
                </a:solidFill>
                <a:effectLst/>
                <a:uLnTx/>
                <a:uFillTx/>
                <a:latin typeface="Arial"/>
                <a:ea typeface="+mn-ea"/>
                <a:cs typeface="Times New Roman" pitchFamily="18" charset="0"/>
              </a:rPr>
              <a:t> </a:t>
            </a:r>
            <a:r>
              <a:rPr kumimoji="0" lang="en-US" sz="3600" b="1" i="0" u="sng" strike="noStrike" kern="1200" cap="none" spc="0" normalizeH="0" baseline="0" noProof="0" dirty="0" err="1">
                <a:ln>
                  <a:noFill/>
                </a:ln>
                <a:solidFill>
                  <a:srgbClr val="FF0000"/>
                </a:solidFill>
                <a:effectLst/>
                <a:uLnTx/>
                <a:uFillTx/>
                <a:latin typeface="Arial"/>
                <a:ea typeface="+mn-ea"/>
                <a:cs typeface="Times New Roman" pitchFamily="18" charset="0"/>
              </a:rPr>
              <a:t>sư</a:t>
            </a:r>
            <a:r>
              <a:rPr kumimoji="0" lang="en-US" sz="3600" b="1" i="0" u="sng" strike="noStrike" kern="1200" cap="none" spc="0" normalizeH="0" baseline="0" noProof="0" dirty="0">
                <a:ln>
                  <a:noFill/>
                </a:ln>
                <a:solidFill>
                  <a:srgbClr val="FF0000"/>
                </a:solidFill>
                <a:effectLst/>
                <a:uLnTx/>
                <a:uFillTx/>
                <a:latin typeface="Arial"/>
                <a:ea typeface="+mn-ea"/>
                <a:cs typeface="Times New Roman" pitchFamily="18" charset="0"/>
              </a:rPr>
              <a:t> </a:t>
            </a:r>
            <a:r>
              <a:rPr kumimoji="0" lang="en-US" sz="3600" b="1" i="0" u="sng" strike="noStrike" kern="1200" cap="none" spc="0" normalizeH="0" baseline="0" noProof="0" dirty="0" err="1">
                <a:ln>
                  <a:noFill/>
                </a:ln>
                <a:solidFill>
                  <a:srgbClr val="FF0000"/>
                </a:solidFill>
                <a:effectLst/>
                <a:uLnTx/>
                <a:uFillTx/>
                <a:latin typeface="Arial"/>
                <a:ea typeface="+mn-ea"/>
                <a:cs typeface="Times New Roman" pitchFamily="18" charset="0"/>
              </a:rPr>
              <a:t>thay</a:t>
            </a:r>
            <a:r>
              <a:rPr kumimoji="0" lang="en-US" sz="3600" b="1" i="0" u="sng" strike="noStrike" kern="1200" cap="none" spc="0" normalizeH="0" baseline="0" noProof="0" dirty="0">
                <a:ln>
                  <a:noFill/>
                </a:ln>
                <a:solidFill>
                  <a:srgbClr val="FF0000"/>
                </a:solidFill>
                <a:effectLst/>
                <a:uLnTx/>
                <a:uFillTx/>
                <a:latin typeface="Arial"/>
                <a:ea typeface="+mn-ea"/>
                <a:cs typeface="Times New Roman" pitchFamily="18" charset="0"/>
              </a:rPr>
              <a:t> </a:t>
            </a:r>
            <a:r>
              <a:rPr kumimoji="0" lang="en-US" sz="3600" b="1" i="0" u="sng" strike="noStrike" kern="1200" cap="none" spc="0" normalizeH="0" baseline="0" noProof="0" dirty="0" err="1">
                <a:ln>
                  <a:noFill/>
                </a:ln>
                <a:solidFill>
                  <a:srgbClr val="FF0000"/>
                </a:solidFill>
                <a:effectLst/>
                <a:uLnTx/>
                <a:uFillTx/>
                <a:latin typeface="Arial"/>
                <a:ea typeface="+mn-ea"/>
                <a:cs typeface="Times New Roman" pitchFamily="18" charset="0"/>
              </a:rPr>
              <a:t>đổi</a:t>
            </a:r>
            <a:r>
              <a:rPr kumimoji="0" lang="en-US" sz="3600" b="1" i="0" u="sng" strike="noStrike" kern="1200" cap="none" spc="0" normalizeH="0" baseline="0" noProof="0" dirty="0">
                <a:ln>
                  <a:noFill/>
                </a:ln>
                <a:solidFill>
                  <a:srgbClr val="FF0000"/>
                </a:solidFill>
                <a:effectLst/>
                <a:uLnTx/>
                <a:uFillTx/>
                <a:latin typeface="Arial"/>
                <a:ea typeface="+mn-ea"/>
                <a:cs typeface="Times New Roman" pitchFamily="18" charset="0"/>
              </a:rPr>
              <a:t> </a:t>
            </a:r>
            <a:r>
              <a:rPr kumimoji="0" lang="en-US" sz="3600" b="1" i="0" u="sng" strike="noStrike" kern="1200" cap="none" spc="0" normalizeH="0" baseline="0" noProof="0" dirty="0" err="1">
                <a:ln>
                  <a:noFill/>
                </a:ln>
                <a:solidFill>
                  <a:srgbClr val="FF0000"/>
                </a:solidFill>
                <a:effectLst/>
                <a:uLnTx/>
                <a:uFillTx/>
                <a:latin typeface="Arial"/>
                <a:ea typeface="+mn-ea"/>
                <a:cs typeface="Times New Roman" pitchFamily="18" charset="0"/>
              </a:rPr>
              <a:t>của</a:t>
            </a:r>
            <a:r>
              <a:rPr kumimoji="0" lang="en-US" sz="3600" b="1" i="0" u="sng" strike="noStrike" kern="1200" cap="none" spc="0" normalizeH="0" baseline="0" noProof="0" dirty="0">
                <a:ln>
                  <a:noFill/>
                </a:ln>
                <a:solidFill>
                  <a:srgbClr val="FF0000"/>
                </a:solidFill>
                <a:effectLst/>
                <a:uLnTx/>
                <a:uFillTx/>
                <a:latin typeface="Arial"/>
                <a:ea typeface="+mn-ea"/>
                <a:cs typeface="Times New Roman" pitchFamily="18" charset="0"/>
              </a:rPr>
              <a:t> </a:t>
            </a:r>
            <a:r>
              <a:rPr kumimoji="0" lang="en-US" sz="3600" b="1" i="0" u="sng" strike="noStrike" kern="1200" cap="none" spc="0" normalizeH="0" baseline="0" noProof="0" dirty="0" err="1">
                <a:ln>
                  <a:noFill/>
                </a:ln>
                <a:solidFill>
                  <a:srgbClr val="FF0000"/>
                </a:solidFill>
                <a:effectLst/>
                <a:uLnTx/>
                <a:uFillTx/>
                <a:latin typeface="Arial"/>
                <a:ea typeface="+mn-ea"/>
                <a:cs typeface="Times New Roman" pitchFamily="18" charset="0"/>
              </a:rPr>
              <a:t>gia</a:t>
            </a:r>
            <a:r>
              <a:rPr kumimoji="0" lang="en-US" sz="3600" b="1" i="0" u="sng" strike="noStrike" kern="1200" cap="none" spc="0" normalizeH="0" baseline="0" noProof="0" dirty="0">
                <a:ln>
                  <a:noFill/>
                </a:ln>
                <a:solidFill>
                  <a:srgbClr val="FF0000"/>
                </a:solidFill>
                <a:effectLst/>
                <a:uLnTx/>
                <a:uFillTx/>
                <a:latin typeface="Arial"/>
                <a:ea typeface="+mn-ea"/>
                <a:cs typeface="Times New Roman" pitchFamily="18" charset="0"/>
              </a:rPr>
              <a:t> </a:t>
            </a:r>
            <a:r>
              <a:rPr kumimoji="0" lang="en-US" sz="3600" b="1" i="0" u="sng" strike="noStrike" kern="1200" cap="none" spc="0" normalizeH="0" baseline="0" noProof="0" dirty="0" err="1">
                <a:ln>
                  <a:noFill/>
                </a:ln>
                <a:solidFill>
                  <a:srgbClr val="FF0000"/>
                </a:solidFill>
                <a:effectLst/>
                <a:uLnTx/>
                <a:uFillTx/>
                <a:latin typeface="Arial"/>
                <a:ea typeface="+mn-ea"/>
                <a:cs typeface="Times New Roman" pitchFamily="18" charset="0"/>
              </a:rPr>
              <a:t>đình</a:t>
            </a:r>
            <a:endParaRPr kumimoji="0" lang="en-US" sz="3600" b="1" i="0" u="sng" strike="noStrike" kern="1200" cap="none" spc="0" normalizeH="0" baseline="0" noProof="0" dirty="0">
              <a:ln>
                <a:noFill/>
              </a:ln>
              <a:solidFill>
                <a:srgbClr val="FF0000"/>
              </a:solidFill>
              <a:effectLst/>
              <a:uLnTx/>
              <a:uFillTx/>
              <a:latin typeface="Arial"/>
              <a:ea typeface="+mn-ea"/>
              <a:cs typeface="Times New Roman" pitchFamily="18" charset="0"/>
            </a:endParaRPr>
          </a:p>
        </p:txBody>
      </p:sp>
      <p:sp>
        <p:nvSpPr>
          <p:cNvPr id="15" name="Text Box 14"/>
          <p:cNvSpPr txBox="1">
            <a:spLocks noChangeArrowheads="1"/>
          </p:cNvSpPr>
          <p:nvPr/>
        </p:nvSpPr>
        <p:spPr bwMode="auto">
          <a:xfrm>
            <a:off x="3528219" y="959700"/>
            <a:ext cx="10896600" cy="57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1452524"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CC"/>
                </a:solidFill>
                <a:effectLst>
                  <a:outerShdw blurRad="38100" dist="38100" dir="2700000" algn="tl">
                    <a:srgbClr val="000000">
                      <a:alpha val="43137"/>
                    </a:srgbClr>
                  </a:outerShdw>
                </a:effectLst>
                <a:uLnTx/>
                <a:uFillTx/>
                <a:latin typeface="Arial"/>
                <a:ea typeface="+mn-ea"/>
                <a:cs typeface="+mn-cs"/>
              </a:rPr>
              <a:t>Bài 2: </a:t>
            </a:r>
            <a:r>
              <a:rPr kumimoji="0" lang="en-US" sz="2800" b="1" i="0" u="none" strike="noStrike" kern="1200" cap="none" spc="0" normalizeH="0" baseline="0" noProof="0" dirty="0">
                <a:ln>
                  <a:noFill/>
                </a:ln>
                <a:solidFill>
                  <a:srgbClr val="0000CC"/>
                </a:solidFill>
                <a:effectLst>
                  <a:outerShdw blurRad="38100" dist="38100" dir="2700000" algn="tl">
                    <a:srgbClr val="000000">
                      <a:alpha val="43137"/>
                    </a:srgbClr>
                  </a:outerShdw>
                </a:effectLst>
                <a:uLnTx/>
                <a:uFillTx/>
                <a:latin typeface="Arial"/>
                <a:ea typeface="+mn-ea"/>
                <a:cs typeface="Times New Roman" pitchFamily="18" charset="0"/>
              </a:rPr>
              <a:t>MỘT SỐ NGÀY KỈ NIỆM, SỰ KIỆN CỦA GIA ĐÌNH (T2)</a:t>
            </a:r>
          </a:p>
        </p:txBody>
      </p:sp>
      <p:pic>
        <p:nvPicPr>
          <p:cNvPr id="13" name="Picture 12"/>
          <p:cNvPicPr>
            <a:picLocks noChangeAspect="1"/>
          </p:cNvPicPr>
          <p:nvPr/>
        </p:nvPicPr>
        <p:blipFill rotWithShape="1">
          <a:blip r:embed="rId3" cstate="print">
            <a:extLst>
              <a:ext uri="{28A0092B-C50C-407E-A947-70E740481C1C}">
                <a14:useLocalDpi xmlns:a14="http://schemas.microsoft.com/office/drawing/2010/main" val="0"/>
              </a:ext>
            </a:extLst>
          </a:blip>
          <a:srcRect l="13468" t="14999" r="49976" b="63333"/>
          <a:stretch/>
        </p:blipFill>
        <p:spPr>
          <a:xfrm>
            <a:off x="402395" y="2077753"/>
            <a:ext cx="2895600" cy="4094448"/>
          </a:xfrm>
          <a:prstGeom prst="rect">
            <a:avLst/>
          </a:prstGeom>
        </p:spPr>
      </p:pic>
      <p:pic>
        <p:nvPicPr>
          <p:cNvPr id="16" name="Picture 15"/>
          <p:cNvPicPr>
            <a:picLocks noChangeAspect="1"/>
          </p:cNvPicPr>
          <p:nvPr/>
        </p:nvPicPr>
        <p:blipFill rotWithShape="1">
          <a:blip r:embed="rId3" cstate="print">
            <a:extLst>
              <a:ext uri="{28A0092B-C50C-407E-A947-70E740481C1C}">
                <a14:useLocalDpi xmlns:a14="http://schemas.microsoft.com/office/drawing/2010/main" val="0"/>
              </a:ext>
            </a:extLst>
          </a:blip>
          <a:srcRect l="51948" t="14167" r="11496" b="63569"/>
          <a:stretch/>
        </p:blipFill>
        <p:spPr>
          <a:xfrm>
            <a:off x="3169152" y="2007399"/>
            <a:ext cx="2895600" cy="4164802"/>
          </a:xfrm>
          <a:prstGeom prst="rect">
            <a:avLst/>
          </a:prstGeom>
        </p:spPr>
      </p:pic>
      <p:pic>
        <p:nvPicPr>
          <p:cNvPr id="17" name="Picture 16"/>
          <p:cNvPicPr>
            <a:picLocks noChangeAspect="1"/>
          </p:cNvPicPr>
          <p:nvPr/>
        </p:nvPicPr>
        <p:blipFill rotWithShape="1">
          <a:blip r:embed="rId3" cstate="print">
            <a:extLst>
              <a:ext uri="{28A0092B-C50C-407E-A947-70E740481C1C}">
                <a14:useLocalDpi xmlns:a14="http://schemas.microsoft.com/office/drawing/2010/main" val="0"/>
              </a:ext>
            </a:extLst>
          </a:blip>
          <a:srcRect l="13443" t="41090" r="50001" b="36110"/>
          <a:stretch/>
        </p:blipFill>
        <p:spPr>
          <a:xfrm>
            <a:off x="6061394" y="1909494"/>
            <a:ext cx="3128865" cy="4101647"/>
          </a:xfrm>
          <a:prstGeom prst="rect">
            <a:avLst/>
          </a:prstGeom>
        </p:spPr>
      </p:pic>
      <p:pic>
        <p:nvPicPr>
          <p:cNvPr id="19" name="Picture 18"/>
          <p:cNvPicPr>
            <a:picLocks noChangeAspect="1"/>
          </p:cNvPicPr>
          <p:nvPr/>
        </p:nvPicPr>
        <p:blipFill rotWithShape="1">
          <a:blip r:embed="rId3" cstate="print">
            <a:extLst>
              <a:ext uri="{28A0092B-C50C-407E-A947-70E740481C1C}">
                <a14:useLocalDpi xmlns:a14="http://schemas.microsoft.com/office/drawing/2010/main" val="0"/>
              </a:ext>
            </a:extLst>
          </a:blip>
          <a:srcRect l="52885" t="39166" r="10559" b="35000"/>
          <a:stretch/>
        </p:blipFill>
        <p:spPr>
          <a:xfrm>
            <a:off x="9105362" y="1527386"/>
            <a:ext cx="3108033" cy="4644816"/>
          </a:xfrm>
          <a:prstGeom prst="rect">
            <a:avLst/>
          </a:prstGeom>
        </p:spPr>
      </p:pic>
      <p:pic>
        <p:nvPicPr>
          <p:cNvPr id="20" name="Picture 19"/>
          <p:cNvPicPr>
            <a:picLocks noChangeAspect="1"/>
          </p:cNvPicPr>
          <p:nvPr/>
        </p:nvPicPr>
        <p:blipFill rotWithShape="1">
          <a:blip r:embed="rId3" cstate="print">
            <a:extLst>
              <a:ext uri="{28A0092B-C50C-407E-A947-70E740481C1C}">
                <a14:useLocalDpi xmlns:a14="http://schemas.microsoft.com/office/drawing/2010/main" val="0"/>
              </a:ext>
            </a:extLst>
          </a:blip>
          <a:srcRect l="31722" t="65000" r="33646"/>
          <a:stretch/>
        </p:blipFill>
        <p:spPr>
          <a:xfrm>
            <a:off x="12082501" y="2001538"/>
            <a:ext cx="3124200" cy="4266630"/>
          </a:xfrm>
          <a:prstGeom prst="rect">
            <a:avLst/>
          </a:prstGeom>
        </p:spPr>
      </p:pic>
      <p:sp>
        <p:nvSpPr>
          <p:cNvPr id="18" name="TextBox 17"/>
          <p:cNvSpPr txBox="1"/>
          <p:nvPr/>
        </p:nvSpPr>
        <p:spPr>
          <a:xfrm>
            <a:off x="1360713" y="6172202"/>
            <a:ext cx="13643792" cy="2862322"/>
          </a:xfrm>
          <a:prstGeom prst="rect">
            <a:avLst/>
          </a:prstGeom>
          <a:noFill/>
        </p:spPr>
        <p:txBody>
          <a:bodyPr wrap="square" rtlCol="0">
            <a:spAutoFit/>
          </a:bodyPr>
          <a:lstStyle/>
          <a:p>
            <a:pPr algn="ctr" defTabSz="1452524" eaLnBrk="1" fontAlgn="auto" hangingPunct="1">
              <a:spcBef>
                <a:spcPts val="0"/>
              </a:spcBef>
              <a:spcAft>
                <a:spcPts val="0"/>
              </a:spcAft>
            </a:pP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Sự</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thay</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đổi</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trong</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gia</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đình</a:t>
            </a:r>
            <a:r>
              <a:rPr lang="en-US" sz="3600" b="1" dirty="0">
                <a:solidFill>
                  <a:srgbClr val="0000CC"/>
                </a:solidFill>
                <a:latin typeface="Arial" panose="020B0604020202020204" pitchFamily="34" charset="0"/>
                <a:cs typeface="Arial" panose="020B0604020202020204" pitchFamily="34" charset="0"/>
              </a:rPr>
              <a:t> An </a:t>
            </a:r>
            <a:r>
              <a:rPr lang="en-US" sz="3600" b="1" dirty="0" err="1">
                <a:solidFill>
                  <a:srgbClr val="0000CC"/>
                </a:solidFill>
                <a:latin typeface="Arial" panose="020B0604020202020204" pitchFamily="34" charset="0"/>
                <a:cs typeface="Arial" panose="020B0604020202020204" pitchFamily="34" charset="0"/>
              </a:rPr>
              <a:t>theo</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thời</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gian</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là</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Khi</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bố</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mẹ</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kết</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hôn</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chỉ</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có</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hai</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người</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sau</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đó</a:t>
            </a:r>
            <a:r>
              <a:rPr lang="en-US" sz="3600" b="1" dirty="0">
                <a:solidFill>
                  <a:srgbClr val="0000CC"/>
                </a:solidFill>
                <a:latin typeface="Arial" panose="020B0604020202020204" pitchFamily="34" charset="0"/>
                <a:cs typeface="Arial" panose="020B0604020202020204" pitchFamily="34" charset="0"/>
              </a:rPr>
              <a:t> An </a:t>
            </a:r>
            <a:r>
              <a:rPr lang="en-US" sz="3600" b="1" dirty="0" err="1">
                <a:solidFill>
                  <a:srgbClr val="0000CC"/>
                </a:solidFill>
                <a:latin typeface="Arial" panose="020B0604020202020204" pitchFamily="34" charset="0"/>
                <a:cs typeface="Arial" panose="020B0604020202020204" pitchFamily="34" charset="0"/>
              </a:rPr>
              <a:t>được</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sinh</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ra</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vậy</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là</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gia</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đình</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có</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thêm</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thành</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viên</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mới</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là</a:t>
            </a:r>
            <a:r>
              <a:rPr lang="en-US" sz="3600" b="1" dirty="0">
                <a:solidFill>
                  <a:srgbClr val="0000CC"/>
                </a:solidFill>
                <a:latin typeface="Arial" panose="020B0604020202020204" pitchFamily="34" charset="0"/>
                <a:cs typeface="Arial" panose="020B0604020202020204" pitchFamily="34" charset="0"/>
              </a:rPr>
              <a:t> 3 </a:t>
            </a:r>
            <a:r>
              <a:rPr lang="en-US" sz="3600" b="1" dirty="0" err="1">
                <a:solidFill>
                  <a:srgbClr val="0000CC"/>
                </a:solidFill>
                <a:latin typeface="Arial" panose="020B0604020202020204" pitchFamily="34" charset="0"/>
                <a:cs typeface="Arial" panose="020B0604020202020204" pitchFamily="34" charset="0"/>
              </a:rPr>
              <a:t>người</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mẹ</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sinh</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thêm</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em</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bé</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gái</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Cả</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gia</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đình</a:t>
            </a:r>
            <a:r>
              <a:rPr lang="en-US" sz="3600" b="1" dirty="0">
                <a:solidFill>
                  <a:srgbClr val="0000CC"/>
                </a:solidFill>
                <a:latin typeface="Arial" panose="020B0604020202020204" pitchFamily="34" charset="0"/>
                <a:cs typeface="Arial" panose="020B0604020202020204" pitchFamily="34" charset="0"/>
              </a:rPr>
              <a:t> 4 </a:t>
            </a:r>
            <a:r>
              <a:rPr lang="en-US" sz="3600" b="1" dirty="0" err="1">
                <a:solidFill>
                  <a:srgbClr val="0000CC"/>
                </a:solidFill>
                <a:latin typeface="Arial" panose="020B0604020202020204" pitchFamily="34" charset="0"/>
                <a:cs typeface="Arial" panose="020B0604020202020204" pitchFamily="34" charset="0"/>
              </a:rPr>
              <a:t>người</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vui</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vẻ</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và</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hạnh</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phúc</a:t>
            </a:r>
            <a:r>
              <a:rPr lang="en-US" sz="3600" b="1" dirty="0">
                <a:solidFill>
                  <a:srgbClr val="0000CC"/>
                </a:solidFill>
                <a:latin typeface="Arial" panose="020B0604020202020204" pitchFamily="34" charset="0"/>
                <a:cs typeface="Arial" panose="020B0604020202020204" pitchFamily="34" charset="0"/>
              </a:rPr>
              <a:t>. An </a:t>
            </a:r>
            <a:r>
              <a:rPr lang="en-US" sz="3600" b="1" dirty="0" err="1">
                <a:solidFill>
                  <a:srgbClr val="0000CC"/>
                </a:solidFill>
                <a:latin typeface="Arial" panose="020B0604020202020204" pitchFamily="34" charset="0"/>
                <a:cs typeface="Arial" panose="020B0604020202020204" pitchFamily="34" charset="0"/>
              </a:rPr>
              <a:t>lớn</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lên</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bước</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vào</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lớp</a:t>
            </a:r>
            <a:r>
              <a:rPr lang="en-US" sz="3600" b="1" dirty="0">
                <a:solidFill>
                  <a:srgbClr val="0000CC"/>
                </a:solidFill>
                <a:latin typeface="Arial" panose="020B0604020202020204" pitchFamily="34" charset="0"/>
                <a:cs typeface="Arial" panose="020B0604020202020204" pitchFamily="34" charset="0"/>
              </a:rPr>
              <a:t> 1. </a:t>
            </a:r>
            <a:r>
              <a:rPr lang="en-US" sz="3600" b="1" dirty="0" err="1">
                <a:solidFill>
                  <a:srgbClr val="0000CC"/>
                </a:solidFill>
                <a:latin typeface="Arial" panose="020B0604020202020204" pitchFamily="34" charset="0"/>
                <a:cs typeface="Arial" panose="020B0604020202020204" pitchFamily="34" charset="0"/>
              </a:rPr>
              <a:t>Cả</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gia</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đình</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đi</a:t>
            </a:r>
            <a:r>
              <a:rPr lang="en-US" sz="3600" b="1" dirty="0">
                <a:solidFill>
                  <a:srgbClr val="0000CC"/>
                </a:solidFill>
                <a:latin typeface="Arial" panose="020B0604020202020204" pitchFamily="34" charset="0"/>
                <a:cs typeface="Arial" panose="020B0604020202020204" pitchFamily="34" charset="0"/>
              </a:rPr>
              <a:t> du </a:t>
            </a:r>
            <a:r>
              <a:rPr lang="en-US" sz="3600" b="1" dirty="0" err="1">
                <a:solidFill>
                  <a:srgbClr val="0000CC"/>
                </a:solidFill>
                <a:latin typeface="Arial" panose="020B0604020202020204" pitchFamily="34" charset="0"/>
                <a:cs typeface="Arial" panose="020B0604020202020204" pitchFamily="34" charset="0"/>
              </a:rPr>
              <a:t>lịch</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cùng</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nhau</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rất</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vui</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vẻ</a:t>
            </a:r>
            <a:r>
              <a:rPr lang="en-US" sz="3600" b="1" dirty="0">
                <a:solidFill>
                  <a:srgbClr val="0000CC"/>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005593447"/>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additive="base">
                                        <p:cTn id="15" dur="500" fill="hold"/>
                                        <p:tgtEl>
                                          <p:spTgt spid="16"/>
                                        </p:tgtEl>
                                        <p:attrNameLst>
                                          <p:attrName>ppt_x</p:attrName>
                                        </p:attrNameLst>
                                      </p:cBhvr>
                                      <p:tavLst>
                                        <p:tav tm="0">
                                          <p:val>
                                            <p:strVal val="#ppt_x"/>
                                          </p:val>
                                        </p:tav>
                                        <p:tav tm="100000">
                                          <p:val>
                                            <p:strVal val="#ppt_x"/>
                                          </p:val>
                                        </p:tav>
                                      </p:tavLst>
                                    </p:anim>
                                    <p:anim calcmode="lin" valueType="num">
                                      <p:cBhvr additive="base">
                                        <p:cTn id="16" dur="500" fill="hold"/>
                                        <p:tgtEl>
                                          <p:spTgt spid="16"/>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500" fill="hold"/>
                                        <p:tgtEl>
                                          <p:spTgt spid="17"/>
                                        </p:tgtEl>
                                        <p:attrNameLst>
                                          <p:attrName>ppt_x</p:attrName>
                                        </p:attrNameLst>
                                      </p:cBhvr>
                                      <p:tavLst>
                                        <p:tav tm="0">
                                          <p:val>
                                            <p:strVal val="#ppt_x"/>
                                          </p:val>
                                        </p:tav>
                                        <p:tav tm="100000">
                                          <p:val>
                                            <p:strVal val="#ppt_x"/>
                                          </p:val>
                                        </p:tav>
                                      </p:tavLst>
                                    </p:anim>
                                    <p:anim calcmode="lin" valueType="num">
                                      <p:cBhvr additive="base">
                                        <p:cTn id="20" dur="500" fill="hold"/>
                                        <p:tgtEl>
                                          <p:spTgt spid="17"/>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9"/>
                                        </p:tgtEl>
                                        <p:attrNameLst>
                                          <p:attrName>style.visibility</p:attrName>
                                        </p:attrNameLst>
                                      </p:cBhvr>
                                      <p:to>
                                        <p:strVal val="visible"/>
                                      </p:to>
                                    </p:set>
                                    <p:anim calcmode="lin" valueType="num">
                                      <p:cBhvr additive="base">
                                        <p:cTn id="23" dur="500" fill="hold"/>
                                        <p:tgtEl>
                                          <p:spTgt spid="19"/>
                                        </p:tgtEl>
                                        <p:attrNameLst>
                                          <p:attrName>ppt_x</p:attrName>
                                        </p:attrNameLst>
                                      </p:cBhvr>
                                      <p:tavLst>
                                        <p:tav tm="0">
                                          <p:val>
                                            <p:strVal val="#ppt_x"/>
                                          </p:val>
                                        </p:tav>
                                        <p:tav tm="100000">
                                          <p:val>
                                            <p:strVal val="#ppt_x"/>
                                          </p:val>
                                        </p:tav>
                                      </p:tavLst>
                                    </p:anim>
                                    <p:anim calcmode="lin" valueType="num">
                                      <p:cBhvr additive="base">
                                        <p:cTn id="24" dur="500" fill="hold"/>
                                        <p:tgtEl>
                                          <p:spTgt spid="19"/>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20"/>
                                        </p:tgtEl>
                                        <p:attrNameLst>
                                          <p:attrName>style.visibility</p:attrName>
                                        </p:attrNameLst>
                                      </p:cBhvr>
                                      <p:to>
                                        <p:strVal val="visible"/>
                                      </p:to>
                                    </p:set>
                                    <p:anim calcmode="lin" valueType="num">
                                      <p:cBhvr additive="base">
                                        <p:cTn id="27" dur="500" fill="hold"/>
                                        <p:tgtEl>
                                          <p:spTgt spid="20"/>
                                        </p:tgtEl>
                                        <p:attrNameLst>
                                          <p:attrName>ppt_x</p:attrName>
                                        </p:attrNameLst>
                                      </p:cBhvr>
                                      <p:tavLst>
                                        <p:tav tm="0">
                                          <p:val>
                                            <p:strVal val="#ppt_x"/>
                                          </p:val>
                                        </p:tav>
                                        <p:tav tm="100000">
                                          <p:val>
                                            <p:strVal val="#ppt_x"/>
                                          </p:val>
                                        </p:tav>
                                      </p:tavLst>
                                    </p:anim>
                                    <p:anim calcmode="lin" valueType="num">
                                      <p:cBhvr additive="base">
                                        <p:cTn id="28"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6" presetClass="entr" presetSubtype="16" fill="hold" grpId="0" nodeType="click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circle(in)">
                                      <p:cBhvr>
                                        <p:cTn id="33"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8"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6" name="Group 25"/>
          <p:cNvGrpSpPr/>
          <p:nvPr/>
        </p:nvGrpSpPr>
        <p:grpSpPr>
          <a:xfrm>
            <a:off x="5211494" y="103853"/>
            <a:ext cx="6276077" cy="994830"/>
            <a:chOff x="5063633" y="164812"/>
            <a:chExt cx="6170180" cy="994830"/>
          </a:xfrm>
        </p:grpSpPr>
        <p:grpSp>
          <p:nvGrpSpPr>
            <p:cNvPr id="27" name="Group 26"/>
            <p:cNvGrpSpPr/>
            <p:nvPr/>
          </p:nvGrpSpPr>
          <p:grpSpPr>
            <a:xfrm>
              <a:off x="5063633" y="164812"/>
              <a:ext cx="6170180" cy="994830"/>
              <a:chOff x="5063633" y="164812"/>
              <a:chExt cx="6170180" cy="994830"/>
            </a:xfrm>
          </p:grpSpPr>
          <p:sp>
            <p:nvSpPr>
              <p:cNvPr id="29" name="TextBox 28"/>
              <p:cNvSpPr txBox="1"/>
              <p:nvPr/>
            </p:nvSpPr>
            <p:spPr>
              <a:xfrm>
                <a:off x="5063633" y="164812"/>
                <a:ext cx="6170180" cy="553998"/>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000" b="0" i="0" u="none" strike="noStrike" kern="1200" cap="none" spc="0" normalizeH="0" baseline="0" noProof="0">
                    <a:ln>
                      <a:noFill/>
                    </a:ln>
                    <a:solidFill>
                      <a:srgbClr val="0000CC"/>
                    </a:solidFill>
                    <a:effectLst/>
                    <a:uLnTx/>
                    <a:uFillTx/>
                    <a:latin typeface="Arial"/>
                    <a:ea typeface="+mn-ea"/>
                    <a:cs typeface="Times New Roman" pitchFamily="18" charset="0"/>
                  </a:rPr>
                  <a:t>Thứ……ngày…..tháng…..năm…….</a:t>
                </a:r>
              </a:p>
            </p:txBody>
          </p:sp>
          <p:sp>
            <p:nvSpPr>
              <p:cNvPr id="30" name="TextBox 29"/>
              <p:cNvSpPr txBox="1"/>
              <p:nvPr/>
            </p:nvSpPr>
            <p:spPr>
              <a:xfrm>
                <a:off x="5993302" y="636422"/>
                <a:ext cx="3907046" cy="523220"/>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a:ln>
                      <a:noFill/>
                    </a:ln>
                    <a:solidFill>
                      <a:srgbClr val="FF0066"/>
                    </a:solidFill>
                    <a:effectLst/>
                    <a:uLnTx/>
                    <a:uFillTx/>
                    <a:latin typeface="Arial"/>
                    <a:ea typeface="+mn-ea"/>
                    <a:cs typeface="Times New Roman" pitchFamily="18" charset="0"/>
                  </a:rPr>
                  <a:t>TỰ NHIÊN VÀ XÃ HỘI</a:t>
                </a:r>
              </a:p>
            </p:txBody>
          </p:sp>
        </p:grpSp>
        <p:cxnSp>
          <p:nvCxnSpPr>
            <p:cNvPr id="28" name="Straight Connector 27"/>
            <p:cNvCxnSpPr/>
            <p:nvPr/>
          </p:nvCxnSpPr>
          <p:spPr>
            <a:xfrm>
              <a:off x="6143131" y="1136154"/>
              <a:ext cx="3595885"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10" name="Rectangle 9"/>
          <p:cNvSpPr/>
          <p:nvPr/>
        </p:nvSpPr>
        <p:spPr>
          <a:xfrm>
            <a:off x="544449" y="1728020"/>
            <a:ext cx="10413270" cy="646331"/>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sz="3600" b="1" u="sng" dirty="0">
                <a:solidFill>
                  <a:srgbClr val="FF0000"/>
                </a:solidFill>
                <a:latin typeface="Arial"/>
                <a:cs typeface="Times New Roman" pitchFamily="18" charset="0"/>
              </a:rPr>
              <a:t>2</a:t>
            </a:r>
            <a:r>
              <a:rPr kumimoji="0" lang="en-US" sz="3600" b="1" i="0" u="sng" strike="noStrike" kern="1200" cap="none" spc="0" normalizeH="0" baseline="0" noProof="0" dirty="0">
                <a:ln>
                  <a:noFill/>
                </a:ln>
                <a:solidFill>
                  <a:srgbClr val="FF0000"/>
                </a:solidFill>
                <a:effectLst/>
                <a:uLnTx/>
                <a:uFillTx/>
                <a:latin typeface="Arial"/>
                <a:ea typeface="+mn-ea"/>
                <a:cs typeface="Times New Roman" pitchFamily="18" charset="0"/>
              </a:rPr>
              <a:t>. Kể</a:t>
            </a:r>
            <a:r>
              <a:rPr kumimoji="0" lang="en-US" sz="3600" b="1" i="0" u="sng" strike="noStrike" kern="1200" cap="none" spc="0" normalizeH="0" noProof="0" dirty="0">
                <a:ln>
                  <a:noFill/>
                </a:ln>
                <a:solidFill>
                  <a:srgbClr val="FF0000"/>
                </a:solidFill>
                <a:effectLst/>
                <a:uLnTx/>
                <a:uFillTx/>
                <a:latin typeface="Arial"/>
                <a:ea typeface="+mn-ea"/>
                <a:cs typeface="Times New Roman" pitchFamily="18" charset="0"/>
              </a:rPr>
              <a:t> </a:t>
            </a:r>
            <a:r>
              <a:rPr kumimoji="0" lang="en-US" sz="3600" b="1" i="0" u="sng" strike="noStrike" kern="1200" cap="none" spc="0" normalizeH="0" noProof="0" dirty="0" err="1">
                <a:ln>
                  <a:noFill/>
                </a:ln>
                <a:solidFill>
                  <a:srgbClr val="FF0000"/>
                </a:solidFill>
                <a:effectLst/>
                <a:uLnTx/>
                <a:uFillTx/>
                <a:latin typeface="Arial"/>
                <a:ea typeface="+mn-ea"/>
                <a:cs typeface="Times New Roman" pitchFamily="18" charset="0"/>
              </a:rPr>
              <a:t>một</a:t>
            </a:r>
            <a:r>
              <a:rPr kumimoji="0" lang="en-US" sz="3600" b="1" i="0" u="sng" strike="noStrike" kern="1200" cap="none" spc="0" normalizeH="0" noProof="0" dirty="0">
                <a:ln>
                  <a:noFill/>
                </a:ln>
                <a:solidFill>
                  <a:srgbClr val="FF0000"/>
                </a:solidFill>
                <a:effectLst/>
                <a:uLnTx/>
                <a:uFillTx/>
                <a:latin typeface="Arial"/>
                <a:ea typeface="+mn-ea"/>
                <a:cs typeface="Times New Roman" pitchFamily="18" charset="0"/>
              </a:rPr>
              <a:t> </a:t>
            </a:r>
            <a:r>
              <a:rPr kumimoji="0" lang="en-US" sz="3600" b="1" i="0" u="sng" strike="noStrike" kern="1200" cap="none" spc="0" normalizeH="0" noProof="0" dirty="0" err="1">
                <a:ln>
                  <a:noFill/>
                </a:ln>
                <a:solidFill>
                  <a:srgbClr val="FF0000"/>
                </a:solidFill>
                <a:effectLst/>
                <a:uLnTx/>
                <a:uFillTx/>
                <a:latin typeface="Arial"/>
                <a:ea typeface="+mn-ea"/>
                <a:cs typeface="Times New Roman" pitchFamily="18" charset="0"/>
              </a:rPr>
              <a:t>số</a:t>
            </a:r>
            <a:r>
              <a:rPr kumimoji="0" lang="en-US" sz="3600" b="1" i="0" u="sng" strike="noStrike" kern="1200" cap="none" spc="0" normalizeH="0" noProof="0" dirty="0">
                <a:ln>
                  <a:noFill/>
                </a:ln>
                <a:solidFill>
                  <a:srgbClr val="FF0000"/>
                </a:solidFill>
                <a:effectLst/>
                <a:uLnTx/>
                <a:uFillTx/>
                <a:latin typeface="Arial"/>
                <a:ea typeface="+mn-ea"/>
                <a:cs typeface="Times New Roman" pitchFamily="18" charset="0"/>
              </a:rPr>
              <a:t> </a:t>
            </a:r>
            <a:r>
              <a:rPr kumimoji="0" lang="en-US" sz="3600" b="1" i="0" u="sng" strike="noStrike" kern="1200" cap="none" spc="0" normalizeH="0" noProof="0" dirty="0" err="1">
                <a:ln>
                  <a:noFill/>
                </a:ln>
                <a:solidFill>
                  <a:srgbClr val="FF0000"/>
                </a:solidFill>
                <a:effectLst/>
                <a:uLnTx/>
                <a:uFillTx/>
                <a:latin typeface="Arial"/>
                <a:ea typeface="+mn-ea"/>
                <a:cs typeface="Times New Roman" pitchFamily="18" charset="0"/>
              </a:rPr>
              <a:t>sự</a:t>
            </a:r>
            <a:r>
              <a:rPr kumimoji="0" lang="en-US" sz="3600" b="1" i="0" u="sng" strike="noStrike" kern="1200" cap="none" spc="0" normalizeH="0" noProof="0" dirty="0">
                <a:ln>
                  <a:noFill/>
                </a:ln>
                <a:solidFill>
                  <a:srgbClr val="FF0000"/>
                </a:solidFill>
                <a:effectLst/>
                <a:uLnTx/>
                <a:uFillTx/>
                <a:latin typeface="Arial"/>
                <a:ea typeface="+mn-ea"/>
                <a:cs typeface="Times New Roman" pitchFamily="18" charset="0"/>
              </a:rPr>
              <a:t> </a:t>
            </a:r>
            <a:r>
              <a:rPr kumimoji="0" lang="en-US" sz="3600" b="1" i="0" u="sng" strike="noStrike" kern="1200" cap="none" spc="0" normalizeH="0" noProof="0" dirty="0" err="1">
                <a:ln>
                  <a:noFill/>
                </a:ln>
                <a:solidFill>
                  <a:srgbClr val="FF0000"/>
                </a:solidFill>
                <a:effectLst/>
                <a:uLnTx/>
                <a:uFillTx/>
                <a:latin typeface="Arial"/>
                <a:ea typeface="+mn-ea"/>
                <a:cs typeface="Times New Roman" pitchFamily="18" charset="0"/>
              </a:rPr>
              <a:t>kiện</a:t>
            </a:r>
            <a:r>
              <a:rPr kumimoji="0" lang="en-US" sz="3600" b="1" i="0" u="sng" strike="noStrike" kern="1200" cap="none" spc="0" normalizeH="0" noProof="0" dirty="0">
                <a:ln>
                  <a:noFill/>
                </a:ln>
                <a:solidFill>
                  <a:srgbClr val="FF0000"/>
                </a:solidFill>
                <a:effectLst/>
                <a:uLnTx/>
                <a:uFillTx/>
                <a:latin typeface="Arial"/>
                <a:ea typeface="+mn-ea"/>
                <a:cs typeface="Times New Roman" pitchFamily="18" charset="0"/>
              </a:rPr>
              <a:t> </a:t>
            </a:r>
            <a:r>
              <a:rPr kumimoji="0" lang="en-US" sz="3600" b="1" i="0" u="sng" strike="noStrike" kern="1200" cap="none" spc="0" normalizeH="0" noProof="0" dirty="0" err="1">
                <a:ln>
                  <a:noFill/>
                </a:ln>
                <a:solidFill>
                  <a:srgbClr val="FF0000"/>
                </a:solidFill>
                <a:effectLst/>
                <a:uLnTx/>
                <a:uFillTx/>
                <a:latin typeface="Arial"/>
                <a:ea typeface="+mn-ea"/>
                <a:cs typeface="Times New Roman" pitchFamily="18" charset="0"/>
              </a:rPr>
              <a:t>của</a:t>
            </a:r>
            <a:r>
              <a:rPr kumimoji="0" lang="en-US" sz="3600" b="1" i="0" u="sng" strike="noStrike" kern="1200" cap="none" spc="0" normalizeH="0" noProof="0" dirty="0">
                <a:ln>
                  <a:noFill/>
                </a:ln>
                <a:solidFill>
                  <a:srgbClr val="FF0000"/>
                </a:solidFill>
                <a:effectLst/>
                <a:uLnTx/>
                <a:uFillTx/>
                <a:latin typeface="Arial"/>
                <a:ea typeface="+mn-ea"/>
                <a:cs typeface="Times New Roman" pitchFamily="18" charset="0"/>
              </a:rPr>
              <a:t> </a:t>
            </a:r>
            <a:r>
              <a:rPr kumimoji="0" lang="en-US" sz="3600" b="1" i="0" u="sng" strike="noStrike" kern="1200" cap="none" spc="0" normalizeH="0" noProof="0" dirty="0" err="1">
                <a:ln>
                  <a:noFill/>
                </a:ln>
                <a:solidFill>
                  <a:srgbClr val="FF0000"/>
                </a:solidFill>
                <a:effectLst/>
                <a:uLnTx/>
                <a:uFillTx/>
                <a:latin typeface="Arial"/>
                <a:ea typeface="+mn-ea"/>
                <a:cs typeface="Times New Roman" pitchFamily="18" charset="0"/>
              </a:rPr>
              <a:t>em</a:t>
            </a:r>
            <a:r>
              <a:rPr kumimoji="0" lang="en-US" sz="3600" b="1" i="0" u="sng" strike="noStrike" kern="1200" cap="none" spc="0" normalizeH="0" noProof="0" dirty="0">
                <a:ln>
                  <a:noFill/>
                </a:ln>
                <a:solidFill>
                  <a:srgbClr val="FF0000"/>
                </a:solidFill>
                <a:effectLst/>
                <a:uLnTx/>
                <a:uFillTx/>
                <a:latin typeface="Arial"/>
                <a:ea typeface="+mn-ea"/>
                <a:cs typeface="Times New Roman" pitchFamily="18" charset="0"/>
              </a:rPr>
              <a:t> </a:t>
            </a:r>
            <a:r>
              <a:rPr kumimoji="0" lang="en-US" sz="3600" b="1" i="0" u="sng" strike="noStrike" kern="1200" cap="none" spc="0" normalizeH="0" noProof="0" dirty="0" err="1">
                <a:ln>
                  <a:noFill/>
                </a:ln>
                <a:solidFill>
                  <a:srgbClr val="FF0000"/>
                </a:solidFill>
                <a:effectLst/>
                <a:uLnTx/>
                <a:uFillTx/>
                <a:latin typeface="Arial"/>
                <a:ea typeface="+mn-ea"/>
                <a:cs typeface="Times New Roman" pitchFamily="18" charset="0"/>
              </a:rPr>
              <a:t>theo</a:t>
            </a:r>
            <a:r>
              <a:rPr kumimoji="0" lang="en-US" sz="3600" b="1" i="0" u="sng" strike="noStrike" kern="1200" cap="none" spc="0" normalizeH="0" noProof="0" dirty="0">
                <a:ln>
                  <a:noFill/>
                </a:ln>
                <a:solidFill>
                  <a:srgbClr val="FF0000"/>
                </a:solidFill>
                <a:effectLst/>
                <a:uLnTx/>
                <a:uFillTx/>
                <a:latin typeface="Arial"/>
                <a:ea typeface="+mn-ea"/>
                <a:cs typeface="Times New Roman" pitchFamily="18" charset="0"/>
              </a:rPr>
              <a:t> </a:t>
            </a:r>
            <a:r>
              <a:rPr kumimoji="0" lang="en-US" sz="3600" b="1" i="0" u="sng" strike="noStrike" kern="1200" cap="none" spc="0" normalizeH="0" noProof="0" dirty="0" err="1">
                <a:ln>
                  <a:noFill/>
                </a:ln>
                <a:solidFill>
                  <a:srgbClr val="FF0000"/>
                </a:solidFill>
                <a:effectLst/>
                <a:uLnTx/>
                <a:uFillTx/>
                <a:latin typeface="Arial"/>
                <a:ea typeface="+mn-ea"/>
                <a:cs typeface="Times New Roman" pitchFamily="18" charset="0"/>
              </a:rPr>
              <a:t>thời</a:t>
            </a:r>
            <a:r>
              <a:rPr kumimoji="0" lang="en-US" sz="3600" b="1" i="0" u="sng" strike="noStrike" kern="1200" cap="none" spc="0" normalizeH="0" noProof="0" dirty="0">
                <a:ln>
                  <a:noFill/>
                </a:ln>
                <a:solidFill>
                  <a:srgbClr val="FF0000"/>
                </a:solidFill>
                <a:effectLst/>
                <a:uLnTx/>
                <a:uFillTx/>
                <a:latin typeface="Arial"/>
                <a:ea typeface="+mn-ea"/>
                <a:cs typeface="Times New Roman" pitchFamily="18" charset="0"/>
              </a:rPr>
              <a:t> </a:t>
            </a:r>
            <a:r>
              <a:rPr kumimoji="0" lang="en-US" sz="3600" b="1" i="0" u="sng" strike="noStrike" kern="1200" cap="none" spc="0" normalizeH="0" noProof="0" dirty="0" err="1">
                <a:ln>
                  <a:noFill/>
                </a:ln>
                <a:solidFill>
                  <a:srgbClr val="FF0000"/>
                </a:solidFill>
                <a:effectLst/>
                <a:uLnTx/>
                <a:uFillTx/>
                <a:latin typeface="Arial"/>
                <a:ea typeface="+mn-ea"/>
                <a:cs typeface="Times New Roman" pitchFamily="18" charset="0"/>
              </a:rPr>
              <a:t>gian</a:t>
            </a:r>
            <a:endParaRPr kumimoji="0" lang="en-US" sz="3600" b="1" i="0" u="sng" strike="noStrike" kern="1200" cap="none" spc="0" normalizeH="0" baseline="0" noProof="0" dirty="0">
              <a:ln>
                <a:noFill/>
              </a:ln>
              <a:solidFill>
                <a:srgbClr val="FF0000"/>
              </a:solidFill>
              <a:effectLst/>
              <a:uLnTx/>
              <a:uFillTx/>
              <a:latin typeface="Arial"/>
              <a:ea typeface="+mn-ea"/>
              <a:cs typeface="Times New Roman" pitchFamily="18" charset="0"/>
            </a:endParaRPr>
          </a:p>
        </p:txBody>
      </p:sp>
      <p:sp>
        <p:nvSpPr>
          <p:cNvPr id="15" name="Text Box 14"/>
          <p:cNvSpPr txBox="1">
            <a:spLocks noChangeArrowheads="1"/>
          </p:cNvSpPr>
          <p:nvPr/>
        </p:nvSpPr>
        <p:spPr bwMode="auto">
          <a:xfrm>
            <a:off x="3413919" y="1097280"/>
            <a:ext cx="10896600" cy="57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1452524"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CC"/>
                </a:solidFill>
                <a:effectLst>
                  <a:outerShdw blurRad="38100" dist="38100" dir="2700000" algn="tl">
                    <a:srgbClr val="000000">
                      <a:alpha val="43137"/>
                    </a:srgbClr>
                  </a:outerShdw>
                </a:effectLst>
                <a:uLnTx/>
                <a:uFillTx/>
                <a:latin typeface="Arial"/>
                <a:ea typeface="+mn-ea"/>
                <a:cs typeface="+mn-cs"/>
              </a:rPr>
              <a:t>Bài 2: </a:t>
            </a:r>
            <a:r>
              <a:rPr kumimoji="0" lang="en-US" sz="2800" b="1" i="0" u="none" strike="noStrike" kern="1200" cap="none" spc="0" normalizeH="0" baseline="0" noProof="0" dirty="0">
                <a:ln>
                  <a:noFill/>
                </a:ln>
                <a:solidFill>
                  <a:srgbClr val="0000CC"/>
                </a:solidFill>
                <a:effectLst>
                  <a:outerShdw blurRad="38100" dist="38100" dir="2700000" algn="tl">
                    <a:srgbClr val="000000">
                      <a:alpha val="43137"/>
                    </a:srgbClr>
                  </a:outerShdw>
                </a:effectLst>
                <a:uLnTx/>
                <a:uFillTx/>
                <a:latin typeface="Arial"/>
                <a:ea typeface="+mn-ea"/>
                <a:cs typeface="Times New Roman" pitchFamily="18" charset="0"/>
              </a:rPr>
              <a:t>MỘT SỐ NGÀY KỈ NIỆM, SỰ KIỆN CỦA GIA ĐÌNH (T2)</a:t>
            </a:r>
          </a:p>
        </p:txBody>
      </p:sp>
      <p:sp>
        <p:nvSpPr>
          <p:cNvPr id="18" name="TextBox 17"/>
          <p:cNvSpPr txBox="1"/>
          <p:nvPr/>
        </p:nvSpPr>
        <p:spPr>
          <a:xfrm>
            <a:off x="2347119" y="3124200"/>
            <a:ext cx="8432070" cy="2862322"/>
          </a:xfrm>
          <a:prstGeom prst="rect">
            <a:avLst/>
          </a:prstGeom>
          <a:noFill/>
        </p:spPr>
        <p:txBody>
          <a:bodyPr wrap="square" rtlCol="0">
            <a:spAutoFit/>
          </a:bodyPr>
          <a:lstStyle/>
          <a:p>
            <a:pPr marL="0" marR="0" lvl="0" indent="0" defTabSz="1452524" rtl="0" eaLnBrk="1" fontAlgn="auto" latinLnBrk="0" hangingPunct="1">
              <a:lnSpc>
                <a:spcPct val="100000"/>
              </a:lnSpc>
              <a:spcBef>
                <a:spcPts val="0"/>
              </a:spcBef>
              <a:spcAft>
                <a:spcPts val="0"/>
              </a:spcAft>
              <a:buClrTx/>
              <a:buSzTx/>
              <a:buFontTx/>
              <a:buNone/>
              <a:tabLst/>
              <a:defRPr/>
            </a:pPr>
            <a:r>
              <a:rPr lang="nl-NL" sz="3600" b="1" dirty="0">
                <a:solidFill>
                  <a:srgbClr val="0000CC"/>
                </a:solidFill>
                <a:latin typeface="Arial" panose="020B0604020202020204" pitchFamily="34" charset="0"/>
                <a:cs typeface="Arial" panose="020B0604020202020204" pitchFamily="34" charset="0"/>
              </a:rPr>
              <a:t>- Năm 2013 bố mẹ em cưới nhau.</a:t>
            </a:r>
          </a:p>
          <a:p>
            <a:pPr marL="0" marR="0" lvl="0" indent="0" defTabSz="1452524"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00CC"/>
                </a:solidFill>
                <a:effectLst/>
                <a:uLnTx/>
                <a:uFillTx/>
                <a:latin typeface="Arial" panose="020B0604020202020204" pitchFamily="34" charset="0"/>
                <a:ea typeface="+mn-ea"/>
                <a:cs typeface="Arial" panose="020B0604020202020204" pitchFamily="34" charset="0"/>
              </a:rPr>
              <a:t>- Năm</a:t>
            </a:r>
            <a:r>
              <a:rPr kumimoji="0" lang="en-US" sz="3600" b="1" i="0" u="none" strike="noStrike" kern="1200" cap="none" spc="0" normalizeH="0" noProof="0" dirty="0">
                <a:ln>
                  <a:noFill/>
                </a:ln>
                <a:solidFill>
                  <a:srgbClr val="0000CC"/>
                </a:solidFill>
                <a:effectLst/>
                <a:uLnTx/>
                <a:uFillTx/>
                <a:latin typeface="Arial" panose="020B0604020202020204" pitchFamily="34" charset="0"/>
                <a:ea typeface="+mn-ea"/>
                <a:cs typeface="Arial" panose="020B0604020202020204" pitchFamily="34" charset="0"/>
              </a:rPr>
              <a:t> 2014 </a:t>
            </a:r>
            <a:r>
              <a:rPr kumimoji="0" lang="en-US" sz="3600" b="1" i="0" u="none" strike="noStrike" kern="1200" cap="none" spc="0" normalizeH="0" noProof="0" dirty="0" err="1">
                <a:ln>
                  <a:noFill/>
                </a:ln>
                <a:solidFill>
                  <a:srgbClr val="0000CC"/>
                </a:solidFill>
                <a:effectLst/>
                <a:uLnTx/>
                <a:uFillTx/>
                <a:latin typeface="Arial" panose="020B0604020202020204" pitchFamily="34" charset="0"/>
                <a:ea typeface="+mn-ea"/>
                <a:cs typeface="Arial" panose="020B0604020202020204" pitchFamily="34" charset="0"/>
              </a:rPr>
              <a:t>mẹ</a:t>
            </a:r>
            <a:r>
              <a:rPr kumimoji="0" lang="en-US" sz="3600" b="1" i="0" u="none" strike="noStrike" kern="1200" cap="none" spc="0" normalizeH="0" noProof="0" dirty="0">
                <a:ln>
                  <a:noFill/>
                </a:ln>
                <a:solidFill>
                  <a:srgbClr val="0000CC"/>
                </a:solidFill>
                <a:effectLst/>
                <a:uLnTx/>
                <a:uFillTx/>
                <a:latin typeface="Arial" panose="020B0604020202020204" pitchFamily="34" charset="0"/>
                <a:ea typeface="+mn-ea"/>
                <a:cs typeface="Arial" panose="020B0604020202020204" pitchFamily="34" charset="0"/>
              </a:rPr>
              <a:t> </a:t>
            </a:r>
            <a:r>
              <a:rPr kumimoji="0" lang="en-US" sz="3600" b="1" i="0" u="none" strike="noStrike" kern="1200" cap="none" spc="0" normalizeH="0" noProof="0" dirty="0" err="1">
                <a:ln>
                  <a:noFill/>
                </a:ln>
                <a:solidFill>
                  <a:srgbClr val="0000CC"/>
                </a:solidFill>
                <a:effectLst/>
                <a:uLnTx/>
                <a:uFillTx/>
                <a:latin typeface="Arial" panose="020B0604020202020204" pitchFamily="34" charset="0"/>
                <a:ea typeface="+mn-ea"/>
                <a:cs typeface="Arial" panose="020B0604020202020204" pitchFamily="34" charset="0"/>
              </a:rPr>
              <a:t>em</a:t>
            </a:r>
            <a:r>
              <a:rPr kumimoji="0" lang="en-US" sz="3600" b="1" i="0" u="none" strike="noStrike" kern="1200" cap="none" spc="0" normalizeH="0" noProof="0" dirty="0">
                <a:ln>
                  <a:noFill/>
                </a:ln>
                <a:solidFill>
                  <a:srgbClr val="0000CC"/>
                </a:solidFill>
                <a:effectLst/>
                <a:uLnTx/>
                <a:uFillTx/>
                <a:latin typeface="Arial" panose="020B0604020202020204" pitchFamily="34" charset="0"/>
                <a:ea typeface="+mn-ea"/>
                <a:cs typeface="Arial" panose="020B0604020202020204" pitchFamily="34" charset="0"/>
              </a:rPr>
              <a:t> </a:t>
            </a:r>
            <a:r>
              <a:rPr kumimoji="0" lang="en-US" sz="3600" b="1" i="0" u="none" strike="noStrike" kern="1200" cap="none" spc="0" normalizeH="0" noProof="0" dirty="0" err="1">
                <a:ln>
                  <a:noFill/>
                </a:ln>
                <a:solidFill>
                  <a:srgbClr val="0000CC"/>
                </a:solidFill>
                <a:effectLst/>
                <a:uLnTx/>
                <a:uFillTx/>
                <a:latin typeface="Arial" panose="020B0604020202020204" pitchFamily="34" charset="0"/>
                <a:ea typeface="+mn-ea"/>
                <a:cs typeface="Arial" panose="020B0604020202020204" pitchFamily="34" charset="0"/>
              </a:rPr>
              <a:t>sinh</a:t>
            </a:r>
            <a:r>
              <a:rPr kumimoji="0" lang="en-US" sz="3600" b="1" i="0" u="none" strike="noStrike" kern="1200" cap="none" spc="0" normalizeH="0" noProof="0" dirty="0">
                <a:ln>
                  <a:noFill/>
                </a:ln>
                <a:solidFill>
                  <a:srgbClr val="0000CC"/>
                </a:solidFill>
                <a:effectLst/>
                <a:uLnTx/>
                <a:uFillTx/>
                <a:latin typeface="Arial" panose="020B0604020202020204" pitchFamily="34" charset="0"/>
                <a:ea typeface="+mn-ea"/>
                <a:cs typeface="Arial" panose="020B0604020202020204" pitchFamily="34" charset="0"/>
              </a:rPr>
              <a:t> </a:t>
            </a:r>
            <a:r>
              <a:rPr kumimoji="0" lang="en-US" sz="3600" b="1" i="0" u="none" strike="noStrike" kern="1200" cap="none" spc="0" normalizeH="0" noProof="0" dirty="0" err="1">
                <a:ln>
                  <a:noFill/>
                </a:ln>
                <a:solidFill>
                  <a:srgbClr val="0000CC"/>
                </a:solidFill>
                <a:effectLst/>
                <a:uLnTx/>
                <a:uFillTx/>
                <a:latin typeface="Arial" panose="020B0604020202020204" pitchFamily="34" charset="0"/>
                <a:ea typeface="+mn-ea"/>
                <a:cs typeface="Arial" panose="020B0604020202020204" pitchFamily="34" charset="0"/>
              </a:rPr>
              <a:t>em</a:t>
            </a:r>
            <a:r>
              <a:rPr kumimoji="0" lang="en-US" sz="3600" b="1" i="0" u="none" strike="noStrike" kern="1200" cap="none" spc="0" normalizeH="0" noProof="0" dirty="0">
                <a:ln>
                  <a:noFill/>
                </a:ln>
                <a:solidFill>
                  <a:srgbClr val="0000CC"/>
                </a:solidFill>
                <a:effectLst/>
                <a:uLnTx/>
                <a:uFillTx/>
                <a:latin typeface="Arial" panose="020B0604020202020204" pitchFamily="34" charset="0"/>
                <a:ea typeface="+mn-ea"/>
                <a:cs typeface="Arial" panose="020B0604020202020204" pitchFamily="34" charset="0"/>
              </a:rPr>
              <a:t>.</a:t>
            </a:r>
          </a:p>
          <a:p>
            <a:pPr marL="0" marR="0" lvl="0" indent="0" defTabSz="1452524" rtl="0" eaLnBrk="1" fontAlgn="auto" latinLnBrk="0" hangingPunct="1">
              <a:lnSpc>
                <a:spcPct val="100000"/>
              </a:lnSpc>
              <a:spcBef>
                <a:spcPts val="0"/>
              </a:spcBef>
              <a:spcAft>
                <a:spcPts val="0"/>
              </a:spcAft>
              <a:buClrTx/>
              <a:buSzTx/>
              <a:buFontTx/>
              <a:buNone/>
              <a:tabLst/>
              <a:defRPr/>
            </a:pPr>
            <a:r>
              <a:rPr lang="en-US" sz="3600" b="1" dirty="0">
                <a:solidFill>
                  <a:srgbClr val="0000CC"/>
                </a:solidFill>
                <a:latin typeface="Arial" panose="020B0604020202020204" pitchFamily="34" charset="0"/>
                <a:cs typeface="Arial" panose="020B0604020202020204" pitchFamily="34" charset="0"/>
              </a:rPr>
              <a:t>- Năm 2018 </a:t>
            </a:r>
            <a:r>
              <a:rPr lang="en-US" sz="3600" b="1" dirty="0" err="1">
                <a:solidFill>
                  <a:srgbClr val="0000CC"/>
                </a:solidFill>
                <a:latin typeface="Arial" panose="020B0604020202020204" pitchFamily="34" charset="0"/>
                <a:cs typeface="Arial" panose="020B0604020202020204" pitchFamily="34" charset="0"/>
              </a:rPr>
              <a:t>em</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trai</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em</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được</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sinh</a:t>
            </a:r>
            <a:r>
              <a:rPr lang="en-US" sz="3600" b="1" dirty="0">
                <a:solidFill>
                  <a:srgbClr val="0000CC"/>
                </a:solidFill>
                <a:latin typeface="Arial" panose="020B0604020202020204" pitchFamily="34" charset="0"/>
                <a:cs typeface="Arial" panose="020B0604020202020204" pitchFamily="34" charset="0"/>
              </a:rPr>
              <a:t> </a:t>
            </a:r>
            <a:r>
              <a:rPr lang="en-US" sz="3600" b="1" dirty="0" err="1">
                <a:solidFill>
                  <a:srgbClr val="0000CC"/>
                </a:solidFill>
                <a:latin typeface="Arial" panose="020B0604020202020204" pitchFamily="34" charset="0"/>
                <a:cs typeface="Arial" panose="020B0604020202020204" pitchFamily="34" charset="0"/>
              </a:rPr>
              <a:t>ra.</a:t>
            </a:r>
            <a:endParaRPr lang="en-US" sz="3600" b="1" dirty="0">
              <a:solidFill>
                <a:srgbClr val="0000CC"/>
              </a:solidFill>
              <a:latin typeface="Arial" panose="020B0604020202020204" pitchFamily="34" charset="0"/>
              <a:cs typeface="Arial" panose="020B0604020202020204" pitchFamily="34" charset="0"/>
            </a:endParaRPr>
          </a:p>
          <a:p>
            <a:pPr marL="0" marR="0" lvl="0" indent="0" defTabSz="1452524"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00CC"/>
                </a:solidFill>
                <a:effectLst/>
                <a:uLnTx/>
                <a:uFillTx/>
                <a:latin typeface="Arial" panose="020B0604020202020204" pitchFamily="34" charset="0"/>
                <a:ea typeface="+mn-ea"/>
                <a:cs typeface="Arial" panose="020B0604020202020204" pitchFamily="34" charset="0"/>
              </a:rPr>
              <a:t>- Năm</a:t>
            </a:r>
            <a:r>
              <a:rPr kumimoji="0" lang="en-US" sz="3600" b="1" i="0" u="none" strike="noStrike" kern="1200" cap="none" spc="0" normalizeH="0" noProof="0" dirty="0">
                <a:ln>
                  <a:noFill/>
                </a:ln>
                <a:solidFill>
                  <a:srgbClr val="0000CC"/>
                </a:solidFill>
                <a:effectLst/>
                <a:uLnTx/>
                <a:uFillTx/>
                <a:latin typeface="Arial" panose="020B0604020202020204" pitchFamily="34" charset="0"/>
                <a:ea typeface="+mn-ea"/>
                <a:cs typeface="Arial" panose="020B0604020202020204" pitchFamily="34" charset="0"/>
              </a:rPr>
              <a:t> 2020 </a:t>
            </a:r>
            <a:r>
              <a:rPr kumimoji="0" lang="en-US" sz="3600" b="1" i="0" u="none" strike="noStrike" kern="1200" cap="none" spc="0" normalizeH="0" noProof="0" dirty="0" err="1">
                <a:ln>
                  <a:noFill/>
                </a:ln>
                <a:solidFill>
                  <a:srgbClr val="0000CC"/>
                </a:solidFill>
                <a:effectLst/>
                <a:uLnTx/>
                <a:uFillTx/>
                <a:latin typeface="Arial" panose="020B0604020202020204" pitchFamily="34" charset="0"/>
                <a:ea typeface="+mn-ea"/>
                <a:cs typeface="Arial" panose="020B0604020202020204" pitchFamily="34" charset="0"/>
              </a:rPr>
              <a:t>em</a:t>
            </a:r>
            <a:r>
              <a:rPr kumimoji="0" lang="en-US" sz="3600" b="1" i="0" u="none" strike="noStrike" kern="1200" cap="none" spc="0" normalizeH="0" noProof="0" dirty="0">
                <a:ln>
                  <a:noFill/>
                </a:ln>
                <a:solidFill>
                  <a:srgbClr val="0000CC"/>
                </a:solidFill>
                <a:effectLst/>
                <a:uLnTx/>
                <a:uFillTx/>
                <a:latin typeface="Arial" panose="020B0604020202020204" pitchFamily="34" charset="0"/>
                <a:ea typeface="+mn-ea"/>
                <a:cs typeface="Arial" panose="020B0604020202020204" pitchFamily="34" charset="0"/>
              </a:rPr>
              <a:t> </a:t>
            </a:r>
            <a:r>
              <a:rPr kumimoji="0" lang="en-US" sz="3600" b="1" i="0" u="none" strike="noStrike" kern="1200" cap="none" spc="0" normalizeH="0" noProof="0" dirty="0" err="1">
                <a:ln>
                  <a:noFill/>
                </a:ln>
                <a:solidFill>
                  <a:srgbClr val="0000CC"/>
                </a:solidFill>
                <a:effectLst/>
                <a:uLnTx/>
                <a:uFillTx/>
                <a:latin typeface="Arial" panose="020B0604020202020204" pitchFamily="34" charset="0"/>
                <a:ea typeface="+mn-ea"/>
                <a:cs typeface="Arial" panose="020B0604020202020204" pitchFamily="34" charset="0"/>
              </a:rPr>
              <a:t>bước</a:t>
            </a:r>
            <a:r>
              <a:rPr kumimoji="0" lang="en-US" sz="3600" b="1" i="0" u="none" strike="noStrike" kern="1200" cap="none" spc="0" normalizeH="0" noProof="0" dirty="0">
                <a:ln>
                  <a:noFill/>
                </a:ln>
                <a:solidFill>
                  <a:srgbClr val="0000CC"/>
                </a:solidFill>
                <a:effectLst/>
                <a:uLnTx/>
                <a:uFillTx/>
                <a:latin typeface="Arial" panose="020B0604020202020204" pitchFamily="34" charset="0"/>
                <a:ea typeface="+mn-ea"/>
                <a:cs typeface="Arial" panose="020B0604020202020204" pitchFamily="34" charset="0"/>
              </a:rPr>
              <a:t> </a:t>
            </a:r>
            <a:r>
              <a:rPr kumimoji="0" lang="en-US" sz="3600" b="1" i="0" u="none" strike="noStrike" kern="1200" cap="none" spc="0" normalizeH="0" noProof="0" dirty="0" err="1">
                <a:ln>
                  <a:noFill/>
                </a:ln>
                <a:solidFill>
                  <a:srgbClr val="0000CC"/>
                </a:solidFill>
                <a:effectLst/>
                <a:uLnTx/>
                <a:uFillTx/>
                <a:latin typeface="Arial" panose="020B0604020202020204" pitchFamily="34" charset="0"/>
                <a:ea typeface="+mn-ea"/>
                <a:cs typeface="Arial" panose="020B0604020202020204" pitchFamily="34" charset="0"/>
              </a:rPr>
              <a:t>chân</a:t>
            </a:r>
            <a:r>
              <a:rPr kumimoji="0" lang="en-US" sz="3600" b="1" i="0" u="none" strike="noStrike" kern="1200" cap="none" spc="0" normalizeH="0" noProof="0" dirty="0">
                <a:ln>
                  <a:noFill/>
                </a:ln>
                <a:solidFill>
                  <a:srgbClr val="0000CC"/>
                </a:solidFill>
                <a:effectLst/>
                <a:uLnTx/>
                <a:uFillTx/>
                <a:latin typeface="Arial" panose="020B0604020202020204" pitchFamily="34" charset="0"/>
                <a:ea typeface="+mn-ea"/>
                <a:cs typeface="Arial" panose="020B0604020202020204" pitchFamily="34" charset="0"/>
              </a:rPr>
              <a:t> </a:t>
            </a:r>
            <a:r>
              <a:rPr kumimoji="0" lang="en-US" sz="3600" b="1" i="0" u="none" strike="noStrike" kern="1200" cap="none" spc="0" normalizeH="0" noProof="0" dirty="0" err="1">
                <a:ln>
                  <a:noFill/>
                </a:ln>
                <a:solidFill>
                  <a:srgbClr val="0000CC"/>
                </a:solidFill>
                <a:effectLst/>
                <a:uLnTx/>
                <a:uFillTx/>
                <a:latin typeface="Arial" panose="020B0604020202020204" pitchFamily="34" charset="0"/>
                <a:ea typeface="+mn-ea"/>
                <a:cs typeface="Arial" panose="020B0604020202020204" pitchFamily="34" charset="0"/>
              </a:rPr>
              <a:t>vào</a:t>
            </a:r>
            <a:r>
              <a:rPr kumimoji="0" lang="en-US" sz="3600" b="1" i="0" u="none" strike="noStrike" kern="1200" cap="none" spc="0" normalizeH="0" noProof="0" dirty="0">
                <a:ln>
                  <a:noFill/>
                </a:ln>
                <a:solidFill>
                  <a:srgbClr val="0000CC"/>
                </a:solidFill>
                <a:effectLst/>
                <a:uLnTx/>
                <a:uFillTx/>
                <a:latin typeface="Arial" panose="020B0604020202020204" pitchFamily="34" charset="0"/>
                <a:ea typeface="+mn-ea"/>
                <a:cs typeface="Arial" panose="020B0604020202020204" pitchFamily="34" charset="0"/>
              </a:rPr>
              <a:t> </a:t>
            </a:r>
            <a:r>
              <a:rPr kumimoji="0" lang="en-US" sz="3600" b="1" i="0" u="none" strike="noStrike" kern="1200" cap="none" spc="0" normalizeH="0" noProof="0" dirty="0" err="1">
                <a:ln>
                  <a:noFill/>
                </a:ln>
                <a:solidFill>
                  <a:srgbClr val="0000CC"/>
                </a:solidFill>
                <a:effectLst/>
                <a:uLnTx/>
                <a:uFillTx/>
                <a:latin typeface="Arial" panose="020B0604020202020204" pitchFamily="34" charset="0"/>
                <a:ea typeface="+mn-ea"/>
                <a:cs typeface="Arial" panose="020B0604020202020204" pitchFamily="34" charset="0"/>
              </a:rPr>
              <a:t>lớp</a:t>
            </a:r>
            <a:r>
              <a:rPr kumimoji="0" lang="en-US" sz="3600" b="1" i="0" u="none" strike="noStrike" kern="1200" cap="none" spc="0" normalizeH="0" noProof="0" dirty="0">
                <a:ln>
                  <a:noFill/>
                </a:ln>
                <a:solidFill>
                  <a:srgbClr val="0000CC"/>
                </a:solidFill>
                <a:effectLst/>
                <a:uLnTx/>
                <a:uFillTx/>
                <a:latin typeface="Arial" panose="020B0604020202020204" pitchFamily="34" charset="0"/>
                <a:ea typeface="+mn-ea"/>
                <a:cs typeface="Arial" panose="020B0604020202020204" pitchFamily="34" charset="0"/>
              </a:rPr>
              <a:t> 1.</a:t>
            </a:r>
          </a:p>
          <a:p>
            <a:pPr marL="0" marR="0" lvl="0" indent="0" defTabSz="1452524"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00CC"/>
                </a:solidFill>
                <a:effectLst/>
                <a:uLnTx/>
                <a:uFillTx/>
                <a:latin typeface="Arial" panose="020B0604020202020204" pitchFamily="34" charset="0"/>
                <a:ea typeface="+mn-ea"/>
                <a:cs typeface="Arial" panose="020B0604020202020204" pitchFamily="34" charset="0"/>
              </a:rPr>
              <a:t>- Năm</a:t>
            </a:r>
            <a:r>
              <a:rPr kumimoji="0" lang="en-US" sz="3600" b="1" i="0" u="none" strike="noStrike" kern="1200" cap="none" spc="0" normalizeH="0" noProof="0" dirty="0">
                <a:ln>
                  <a:noFill/>
                </a:ln>
                <a:solidFill>
                  <a:srgbClr val="0000CC"/>
                </a:solidFill>
                <a:effectLst/>
                <a:uLnTx/>
                <a:uFillTx/>
                <a:latin typeface="Arial" panose="020B0604020202020204" pitchFamily="34" charset="0"/>
                <a:ea typeface="+mn-ea"/>
                <a:cs typeface="Arial" panose="020B0604020202020204" pitchFamily="34" charset="0"/>
              </a:rPr>
              <a:t> 2022 </a:t>
            </a:r>
            <a:r>
              <a:rPr kumimoji="0" lang="en-US" sz="3600" b="1" i="0" u="none" strike="noStrike" kern="1200" cap="none" spc="0" normalizeH="0" noProof="0" dirty="0" err="1">
                <a:ln>
                  <a:noFill/>
                </a:ln>
                <a:solidFill>
                  <a:srgbClr val="0000CC"/>
                </a:solidFill>
                <a:effectLst/>
                <a:uLnTx/>
                <a:uFillTx/>
                <a:latin typeface="Arial" panose="020B0604020202020204" pitchFamily="34" charset="0"/>
                <a:ea typeface="+mn-ea"/>
                <a:cs typeface="Arial" panose="020B0604020202020204" pitchFamily="34" charset="0"/>
              </a:rPr>
              <a:t>em</a:t>
            </a:r>
            <a:r>
              <a:rPr kumimoji="0" lang="en-US" sz="3600" b="1" i="0" u="none" strike="noStrike" kern="1200" cap="none" spc="0" normalizeH="0" noProof="0" dirty="0">
                <a:ln>
                  <a:noFill/>
                </a:ln>
                <a:solidFill>
                  <a:srgbClr val="0000CC"/>
                </a:solidFill>
                <a:effectLst/>
                <a:uLnTx/>
                <a:uFillTx/>
                <a:latin typeface="Arial" panose="020B0604020202020204" pitchFamily="34" charset="0"/>
                <a:ea typeface="+mn-ea"/>
                <a:cs typeface="Arial" panose="020B0604020202020204" pitchFamily="34" charset="0"/>
              </a:rPr>
              <a:t> là </a:t>
            </a:r>
            <a:r>
              <a:rPr kumimoji="0" lang="en-US" sz="3600" b="1" i="0" u="none" strike="noStrike" kern="1200" cap="none" spc="0" normalizeH="0" noProof="0" dirty="0" err="1">
                <a:ln>
                  <a:noFill/>
                </a:ln>
                <a:solidFill>
                  <a:srgbClr val="0000CC"/>
                </a:solidFill>
                <a:effectLst/>
                <a:uLnTx/>
                <a:uFillTx/>
                <a:latin typeface="Arial" panose="020B0604020202020204" pitchFamily="34" charset="0"/>
                <a:ea typeface="+mn-ea"/>
                <a:cs typeface="Arial" panose="020B0604020202020204" pitchFamily="34" charset="0"/>
              </a:rPr>
              <a:t>học</a:t>
            </a:r>
            <a:r>
              <a:rPr kumimoji="0" lang="en-US" sz="3600" b="1" i="0" u="none" strike="noStrike" kern="1200" cap="none" spc="0" normalizeH="0" noProof="0" dirty="0">
                <a:ln>
                  <a:noFill/>
                </a:ln>
                <a:solidFill>
                  <a:srgbClr val="0000CC"/>
                </a:solidFill>
                <a:effectLst/>
                <a:uLnTx/>
                <a:uFillTx/>
                <a:latin typeface="Arial" panose="020B0604020202020204" pitchFamily="34" charset="0"/>
                <a:ea typeface="+mn-ea"/>
                <a:cs typeface="Arial" panose="020B0604020202020204" pitchFamily="34" charset="0"/>
              </a:rPr>
              <a:t> </a:t>
            </a:r>
            <a:r>
              <a:rPr kumimoji="0" lang="en-US" sz="3600" b="1" i="0" u="none" strike="noStrike" kern="1200" cap="none" spc="0" normalizeH="0" noProof="0" dirty="0" err="1">
                <a:ln>
                  <a:noFill/>
                </a:ln>
                <a:solidFill>
                  <a:srgbClr val="0000CC"/>
                </a:solidFill>
                <a:effectLst/>
                <a:uLnTx/>
                <a:uFillTx/>
                <a:latin typeface="Arial" panose="020B0604020202020204" pitchFamily="34" charset="0"/>
                <a:ea typeface="+mn-ea"/>
                <a:cs typeface="Arial" panose="020B0604020202020204" pitchFamily="34" charset="0"/>
              </a:rPr>
              <a:t>sinh</a:t>
            </a:r>
            <a:r>
              <a:rPr kumimoji="0" lang="en-US" sz="3600" b="1" i="0" u="none" strike="noStrike" kern="1200" cap="none" spc="0" normalizeH="0" noProof="0" dirty="0">
                <a:ln>
                  <a:noFill/>
                </a:ln>
                <a:solidFill>
                  <a:srgbClr val="0000CC"/>
                </a:solidFill>
                <a:effectLst/>
                <a:uLnTx/>
                <a:uFillTx/>
                <a:latin typeface="Arial" panose="020B0604020202020204" pitchFamily="34" charset="0"/>
                <a:ea typeface="+mn-ea"/>
                <a:cs typeface="Arial" panose="020B0604020202020204" pitchFamily="34" charset="0"/>
              </a:rPr>
              <a:t> </a:t>
            </a:r>
            <a:r>
              <a:rPr kumimoji="0" lang="en-US" sz="3600" b="1" i="0" u="none" strike="noStrike" kern="1200" cap="none" spc="0" normalizeH="0" noProof="0" dirty="0" err="1">
                <a:ln>
                  <a:noFill/>
                </a:ln>
                <a:solidFill>
                  <a:srgbClr val="0000CC"/>
                </a:solidFill>
                <a:effectLst/>
                <a:uLnTx/>
                <a:uFillTx/>
                <a:latin typeface="Arial" panose="020B0604020202020204" pitchFamily="34" charset="0"/>
                <a:ea typeface="+mn-ea"/>
                <a:cs typeface="Arial" panose="020B0604020202020204" pitchFamily="34" charset="0"/>
              </a:rPr>
              <a:t>lớp</a:t>
            </a:r>
            <a:r>
              <a:rPr kumimoji="0" lang="en-US" sz="3600" b="1" i="0" u="none" strike="noStrike" kern="1200" cap="none" spc="0" normalizeH="0" noProof="0" dirty="0">
                <a:ln>
                  <a:noFill/>
                </a:ln>
                <a:solidFill>
                  <a:srgbClr val="0000CC"/>
                </a:solidFill>
                <a:effectLst/>
                <a:uLnTx/>
                <a:uFillTx/>
                <a:latin typeface="Arial" panose="020B0604020202020204" pitchFamily="34" charset="0"/>
                <a:ea typeface="+mn-ea"/>
                <a:cs typeface="Arial" panose="020B0604020202020204" pitchFamily="34" charset="0"/>
              </a:rPr>
              <a:t> 3.</a:t>
            </a:r>
            <a:endParaRPr kumimoji="0" lang="en-US" sz="3600" b="1" i="0" u="none" strike="noStrike" kern="1200" cap="none" spc="0" normalizeH="0" baseline="0" noProof="0" dirty="0">
              <a:ln>
                <a:noFill/>
              </a:ln>
              <a:solidFill>
                <a:srgbClr val="0000CC"/>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916567721"/>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p:cTn id="13" dur="1000" fill="hold"/>
                                        <p:tgtEl>
                                          <p:spTgt spid="18"/>
                                        </p:tgtEl>
                                        <p:attrNameLst>
                                          <p:attrName>ppt_w</p:attrName>
                                        </p:attrNameLst>
                                      </p:cBhvr>
                                      <p:tavLst>
                                        <p:tav tm="0">
                                          <p:val>
                                            <p:fltVal val="0"/>
                                          </p:val>
                                        </p:tav>
                                        <p:tav tm="100000">
                                          <p:val>
                                            <p:strVal val="#ppt_w"/>
                                          </p:val>
                                        </p:tav>
                                      </p:tavLst>
                                    </p:anim>
                                    <p:anim calcmode="lin" valueType="num">
                                      <p:cBhvr>
                                        <p:cTn id="14" dur="1000" fill="hold"/>
                                        <p:tgtEl>
                                          <p:spTgt spid="18"/>
                                        </p:tgtEl>
                                        <p:attrNameLst>
                                          <p:attrName>ppt_h</p:attrName>
                                        </p:attrNameLst>
                                      </p:cBhvr>
                                      <p:tavLst>
                                        <p:tav tm="0">
                                          <p:val>
                                            <p:fltVal val="0"/>
                                          </p:val>
                                        </p:tav>
                                        <p:tav tm="100000">
                                          <p:val>
                                            <p:strVal val="#ppt_h"/>
                                          </p:val>
                                        </p:tav>
                                      </p:tavLst>
                                    </p:anim>
                                    <p:anim calcmode="lin" valueType="num">
                                      <p:cBhvr>
                                        <p:cTn id="15" dur="1000" fill="hold"/>
                                        <p:tgtEl>
                                          <p:spTgt spid="18"/>
                                        </p:tgtEl>
                                        <p:attrNameLst>
                                          <p:attrName>style.rotation</p:attrName>
                                        </p:attrNameLst>
                                      </p:cBhvr>
                                      <p:tavLst>
                                        <p:tav tm="0">
                                          <p:val>
                                            <p:fltVal val="90"/>
                                          </p:val>
                                        </p:tav>
                                        <p:tav tm="100000">
                                          <p:val>
                                            <p:fltVal val="0"/>
                                          </p:val>
                                        </p:tav>
                                      </p:tavLst>
                                    </p:anim>
                                    <p:animEffect transition="in" filter="fade">
                                      <p:cBhvr>
                                        <p:cTn id="16" dur="1000"/>
                                        <p:tgtEl>
                                          <p:spTgt spid="18"/>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18">
                                            <p:txEl>
                                              <p:pRg st="0" end="0"/>
                                            </p:txEl>
                                          </p:spTgt>
                                        </p:tgtEl>
                                        <p:attrNameLst>
                                          <p:attrName>style.visibility</p:attrName>
                                        </p:attrNameLst>
                                      </p:cBhvr>
                                      <p:to>
                                        <p:strVal val="visible"/>
                                      </p:to>
                                    </p:set>
                                    <p:anim calcmode="lin" valueType="num">
                                      <p:cBhvr additive="base">
                                        <p:cTn id="21" dur="5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1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31" presetClass="entr" presetSubtype="0" fill="hold" nodeType="clickEffect">
                                  <p:stCondLst>
                                    <p:cond delay="0"/>
                                  </p:stCondLst>
                                  <p:childTnLst>
                                    <p:set>
                                      <p:cBhvr>
                                        <p:cTn id="26" dur="1" fill="hold">
                                          <p:stCondLst>
                                            <p:cond delay="0"/>
                                          </p:stCondLst>
                                        </p:cTn>
                                        <p:tgtEl>
                                          <p:spTgt spid="18">
                                            <p:txEl>
                                              <p:pRg st="1" end="1"/>
                                            </p:txEl>
                                          </p:spTgt>
                                        </p:tgtEl>
                                        <p:attrNameLst>
                                          <p:attrName>style.visibility</p:attrName>
                                        </p:attrNameLst>
                                      </p:cBhvr>
                                      <p:to>
                                        <p:strVal val="visible"/>
                                      </p:to>
                                    </p:set>
                                    <p:anim calcmode="lin" valueType="num">
                                      <p:cBhvr>
                                        <p:cTn id="27" dur="1000" fill="hold"/>
                                        <p:tgtEl>
                                          <p:spTgt spid="18">
                                            <p:txEl>
                                              <p:pRg st="1" end="1"/>
                                            </p:txEl>
                                          </p:spTgt>
                                        </p:tgtEl>
                                        <p:attrNameLst>
                                          <p:attrName>ppt_w</p:attrName>
                                        </p:attrNameLst>
                                      </p:cBhvr>
                                      <p:tavLst>
                                        <p:tav tm="0">
                                          <p:val>
                                            <p:fltVal val="0"/>
                                          </p:val>
                                        </p:tav>
                                        <p:tav tm="100000">
                                          <p:val>
                                            <p:strVal val="#ppt_w"/>
                                          </p:val>
                                        </p:tav>
                                      </p:tavLst>
                                    </p:anim>
                                    <p:anim calcmode="lin" valueType="num">
                                      <p:cBhvr>
                                        <p:cTn id="28" dur="1000" fill="hold"/>
                                        <p:tgtEl>
                                          <p:spTgt spid="18">
                                            <p:txEl>
                                              <p:pRg st="1" end="1"/>
                                            </p:txEl>
                                          </p:spTgt>
                                        </p:tgtEl>
                                        <p:attrNameLst>
                                          <p:attrName>ppt_h</p:attrName>
                                        </p:attrNameLst>
                                      </p:cBhvr>
                                      <p:tavLst>
                                        <p:tav tm="0">
                                          <p:val>
                                            <p:fltVal val="0"/>
                                          </p:val>
                                        </p:tav>
                                        <p:tav tm="100000">
                                          <p:val>
                                            <p:strVal val="#ppt_h"/>
                                          </p:val>
                                        </p:tav>
                                      </p:tavLst>
                                    </p:anim>
                                    <p:anim calcmode="lin" valueType="num">
                                      <p:cBhvr>
                                        <p:cTn id="29" dur="1000" fill="hold"/>
                                        <p:tgtEl>
                                          <p:spTgt spid="18">
                                            <p:txEl>
                                              <p:pRg st="1" end="1"/>
                                            </p:txEl>
                                          </p:spTgt>
                                        </p:tgtEl>
                                        <p:attrNameLst>
                                          <p:attrName>style.rotation</p:attrName>
                                        </p:attrNameLst>
                                      </p:cBhvr>
                                      <p:tavLst>
                                        <p:tav tm="0">
                                          <p:val>
                                            <p:fltVal val="90"/>
                                          </p:val>
                                        </p:tav>
                                        <p:tav tm="100000">
                                          <p:val>
                                            <p:fltVal val="0"/>
                                          </p:val>
                                        </p:tav>
                                      </p:tavLst>
                                    </p:anim>
                                    <p:animEffect transition="in" filter="fade">
                                      <p:cBhvr>
                                        <p:cTn id="30" dur="1000"/>
                                        <p:tgtEl>
                                          <p:spTgt spid="18">
                                            <p:txEl>
                                              <p:pRg st="1" end="1"/>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18">
                                            <p:txEl>
                                              <p:pRg st="2" end="2"/>
                                            </p:txEl>
                                          </p:spTgt>
                                        </p:tgtEl>
                                        <p:attrNameLst>
                                          <p:attrName>style.visibility</p:attrName>
                                        </p:attrNameLst>
                                      </p:cBhvr>
                                      <p:to>
                                        <p:strVal val="visible"/>
                                      </p:to>
                                    </p:set>
                                    <p:anim calcmode="lin" valueType="num">
                                      <p:cBhvr additive="base">
                                        <p:cTn id="35" dur="500" fill="hold"/>
                                        <p:tgtEl>
                                          <p:spTgt spid="18">
                                            <p:txEl>
                                              <p:pRg st="2" end="2"/>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18">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18">
                                            <p:txEl>
                                              <p:pRg st="3" end="3"/>
                                            </p:txEl>
                                          </p:spTgt>
                                        </p:tgtEl>
                                        <p:attrNameLst>
                                          <p:attrName>style.visibility</p:attrName>
                                        </p:attrNameLst>
                                      </p:cBhvr>
                                      <p:to>
                                        <p:strVal val="visible"/>
                                      </p:to>
                                    </p:set>
                                    <p:anim calcmode="lin" valueType="num">
                                      <p:cBhvr additive="base">
                                        <p:cTn id="41" dur="500" fill="hold"/>
                                        <p:tgtEl>
                                          <p:spTgt spid="18">
                                            <p:txEl>
                                              <p:pRg st="3" end="3"/>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18">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18">
                                            <p:txEl>
                                              <p:pRg st="4" end="4"/>
                                            </p:txEl>
                                          </p:spTgt>
                                        </p:tgtEl>
                                        <p:attrNameLst>
                                          <p:attrName>style.visibility</p:attrName>
                                        </p:attrNameLst>
                                      </p:cBhvr>
                                      <p:to>
                                        <p:strVal val="visible"/>
                                      </p:to>
                                    </p:set>
                                    <p:anim calcmode="lin" valueType="num">
                                      <p:cBhvr additive="base">
                                        <p:cTn id="47" dur="500" fill="hold"/>
                                        <p:tgtEl>
                                          <p:spTgt spid="18">
                                            <p:txEl>
                                              <p:pRg st="4" end="4"/>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18">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8"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6" name="Group 25"/>
          <p:cNvGrpSpPr/>
          <p:nvPr/>
        </p:nvGrpSpPr>
        <p:grpSpPr>
          <a:xfrm>
            <a:off x="6355923" y="474912"/>
            <a:ext cx="6276077" cy="994830"/>
            <a:chOff x="5063633" y="164812"/>
            <a:chExt cx="6170180" cy="994830"/>
          </a:xfrm>
        </p:grpSpPr>
        <p:grpSp>
          <p:nvGrpSpPr>
            <p:cNvPr id="27" name="Group 26"/>
            <p:cNvGrpSpPr/>
            <p:nvPr/>
          </p:nvGrpSpPr>
          <p:grpSpPr>
            <a:xfrm>
              <a:off x="5063633" y="164812"/>
              <a:ext cx="6170180" cy="994830"/>
              <a:chOff x="5063633" y="164812"/>
              <a:chExt cx="6170180" cy="994830"/>
            </a:xfrm>
          </p:grpSpPr>
          <p:sp>
            <p:nvSpPr>
              <p:cNvPr id="29" name="TextBox 28"/>
              <p:cNvSpPr txBox="1"/>
              <p:nvPr/>
            </p:nvSpPr>
            <p:spPr>
              <a:xfrm>
                <a:off x="5063633" y="164812"/>
                <a:ext cx="6170180" cy="553998"/>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000" b="0" i="0" u="none" strike="noStrike" kern="1200" cap="none" spc="0" normalizeH="0" baseline="0" noProof="0" dirty="0" err="1">
                    <a:ln>
                      <a:noFill/>
                    </a:ln>
                    <a:solidFill>
                      <a:srgbClr val="0000CC"/>
                    </a:solidFill>
                    <a:effectLst/>
                    <a:uLnTx/>
                    <a:uFillTx/>
                    <a:latin typeface="Arial"/>
                    <a:ea typeface="+mn-ea"/>
                    <a:cs typeface="Times New Roman" pitchFamily="18" charset="0"/>
                  </a:rPr>
                  <a:t>Thứ</a:t>
                </a:r>
                <a:r>
                  <a:rPr kumimoji="0" lang="en-US" sz="3000" b="0" i="0" u="none" strike="noStrike" kern="1200" cap="none" spc="0" normalizeH="0" baseline="0" noProof="0" dirty="0">
                    <a:ln>
                      <a:noFill/>
                    </a:ln>
                    <a:solidFill>
                      <a:srgbClr val="0000CC"/>
                    </a:solidFill>
                    <a:effectLst/>
                    <a:uLnTx/>
                    <a:uFillTx/>
                    <a:latin typeface="Arial"/>
                    <a:ea typeface="+mn-ea"/>
                    <a:cs typeface="Times New Roman" pitchFamily="18" charset="0"/>
                  </a:rPr>
                  <a:t>……</a:t>
                </a:r>
                <a:r>
                  <a:rPr kumimoji="0" lang="en-US" sz="3000" b="0" i="0" u="none" strike="noStrike" kern="1200" cap="none" spc="0" normalizeH="0" baseline="0" noProof="0" dirty="0" err="1">
                    <a:ln>
                      <a:noFill/>
                    </a:ln>
                    <a:solidFill>
                      <a:srgbClr val="0000CC"/>
                    </a:solidFill>
                    <a:effectLst/>
                    <a:uLnTx/>
                    <a:uFillTx/>
                    <a:latin typeface="Arial"/>
                    <a:ea typeface="+mn-ea"/>
                    <a:cs typeface="Times New Roman" pitchFamily="18" charset="0"/>
                  </a:rPr>
                  <a:t>ngày</a:t>
                </a:r>
                <a:r>
                  <a:rPr kumimoji="0" lang="en-US" sz="3000" b="0" i="0" u="none" strike="noStrike" kern="1200" cap="none" spc="0" normalizeH="0" baseline="0" noProof="0" dirty="0">
                    <a:ln>
                      <a:noFill/>
                    </a:ln>
                    <a:solidFill>
                      <a:srgbClr val="0000CC"/>
                    </a:solidFill>
                    <a:effectLst/>
                    <a:uLnTx/>
                    <a:uFillTx/>
                    <a:latin typeface="Arial"/>
                    <a:ea typeface="+mn-ea"/>
                    <a:cs typeface="Times New Roman" pitchFamily="18" charset="0"/>
                  </a:rPr>
                  <a:t>…..</a:t>
                </a:r>
                <a:r>
                  <a:rPr kumimoji="0" lang="en-US" sz="3000" b="0" i="0" u="none" strike="noStrike" kern="1200" cap="none" spc="0" normalizeH="0" baseline="0" noProof="0" dirty="0" err="1">
                    <a:ln>
                      <a:noFill/>
                    </a:ln>
                    <a:solidFill>
                      <a:srgbClr val="0000CC"/>
                    </a:solidFill>
                    <a:effectLst/>
                    <a:uLnTx/>
                    <a:uFillTx/>
                    <a:latin typeface="Arial"/>
                    <a:ea typeface="+mn-ea"/>
                    <a:cs typeface="Times New Roman" pitchFamily="18" charset="0"/>
                  </a:rPr>
                  <a:t>tháng</a:t>
                </a:r>
                <a:r>
                  <a:rPr kumimoji="0" lang="en-US" sz="3000" b="0" i="0" u="none" strike="noStrike" kern="1200" cap="none" spc="0" normalizeH="0" baseline="0" noProof="0" dirty="0">
                    <a:ln>
                      <a:noFill/>
                    </a:ln>
                    <a:solidFill>
                      <a:srgbClr val="0000CC"/>
                    </a:solidFill>
                    <a:effectLst/>
                    <a:uLnTx/>
                    <a:uFillTx/>
                    <a:latin typeface="Arial"/>
                    <a:ea typeface="+mn-ea"/>
                    <a:cs typeface="Times New Roman" pitchFamily="18" charset="0"/>
                  </a:rPr>
                  <a:t>…..</a:t>
                </a:r>
                <a:r>
                  <a:rPr kumimoji="0" lang="en-US" sz="3000" b="0" i="0" u="none" strike="noStrike" kern="1200" cap="none" spc="0" normalizeH="0" baseline="0" noProof="0" dirty="0" err="1">
                    <a:ln>
                      <a:noFill/>
                    </a:ln>
                    <a:solidFill>
                      <a:srgbClr val="0000CC"/>
                    </a:solidFill>
                    <a:effectLst/>
                    <a:uLnTx/>
                    <a:uFillTx/>
                    <a:latin typeface="Arial"/>
                    <a:ea typeface="+mn-ea"/>
                    <a:cs typeface="Times New Roman" pitchFamily="18" charset="0"/>
                  </a:rPr>
                  <a:t>năm</a:t>
                </a:r>
                <a:r>
                  <a:rPr kumimoji="0" lang="en-US" sz="3000" b="0" i="0" u="none" strike="noStrike" kern="1200" cap="none" spc="0" normalizeH="0" baseline="0" noProof="0" dirty="0">
                    <a:ln>
                      <a:noFill/>
                    </a:ln>
                    <a:solidFill>
                      <a:srgbClr val="0000CC"/>
                    </a:solidFill>
                    <a:effectLst/>
                    <a:uLnTx/>
                    <a:uFillTx/>
                    <a:latin typeface="Arial"/>
                    <a:ea typeface="+mn-ea"/>
                    <a:cs typeface="Times New Roman" pitchFamily="18" charset="0"/>
                  </a:rPr>
                  <a:t>…….</a:t>
                </a:r>
              </a:p>
            </p:txBody>
          </p:sp>
          <p:sp>
            <p:nvSpPr>
              <p:cNvPr id="30" name="TextBox 29"/>
              <p:cNvSpPr txBox="1"/>
              <p:nvPr/>
            </p:nvSpPr>
            <p:spPr>
              <a:xfrm>
                <a:off x="5993302" y="636422"/>
                <a:ext cx="3907046" cy="523220"/>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a:ln>
                      <a:noFill/>
                    </a:ln>
                    <a:solidFill>
                      <a:srgbClr val="FF0066"/>
                    </a:solidFill>
                    <a:effectLst/>
                    <a:uLnTx/>
                    <a:uFillTx/>
                    <a:latin typeface="Arial"/>
                    <a:ea typeface="+mn-ea"/>
                    <a:cs typeface="Times New Roman" pitchFamily="18" charset="0"/>
                  </a:rPr>
                  <a:t>TỰ NHIÊN VÀ XÃ HỘI</a:t>
                </a:r>
              </a:p>
            </p:txBody>
          </p:sp>
        </p:grpSp>
        <p:cxnSp>
          <p:nvCxnSpPr>
            <p:cNvPr id="28" name="Straight Connector 27"/>
            <p:cNvCxnSpPr/>
            <p:nvPr/>
          </p:nvCxnSpPr>
          <p:spPr>
            <a:xfrm>
              <a:off x="6143131" y="1136154"/>
              <a:ext cx="3595885"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10" name="Rectangle 9"/>
          <p:cNvSpPr/>
          <p:nvPr/>
        </p:nvSpPr>
        <p:spPr>
          <a:xfrm>
            <a:off x="544449" y="1728020"/>
            <a:ext cx="5460270" cy="646331"/>
          </a:xfrm>
          <a:prstGeom prst="rect">
            <a:avLst/>
          </a:prstGeom>
        </p:spPr>
        <p:txBody>
          <a:bodyPr wrap="square">
            <a:spAutoFit/>
          </a:bodyPr>
          <a:lstStyle/>
          <a:p>
            <a:pPr lvl="0"/>
            <a:r>
              <a:rPr lang="en-US" sz="3600" b="1" u="sng" dirty="0">
                <a:solidFill>
                  <a:srgbClr val="FF0000"/>
                </a:solidFill>
                <a:latin typeface="Arial"/>
                <a:cs typeface="Times New Roman" pitchFamily="18" charset="0"/>
              </a:rPr>
              <a:t>3</a:t>
            </a:r>
            <a:r>
              <a:rPr kumimoji="0" lang="en-US" sz="3600" b="1" i="0" u="sng" strike="noStrike" kern="1200" cap="none" spc="0" normalizeH="0" baseline="0" noProof="0" dirty="0">
                <a:ln>
                  <a:noFill/>
                </a:ln>
                <a:solidFill>
                  <a:srgbClr val="FF0000"/>
                </a:solidFill>
                <a:effectLst/>
                <a:uLnTx/>
                <a:uFillTx/>
                <a:latin typeface="Arial"/>
                <a:ea typeface="+mn-ea"/>
                <a:cs typeface="Times New Roman" pitchFamily="18" charset="0"/>
              </a:rPr>
              <a:t>.  </a:t>
            </a:r>
            <a:r>
              <a:rPr kumimoji="0" lang="en-US" sz="3600" b="1" i="0" u="sng" strike="noStrike" kern="1200" cap="none" spc="0" normalizeH="0" baseline="0" noProof="0" dirty="0" err="1">
                <a:ln>
                  <a:noFill/>
                </a:ln>
                <a:solidFill>
                  <a:srgbClr val="FF0000"/>
                </a:solidFill>
                <a:effectLst/>
                <a:uLnTx/>
                <a:uFillTx/>
                <a:latin typeface="Arial"/>
                <a:ea typeface="+mn-ea"/>
                <a:cs typeface="Times New Roman" pitchFamily="18" charset="0"/>
              </a:rPr>
              <a:t>Vẽ</a:t>
            </a:r>
            <a:r>
              <a:rPr kumimoji="0" lang="en-US" sz="3600" b="1" i="0" u="sng" strike="noStrike" kern="1200" cap="none" spc="0" normalizeH="0" noProof="0" dirty="0">
                <a:ln>
                  <a:noFill/>
                </a:ln>
                <a:solidFill>
                  <a:srgbClr val="FF0000"/>
                </a:solidFill>
                <a:effectLst/>
                <a:uLnTx/>
                <a:uFillTx/>
                <a:latin typeface="Arial"/>
                <a:ea typeface="+mn-ea"/>
                <a:cs typeface="Times New Roman" pitchFamily="18" charset="0"/>
              </a:rPr>
              <a:t> </a:t>
            </a:r>
            <a:r>
              <a:rPr kumimoji="0" lang="en-US" sz="3600" b="1" i="0" u="sng" strike="noStrike" kern="1200" cap="none" spc="0" normalizeH="0" noProof="0" dirty="0" err="1">
                <a:ln>
                  <a:noFill/>
                </a:ln>
                <a:solidFill>
                  <a:srgbClr val="FF0000"/>
                </a:solidFill>
                <a:effectLst/>
                <a:uLnTx/>
                <a:uFillTx/>
                <a:latin typeface="Arial"/>
                <a:ea typeface="+mn-ea"/>
                <a:cs typeface="Times New Roman" pitchFamily="18" charset="0"/>
              </a:rPr>
              <a:t>đường</a:t>
            </a:r>
            <a:r>
              <a:rPr kumimoji="0" lang="en-US" sz="3600" b="1" i="0" u="sng" strike="noStrike" kern="1200" cap="none" spc="0" normalizeH="0" noProof="0" dirty="0">
                <a:ln>
                  <a:noFill/>
                </a:ln>
                <a:solidFill>
                  <a:srgbClr val="FF0000"/>
                </a:solidFill>
                <a:effectLst/>
                <a:uLnTx/>
                <a:uFillTx/>
                <a:latin typeface="Arial"/>
                <a:ea typeface="+mn-ea"/>
                <a:cs typeface="Times New Roman" pitchFamily="18" charset="0"/>
              </a:rPr>
              <a:t> </a:t>
            </a:r>
            <a:r>
              <a:rPr kumimoji="0" lang="en-US" sz="3600" b="1" i="0" u="sng" strike="noStrike" kern="1200" cap="none" spc="0" normalizeH="0" noProof="0" dirty="0" err="1">
                <a:ln>
                  <a:noFill/>
                </a:ln>
                <a:solidFill>
                  <a:srgbClr val="FF0000"/>
                </a:solidFill>
                <a:effectLst/>
                <a:uLnTx/>
                <a:uFillTx/>
                <a:latin typeface="Arial"/>
                <a:ea typeface="+mn-ea"/>
                <a:cs typeface="Times New Roman" pitchFamily="18" charset="0"/>
              </a:rPr>
              <a:t>thời</a:t>
            </a:r>
            <a:r>
              <a:rPr kumimoji="0" lang="en-US" sz="3600" b="1" i="0" u="sng" strike="noStrike" kern="1200" cap="none" spc="0" normalizeH="0" noProof="0" dirty="0">
                <a:ln>
                  <a:noFill/>
                </a:ln>
                <a:solidFill>
                  <a:srgbClr val="FF0000"/>
                </a:solidFill>
                <a:effectLst/>
                <a:uLnTx/>
                <a:uFillTx/>
                <a:latin typeface="Arial"/>
                <a:ea typeface="+mn-ea"/>
                <a:cs typeface="Times New Roman" pitchFamily="18" charset="0"/>
              </a:rPr>
              <a:t> </a:t>
            </a:r>
            <a:r>
              <a:rPr kumimoji="0" lang="en-US" sz="3600" b="1" i="0" u="sng" strike="noStrike" kern="1200" cap="none" spc="0" normalizeH="0" noProof="0" dirty="0" err="1">
                <a:ln>
                  <a:noFill/>
                </a:ln>
                <a:solidFill>
                  <a:srgbClr val="FF0000"/>
                </a:solidFill>
                <a:effectLst/>
                <a:uLnTx/>
                <a:uFillTx/>
                <a:latin typeface="Arial"/>
                <a:ea typeface="+mn-ea"/>
                <a:cs typeface="Times New Roman" pitchFamily="18" charset="0"/>
              </a:rPr>
              <a:t>gian</a:t>
            </a:r>
            <a:endParaRPr kumimoji="0" lang="en-US" sz="3600" b="1" i="0" u="sng" strike="noStrike" kern="1200" cap="none" spc="0" normalizeH="0" baseline="0" noProof="0" dirty="0">
              <a:ln>
                <a:noFill/>
              </a:ln>
              <a:solidFill>
                <a:srgbClr val="FF0000"/>
              </a:solidFill>
              <a:effectLst/>
              <a:uLnTx/>
              <a:uFillTx/>
              <a:latin typeface="Arial"/>
              <a:ea typeface="+mn-ea"/>
              <a:cs typeface="Times New Roman" pitchFamily="18" charset="0"/>
            </a:endParaRPr>
          </a:p>
        </p:txBody>
      </p:sp>
      <p:sp>
        <p:nvSpPr>
          <p:cNvPr id="15" name="Text Box 14"/>
          <p:cNvSpPr txBox="1">
            <a:spLocks noChangeArrowheads="1"/>
          </p:cNvSpPr>
          <p:nvPr/>
        </p:nvSpPr>
        <p:spPr bwMode="auto">
          <a:xfrm>
            <a:off x="3274584" y="1440031"/>
            <a:ext cx="10896600" cy="57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1452524"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CC"/>
                </a:solidFill>
                <a:effectLst>
                  <a:outerShdw blurRad="38100" dist="38100" dir="2700000" algn="tl">
                    <a:srgbClr val="000000">
                      <a:alpha val="43137"/>
                    </a:srgbClr>
                  </a:outerShdw>
                </a:effectLst>
                <a:uLnTx/>
                <a:uFillTx/>
                <a:latin typeface="Arial"/>
                <a:ea typeface="+mn-ea"/>
                <a:cs typeface="+mn-cs"/>
              </a:rPr>
              <a:t>Bài 2: </a:t>
            </a:r>
            <a:r>
              <a:rPr kumimoji="0" lang="en-US" sz="2800" b="1" i="0" u="none" strike="noStrike" kern="1200" cap="none" spc="0" normalizeH="0" baseline="0" noProof="0" dirty="0">
                <a:ln>
                  <a:noFill/>
                </a:ln>
                <a:solidFill>
                  <a:srgbClr val="0000CC"/>
                </a:solidFill>
                <a:effectLst>
                  <a:outerShdw blurRad="38100" dist="38100" dir="2700000" algn="tl">
                    <a:srgbClr val="000000">
                      <a:alpha val="43137"/>
                    </a:srgbClr>
                  </a:outerShdw>
                </a:effectLst>
                <a:uLnTx/>
                <a:uFillTx/>
                <a:latin typeface="Arial"/>
                <a:ea typeface="+mn-ea"/>
                <a:cs typeface="Times New Roman" pitchFamily="18" charset="0"/>
              </a:rPr>
              <a:t>MỘT SỐ NGÀY KỈ NIỆM, SỰ KIỆN CỦA GIA ĐÌNH (T2)</a:t>
            </a:r>
          </a:p>
        </p:txBody>
      </p:sp>
      <p:pic>
        <p:nvPicPr>
          <p:cNvPr id="11" name="Picture 10"/>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1508919" y="2590800"/>
            <a:ext cx="12572999" cy="5105400"/>
          </a:xfrm>
          <a:prstGeom prst="rect">
            <a:avLst/>
          </a:prstGeom>
        </p:spPr>
      </p:pic>
      <p:sp>
        <p:nvSpPr>
          <p:cNvPr id="2" name="Rounded Rectangular Callout 1"/>
          <p:cNvSpPr/>
          <p:nvPr/>
        </p:nvSpPr>
        <p:spPr>
          <a:xfrm>
            <a:off x="2817383" y="2819399"/>
            <a:ext cx="1282335" cy="914401"/>
          </a:xfrm>
          <a:prstGeom prst="wedgeRoundRectCallout">
            <a:avLst>
              <a:gd name="adj1" fmla="val -23576"/>
              <a:gd name="adj2" fmla="val 120787"/>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0000CC"/>
                </a:solidFill>
              </a:rPr>
              <a:t>2013</a:t>
            </a:r>
          </a:p>
        </p:txBody>
      </p:sp>
      <p:sp>
        <p:nvSpPr>
          <p:cNvPr id="13" name="Rounded Rectangular Callout 12"/>
          <p:cNvSpPr/>
          <p:nvPr/>
        </p:nvSpPr>
        <p:spPr>
          <a:xfrm>
            <a:off x="4595649" y="2819397"/>
            <a:ext cx="1434393" cy="914401"/>
          </a:xfrm>
          <a:prstGeom prst="wedgeRoundRectCallout">
            <a:avLst>
              <a:gd name="adj1" fmla="val -23576"/>
              <a:gd name="adj2" fmla="val 120787"/>
              <a:gd name="adj3" fmla="val 16667"/>
            </a:avLst>
          </a:prstGeom>
          <a:solidFill>
            <a:srgbClr val="EFE6A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2014</a:t>
            </a:r>
          </a:p>
        </p:txBody>
      </p:sp>
      <p:sp>
        <p:nvSpPr>
          <p:cNvPr id="16" name="Rounded Rectangular Callout 15"/>
          <p:cNvSpPr/>
          <p:nvPr/>
        </p:nvSpPr>
        <p:spPr>
          <a:xfrm>
            <a:off x="8373621" y="2819397"/>
            <a:ext cx="1434393" cy="914401"/>
          </a:xfrm>
          <a:prstGeom prst="wedgeRoundRectCallout">
            <a:avLst>
              <a:gd name="adj1" fmla="val -23576"/>
              <a:gd name="adj2" fmla="val 120787"/>
              <a:gd name="adj3" fmla="val 16667"/>
            </a:avLst>
          </a:prstGeom>
          <a:solidFill>
            <a:srgbClr val="E7B7E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rgbClr val="0000CC"/>
                </a:solidFill>
              </a:rPr>
              <a:t>2020</a:t>
            </a:r>
          </a:p>
        </p:txBody>
      </p:sp>
      <p:sp>
        <p:nvSpPr>
          <p:cNvPr id="17" name="Rounded Rectangular Callout 16"/>
          <p:cNvSpPr/>
          <p:nvPr/>
        </p:nvSpPr>
        <p:spPr>
          <a:xfrm>
            <a:off x="11212688" y="2807671"/>
            <a:ext cx="1434393" cy="914401"/>
          </a:xfrm>
          <a:prstGeom prst="wedgeRoundRectCallout">
            <a:avLst>
              <a:gd name="adj1" fmla="val -23576"/>
              <a:gd name="adj2" fmla="val 120787"/>
              <a:gd name="adj3" fmla="val 16667"/>
            </a:avLst>
          </a:prstGeom>
          <a:solidFill>
            <a:schemeClr val="accent5">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0000CC"/>
                </a:solidFill>
              </a:rPr>
              <a:t>2022</a:t>
            </a:r>
          </a:p>
        </p:txBody>
      </p:sp>
      <p:sp>
        <p:nvSpPr>
          <p:cNvPr id="3" name="Flowchart: Process 2"/>
          <p:cNvSpPr/>
          <p:nvPr/>
        </p:nvSpPr>
        <p:spPr>
          <a:xfrm>
            <a:off x="10576719" y="5715000"/>
            <a:ext cx="2209800" cy="1754124"/>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solidFill>
                  <a:srgbClr val="0000CC"/>
                </a:solidFill>
              </a:rPr>
              <a:t>Hiện</a:t>
            </a:r>
            <a:r>
              <a:rPr lang="en-US" sz="3200" dirty="0">
                <a:solidFill>
                  <a:srgbClr val="0000CC"/>
                </a:solidFill>
              </a:rPr>
              <a:t> </a:t>
            </a:r>
            <a:r>
              <a:rPr lang="en-US" sz="3200" dirty="0" err="1">
                <a:solidFill>
                  <a:srgbClr val="0000CC"/>
                </a:solidFill>
              </a:rPr>
              <a:t>tại</a:t>
            </a:r>
            <a:r>
              <a:rPr lang="en-US" sz="3200" dirty="0">
                <a:solidFill>
                  <a:srgbClr val="0000CC"/>
                </a:solidFill>
              </a:rPr>
              <a:t> e </a:t>
            </a:r>
            <a:r>
              <a:rPr lang="en-US" sz="3200" dirty="0" err="1">
                <a:solidFill>
                  <a:srgbClr val="0000CC"/>
                </a:solidFill>
              </a:rPr>
              <a:t>đang</a:t>
            </a:r>
            <a:r>
              <a:rPr lang="en-US" sz="3200" dirty="0">
                <a:solidFill>
                  <a:srgbClr val="0000CC"/>
                </a:solidFill>
              </a:rPr>
              <a:t> </a:t>
            </a:r>
            <a:r>
              <a:rPr lang="en-US" sz="3200" dirty="0" err="1">
                <a:solidFill>
                  <a:srgbClr val="0000CC"/>
                </a:solidFill>
              </a:rPr>
              <a:t>học</a:t>
            </a:r>
            <a:r>
              <a:rPr lang="en-US" sz="3200" dirty="0">
                <a:solidFill>
                  <a:srgbClr val="0000CC"/>
                </a:solidFill>
              </a:rPr>
              <a:t> </a:t>
            </a:r>
            <a:r>
              <a:rPr lang="en-US" sz="3200" dirty="0" err="1">
                <a:solidFill>
                  <a:srgbClr val="0000CC"/>
                </a:solidFill>
              </a:rPr>
              <a:t>lớp</a:t>
            </a:r>
            <a:r>
              <a:rPr lang="en-US" sz="3200" dirty="0">
                <a:solidFill>
                  <a:srgbClr val="0000CC"/>
                </a:solidFill>
              </a:rPr>
              <a:t> 3</a:t>
            </a:r>
          </a:p>
        </p:txBody>
      </p:sp>
      <p:sp>
        <p:nvSpPr>
          <p:cNvPr id="5" name="Flowchart: Process 4"/>
          <p:cNvSpPr/>
          <p:nvPr/>
        </p:nvSpPr>
        <p:spPr>
          <a:xfrm>
            <a:off x="4899819" y="5715000"/>
            <a:ext cx="2209800" cy="1754124"/>
          </a:xfrm>
          <a:prstGeom prst="flowChartProcess">
            <a:avLst/>
          </a:prstGeom>
          <a:solidFill>
            <a:srgbClr val="FFFFCC"/>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dirty="0"/>
              <a:t>Mẹ </a:t>
            </a:r>
            <a:r>
              <a:rPr lang="en-US" sz="3600" dirty="0" err="1"/>
              <a:t>sinh</a:t>
            </a:r>
            <a:r>
              <a:rPr lang="en-US" sz="3600" dirty="0"/>
              <a:t> </a:t>
            </a:r>
            <a:r>
              <a:rPr lang="en-US" sz="3600" dirty="0" err="1"/>
              <a:t>em</a:t>
            </a:r>
            <a:r>
              <a:rPr lang="en-US" sz="3600" dirty="0"/>
              <a:t> </a:t>
            </a:r>
            <a:r>
              <a:rPr lang="en-US" sz="3600" dirty="0" err="1"/>
              <a:t>bé</a:t>
            </a:r>
            <a:endParaRPr lang="en-US" sz="3600" dirty="0"/>
          </a:p>
        </p:txBody>
      </p:sp>
      <p:sp>
        <p:nvSpPr>
          <p:cNvPr id="20" name="Flowchart: Process 19"/>
          <p:cNvSpPr/>
          <p:nvPr/>
        </p:nvSpPr>
        <p:spPr>
          <a:xfrm>
            <a:off x="7795418" y="5715000"/>
            <a:ext cx="2209800" cy="1754124"/>
          </a:xfrm>
          <a:prstGeom prst="flowChartProcess">
            <a:avLst/>
          </a:prstGeom>
          <a:solidFill>
            <a:srgbClr val="FFFFCC"/>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dirty="0">
                <a:solidFill>
                  <a:srgbClr val="0000CC"/>
                </a:solidFill>
              </a:rPr>
              <a:t>Em </a:t>
            </a:r>
            <a:r>
              <a:rPr lang="en-US" sz="2400" dirty="0" err="1">
                <a:solidFill>
                  <a:srgbClr val="0000CC"/>
                </a:solidFill>
              </a:rPr>
              <a:t>vào</a:t>
            </a:r>
            <a:r>
              <a:rPr lang="en-US" sz="2400" dirty="0">
                <a:solidFill>
                  <a:srgbClr val="0000CC"/>
                </a:solidFill>
              </a:rPr>
              <a:t> </a:t>
            </a:r>
            <a:r>
              <a:rPr lang="en-US" sz="2400" dirty="0" err="1">
                <a:solidFill>
                  <a:srgbClr val="0000CC"/>
                </a:solidFill>
              </a:rPr>
              <a:t>học</a:t>
            </a:r>
            <a:r>
              <a:rPr lang="en-US" sz="2400" dirty="0">
                <a:solidFill>
                  <a:srgbClr val="0000CC"/>
                </a:solidFill>
              </a:rPr>
              <a:t> lớp1</a:t>
            </a:r>
          </a:p>
        </p:txBody>
      </p:sp>
    </p:spTree>
    <p:extLst>
      <p:ext uri="{BB962C8B-B14F-4D97-AF65-F5344CB8AC3E}">
        <p14:creationId xmlns:p14="http://schemas.microsoft.com/office/powerpoint/2010/main" val="2569589120"/>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500"/>
                                        <p:tgtEl>
                                          <p:spTgt spid="13"/>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anim calcmode="lin" valueType="num">
                                      <p:cBhvr additive="base">
                                        <p:cTn id="26" dur="500" fill="hold"/>
                                        <p:tgtEl>
                                          <p:spTgt spid="5"/>
                                        </p:tgtEl>
                                        <p:attrNameLst>
                                          <p:attrName>ppt_x</p:attrName>
                                        </p:attrNameLst>
                                      </p:cBhvr>
                                      <p:tavLst>
                                        <p:tav tm="0">
                                          <p:val>
                                            <p:strVal val="#ppt_x"/>
                                          </p:val>
                                        </p:tav>
                                        <p:tav tm="100000">
                                          <p:val>
                                            <p:strVal val="#ppt_x"/>
                                          </p:val>
                                        </p:tav>
                                      </p:tavLst>
                                    </p:anim>
                                    <p:anim calcmode="lin" valueType="num">
                                      <p:cBhvr additive="base">
                                        <p:cTn id="27"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 calcmode="lin" valueType="num">
                                      <p:cBhvr additive="base">
                                        <p:cTn id="32" dur="500" fill="hold"/>
                                        <p:tgtEl>
                                          <p:spTgt spid="16"/>
                                        </p:tgtEl>
                                        <p:attrNameLst>
                                          <p:attrName>ppt_x</p:attrName>
                                        </p:attrNameLst>
                                      </p:cBhvr>
                                      <p:tavLst>
                                        <p:tav tm="0">
                                          <p:val>
                                            <p:strVal val="#ppt_x"/>
                                          </p:val>
                                        </p:tav>
                                        <p:tav tm="100000">
                                          <p:val>
                                            <p:strVal val="#ppt_x"/>
                                          </p:val>
                                        </p:tav>
                                      </p:tavLst>
                                    </p:anim>
                                    <p:anim calcmode="lin" valueType="num">
                                      <p:cBhvr additive="base">
                                        <p:cTn id="33"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31" presetClass="entr" presetSubtype="0" fill="hold" grpId="0" nodeType="clickEffect">
                                  <p:stCondLst>
                                    <p:cond delay="0"/>
                                  </p:stCondLst>
                                  <p:childTnLst>
                                    <p:set>
                                      <p:cBhvr>
                                        <p:cTn id="37" dur="1" fill="hold">
                                          <p:stCondLst>
                                            <p:cond delay="0"/>
                                          </p:stCondLst>
                                        </p:cTn>
                                        <p:tgtEl>
                                          <p:spTgt spid="20"/>
                                        </p:tgtEl>
                                        <p:attrNameLst>
                                          <p:attrName>style.visibility</p:attrName>
                                        </p:attrNameLst>
                                      </p:cBhvr>
                                      <p:to>
                                        <p:strVal val="visible"/>
                                      </p:to>
                                    </p:set>
                                    <p:anim calcmode="lin" valueType="num">
                                      <p:cBhvr>
                                        <p:cTn id="38" dur="1000" fill="hold"/>
                                        <p:tgtEl>
                                          <p:spTgt spid="20"/>
                                        </p:tgtEl>
                                        <p:attrNameLst>
                                          <p:attrName>ppt_w</p:attrName>
                                        </p:attrNameLst>
                                      </p:cBhvr>
                                      <p:tavLst>
                                        <p:tav tm="0">
                                          <p:val>
                                            <p:fltVal val="0"/>
                                          </p:val>
                                        </p:tav>
                                        <p:tav tm="100000">
                                          <p:val>
                                            <p:strVal val="#ppt_w"/>
                                          </p:val>
                                        </p:tav>
                                      </p:tavLst>
                                    </p:anim>
                                    <p:anim calcmode="lin" valueType="num">
                                      <p:cBhvr>
                                        <p:cTn id="39" dur="1000" fill="hold"/>
                                        <p:tgtEl>
                                          <p:spTgt spid="20"/>
                                        </p:tgtEl>
                                        <p:attrNameLst>
                                          <p:attrName>ppt_h</p:attrName>
                                        </p:attrNameLst>
                                      </p:cBhvr>
                                      <p:tavLst>
                                        <p:tav tm="0">
                                          <p:val>
                                            <p:fltVal val="0"/>
                                          </p:val>
                                        </p:tav>
                                        <p:tav tm="100000">
                                          <p:val>
                                            <p:strVal val="#ppt_h"/>
                                          </p:val>
                                        </p:tav>
                                      </p:tavLst>
                                    </p:anim>
                                    <p:anim calcmode="lin" valueType="num">
                                      <p:cBhvr>
                                        <p:cTn id="40" dur="1000" fill="hold"/>
                                        <p:tgtEl>
                                          <p:spTgt spid="20"/>
                                        </p:tgtEl>
                                        <p:attrNameLst>
                                          <p:attrName>style.rotation</p:attrName>
                                        </p:attrNameLst>
                                      </p:cBhvr>
                                      <p:tavLst>
                                        <p:tav tm="0">
                                          <p:val>
                                            <p:fltVal val="90"/>
                                          </p:val>
                                        </p:tav>
                                        <p:tav tm="100000">
                                          <p:val>
                                            <p:fltVal val="0"/>
                                          </p:val>
                                        </p:tav>
                                      </p:tavLst>
                                    </p:anim>
                                    <p:animEffect transition="in" filter="fade">
                                      <p:cBhvr>
                                        <p:cTn id="41" dur="1000"/>
                                        <p:tgtEl>
                                          <p:spTgt spid="20"/>
                                        </p:tgtEl>
                                      </p:cBhvr>
                                    </p:animEffect>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grpId="0" nodeType="clickEffect">
                                  <p:stCondLst>
                                    <p:cond delay="0"/>
                                  </p:stCondLst>
                                  <p:childTnLst>
                                    <p:set>
                                      <p:cBhvr>
                                        <p:cTn id="45" dur="1" fill="hold">
                                          <p:stCondLst>
                                            <p:cond delay="0"/>
                                          </p:stCondLst>
                                        </p:cTn>
                                        <p:tgtEl>
                                          <p:spTgt spid="17"/>
                                        </p:tgtEl>
                                        <p:attrNameLst>
                                          <p:attrName>style.visibility</p:attrName>
                                        </p:attrNameLst>
                                      </p:cBhvr>
                                      <p:to>
                                        <p:strVal val="visible"/>
                                      </p:to>
                                    </p:set>
                                    <p:anim calcmode="lin" valueType="num">
                                      <p:cBhvr additive="base">
                                        <p:cTn id="46" dur="500" fill="hold"/>
                                        <p:tgtEl>
                                          <p:spTgt spid="17"/>
                                        </p:tgtEl>
                                        <p:attrNameLst>
                                          <p:attrName>ppt_x</p:attrName>
                                        </p:attrNameLst>
                                      </p:cBhvr>
                                      <p:tavLst>
                                        <p:tav tm="0">
                                          <p:val>
                                            <p:strVal val="#ppt_x"/>
                                          </p:val>
                                        </p:tav>
                                        <p:tav tm="100000">
                                          <p:val>
                                            <p:strVal val="#ppt_x"/>
                                          </p:val>
                                        </p:tav>
                                      </p:tavLst>
                                    </p:anim>
                                    <p:anim calcmode="lin" valueType="num">
                                      <p:cBhvr additive="base">
                                        <p:cTn id="47"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31" presetClass="entr" presetSubtype="0" fill="hold" grpId="0" nodeType="clickEffect">
                                  <p:stCondLst>
                                    <p:cond delay="0"/>
                                  </p:stCondLst>
                                  <p:childTnLst>
                                    <p:set>
                                      <p:cBhvr>
                                        <p:cTn id="51" dur="1" fill="hold">
                                          <p:stCondLst>
                                            <p:cond delay="0"/>
                                          </p:stCondLst>
                                        </p:cTn>
                                        <p:tgtEl>
                                          <p:spTgt spid="3"/>
                                        </p:tgtEl>
                                        <p:attrNameLst>
                                          <p:attrName>style.visibility</p:attrName>
                                        </p:attrNameLst>
                                      </p:cBhvr>
                                      <p:to>
                                        <p:strVal val="visible"/>
                                      </p:to>
                                    </p:set>
                                    <p:anim calcmode="lin" valueType="num">
                                      <p:cBhvr>
                                        <p:cTn id="52" dur="1000" fill="hold"/>
                                        <p:tgtEl>
                                          <p:spTgt spid="3"/>
                                        </p:tgtEl>
                                        <p:attrNameLst>
                                          <p:attrName>ppt_w</p:attrName>
                                        </p:attrNameLst>
                                      </p:cBhvr>
                                      <p:tavLst>
                                        <p:tav tm="0">
                                          <p:val>
                                            <p:fltVal val="0"/>
                                          </p:val>
                                        </p:tav>
                                        <p:tav tm="100000">
                                          <p:val>
                                            <p:strVal val="#ppt_w"/>
                                          </p:val>
                                        </p:tav>
                                      </p:tavLst>
                                    </p:anim>
                                    <p:anim calcmode="lin" valueType="num">
                                      <p:cBhvr>
                                        <p:cTn id="53" dur="1000" fill="hold"/>
                                        <p:tgtEl>
                                          <p:spTgt spid="3"/>
                                        </p:tgtEl>
                                        <p:attrNameLst>
                                          <p:attrName>ppt_h</p:attrName>
                                        </p:attrNameLst>
                                      </p:cBhvr>
                                      <p:tavLst>
                                        <p:tav tm="0">
                                          <p:val>
                                            <p:fltVal val="0"/>
                                          </p:val>
                                        </p:tav>
                                        <p:tav tm="100000">
                                          <p:val>
                                            <p:strVal val="#ppt_h"/>
                                          </p:val>
                                        </p:tav>
                                      </p:tavLst>
                                    </p:anim>
                                    <p:anim calcmode="lin" valueType="num">
                                      <p:cBhvr>
                                        <p:cTn id="54" dur="1000" fill="hold"/>
                                        <p:tgtEl>
                                          <p:spTgt spid="3"/>
                                        </p:tgtEl>
                                        <p:attrNameLst>
                                          <p:attrName>style.rotation</p:attrName>
                                        </p:attrNameLst>
                                      </p:cBhvr>
                                      <p:tavLst>
                                        <p:tav tm="0">
                                          <p:val>
                                            <p:fltVal val="90"/>
                                          </p:val>
                                        </p:tav>
                                        <p:tav tm="100000">
                                          <p:val>
                                            <p:fltVal val="0"/>
                                          </p:val>
                                        </p:tav>
                                      </p:tavLst>
                                    </p:anim>
                                    <p:animEffect transition="in" filter="fade">
                                      <p:cBhvr>
                                        <p:cTn id="55"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 grpId="0" animBg="1"/>
      <p:bldP spid="13" grpId="0" animBg="1"/>
      <p:bldP spid="16" grpId="0" animBg="1"/>
      <p:bldP spid="17" grpId="0" animBg="1"/>
      <p:bldP spid="3" grpId="0" animBg="1"/>
      <p:bldP spid="5" grpId="0" animBg="1"/>
      <p:bldP spid="2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6" name="Group 25"/>
          <p:cNvGrpSpPr/>
          <p:nvPr/>
        </p:nvGrpSpPr>
        <p:grpSpPr>
          <a:xfrm>
            <a:off x="5211494" y="103853"/>
            <a:ext cx="5878532" cy="994830"/>
            <a:chOff x="5063633" y="164812"/>
            <a:chExt cx="5779343" cy="994830"/>
          </a:xfrm>
        </p:grpSpPr>
        <p:grpSp>
          <p:nvGrpSpPr>
            <p:cNvPr id="27" name="Group 26"/>
            <p:cNvGrpSpPr/>
            <p:nvPr/>
          </p:nvGrpSpPr>
          <p:grpSpPr>
            <a:xfrm>
              <a:off x="5063633" y="164812"/>
              <a:ext cx="5779343" cy="994830"/>
              <a:chOff x="5063633" y="164812"/>
              <a:chExt cx="5779343" cy="994830"/>
            </a:xfrm>
          </p:grpSpPr>
          <p:sp>
            <p:nvSpPr>
              <p:cNvPr id="29" name="TextBox 28"/>
              <p:cNvSpPr txBox="1"/>
              <p:nvPr/>
            </p:nvSpPr>
            <p:spPr>
              <a:xfrm>
                <a:off x="5063633" y="164812"/>
                <a:ext cx="5779343" cy="553998"/>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000" b="0" i="0" u="none" strike="noStrike" kern="1200" cap="none" spc="0" normalizeH="0" baseline="0" noProof="0">
                    <a:ln>
                      <a:noFill/>
                    </a:ln>
                    <a:solidFill>
                      <a:srgbClr val="0000CC"/>
                    </a:solidFill>
                    <a:effectLst/>
                    <a:uLnTx/>
                    <a:uFillTx/>
                    <a:latin typeface="Times New Roman" pitchFamily="18" charset="0"/>
                    <a:ea typeface="+mn-ea"/>
                    <a:cs typeface="Times New Roman" pitchFamily="18" charset="0"/>
                  </a:rPr>
                  <a:t>Thứ……ngày…..tháng…..năm…….</a:t>
                </a:r>
              </a:p>
            </p:txBody>
          </p:sp>
          <p:sp>
            <p:nvSpPr>
              <p:cNvPr id="30" name="TextBox 29"/>
              <p:cNvSpPr txBox="1"/>
              <p:nvPr/>
            </p:nvSpPr>
            <p:spPr>
              <a:xfrm>
                <a:off x="5993302" y="636422"/>
                <a:ext cx="3907046" cy="523220"/>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a:ln>
                      <a:noFill/>
                    </a:ln>
                    <a:solidFill>
                      <a:srgbClr val="FF0066"/>
                    </a:solidFill>
                    <a:effectLst/>
                    <a:uLnTx/>
                    <a:uFillTx/>
                    <a:latin typeface="Times New Roman" pitchFamily="18" charset="0"/>
                    <a:ea typeface="+mn-ea"/>
                    <a:cs typeface="Times New Roman" pitchFamily="18" charset="0"/>
                  </a:rPr>
                  <a:t>TỰ NHIÊN VÀ XÃ HỘI</a:t>
                </a:r>
              </a:p>
            </p:txBody>
          </p:sp>
        </p:grpSp>
        <p:cxnSp>
          <p:nvCxnSpPr>
            <p:cNvPr id="28" name="Straight Connector 27"/>
            <p:cNvCxnSpPr/>
            <p:nvPr/>
          </p:nvCxnSpPr>
          <p:spPr>
            <a:xfrm>
              <a:off x="6143131" y="1136154"/>
              <a:ext cx="3595885"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9" name="Text Box 14"/>
          <p:cNvSpPr txBox="1">
            <a:spLocks noChangeArrowheads="1"/>
          </p:cNvSpPr>
          <p:nvPr/>
        </p:nvSpPr>
        <p:spPr bwMode="auto">
          <a:xfrm>
            <a:off x="3413919" y="1097280"/>
            <a:ext cx="10896600" cy="57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1452524"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CC"/>
                </a:solidFill>
                <a:effectLst>
                  <a:outerShdw blurRad="38100" dist="38100" dir="2700000" algn="tl">
                    <a:srgbClr val="000000">
                      <a:alpha val="43137"/>
                    </a:srgbClr>
                  </a:outerShdw>
                </a:effectLst>
                <a:uLnTx/>
                <a:uFillTx/>
                <a:latin typeface="Arial"/>
                <a:ea typeface="+mn-ea"/>
                <a:cs typeface="+mn-cs"/>
              </a:rPr>
              <a:t>Bài 2: </a:t>
            </a:r>
            <a:r>
              <a:rPr kumimoji="0" lang="en-US" sz="2800" b="1" i="0" u="none" strike="noStrike" kern="1200" cap="none" spc="0" normalizeH="0" baseline="0" noProof="0" dirty="0">
                <a:ln>
                  <a:noFill/>
                </a:ln>
                <a:solidFill>
                  <a:srgbClr val="0000CC"/>
                </a:solidFill>
                <a:effectLst>
                  <a:outerShdw blurRad="38100" dist="38100" dir="2700000" algn="tl">
                    <a:srgbClr val="000000">
                      <a:alpha val="43137"/>
                    </a:srgbClr>
                  </a:outerShdw>
                </a:effectLst>
                <a:uLnTx/>
                <a:uFillTx/>
                <a:latin typeface="Arial"/>
                <a:ea typeface="+mn-ea"/>
                <a:cs typeface="Times New Roman" pitchFamily="18" charset="0"/>
              </a:rPr>
              <a:t>MỘT SỐ NGÀY KỈ NIỆM, SỰ KIỆN CỦA GIA ĐÌNH (T2)</a:t>
            </a:r>
          </a:p>
        </p:txBody>
      </p:sp>
      <p:sp>
        <p:nvSpPr>
          <p:cNvPr id="10" name="Rectangle 9"/>
          <p:cNvSpPr/>
          <p:nvPr/>
        </p:nvSpPr>
        <p:spPr>
          <a:xfrm>
            <a:off x="594519" y="2109545"/>
            <a:ext cx="13156470" cy="646331"/>
          </a:xfrm>
          <a:prstGeom prst="rect">
            <a:avLst/>
          </a:prstGeom>
        </p:spPr>
        <p:txBody>
          <a:bodyPr wrap="square">
            <a:spAutoFit/>
          </a:bodyPr>
          <a:lstStyle/>
          <a:p>
            <a:pPr lvl="0"/>
            <a:r>
              <a:rPr lang="en-US" sz="3600" b="1" u="sng" noProof="0" dirty="0">
                <a:solidFill>
                  <a:srgbClr val="FF0000"/>
                </a:solidFill>
                <a:latin typeface="Arial"/>
                <a:cs typeface="Times New Roman" pitchFamily="18" charset="0"/>
              </a:rPr>
              <a:t>4</a:t>
            </a:r>
            <a:r>
              <a:rPr kumimoji="0" lang="en-US" sz="3600" b="1" i="0" u="sng" strike="noStrike" kern="1200" cap="none" spc="0" normalizeH="0" baseline="0" noProof="0" dirty="0">
                <a:ln>
                  <a:noFill/>
                </a:ln>
                <a:solidFill>
                  <a:srgbClr val="FF0000"/>
                </a:solidFill>
                <a:effectLst/>
                <a:uLnTx/>
                <a:uFillTx/>
                <a:latin typeface="Arial"/>
                <a:ea typeface="+mn-ea"/>
                <a:cs typeface="Times New Roman" pitchFamily="18" charset="0"/>
              </a:rPr>
              <a:t>.  </a:t>
            </a:r>
            <a:r>
              <a:rPr kumimoji="0" lang="en-US" sz="3600" b="1" i="0" u="sng" strike="noStrike" kern="1200" cap="none" spc="0" normalizeH="0" baseline="0" noProof="0" dirty="0" err="1">
                <a:ln>
                  <a:noFill/>
                </a:ln>
                <a:solidFill>
                  <a:srgbClr val="FF0000"/>
                </a:solidFill>
                <a:effectLst/>
                <a:uLnTx/>
                <a:uFillTx/>
                <a:latin typeface="Arial"/>
                <a:ea typeface="+mn-ea"/>
                <a:cs typeface="Times New Roman" pitchFamily="18" charset="0"/>
              </a:rPr>
              <a:t>Nhận</a:t>
            </a:r>
            <a:r>
              <a:rPr kumimoji="0" lang="en-US" sz="3600" b="1" i="0" u="sng" strike="noStrike" kern="1200" cap="none" spc="0" normalizeH="0" noProof="0" dirty="0">
                <a:ln>
                  <a:noFill/>
                </a:ln>
                <a:solidFill>
                  <a:srgbClr val="FF0000"/>
                </a:solidFill>
                <a:effectLst/>
                <a:uLnTx/>
                <a:uFillTx/>
                <a:latin typeface="Arial"/>
                <a:ea typeface="+mn-ea"/>
                <a:cs typeface="Times New Roman" pitchFamily="18" charset="0"/>
              </a:rPr>
              <a:t> </a:t>
            </a:r>
            <a:r>
              <a:rPr kumimoji="0" lang="en-US" sz="3600" b="1" i="0" u="sng" strike="noStrike" kern="1200" cap="none" spc="0" normalizeH="0" noProof="0" dirty="0" err="1">
                <a:ln>
                  <a:noFill/>
                </a:ln>
                <a:solidFill>
                  <a:srgbClr val="FF0000"/>
                </a:solidFill>
                <a:effectLst/>
                <a:uLnTx/>
                <a:uFillTx/>
                <a:latin typeface="Arial"/>
                <a:ea typeface="+mn-ea"/>
                <a:cs typeface="Times New Roman" pitchFamily="18" charset="0"/>
              </a:rPr>
              <a:t>xét</a:t>
            </a:r>
            <a:r>
              <a:rPr kumimoji="0" lang="en-US" sz="3600" b="1" i="0" u="sng" strike="noStrike" kern="1200" cap="none" spc="0" normalizeH="0" noProof="0" dirty="0">
                <a:ln>
                  <a:noFill/>
                </a:ln>
                <a:solidFill>
                  <a:srgbClr val="FF0000"/>
                </a:solidFill>
                <a:effectLst/>
                <a:uLnTx/>
                <a:uFillTx/>
                <a:latin typeface="Arial"/>
                <a:ea typeface="+mn-ea"/>
                <a:cs typeface="Times New Roman" pitchFamily="18" charset="0"/>
              </a:rPr>
              <a:t> </a:t>
            </a:r>
            <a:r>
              <a:rPr kumimoji="0" lang="en-US" sz="3600" b="1" i="0" u="sng" strike="noStrike" kern="1200" cap="none" spc="0" normalizeH="0" noProof="0" dirty="0" err="1">
                <a:ln>
                  <a:noFill/>
                </a:ln>
                <a:solidFill>
                  <a:srgbClr val="FF0000"/>
                </a:solidFill>
                <a:effectLst/>
                <a:uLnTx/>
                <a:uFillTx/>
                <a:latin typeface="Arial"/>
                <a:ea typeface="+mn-ea"/>
                <a:cs typeface="Times New Roman" pitchFamily="18" charset="0"/>
              </a:rPr>
              <a:t>sự</a:t>
            </a:r>
            <a:r>
              <a:rPr kumimoji="0" lang="en-US" sz="3600" b="1" i="0" u="sng" strike="noStrike" kern="1200" cap="none" spc="0" normalizeH="0" noProof="0" dirty="0">
                <a:ln>
                  <a:noFill/>
                </a:ln>
                <a:solidFill>
                  <a:srgbClr val="FF0000"/>
                </a:solidFill>
                <a:effectLst/>
                <a:uLnTx/>
                <a:uFillTx/>
                <a:latin typeface="Arial"/>
                <a:ea typeface="+mn-ea"/>
                <a:cs typeface="Times New Roman" pitchFamily="18" charset="0"/>
              </a:rPr>
              <a:t> </a:t>
            </a:r>
            <a:r>
              <a:rPr kumimoji="0" lang="en-US" sz="3600" b="1" i="0" u="sng" strike="noStrike" kern="1200" cap="none" spc="0" normalizeH="0" noProof="0" dirty="0" err="1">
                <a:ln>
                  <a:noFill/>
                </a:ln>
                <a:solidFill>
                  <a:srgbClr val="FF0000"/>
                </a:solidFill>
                <a:effectLst/>
                <a:uLnTx/>
                <a:uFillTx/>
                <a:latin typeface="Arial"/>
                <a:ea typeface="+mn-ea"/>
                <a:cs typeface="Times New Roman" pitchFamily="18" charset="0"/>
              </a:rPr>
              <a:t>thay</a:t>
            </a:r>
            <a:r>
              <a:rPr kumimoji="0" lang="en-US" sz="3600" b="1" i="0" u="sng" strike="noStrike" kern="1200" cap="none" spc="0" normalizeH="0" noProof="0" dirty="0">
                <a:ln>
                  <a:noFill/>
                </a:ln>
                <a:solidFill>
                  <a:srgbClr val="FF0000"/>
                </a:solidFill>
                <a:effectLst/>
                <a:uLnTx/>
                <a:uFillTx/>
                <a:latin typeface="Arial"/>
                <a:ea typeface="+mn-ea"/>
                <a:cs typeface="Times New Roman" pitchFamily="18" charset="0"/>
              </a:rPr>
              <a:t> </a:t>
            </a:r>
            <a:r>
              <a:rPr kumimoji="0" lang="en-US" sz="3600" b="1" i="0" u="sng" strike="noStrike" kern="1200" cap="none" spc="0" normalizeH="0" noProof="0" dirty="0" err="1">
                <a:ln>
                  <a:noFill/>
                </a:ln>
                <a:solidFill>
                  <a:srgbClr val="FF0000"/>
                </a:solidFill>
                <a:effectLst/>
                <a:uLnTx/>
                <a:uFillTx/>
                <a:latin typeface="Arial"/>
                <a:ea typeface="+mn-ea"/>
                <a:cs typeface="Times New Roman" pitchFamily="18" charset="0"/>
              </a:rPr>
              <a:t>đổi</a:t>
            </a:r>
            <a:r>
              <a:rPr kumimoji="0" lang="en-US" sz="3600" b="1" i="0" u="sng" strike="noStrike" kern="1200" cap="none" spc="0" normalizeH="0" noProof="0" dirty="0">
                <a:ln>
                  <a:noFill/>
                </a:ln>
                <a:solidFill>
                  <a:srgbClr val="FF0000"/>
                </a:solidFill>
                <a:effectLst/>
                <a:uLnTx/>
                <a:uFillTx/>
                <a:latin typeface="Arial"/>
                <a:ea typeface="+mn-ea"/>
                <a:cs typeface="Times New Roman" pitchFamily="18" charset="0"/>
              </a:rPr>
              <a:t> </a:t>
            </a:r>
            <a:r>
              <a:rPr kumimoji="0" lang="en-US" sz="3600" b="1" i="0" u="sng" strike="noStrike" kern="1200" cap="none" spc="0" normalizeH="0" noProof="0" dirty="0" err="1">
                <a:ln>
                  <a:noFill/>
                </a:ln>
                <a:solidFill>
                  <a:srgbClr val="FF0000"/>
                </a:solidFill>
                <a:effectLst/>
                <a:uLnTx/>
                <a:uFillTx/>
                <a:latin typeface="Arial"/>
                <a:ea typeface="+mn-ea"/>
                <a:cs typeface="Times New Roman" pitchFamily="18" charset="0"/>
              </a:rPr>
              <a:t>của</a:t>
            </a:r>
            <a:r>
              <a:rPr kumimoji="0" lang="en-US" sz="3600" b="1" i="0" u="sng" strike="noStrike" kern="1200" cap="none" spc="0" normalizeH="0" noProof="0" dirty="0">
                <a:ln>
                  <a:noFill/>
                </a:ln>
                <a:solidFill>
                  <a:srgbClr val="FF0000"/>
                </a:solidFill>
                <a:effectLst/>
                <a:uLnTx/>
                <a:uFillTx/>
                <a:latin typeface="Arial"/>
                <a:ea typeface="+mn-ea"/>
                <a:cs typeface="Times New Roman" pitchFamily="18" charset="0"/>
              </a:rPr>
              <a:t> </a:t>
            </a:r>
            <a:r>
              <a:rPr kumimoji="0" lang="en-US" sz="3600" b="1" i="0" u="sng" strike="noStrike" kern="1200" cap="none" spc="0" normalizeH="0" noProof="0" dirty="0" err="1">
                <a:ln>
                  <a:noFill/>
                </a:ln>
                <a:solidFill>
                  <a:srgbClr val="FF0000"/>
                </a:solidFill>
                <a:effectLst/>
                <a:uLnTx/>
                <a:uFillTx/>
                <a:latin typeface="Arial"/>
                <a:ea typeface="+mn-ea"/>
                <a:cs typeface="Times New Roman" pitchFamily="18" charset="0"/>
              </a:rPr>
              <a:t>gia</a:t>
            </a:r>
            <a:r>
              <a:rPr kumimoji="0" lang="en-US" sz="3600" b="1" i="0" u="sng" strike="noStrike" kern="1200" cap="none" spc="0" normalizeH="0" noProof="0" dirty="0">
                <a:ln>
                  <a:noFill/>
                </a:ln>
                <a:solidFill>
                  <a:srgbClr val="FF0000"/>
                </a:solidFill>
                <a:effectLst/>
                <a:uLnTx/>
                <a:uFillTx/>
                <a:latin typeface="Arial"/>
                <a:ea typeface="+mn-ea"/>
                <a:cs typeface="Times New Roman" pitchFamily="18" charset="0"/>
              </a:rPr>
              <a:t> </a:t>
            </a:r>
            <a:r>
              <a:rPr kumimoji="0" lang="en-US" sz="3600" b="1" i="0" u="sng" strike="noStrike" kern="1200" cap="none" spc="0" normalizeH="0" noProof="0" dirty="0" err="1">
                <a:ln>
                  <a:noFill/>
                </a:ln>
                <a:solidFill>
                  <a:srgbClr val="FF0000"/>
                </a:solidFill>
                <a:effectLst/>
                <a:uLnTx/>
                <a:uFillTx/>
                <a:latin typeface="Arial"/>
                <a:ea typeface="+mn-ea"/>
                <a:cs typeface="Times New Roman" pitchFamily="18" charset="0"/>
              </a:rPr>
              <a:t>đình</a:t>
            </a:r>
            <a:r>
              <a:rPr kumimoji="0" lang="en-US" sz="3600" b="1" i="0" u="sng" strike="noStrike" kern="1200" cap="none" spc="0" normalizeH="0" noProof="0" dirty="0">
                <a:ln>
                  <a:noFill/>
                </a:ln>
                <a:solidFill>
                  <a:srgbClr val="FF0000"/>
                </a:solidFill>
                <a:effectLst/>
                <a:uLnTx/>
                <a:uFillTx/>
                <a:latin typeface="Arial"/>
                <a:ea typeface="+mn-ea"/>
                <a:cs typeface="Times New Roman" pitchFamily="18" charset="0"/>
              </a:rPr>
              <a:t> </a:t>
            </a:r>
            <a:r>
              <a:rPr kumimoji="0" lang="en-US" sz="3600" b="1" i="0" u="sng" strike="noStrike" kern="1200" cap="none" spc="0" normalizeH="0" noProof="0" dirty="0" err="1">
                <a:ln>
                  <a:noFill/>
                </a:ln>
                <a:solidFill>
                  <a:srgbClr val="FF0000"/>
                </a:solidFill>
                <a:effectLst/>
                <a:uLnTx/>
                <a:uFillTx/>
                <a:latin typeface="Arial"/>
                <a:ea typeface="+mn-ea"/>
                <a:cs typeface="Times New Roman" pitchFamily="18" charset="0"/>
              </a:rPr>
              <a:t>em</a:t>
            </a:r>
            <a:r>
              <a:rPr kumimoji="0" lang="en-US" sz="3600" b="1" i="0" u="sng" strike="noStrike" kern="1200" cap="none" spc="0" normalizeH="0" noProof="0" dirty="0">
                <a:ln>
                  <a:noFill/>
                </a:ln>
                <a:solidFill>
                  <a:srgbClr val="FF0000"/>
                </a:solidFill>
                <a:effectLst/>
                <a:uLnTx/>
                <a:uFillTx/>
                <a:latin typeface="Arial"/>
                <a:ea typeface="+mn-ea"/>
                <a:cs typeface="Times New Roman" pitchFamily="18" charset="0"/>
              </a:rPr>
              <a:t> </a:t>
            </a:r>
            <a:r>
              <a:rPr kumimoji="0" lang="en-US" sz="3600" b="1" i="0" u="sng" strike="noStrike" kern="1200" cap="none" spc="0" normalizeH="0" noProof="0" dirty="0" err="1">
                <a:ln>
                  <a:noFill/>
                </a:ln>
                <a:solidFill>
                  <a:srgbClr val="FF0000"/>
                </a:solidFill>
                <a:effectLst/>
                <a:uLnTx/>
                <a:uFillTx/>
                <a:latin typeface="Arial"/>
                <a:ea typeface="+mn-ea"/>
                <a:cs typeface="Times New Roman" pitchFamily="18" charset="0"/>
              </a:rPr>
              <a:t>theo</a:t>
            </a:r>
            <a:r>
              <a:rPr kumimoji="0" lang="en-US" sz="3600" b="1" i="0" u="sng" strike="noStrike" kern="1200" cap="none" spc="0" normalizeH="0" noProof="0" dirty="0">
                <a:ln>
                  <a:noFill/>
                </a:ln>
                <a:solidFill>
                  <a:srgbClr val="FF0000"/>
                </a:solidFill>
                <a:effectLst/>
                <a:uLnTx/>
                <a:uFillTx/>
                <a:latin typeface="Arial"/>
                <a:ea typeface="+mn-ea"/>
                <a:cs typeface="Times New Roman" pitchFamily="18" charset="0"/>
              </a:rPr>
              <a:t> </a:t>
            </a:r>
            <a:r>
              <a:rPr kumimoji="0" lang="en-US" sz="3600" b="1" i="0" u="sng" strike="noStrike" kern="1200" cap="none" spc="0" normalizeH="0" noProof="0" dirty="0" err="1">
                <a:ln>
                  <a:noFill/>
                </a:ln>
                <a:solidFill>
                  <a:srgbClr val="FF0000"/>
                </a:solidFill>
                <a:effectLst/>
                <a:uLnTx/>
                <a:uFillTx/>
                <a:latin typeface="Arial"/>
                <a:ea typeface="+mn-ea"/>
                <a:cs typeface="Times New Roman" pitchFamily="18" charset="0"/>
              </a:rPr>
              <a:t>thời</a:t>
            </a:r>
            <a:r>
              <a:rPr kumimoji="0" lang="en-US" sz="3600" b="1" i="0" u="sng" strike="noStrike" kern="1200" cap="none" spc="0" normalizeH="0" noProof="0" dirty="0">
                <a:ln>
                  <a:noFill/>
                </a:ln>
                <a:solidFill>
                  <a:srgbClr val="FF0000"/>
                </a:solidFill>
                <a:effectLst/>
                <a:uLnTx/>
                <a:uFillTx/>
                <a:latin typeface="Arial"/>
                <a:ea typeface="+mn-ea"/>
                <a:cs typeface="Times New Roman" pitchFamily="18" charset="0"/>
              </a:rPr>
              <a:t> </a:t>
            </a:r>
            <a:r>
              <a:rPr kumimoji="0" lang="en-US" sz="3600" b="1" i="0" u="sng" strike="noStrike" kern="1200" cap="none" spc="0" normalizeH="0" noProof="0" dirty="0" err="1">
                <a:ln>
                  <a:noFill/>
                </a:ln>
                <a:solidFill>
                  <a:srgbClr val="FF0000"/>
                </a:solidFill>
                <a:effectLst/>
                <a:uLnTx/>
                <a:uFillTx/>
                <a:latin typeface="Arial"/>
                <a:ea typeface="+mn-ea"/>
                <a:cs typeface="Times New Roman" pitchFamily="18" charset="0"/>
              </a:rPr>
              <a:t>gian</a:t>
            </a:r>
            <a:endParaRPr kumimoji="0" lang="en-US" sz="3600" b="1" i="0" u="sng" strike="noStrike" kern="1200" cap="none" spc="0" normalizeH="0" baseline="0" noProof="0" dirty="0">
              <a:ln>
                <a:noFill/>
              </a:ln>
              <a:solidFill>
                <a:srgbClr val="FF0000"/>
              </a:solidFill>
              <a:effectLst/>
              <a:uLnTx/>
              <a:uFillTx/>
              <a:latin typeface="Arial"/>
              <a:ea typeface="+mn-ea"/>
              <a:cs typeface="Times New Roman" pitchFamily="18" charset="0"/>
            </a:endParaRPr>
          </a:p>
        </p:txBody>
      </p:sp>
      <p:sp>
        <p:nvSpPr>
          <p:cNvPr id="11" name="Rectangle 10"/>
          <p:cNvSpPr/>
          <p:nvPr/>
        </p:nvSpPr>
        <p:spPr>
          <a:xfrm>
            <a:off x="2481359" y="3733800"/>
            <a:ext cx="11676760" cy="1754326"/>
          </a:xfrm>
          <a:prstGeom prst="rect">
            <a:avLst/>
          </a:prstGeom>
        </p:spPr>
        <p:txBody>
          <a:bodyPr wrap="square">
            <a:spAutoFit/>
          </a:bodyPr>
          <a:lstStyle/>
          <a:p>
            <a:pPr lvl="0"/>
            <a:r>
              <a:rPr lang="en-US" sz="3600" b="1" dirty="0">
                <a:solidFill>
                  <a:srgbClr val="0000CC"/>
                </a:solidFill>
                <a:latin typeface="Arial"/>
                <a:cs typeface="Times New Roman" pitchFamily="18" charset="0"/>
              </a:rPr>
              <a:t>Theo </a:t>
            </a:r>
            <a:r>
              <a:rPr lang="en-US" sz="3600" b="1" dirty="0" err="1">
                <a:solidFill>
                  <a:srgbClr val="0000CC"/>
                </a:solidFill>
                <a:latin typeface="Arial"/>
                <a:cs typeface="Times New Roman" pitchFamily="18" charset="0"/>
              </a:rPr>
              <a:t>thời</a:t>
            </a:r>
            <a:r>
              <a:rPr lang="en-US" sz="3600" b="1" dirty="0">
                <a:solidFill>
                  <a:srgbClr val="0000CC"/>
                </a:solidFill>
                <a:latin typeface="Arial"/>
                <a:cs typeface="Times New Roman" pitchFamily="18" charset="0"/>
              </a:rPr>
              <a:t> </a:t>
            </a:r>
            <a:r>
              <a:rPr lang="en-US" sz="3600" b="1" dirty="0" err="1">
                <a:solidFill>
                  <a:srgbClr val="0000CC"/>
                </a:solidFill>
                <a:latin typeface="Arial"/>
                <a:cs typeface="Times New Roman" pitchFamily="18" charset="0"/>
              </a:rPr>
              <a:t>gian</a:t>
            </a:r>
            <a:r>
              <a:rPr lang="en-US" sz="3600" b="1" dirty="0">
                <a:solidFill>
                  <a:srgbClr val="0000CC"/>
                </a:solidFill>
                <a:latin typeface="Arial"/>
                <a:cs typeface="Times New Roman" pitchFamily="18" charset="0"/>
              </a:rPr>
              <a:t> </a:t>
            </a:r>
            <a:r>
              <a:rPr lang="en-US" sz="3600" b="1" dirty="0" err="1">
                <a:solidFill>
                  <a:srgbClr val="0000CC"/>
                </a:solidFill>
                <a:latin typeface="Arial"/>
                <a:cs typeface="Times New Roman" pitchFamily="18" charset="0"/>
              </a:rPr>
              <a:t>bố</a:t>
            </a:r>
            <a:r>
              <a:rPr lang="en-US" sz="3600" b="1" dirty="0">
                <a:solidFill>
                  <a:srgbClr val="0000CC"/>
                </a:solidFill>
                <a:latin typeface="Arial"/>
                <a:cs typeface="Times New Roman" pitchFamily="18" charset="0"/>
              </a:rPr>
              <a:t> </a:t>
            </a:r>
            <a:r>
              <a:rPr lang="en-US" sz="3600" b="1" dirty="0" err="1">
                <a:solidFill>
                  <a:srgbClr val="0000CC"/>
                </a:solidFill>
                <a:latin typeface="Arial"/>
                <a:cs typeface="Times New Roman" pitchFamily="18" charset="0"/>
              </a:rPr>
              <a:t>mẹ</a:t>
            </a:r>
            <a:r>
              <a:rPr lang="en-US" sz="3600" b="1" dirty="0">
                <a:solidFill>
                  <a:srgbClr val="0000CC"/>
                </a:solidFill>
                <a:latin typeface="Arial"/>
                <a:cs typeface="Times New Roman" pitchFamily="18" charset="0"/>
              </a:rPr>
              <a:t> </a:t>
            </a:r>
            <a:r>
              <a:rPr lang="en-US" sz="3600" b="1" dirty="0" err="1">
                <a:solidFill>
                  <a:srgbClr val="0000CC"/>
                </a:solidFill>
                <a:latin typeface="Arial"/>
                <a:cs typeface="Times New Roman" pitchFamily="18" charset="0"/>
              </a:rPr>
              <a:t>em</a:t>
            </a:r>
            <a:r>
              <a:rPr lang="en-US" sz="3600" b="1" dirty="0">
                <a:solidFill>
                  <a:srgbClr val="0000CC"/>
                </a:solidFill>
                <a:latin typeface="Arial"/>
                <a:cs typeface="Times New Roman" pitchFamily="18" charset="0"/>
              </a:rPr>
              <a:t> </a:t>
            </a:r>
            <a:r>
              <a:rPr lang="en-US" sz="3600" b="1" dirty="0" err="1">
                <a:solidFill>
                  <a:srgbClr val="0000CC"/>
                </a:solidFill>
                <a:latin typeface="Arial"/>
                <a:cs typeface="Times New Roman" pitchFamily="18" charset="0"/>
              </a:rPr>
              <a:t>thêm</a:t>
            </a:r>
            <a:r>
              <a:rPr lang="en-US" sz="3600" b="1" dirty="0">
                <a:solidFill>
                  <a:srgbClr val="0000CC"/>
                </a:solidFill>
                <a:latin typeface="Arial"/>
                <a:cs typeface="Times New Roman" pitchFamily="18" charset="0"/>
              </a:rPr>
              <a:t> </a:t>
            </a:r>
            <a:r>
              <a:rPr lang="en-US" sz="3600" b="1" dirty="0" err="1">
                <a:solidFill>
                  <a:srgbClr val="0000CC"/>
                </a:solidFill>
                <a:latin typeface="Arial"/>
                <a:cs typeface="Times New Roman" pitchFamily="18" charset="0"/>
              </a:rPr>
              <a:t>tuổi</a:t>
            </a:r>
            <a:r>
              <a:rPr lang="en-US" sz="3600" b="1" dirty="0">
                <a:solidFill>
                  <a:srgbClr val="0000CC"/>
                </a:solidFill>
                <a:latin typeface="Arial"/>
                <a:cs typeface="Times New Roman" pitchFamily="18" charset="0"/>
              </a:rPr>
              <a:t>, </a:t>
            </a:r>
            <a:r>
              <a:rPr lang="en-US" sz="3600" b="1" dirty="0" err="1">
                <a:solidFill>
                  <a:srgbClr val="0000CC"/>
                </a:solidFill>
                <a:latin typeface="Arial"/>
                <a:cs typeface="Times New Roman" pitchFamily="18" charset="0"/>
              </a:rPr>
              <a:t>em</a:t>
            </a:r>
            <a:r>
              <a:rPr lang="en-US" sz="3600" b="1" dirty="0">
                <a:solidFill>
                  <a:srgbClr val="0000CC"/>
                </a:solidFill>
                <a:latin typeface="Arial"/>
                <a:cs typeface="Times New Roman" pitchFamily="18" charset="0"/>
              </a:rPr>
              <a:t> </a:t>
            </a:r>
            <a:r>
              <a:rPr lang="en-US" sz="3600" b="1" dirty="0" err="1">
                <a:solidFill>
                  <a:srgbClr val="0000CC"/>
                </a:solidFill>
                <a:latin typeface="Arial"/>
                <a:cs typeface="Times New Roman" pitchFamily="18" charset="0"/>
              </a:rPr>
              <a:t>đã</a:t>
            </a:r>
            <a:r>
              <a:rPr lang="en-US" sz="3600" b="1" dirty="0">
                <a:solidFill>
                  <a:srgbClr val="0000CC"/>
                </a:solidFill>
                <a:latin typeface="Arial"/>
                <a:cs typeface="Times New Roman" pitchFamily="18" charset="0"/>
              </a:rPr>
              <a:t> </a:t>
            </a:r>
            <a:r>
              <a:rPr lang="en-US" sz="3600" b="1" dirty="0" err="1">
                <a:solidFill>
                  <a:srgbClr val="0000CC"/>
                </a:solidFill>
                <a:latin typeface="Arial"/>
                <a:cs typeface="Times New Roman" pitchFamily="18" charset="0"/>
              </a:rPr>
              <a:t>lớn</a:t>
            </a:r>
            <a:r>
              <a:rPr lang="en-US" sz="3600" b="1" dirty="0">
                <a:solidFill>
                  <a:srgbClr val="0000CC"/>
                </a:solidFill>
                <a:latin typeface="Arial"/>
                <a:cs typeface="Times New Roman" pitchFamily="18" charset="0"/>
              </a:rPr>
              <a:t> </a:t>
            </a:r>
            <a:r>
              <a:rPr lang="en-US" sz="3600" b="1" dirty="0" err="1">
                <a:solidFill>
                  <a:srgbClr val="0000CC"/>
                </a:solidFill>
                <a:latin typeface="Arial"/>
                <a:cs typeface="Times New Roman" pitchFamily="18" charset="0"/>
              </a:rPr>
              <a:t>hơn</a:t>
            </a:r>
            <a:r>
              <a:rPr lang="en-US" sz="3600" b="1" dirty="0">
                <a:solidFill>
                  <a:srgbClr val="0000CC"/>
                </a:solidFill>
                <a:latin typeface="Arial"/>
                <a:cs typeface="Times New Roman" pitchFamily="18" charset="0"/>
              </a:rPr>
              <a:t> những </a:t>
            </a:r>
            <a:r>
              <a:rPr lang="en-US" sz="3600" b="1" dirty="0" err="1">
                <a:solidFill>
                  <a:srgbClr val="0000CC"/>
                </a:solidFill>
                <a:latin typeface="Arial"/>
                <a:cs typeface="Times New Roman" pitchFamily="18" charset="0"/>
              </a:rPr>
              <a:t>năm</a:t>
            </a:r>
            <a:r>
              <a:rPr lang="en-US" sz="3600" b="1" dirty="0">
                <a:solidFill>
                  <a:srgbClr val="0000CC"/>
                </a:solidFill>
                <a:latin typeface="Arial"/>
                <a:cs typeface="Times New Roman" pitchFamily="18" charset="0"/>
              </a:rPr>
              <a:t> </a:t>
            </a:r>
            <a:r>
              <a:rPr lang="en-US" sz="3600" b="1" dirty="0" err="1">
                <a:solidFill>
                  <a:srgbClr val="0000CC"/>
                </a:solidFill>
                <a:latin typeface="Arial"/>
                <a:cs typeface="Times New Roman" pitchFamily="18" charset="0"/>
              </a:rPr>
              <a:t>trước</a:t>
            </a:r>
            <a:r>
              <a:rPr lang="en-US" sz="3600" b="1" dirty="0">
                <a:solidFill>
                  <a:srgbClr val="0000CC"/>
                </a:solidFill>
                <a:latin typeface="Arial"/>
                <a:cs typeface="Times New Roman" pitchFamily="18" charset="0"/>
              </a:rPr>
              <a:t> </a:t>
            </a:r>
            <a:r>
              <a:rPr lang="en-US" sz="3600" b="1" dirty="0" err="1">
                <a:solidFill>
                  <a:srgbClr val="0000CC"/>
                </a:solidFill>
                <a:latin typeface="Arial"/>
                <a:cs typeface="Times New Roman" pitchFamily="18" charset="0"/>
              </a:rPr>
              <a:t>và</a:t>
            </a:r>
            <a:r>
              <a:rPr lang="en-US" sz="3600" b="1" dirty="0">
                <a:solidFill>
                  <a:srgbClr val="0000CC"/>
                </a:solidFill>
                <a:latin typeface="Arial"/>
                <a:cs typeface="Times New Roman" pitchFamily="18" charset="0"/>
              </a:rPr>
              <a:t> </a:t>
            </a:r>
            <a:r>
              <a:rPr lang="en-US" sz="3600" b="1" dirty="0" err="1">
                <a:solidFill>
                  <a:srgbClr val="0000CC"/>
                </a:solidFill>
                <a:latin typeface="Arial"/>
                <a:cs typeface="Times New Roman" pitchFamily="18" charset="0"/>
              </a:rPr>
              <a:t>em</a:t>
            </a:r>
            <a:r>
              <a:rPr lang="en-US" sz="3600" b="1" dirty="0">
                <a:solidFill>
                  <a:srgbClr val="0000CC"/>
                </a:solidFill>
                <a:latin typeface="Arial"/>
                <a:cs typeface="Times New Roman" pitchFamily="18" charset="0"/>
              </a:rPr>
              <a:t> </a:t>
            </a:r>
            <a:r>
              <a:rPr lang="en-US" sz="3600" b="1" dirty="0" err="1">
                <a:solidFill>
                  <a:srgbClr val="0000CC"/>
                </a:solidFill>
                <a:latin typeface="Arial"/>
                <a:cs typeface="Times New Roman" pitchFamily="18" charset="0"/>
              </a:rPr>
              <a:t>của</a:t>
            </a:r>
            <a:r>
              <a:rPr lang="en-US" sz="3600" b="1" dirty="0">
                <a:solidFill>
                  <a:srgbClr val="0000CC"/>
                </a:solidFill>
                <a:latin typeface="Arial"/>
                <a:cs typeface="Times New Roman" pitchFamily="18" charset="0"/>
              </a:rPr>
              <a:t> </a:t>
            </a:r>
            <a:r>
              <a:rPr lang="en-US" sz="3600" b="1" dirty="0" err="1">
                <a:solidFill>
                  <a:srgbClr val="0000CC"/>
                </a:solidFill>
                <a:latin typeface="Arial"/>
                <a:cs typeface="Times New Roman" pitchFamily="18" charset="0"/>
              </a:rPr>
              <a:t>em</a:t>
            </a:r>
            <a:r>
              <a:rPr lang="en-US" sz="3600" b="1" dirty="0">
                <a:solidFill>
                  <a:srgbClr val="0000CC"/>
                </a:solidFill>
                <a:latin typeface="Arial"/>
                <a:cs typeface="Times New Roman" pitchFamily="18" charset="0"/>
              </a:rPr>
              <a:t> </a:t>
            </a:r>
            <a:r>
              <a:rPr lang="en-US" sz="3600" b="1" dirty="0" err="1">
                <a:solidFill>
                  <a:srgbClr val="0000CC"/>
                </a:solidFill>
                <a:latin typeface="Arial"/>
                <a:cs typeface="Times New Roman" pitchFamily="18" charset="0"/>
              </a:rPr>
              <a:t>cũng</a:t>
            </a:r>
            <a:r>
              <a:rPr lang="en-US" sz="3600" b="1" dirty="0">
                <a:solidFill>
                  <a:srgbClr val="0000CC"/>
                </a:solidFill>
                <a:latin typeface="Arial"/>
                <a:cs typeface="Times New Roman" pitchFamily="18" charset="0"/>
              </a:rPr>
              <a:t> </a:t>
            </a:r>
            <a:r>
              <a:rPr lang="en-US" sz="3600" b="1" dirty="0" err="1">
                <a:solidFill>
                  <a:srgbClr val="0000CC"/>
                </a:solidFill>
                <a:latin typeface="Arial"/>
                <a:cs typeface="Times New Roman" pitchFamily="18" charset="0"/>
              </a:rPr>
              <a:t>đi</a:t>
            </a:r>
            <a:r>
              <a:rPr lang="en-US" sz="3600" b="1" dirty="0">
                <a:solidFill>
                  <a:srgbClr val="0000CC"/>
                </a:solidFill>
                <a:latin typeface="Arial"/>
                <a:cs typeface="Times New Roman" pitchFamily="18" charset="0"/>
              </a:rPr>
              <a:t> </a:t>
            </a:r>
            <a:r>
              <a:rPr lang="en-US" sz="3600" b="1" dirty="0" err="1">
                <a:solidFill>
                  <a:srgbClr val="0000CC"/>
                </a:solidFill>
                <a:latin typeface="Arial"/>
                <a:cs typeface="Times New Roman" pitchFamily="18" charset="0"/>
              </a:rPr>
              <a:t>học</a:t>
            </a:r>
            <a:r>
              <a:rPr lang="en-US" sz="3600" b="1" dirty="0">
                <a:solidFill>
                  <a:srgbClr val="0000CC"/>
                </a:solidFill>
                <a:latin typeface="Arial"/>
                <a:cs typeface="Times New Roman" pitchFamily="18" charset="0"/>
              </a:rPr>
              <a:t> </a:t>
            </a:r>
            <a:r>
              <a:rPr lang="en-US" sz="3600" b="1" dirty="0" err="1">
                <a:solidFill>
                  <a:srgbClr val="0000CC"/>
                </a:solidFill>
                <a:latin typeface="Arial"/>
                <a:cs typeface="Times New Roman" pitchFamily="18" charset="0"/>
              </a:rPr>
              <a:t>mẫu</a:t>
            </a:r>
            <a:r>
              <a:rPr lang="en-US" sz="3600" b="1" dirty="0">
                <a:solidFill>
                  <a:srgbClr val="0000CC"/>
                </a:solidFill>
                <a:latin typeface="Arial"/>
                <a:cs typeface="Times New Roman" pitchFamily="18" charset="0"/>
              </a:rPr>
              <a:t> </a:t>
            </a:r>
            <a:r>
              <a:rPr lang="en-US" sz="3600" b="1" dirty="0" err="1">
                <a:solidFill>
                  <a:srgbClr val="0000CC"/>
                </a:solidFill>
                <a:latin typeface="Arial"/>
                <a:cs typeface="Times New Roman" pitchFamily="18" charset="0"/>
              </a:rPr>
              <a:t>giáo</a:t>
            </a:r>
            <a:endParaRPr kumimoji="0" lang="en-US" sz="3600" b="1" i="0" strike="noStrike" kern="1200" cap="none" spc="0" normalizeH="0" baseline="0" noProof="0" dirty="0">
              <a:ln>
                <a:noFill/>
              </a:ln>
              <a:solidFill>
                <a:srgbClr val="0000CC"/>
              </a:solidFill>
              <a:effectLst/>
              <a:uLnTx/>
              <a:uFillTx/>
              <a:latin typeface="Arial"/>
              <a:cs typeface="Times New Roman" pitchFamily="18" charset="0"/>
            </a:endParaRPr>
          </a:p>
        </p:txBody>
      </p:sp>
    </p:spTree>
    <p:extLst>
      <p:ext uri="{BB962C8B-B14F-4D97-AF65-F5344CB8AC3E}">
        <p14:creationId xmlns:p14="http://schemas.microsoft.com/office/powerpoint/2010/main" val="3795516194"/>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5&quot;&gt;&lt;property id=&quot;20148&quot; value=&quot;5&quot;/&gt;&lt;property id=&quot;20300&quot; value=&quot;Slide 2&quot;/&gt;&lt;property id=&quot;20307&quot; value=&quot;293&quot;/&gt;&lt;/object&gt;&lt;object type=&quot;3&quot; unique_id=&quot;10006&quot;&gt;&lt;property id=&quot;20148&quot; value=&quot;5&quot;/&gt;&lt;property id=&quot;20300&quot; value=&quot;Slide 3&quot;/&gt;&lt;property id=&quot;20307&quot; value=&quot;317&quot;/&gt;&lt;/object&gt;&lt;object type=&quot;3&quot; unique_id=&quot;10008&quot;&gt;&lt;property id=&quot;20148&quot; value=&quot;5&quot;/&gt;&lt;property id=&quot;20300&quot; value=&quot;Slide 5&quot;/&gt;&lt;property id=&quot;20307&quot; value=&quot;325&quot;/&gt;&lt;/object&gt;&lt;object type=&quot;3&quot; unique_id=&quot;10009&quot;&gt;&lt;property id=&quot;20148&quot; value=&quot;5&quot;/&gt;&lt;property id=&quot;20300&quot; value=&quot;Slide 6&quot;/&gt;&lt;property id=&quot;20307&quot; value=&quot;298&quot;/&gt;&lt;/object&gt;&lt;object type=&quot;3&quot; unique_id=&quot;10010&quot;&gt;&lt;property id=&quot;20148&quot; value=&quot;5&quot;/&gt;&lt;property id=&quot;20300&quot; value=&quot;Slide 7&quot;/&gt;&lt;property id=&quot;20307&quot; value=&quot;323&quot;/&gt;&lt;/object&gt;&lt;object type=&quot;3&quot; unique_id=&quot;10011&quot;&gt;&lt;property id=&quot;20148&quot; value=&quot;5&quot;/&gt;&lt;property id=&quot;20300&quot; value=&quot;Slide 8&quot;/&gt;&lt;property id=&quot;20307&quot; value=&quot;299&quot;/&gt;&lt;/object&gt;&lt;object type=&quot;3&quot; unique_id=&quot;10012&quot;&gt;&lt;property id=&quot;20148&quot; value=&quot;5&quot;/&gt;&lt;property id=&quot;20300&quot; value=&quot;Slide 9 - &amp;quot;&amp;#x0D;&amp;#x0A;&amp;#x0D;&amp;#x0A; 1/ Phong traøo Ñoâng Du dieãn ra vaøo thôøi gian naøo? Ai laø ngöôøi laõnh ñaïo? Muïc ñích cuûa phong traøo laø &quot;/&gt;&lt;property id=&quot;20307&quot; value=&quot;318&quot;/&gt;&lt;/object&gt;&lt;object type=&quot;3&quot; unique_id=&quot;10013&quot;&gt;&lt;property id=&quot;20148&quot; value=&quot;5&quot;/&gt;&lt;property id=&quot;20300&quot; value=&quot;Slide 10 - &amp;quot;2. Nhaân daân trong nöôùc, ñaëc bieät laø thanh nieân yeâu nöôùc ñaõ höôûng öùng phong traøo Ñoâng Du nhö theá naø&quot;/&gt;&lt;property id=&quot;20307&quot; value=&quot;319&quot;/&gt;&lt;/object&gt;&lt;object type=&quot;3&quot; unique_id=&quot;10014&quot;&gt;&lt;property id=&quot;20148&quot; value=&quot;5&quot;/&gt;&lt;property id=&quot;20300&quot; value=&quot;Slide 11 - &amp;quot;3/ Keát quaû cuûa phong traøo Ñoâng Du vaø yù nghóa cuûa phong traøo laø gì?&amp;quot;&quot;/&gt;&lt;property id=&quot;20307&quot; value=&quot;320&quot;/&gt;&lt;/object&gt;&lt;object type=&quot;3&quot; unique_id=&quot;10015&quot;&gt;&lt;property id=&quot;20148&quot; value=&quot;5&quot;/&gt;&lt;property id=&quot;20300&quot; value=&quot;Slide 12&quot;/&gt;&lt;property id=&quot;20307&quot; value=&quot;300&quot;/&gt;&lt;/object&gt;&lt;object type=&quot;3&quot; unique_id=&quot;10016&quot;&gt;&lt;property id=&quot;20148&quot; value=&quot;5&quot;/&gt;&lt;property id=&quot;20300&quot; value=&quot;Slide 13 - &amp;quot;&amp;amp;#x09;Phan Boäi Chaâu laø nhaø yeâu nöôùc tieâu bieåu cuûa Vieät Nam ôû giai ñoaïn naøo ?&amp;quot;&quot;/&gt;&lt;property id=&quot;20307&quot; value=&quot;263&quot;/&gt;&lt;/object&gt;&lt;object type=&quot;3&quot; unique_id=&quot;10017&quot;&gt;&lt;property id=&quot;20148&quot; value=&quot;5&quot;/&gt;&lt;property id=&quot;20300&quot; value=&quot;Slide 14 - &amp;quot;&amp;#x0D;&amp;#x0A;BAØI HOÏC&amp;#x0D;&amp;#x0A;&amp;quot;&quot;/&gt;&lt;property id=&quot;20307&quot; value=&quot;271&quot;/&gt;&lt;/object&gt;&lt;object type=&quot;3&quot; unique_id=&quot;10050&quot;&gt;&lt;property id=&quot;20148&quot; value=&quot;5&quot;/&gt;&lt;property id=&quot;20300&quot; value=&quot;Slide 1&quot;/&gt;&lt;property id=&quot;20307&quot; value=&quot;327&quot;/&gt;&lt;/object&gt;&lt;object type=&quot;3&quot; unique_id=&quot;10149&quot;&gt;&lt;property id=&quot;20148&quot; value=&quot;5&quot;/&gt;&lt;property id=&quot;20300&quot; value=&quot;Slide 4&quot;/&gt;&lt;property id=&quot;20307&quot; value=&quot;328&quot;/&gt;&lt;/object&gt;&lt;/object&gt;&lt;/object&gt;&lt;/database&gt;"/>
  <p:tag name="SECTOMILLISECCONVERTED" val="1"/>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Cascade</Template>
  <TotalTime>10479</TotalTime>
  <Words>844</Words>
  <Application>Microsoft Office PowerPoint</Application>
  <PresentationFormat>Custom</PresentationFormat>
  <Paragraphs>73</Paragraphs>
  <Slides>13</Slides>
  <Notes>0</Notes>
  <HiddenSlides>0</HiddenSlides>
  <MMClips>1</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Times New Roman</vt: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Le Hong Minh</dc:creator>
  <cp:lastModifiedBy>T H</cp:lastModifiedBy>
  <cp:revision>1175</cp:revision>
  <dcterms:created xsi:type="dcterms:W3CDTF">2008-09-09T22:52:10Z</dcterms:created>
  <dcterms:modified xsi:type="dcterms:W3CDTF">2022-08-26T21:07:43Z</dcterms:modified>
</cp:coreProperties>
</file>