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427" r:id="rId2"/>
    <p:sldId id="430" r:id="rId3"/>
    <p:sldId id="432" r:id="rId4"/>
    <p:sldId id="447" r:id="rId5"/>
    <p:sldId id="448" r:id="rId6"/>
    <p:sldId id="450" r:id="rId7"/>
    <p:sldId id="451" r:id="rId8"/>
    <p:sldId id="445" r:id="rId9"/>
    <p:sldId id="438" r:id="rId10"/>
    <p:sldId id="431" r:id="rId11"/>
  </p:sldIdLst>
  <p:sldSz cx="16276638" cy="9144000"/>
  <p:notesSz cx="6858000" cy="9144000"/>
  <p:custDataLst>
    <p:tags r:id="rId13"/>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00CC"/>
    <a:srgbClr val="FF0066"/>
    <a:srgbClr val="FF7C80"/>
    <a:srgbClr val="FF6600"/>
    <a:srgbClr val="6600CC"/>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4754A5-905E-4C4A-9BFD-15649F147F4E}" v="19" dt="2022-08-26T21:10:57.8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9274" autoAdjust="0"/>
  </p:normalViewPr>
  <p:slideViewPr>
    <p:cSldViewPr>
      <p:cViewPr varScale="1">
        <p:scale>
          <a:sx n="56" d="100"/>
          <a:sy n="56" d="100"/>
        </p:scale>
        <p:origin x="213" y="45"/>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DF4754A5-905E-4C4A-9BFD-15649F147F4E}"/>
    <pc:docChg chg="undo redo custSel modSld">
      <pc:chgData name="T H" userId="270efafb50020bd6" providerId="LiveId" clId="{DF4754A5-905E-4C4A-9BFD-15649F147F4E}" dt="2022-08-26T21:10:57.823" v="35" actId="1076"/>
      <pc:docMkLst>
        <pc:docMk/>
      </pc:docMkLst>
      <pc:sldChg chg="modSp">
        <pc:chgData name="T H" userId="270efafb50020bd6" providerId="LiveId" clId="{DF4754A5-905E-4C4A-9BFD-15649F147F4E}" dt="2022-08-26T21:10:57.823" v="35" actId="1076"/>
        <pc:sldMkLst>
          <pc:docMk/>
          <pc:sldMk cId="4184934910" sldId="427"/>
        </pc:sldMkLst>
        <pc:picChg chg="mod">
          <ac:chgData name="T H" userId="270efafb50020bd6" providerId="LiveId" clId="{DF4754A5-905E-4C4A-9BFD-15649F147F4E}" dt="2022-08-26T21:10:57.823" v="35" actId="1076"/>
          <ac:picMkLst>
            <pc:docMk/>
            <pc:sldMk cId="4184934910" sldId="427"/>
            <ac:picMk id="30" creationId="{00000000-0000-0000-0000-000000000000}"/>
          </ac:picMkLst>
        </pc:picChg>
      </pc:sldChg>
      <pc:sldChg chg="modAnim">
        <pc:chgData name="T H" userId="270efafb50020bd6" providerId="LiveId" clId="{DF4754A5-905E-4C4A-9BFD-15649F147F4E}" dt="2022-08-26T16:27:09.583" v="6"/>
        <pc:sldMkLst>
          <pc:docMk/>
          <pc:sldMk cId="2432748071" sldId="432"/>
        </pc:sldMkLst>
      </pc:sldChg>
      <pc:sldChg chg="modAnim">
        <pc:chgData name="T H" userId="270efafb50020bd6" providerId="LiveId" clId="{DF4754A5-905E-4C4A-9BFD-15649F147F4E}" dt="2022-08-26T16:49:34.990" v="33"/>
        <pc:sldMkLst>
          <pc:docMk/>
          <pc:sldMk cId="3523590457" sldId="445"/>
        </pc:sldMkLst>
      </pc:sldChg>
      <pc:sldChg chg="modSp">
        <pc:chgData name="T H" userId="270efafb50020bd6" providerId="LiveId" clId="{DF4754A5-905E-4C4A-9BFD-15649F147F4E}" dt="2022-08-26T16:25:54.147" v="5" actId="20577"/>
        <pc:sldMkLst>
          <pc:docMk/>
          <pc:sldMk cId="2630825766" sldId="448"/>
        </pc:sldMkLst>
        <pc:spChg chg="mod">
          <ac:chgData name="T H" userId="270efafb50020bd6" providerId="LiveId" clId="{DF4754A5-905E-4C4A-9BFD-15649F147F4E}" dt="2022-08-26T16:25:46.739" v="1" actId="20577"/>
          <ac:spMkLst>
            <pc:docMk/>
            <pc:sldMk cId="2630825766" sldId="448"/>
            <ac:spMk id="14" creationId="{00000000-0000-0000-0000-000000000000}"/>
          </ac:spMkLst>
        </pc:spChg>
        <pc:spChg chg="mod">
          <ac:chgData name="T H" userId="270efafb50020bd6" providerId="LiveId" clId="{DF4754A5-905E-4C4A-9BFD-15649F147F4E}" dt="2022-08-26T16:25:51.113" v="3" actId="20577"/>
          <ac:spMkLst>
            <pc:docMk/>
            <pc:sldMk cId="2630825766" sldId="448"/>
            <ac:spMk id="15" creationId="{00000000-0000-0000-0000-000000000000}"/>
          </ac:spMkLst>
        </pc:spChg>
        <pc:spChg chg="mod">
          <ac:chgData name="T H" userId="270efafb50020bd6" providerId="LiveId" clId="{DF4754A5-905E-4C4A-9BFD-15649F147F4E}" dt="2022-08-26T16:25:54.147" v="5" actId="20577"/>
          <ac:spMkLst>
            <pc:docMk/>
            <pc:sldMk cId="2630825766" sldId="448"/>
            <ac:spMk id="16" creationId="{00000000-0000-0000-0000-000000000000}"/>
          </ac:spMkLst>
        </pc:spChg>
      </pc:sldChg>
      <pc:sldChg chg="addSp delSp modSp mod modAnim">
        <pc:chgData name="T H" userId="270efafb50020bd6" providerId="LiveId" clId="{DF4754A5-905E-4C4A-9BFD-15649F147F4E}" dt="2022-08-26T16:42:32.031" v="29"/>
        <pc:sldMkLst>
          <pc:docMk/>
          <pc:sldMk cId="138837569" sldId="451"/>
        </pc:sldMkLst>
        <pc:spChg chg="add del">
          <ac:chgData name="T H" userId="270efafb50020bd6" providerId="LiveId" clId="{DF4754A5-905E-4C4A-9BFD-15649F147F4E}" dt="2022-08-26T16:36:28.466" v="9" actId="22"/>
          <ac:spMkLst>
            <pc:docMk/>
            <pc:sldMk cId="138837569" sldId="451"/>
            <ac:spMk id="3" creationId="{8629B9AC-836A-FDA9-1A9D-73B57961ECF8}"/>
          </ac:spMkLst>
        </pc:spChg>
        <pc:spChg chg="add mod">
          <ac:chgData name="T H" userId="270efafb50020bd6" providerId="LiveId" clId="{DF4754A5-905E-4C4A-9BFD-15649F147F4E}" dt="2022-08-26T16:37:06.277" v="22" actId="1076"/>
          <ac:spMkLst>
            <pc:docMk/>
            <pc:sldMk cId="138837569" sldId="451"/>
            <ac:spMk id="5" creationId="{854886F6-2AB9-D33B-7D96-D54C11045EFE}"/>
          </ac:spMkLst>
        </pc:spChg>
        <pc:spChg chg="mod">
          <ac:chgData name="T H" userId="270efafb50020bd6" providerId="LiveId" clId="{DF4754A5-905E-4C4A-9BFD-15649F147F4E}" dt="2022-08-26T16:36:42.528" v="19" actId="20577"/>
          <ac:spMkLst>
            <pc:docMk/>
            <pc:sldMk cId="138837569" sldId="451"/>
            <ac:spMk id="17" creationId="{00000000-0000-0000-0000-000000000000}"/>
          </ac:spMkLst>
        </pc:spChg>
        <pc:picChg chg="mod">
          <ac:chgData name="T H" userId="270efafb50020bd6" providerId="LiveId" clId="{DF4754A5-905E-4C4A-9BFD-15649F147F4E}" dt="2022-08-26T16:42:12.308" v="27" actId="1076"/>
          <ac:picMkLst>
            <pc:docMk/>
            <pc:sldMk cId="138837569" sldId="451"/>
            <ac:picMk id="1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1C4FA25-5DD5-485C-BCD2-EF739D2A7194}" type="slidenum">
              <a:rPr lang="en-US" altLang="en-US" smtClean="0"/>
              <a:pPr>
                <a:defRPr/>
              </a:pPr>
              <a:t>9</a:t>
            </a:fld>
            <a:endParaRPr lang="en-US" altLang="en-US"/>
          </a:p>
        </p:txBody>
      </p:sp>
    </p:spTree>
    <p:extLst>
      <p:ext uri="{BB962C8B-B14F-4D97-AF65-F5344CB8AC3E}">
        <p14:creationId xmlns:p14="http://schemas.microsoft.com/office/powerpoint/2010/main" val="2067895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Van%20dung/Cau%204.pptx" TargetMode="External"/><Relationship Id="rId13" Type="http://schemas.openxmlformats.org/officeDocument/2006/relationships/image" Target="../media/image17.jpeg"/><Relationship Id="rId3" Type="http://schemas.openxmlformats.org/officeDocument/2006/relationships/image" Target="../media/image6.jpg"/><Relationship Id="rId7" Type="http://schemas.openxmlformats.org/officeDocument/2006/relationships/image" Target="../media/image13.jpeg"/><Relationship Id="rId12" Type="http://schemas.openxmlformats.org/officeDocument/2006/relationships/image" Target="../media/image16.jpeg"/><Relationship Id="rId17" Type="http://schemas.openxmlformats.org/officeDocument/2006/relationships/image" Target="../media/image21.jpeg"/><Relationship Id="rId2" Type="http://schemas.openxmlformats.org/officeDocument/2006/relationships/notesSlide" Target="../notesSlides/notesSlide1.xml"/><Relationship Id="rId16"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hyperlink" Target="Van%20dung/Cau%203.pptx" TargetMode="External"/><Relationship Id="rId11" Type="http://schemas.openxmlformats.org/officeDocument/2006/relationships/image" Target="../media/image15.jpeg"/><Relationship Id="rId5" Type="http://schemas.openxmlformats.org/officeDocument/2006/relationships/image" Target="../media/image12.jpeg"/><Relationship Id="rId15" Type="http://schemas.openxmlformats.org/officeDocument/2006/relationships/image" Target="../media/image19.jpeg"/><Relationship Id="rId10" Type="http://schemas.openxmlformats.org/officeDocument/2006/relationships/hyperlink" Target="Van%20dung/Cau%201.pptx" TargetMode="External"/><Relationship Id="rId4" Type="http://schemas.openxmlformats.org/officeDocument/2006/relationships/hyperlink" Target="Van%20dung/Cau%202.pptx" TargetMode="External"/><Relationship Id="rId9" Type="http://schemas.openxmlformats.org/officeDocument/2006/relationships/image" Target="../media/image14.jpeg"/><Relationship Id="rId1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350722" y="4112019"/>
            <a:ext cx="14568965" cy="1490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120000"/>
              </a:lnSpc>
              <a:spcBef>
                <a:spcPts val="1800"/>
              </a:spcBef>
              <a:defRPr/>
            </a:pP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Tự</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nhiên</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và</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Xã</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hội</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lvl="0" algn="ctr" defTabSz="1452524" eaLnBrk="1" fontAlgn="auto" hangingPunct="1">
              <a:lnSpc>
                <a:spcPct val="120000"/>
              </a:lnSpc>
              <a:spcBef>
                <a:spcPts val="0"/>
              </a:spcBef>
              <a:spcAft>
                <a:spcPts val="0"/>
              </a:spcAft>
              <a:defRPr/>
            </a:pPr>
            <a:r>
              <a:rPr lang="en-US" sz="36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2: MỘT SỐ NGÀY KỈ NIỆM, SỰ KIỆN CỦA GIA ĐÌNH (T1)</a:t>
            </a: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7161" y="5609866"/>
            <a:ext cx="5616086" cy="39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Video Một Gia Đình Nhỏ Một Hạnh Phúc To_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56519" y="457200"/>
            <a:ext cx="14097000" cy="7848600"/>
          </a:xfrm>
          <a:prstGeom prst="rect">
            <a:avLst/>
          </a:prstGeom>
        </p:spPr>
      </p:pic>
    </p:spTree>
    <p:extLst>
      <p:ext uri="{BB962C8B-B14F-4D97-AF65-F5344CB8AC3E}">
        <p14:creationId xmlns:p14="http://schemas.microsoft.com/office/powerpoint/2010/main" val="2305291919"/>
      </p:ext>
    </p:extLst>
  </p:cSld>
  <p:clrMapOvr>
    <a:masterClrMapping/>
  </p:clrMapOvr>
  <p:transition spd="slow">
    <p:split orient="ver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353221" y="1075195"/>
            <a:ext cx="13185898" cy="523220"/>
          </a:xfrm>
          <a:prstGeom prst="rect">
            <a:avLst/>
          </a:prstGeom>
        </p:spPr>
        <p:txBody>
          <a:bodyPr wrap="square">
            <a:spAutoFit/>
          </a:bodyPr>
          <a:lstStyle/>
          <a:p>
            <a:pPr lvl="0" algn="ctr" defTabSz="1452524" eaLnBrk="1" fontAlgn="auto" hangingPunct="1">
              <a:spcBef>
                <a:spcPts val="0"/>
              </a:spcBef>
              <a:spcAft>
                <a:spcPts val="0"/>
              </a:spcAft>
              <a:defRPr/>
            </a:pPr>
            <a:r>
              <a:rPr lang="en-US" sz="2800" b="1" dirty="0">
                <a:solidFill>
                  <a:srgbClr val="3333FF"/>
                </a:solidFill>
                <a:effectLst>
                  <a:outerShdw blurRad="38100" dist="38100" dir="2700000" algn="tl">
                    <a:srgbClr val="000000">
                      <a:alpha val="43137"/>
                    </a:srgbClr>
                  </a:outerShdw>
                </a:effectLst>
                <a:latin typeface="+mn-lt"/>
                <a:cs typeface="Times New Roman" pitchFamily="18" charset="0"/>
              </a:rPr>
              <a:t>BÀI 2: MỘT SỐ NGÀY KỈ NIỆM, SỰ KIỆN CỦA GIA ĐÌNH (T1)</a:t>
            </a:r>
          </a:p>
        </p:txBody>
      </p:sp>
      <p:pic>
        <p:nvPicPr>
          <p:cNvPr id="18"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l="12718" t="12871" r="9672" b="55447"/>
          <a:stretch/>
        </p:blipFill>
        <p:spPr>
          <a:xfrm>
            <a:off x="541193" y="2220404"/>
            <a:ext cx="4880379" cy="4309937"/>
          </a:xfrm>
          <a:prstGeom prst="rect">
            <a:avLst/>
          </a:prstGeom>
        </p:spPr>
      </p:pic>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l="12456" t="46405" r="9934" b="26862"/>
          <a:stretch/>
        </p:blipFill>
        <p:spPr>
          <a:xfrm>
            <a:off x="5498382" y="2066279"/>
            <a:ext cx="4625900" cy="4455206"/>
          </a:xfrm>
          <a:prstGeom prst="rect">
            <a:avLst/>
          </a:prstGeom>
        </p:spPr>
      </p:pic>
      <p:pic>
        <p:nvPicPr>
          <p:cNvPr id="20" name="Picture 19"/>
          <p:cNvPicPr>
            <a:picLocks noChangeAspect="1"/>
          </p:cNvPicPr>
          <p:nvPr/>
        </p:nvPicPr>
        <p:blipFill rotWithShape="1">
          <a:blip r:embed="rId5" cstate="print">
            <a:extLst>
              <a:ext uri="{28A0092B-C50C-407E-A947-70E740481C1C}">
                <a14:useLocalDpi xmlns:a14="http://schemas.microsoft.com/office/drawing/2010/main" val="0"/>
              </a:ext>
            </a:extLst>
          </a:blip>
          <a:srcRect l="16289" t="71287" r="7060" b="1980"/>
          <a:stretch/>
        </p:blipFill>
        <p:spPr>
          <a:xfrm>
            <a:off x="10124282" y="2235099"/>
            <a:ext cx="5181600" cy="4238931"/>
          </a:xfrm>
          <a:prstGeom prst="rect">
            <a:avLst/>
          </a:prstGeom>
        </p:spPr>
      </p:pic>
      <p:sp>
        <p:nvSpPr>
          <p:cNvPr id="21" name="TextBox 20"/>
          <p:cNvSpPr txBox="1"/>
          <p:nvPr/>
        </p:nvSpPr>
        <p:spPr>
          <a:xfrm>
            <a:off x="1036638" y="6608183"/>
            <a:ext cx="15240000" cy="1200329"/>
          </a:xfrm>
          <a:prstGeom prst="rect">
            <a:avLst/>
          </a:prstGeom>
          <a:noFill/>
        </p:spPr>
        <p:txBody>
          <a:bodyPr wrap="square" rtlCol="0">
            <a:spAutoFit/>
          </a:bodyPr>
          <a:lstStyle/>
          <a:p>
            <a:pPr defTabSz="1452524" eaLnBrk="1" fontAlgn="auto" hangingPunct="1">
              <a:spcBef>
                <a:spcPts val="0"/>
              </a:spcBef>
              <a:spcAft>
                <a:spcPts val="0"/>
              </a:spcAft>
            </a:pPr>
            <a:r>
              <a:rPr lang="en-US" sz="3600" b="1" dirty="0">
                <a:solidFill>
                  <a:srgbClr val="3333FF"/>
                </a:solidFill>
                <a:latin typeface="Arial" panose="020B0604020202020204" pitchFamily="34" charset="0"/>
                <a:cs typeface="Arial" panose="020B0604020202020204" pitchFamily="34" charset="0"/>
              </a:rPr>
              <a:t>1. </a:t>
            </a:r>
            <a:r>
              <a:rPr lang="en-US" sz="3600" b="1" dirty="0" err="1">
                <a:solidFill>
                  <a:srgbClr val="3333FF"/>
                </a:solidFill>
                <a:latin typeface="Arial" panose="020B0604020202020204" pitchFamily="34" charset="0"/>
                <a:cs typeface="Arial" panose="020B0604020202020204" pitchFamily="34" charset="0"/>
              </a:rPr>
              <a:t>Nêu</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tên</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sự</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kiện</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của</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gia</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đình</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bạn</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Hà</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và</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bạn</a:t>
            </a:r>
            <a:r>
              <a:rPr lang="en-US" sz="3600" b="1" dirty="0">
                <a:solidFill>
                  <a:srgbClr val="3333FF"/>
                </a:solidFill>
                <a:latin typeface="Arial" panose="020B0604020202020204" pitchFamily="34" charset="0"/>
                <a:cs typeface="Arial" panose="020B0604020202020204" pitchFamily="34" charset="0"/>
              </a:rPr>
              <a:t> An </a:t>
            </a:r>
            <a:r>
              <a:rPr lang="en-US" sz="3600" b="1" dirty="0" err="1">
                <a:solidFill>
                  <a:srgbClr val="3333FF"/>
                </a:solidFill>
                <a:latin typeface="Arial" panose="020B0604020202020204" pitchFamily="34" charset="0"/>
                <a:cs typeface="Arial" panose="020B0604020202020204" pitchFamily="34" charset="0"/>
              </a:rPr>
              <a:t>trong</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các</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hình</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trên</a:t>
            </a:r>
            <a:r>
              <a:rPr lang="nl-NL" sz="3600" b="1" dirty="0">
                <a:solidFill>
                  <a:srgbClr val="3333FF"/>
                </a:solidFill>
                <a:latin typeface="Arial" panose="020B0604020202020204" pitchFamily="34" charset="0"/>
                <a:cs typeface="Arial" panose="020B0604020202020204" pitchFamily="34" charset="0"/>
              </a:rPr>
              <a:t>?</a:t>
            </a:r>
            <a:endParaRPr lang="en-US" sz="3600" b="1" dirty="0">
              <a:solidFill>
                <a:srgbClr val="3333FF"/>
              </a:solidFill>
              <a:latin typeface="Arial" panose="020B0604020202020204" pitchFamily="34" charset="0"/>
              <a:cs typeface="Arial" panose="020B0604020202020204" pitchFamily="34" charset="0"/>
            </a:endParaRPr>
          </a:p>
        </p:txBody>
      </p:sp>
      <p:sp>
        <p:nvSpPr>
          <p:cNvPr id="22" name="TextBox 21"/>
          <p:cNvSpPr txBox="1"/>
          <p:nvPr/>
        </p:nvSpPr>
        <p:spPr>
          <a:xfrm>
            <a:off x="1045003" y="7641031"/>
            <a:ext cx="15240000" cy="646331"/>
          </a:xfrm>
          <a:prstGeom prst="rect">
            <a:avLst/>
          </a:prstGeom>
          <a:noFill/>
        </p:spPr>
        <p:txBody>
          <a:bodyPr wrap="square" rtlCol="0">
            <a:spAutoFit/>
          </a:bodyPr>
          <a:lstStyle/>
          <a:p>
            <a:pPr defTabSz="1452524" eaLnBrk="1" fontAlgn="auto" hangingPunct="1">
              <a:spcBef>
                <a:spcPts val="0"/>
              </a:spcBef>
              <a:spcAft>
                <a:spcPts val="0"/>
              </a:spcAft>
            </a:pPr>
            <a:r>
              <a:rPr lang="en-US" sz="3600" b="1" dirty="0">
                <a:solidFill>
                  <a:srgbClr val="3333FF"/>
                </a:solidFill>
                <a:latin typeface="Arial" panose="020B0604020202020204" pitchFamily="34" charset="0"/>
                <a:cs typeface="Arial" panose="020B0604020202020204" pitchFamily="34" charset="0"/>
              </a:rPr>
              <a:t>2. </a:t>
            </a:r>
            <a:r>
              <a:rPr lang="en-US" sz="3600" b="1" dirty="0" err="1">
                <a:solidFill>
                  <a:srgbClr val="3333FF"/>
                </a:solidFill>
                <a:latin typeface="Arial" panose="020B0604020202020204" pitchFamily="34" charset="0"/>
                <a:cs typeface="Arial" panose="020B0604020202020204" pitchFamily="34" charset="0"/>
              </a:rPr>
              <a:t>Nói</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về</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một</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số</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hoạt</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động</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diễn</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ra</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trong</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sự</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kiện</a:t>
            </a:r>
            <a:r>
              <a:rPr lang="en-US" sz="3600" b="1" dirty="0">
                <a:solidFill>
                  <a:srgbClr val="3333FF"/>
                </a:solidFill>
                <a:latin typeface="Arial" panose="020B0604020202020204" pitchFamily="34" charset="0"/>
                <a:cs typeface="Arial" panose="020B0604020202020204" pitchFamily="34" charset="0"/>
              </a:rPr>
              <a:t> </a:t>
            </a:r>
            <a:r>
              <a:rPr lang="en-US" sz="3600" b="1" dirty="0" err="1">
                <a:solidFill>
                  <a:srgbClr val="3333FF"/>
                </a:solidFill>
                <a:latin typeface="Arial" panose="020B0604020202020204" pitchFamily="34" charset="0"/>
                <a:cs typeface="Arial" panose="020B0604020202020204" pitchFamily="34" charset="0"/>
              </a:rPr>
              <a:t>đó</a:t>
            </a:r>
            <a:r>
              <a:rPr lang="en-US" sz="3600" b="1" dirty="0">
                <a:solidFill>
                  <a:srgbClr val="3333FF"/>
                </a:solidFill>
                <a:latin typeface="Arial" panose="020B0604020202020204" pitchFamily="34" charset="0"/>
                <a:cs typeface="Arial" panose="020B0604020202020204" pitchFamily="34" charset="0"/>
              </a:rPr>
              <a:t>?</a:t>
            </a:r>
          </a:p>
        </p:txBody>
      </p:sp>
      <p:sp>
        <p:nvSpPr>
          <p:cNvPr id="2" name="Rectangle 1"/>
          <p:cNvSpPr/>
          <p:nvPr/>
        </p:nvSpPr>
        <p:spPr>
          <a:xfrm>
            <a:off x="464383" y="1674910"/>
            <a:ext cx="13221889" cy="584775"/>
          </a:xfrm>
          <a:prstGeom prst="rect">
            <a:avLst/>
          </a:prstGeom>
        </p:spPr>
        <p:txBody>
          <a:bodyPr wrap="none">
            <a:spAutoFit/>
          </a:bodyPr>
          <a:lstStyle/>
          <a:p>
            <a:r>
              <a:rPr lang="nl-NL" sz="3200" b="1" dirty="0">
                <a:solidFill>
                  <a:srgbClr val="FF0000"/>
                </a:solidFill>
                <a:latin typeface="+mn-lt"/>
                <a:ea typeface="Times New Roman" panose="02020603050405020304" pitchFamily="18" charset="0"/>
              </a:rPr>
              <a:t>Hoạt động 1. Một số ngày kỉ niệm, sự kiện quan trọng của gia đình</a:t>
            </a:r>
            <a:r>
              <a:rPr lang="nl-NL" sz="1400" b="1" dirty="0">
                <a:latin typeface="Times New Roman" panose="02020603050405020304" pitchFamily="18" charset="0"/>
                <a:ea typeface="Times New Roman" panose="02020603050405020304" pitchFamily="18" charset="0"/>
              </a:rPr>
              <a:t>. </a:t>
            </a:r>
            <a:endParaRPr lang="en-US" dirty="0"/>
          </a:p>
        </p:txBody>
      </p:sp>
      <p:sp>
        <p:nvSpPr>
          <p:cNvPr id="3" name="Rectangle 2"/>
          <p:cNvSpPr/>
          <p:nvPr/>
        </p:nvSpPr>
        <p:spPr>
          <a:xfrm>
            <a:off x="961599" y="8431176"/>
            <a:ext cx="13120900" cy="712824"/>
          </a:xfrm>
          <a:prstGeom prst="rect">
            <a:avLst/>
          </a:prstGeom>
        </p:spPr>
        <p:txBody>
          <a:bodyPr wrap="none">
            <a:spAutoFit/>
          </a:bodyPr>
          <a:lstStyle/>
          <a:p>
            <a:pPr algn="just">
              <a:lnSpc>
                <a:spcPct val="112000"/>
              </a:lnSpc>
              <a:spcAft>
                <a:spcPts val="0"/>
              </a:spcAft>
            </a:pPr>
            <a:r>
              <a:rPr lang="nl-NL" sz="3600" b="1" dirty="0">
                <a:solidFill>
                  <a:srgbClr val="3333FF"/>
                </a:solidFill>
                <a:latin typeface="+mn-lt"/>
                <a:ea typeface="Times New Roman" panose="02020603050405020304" pitchFamily="18" charset="0"/>
                <a:cs typeface="Times New Roman" panose="02020603050405020304" pitchFamily="18" charset="0"/>
              </a:rPr>
              <a:t>3. Vậy tình cảm của 2 bạn đối với những kỉ niệm đó ra sao?</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1000" fill="hold"/>
                                        <p:tgtEl>
                                          <p:spTgt spid="22"/>
                                        </p:tgtEl>
                                        <p:attrNameLst>
                                          <p:attrName>ppt_w</p:attrName>
                                        </p:attrNameLst>
                                      </p:cBhvr>
                                      <p:tavLst>
                                        <p:tav tm="0">
                                          <p:val>
                                            <p:fltVal val="0"/>
                                          </p:val>
                                        </p:tav>
                                        <p:tav tm="100000">
                                          <p:val>
                                            <p:strVal val="#ppt_w"/>
                                          </p:val>
                                        </p:tav>
                                      </p:tavLst>
                                    </p:anim>
                                    <p:anim calcmode="lin" valueType="num">
                                      <p:cBhvr>
                                        <p:cTn id="29" dur="1000" fill="hold"/>
                                        <p:tgtEl>
                                          <p:spTgt spid="22"/>
                                        </p:tgtEl>
                                        <p:attrNameLst>
                                          <p:attrName>ppt_h</p:attrName>
                                        </p:attrNameLst>
                                      </p:cBhvr>
                                      <p:tavLst>
                                        <p:tav tm="0">
                                          <p:val>
                                            <p:fltVal val="0"/>
                                          </p:val>
                                        </p:tav>
                                        <p:tav tm="100000">
                                          <p:val>
                                            <p:strVal val="#ppt_h"/>
                                          </p:val>
                                        </p:tav>
                                      </p:tavLst>
                                    </p:anim>
                                    <p:anim calcmode="lin" valueType="num">
                                      <p:cBhvr>
                                        <p:cTn id="30" dur="1000" fill="hold"/>
                                        <p:tgtEl>
                                          <p:spTgt spid="22"/>
                                        </p:tgtEl>
                                        <p:attrNameLst>
                                          <p:attrName>style.rotation</p:attrName>
                                        </p:attrNameLst>
                                      </p:cBhvr>
                                      <p:tavLst>
                                        <p:tav tm="0">
                                          <p:val>
                                            <p:fltVal val="90"/>
                                          </p:val>
                                        </p:tav>
                                        <p:tav tm="100000">
                                          <p:val>
                                            <p:fltVal val="0"/>
                                          </p:val>
                                        </p:tav>
                                      </p:tavLst>
                                    </p:anim>
                                    <p:animEffect transition="in" filter="fade">
                                      <p:cBhvr>
                                        <p:cTn id="31" dur="10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353221" y="1075195"/>
            <a:ext cx="13185898" cy="523220"/>
          </a:xfrm>
          <a:prstGeom prst="rect">
            <a:avLst/>
          </a:prstGeom>
        </p:spPr>
        <p:txBody>
          <a:bodyPr wrap="square">
            <a:spAutoFit/>
          </a:body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333FF"/>
                </a:solidFill>
                <a:effectLst>
                  <a:outerShdw blurRad="38100" dist="38100" dir="2700000" algn="tl">
                    <a:srgbClr val="000000">
                      <a:alpha val="43137"/>
                    </a:srgbClr>
                  </a:outerShdw>
                </a:effectLst>
                <a:uLnTx/>
                <a:uFillTx/>
                <a:latin typeface="Arial"/>
                <a:ea typeface="+mn-ea"/>
                <a:cs typeface="Times New Roman" pitchFamily="18" charset="0"/>
              </a:rPr>
              <a:t>BÀI 2: MỘT SỐ NGÀY KỈ NIỆM, SỰ KIỆN CỦA GIA ĐÌNH (T1)</a:t>
            </a:r>
          </a:p>
        </p:txBody>
      </p:sp>
      <p:pic>
        <p:nvPicPr>
          <p:cNvPr id="18"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l="14062" t="14584" r="13344" b="55448"/>
          <a:stretch/>
        </p:blipFill>
        <p:spPr>
          <a:xfrm>
            <a:off x="6867997" y="2314008"/>
            <a:ext cx="8229600" cy="6059656"/>
          </a:xfrm>
          <a:prstGeom prst="rect">
            <a:avLst/>
          </a:prstGeom>
        </p:spPr>
      </p:pic>
      <p:sp>
        <p:nvSpPr>
          <p:cNvPr id="13" name="TextBox 12"/>
          <p:cNvSpPr txBox="1"/>
          <p:nvPr/>
        </p:nvSpPr>
        <p:spPr>
          <a:xfrm>
            <a:off x="376249" y="2590800"/>
            <a:ext cx="6491747" cy="1200329"/>
          </a:xfrm>
          <a:prstGeom prst="rect">
            <a:avLst/>
          </a:prstGeom>
          <a:noFill/>
        </p:spPr>
        <p:txBody>
          <a:bodyPr wrap="square" rtlCol="0">
            <a:spAutoFit/>
          </a:bodyPr>
          <a:lstStyle/>
          <a:p>
            <a:pPr defTabSz="1452524" eaLnBrk="1" fontAlgn="auto" hangingPunct="1">
              <a:spcBef>
                <a:spcPts val="0"/>
              </a:spcBef>
              <a:spcAft>
                <a:spcPts val="0"/>
              </a:spcAft>
            </a:pPr>
            <a:r>
              <a:rPr lang="nl-NL" sz="3600" b="1" dirty="0">
                <a:solidFill>
                  <a:srgbClr val="0000CC"/>
                </a:solidFill>
                <a:latin typeface="Arial" panose="020B0604020202020204" pitchFamily="34" charset="0"/>
                <a:cs typeface="Arial" panose="020B0604020202020204" pitchFamily="34" charset="0"/>
              </a:rPr>
              <a:t> Sự kiện của gia đình bạn Hà là lễ mừng thọ của bà bạn. </a:t>
            </a:r>
            <a:endParaRPr lang="en-US" sz="3600" b="1" dirty="0">
              <a:solidFill>
                <a:srgbClr val="0000CC"/>
              </a:solidFill>
              <a:latin typeface="Arial" panose="020B0604020202020204" pitchFamily="34" charset="0"/>
              <a:cs typeface="Arial" panose="020B0604020202020204" pitchFamily="34" charset="0"/>
            </a:endParaRPr>
          </a:p>
        </p:txBody>
      </p:sp>
      <p:sp>
        <p:nvSpPr>
          <p:cNvPr id="14" name="Rectangle 13"/>
          <p:cNvSpPr/>
          <p:nvPr/>
        </p:nvSpPr>
        <p:spPr>
          <a:xfrm>
            <a:off x="289719" y="1723371"/>
            <a:ext cx="13221889" cy="584775"/>
          </a:xfrm>
          <a:prstGeom prst="rect">
            <a:avLst/>
          </a:prstGeom>
        </p:spPr>
        <p:txBody>
          <a:bodyPr wrap="none">
            <a:spAutoFit/>
          </a:bodyPr>
          <a:lstStyle/>
          <a:p>
            <a:r>
              <a:rPr lang="nl-NL" sz="3200" b="1" dirty="0">
                <a:solidFill>
                  <a:srgbClr val="FF0000"/>
                </a:solidFill>
                <a:latin typeface="+mn-lt"/>
                <a:ea typeface="Times New Roman" panose="02020603050405020304" pitchFamily="18" charset="0"/>
              </a:rPr>
              <a:t>Hoạt động 1. Một số ngày kỉ niệm, sự kiện quan trọng của gia đình</a:t>
            </a:r>
            <a:r>
              <a:rPr lang="nl-NL" sz="1400" b="1" dirty="0">
                <a:latin typeface="Times New Roman" panose="02020603050405020304" pitchFamily="18" charset="0"/>
                <a:ea typeface="Times New Roman" panose="02020603050405020304" pitchFamily="18" charset="0"/>
              </a:rPr>
              <a:t>. </a:t>
            </a:r>
            <a:endParaRPr lang="en-US" dirty="0"/>
          </a:p>
        </p:txBody>
      </p:sp>
      <p:sp>
        <p:nvSpPr>
          <p:cNvPr id="15" name="TextBox 14"/>
          <p:cNvSpPr txBox="1"/>
          <p:nvPr/>
        </p:nvSpPr>
        <p:spPr>
          <a:xfrm>
            <a:off x="376249" y="3774072"/>
            <a:ext cx="6691373" cy="2308324"/>
          </a:xfrm>
          <a:prstGeom prst="rect">
            <a:avLst/>
          </a:prstGeom>
          <a:noFill/>
        </p:spPr>
        <p:txBody>
          <a:bodyPr wrap="square" rtlCol="0">
            <a:spAutoFit/>
          </a:bodyPr>
          <a:lstStyle/>
          <a:p>
            <a:pPr defTabSz="1452524" eaLnBrk="1" fontAlgn="auto" hangingPunct="1">
              <a:spcBef>
                <a:spcPts val="0"/>
              </a:spcBef>
              <a:spcAft>
                <a:spcPts val="0"/>
              </a:spcAft>
            </a:pPr>
            <a:r>
              <a:rPr lang="nl-NL" sz="3600" b="1" dirty="0">
                <a:solidFill>
                  <a:srgbClr val="0000CC"/>
                </a:solidFill>
                <a:latin typeface="Arial" panose="020B0604020202020204" pitchFamily="34" charset="0"/>
                <a:cs typeface="Arial" panose="020B0604020202020204" pitchFamily="34" charset="0"/>
              </a:rPr>
              <a:t>Trong sự kiện có các hoạt động như: chúc sức khỏe của bà, tặng hoa cho bà, tặng quà cho bà,.... </a:t>
            </a:r>
            <a:endParaRPr lang="en-US" sz="3600" b="1" dirty="0">
              <a:solidFill>
                <a:srgbClr val="0000CC"/>
              </a:solidFill>
              <a:latin typeface="Arial" panose="020B0604020202020204" pitchFamily="34" charset="0"/>
              <a:cs typeface="Arial" panose="020B0604020202020204" pitchFamily="34" charset="0"/>
            </a:endParaRPr>
          </a:p>
        </p:txBody>
      </p:sp>
      <p:sp>
        <p:nvSpPr>
          <p:cNvPr id="23" name="TextBox 22"/>
          <p:cNvSpPr txBox="1"/>
          <p:nvPr/>
        </p:nvSpPr>
        <p:spPr>
          <a:xfrm>
            <a:off x="518319" y="6105842"/>
            <a:ext cx="6691373" cy="1200329"/>
          </a:xfrm>
          <a:prstGeom prst="rect">
            <a:avLst/>
          </a:prstGeom>
          <a:noFill/>
        </p:spPr>
        <p:txBody>
          <a:bodyPr wrap="square" rtlCol="0">
            <a:spAutoFit/>
          </a:bodyPr>
          <a:lstStyle/>
          <a:p>
            <a:pPr defTabSz="1452524" eaLnBrk="1" fontAlgn="auto" hangingPunct="1">
              <a:spcBef>
                <a:spcPts val="0"/>
              </a:spcBef>
              <a:spcAft>
                <a:spcPts val="0"/>
              </a:spcAft>
            </a:pPr>
            <a:r>
              <a:rPr lang="nl-NL" sz="3600" b="1" dirty="0">
                <a:solidFill>
                  <a:srgbClr val="0000CC"/>
                </a:solidFill>
                <a:latin typeface="Arial" panose="020B0604020202020204" pitchFamily="34" charset="0"/>
                <a:cs typeface="Arial" panose="020B0604020202020204" pitchFamily="34" charset="0"/>
              </a:rPr>
              <a:t>Bạn Hà rất vui mừng khi được tham gia  chúc thọ bà.</a:t>
            </a:r>
            <a:endParaRPr lang="en-US" sz="3600" b="1" dirty="0">
              <a:solidFill>
                <a:srgbClr val="0000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191502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in)">
                                      <p:cBhvr>
                                        <p:cTn id="18" dur="2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circle(in)">
                                      <p:cBhvr>
                                        <p:cTn id="23"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353221" y="1075195"/>
            <a:ext cx="13185898" cy="523220"/>
          </a:xfrm>
          <a:prstGeom prst="rect">
            <a:avLst/>
          </a:prstGeom>
        </p:spPr>
        <p:txBody>
          <a:bodyPr wrap="square">
            <a:spAutoFit/>
          </a:body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333FF"/>
                </a:solidFill>
                <a:effectLst>
                  <a:outerShdw blurRad="38100" dist="38100" dir="2700000" algn="tl">
                    <a:srgbClr val="000000">
                      <a:alpha val="43137"/>
                    </a:srgbClr>
                  </a:outerShdw>
                </a:effectLst>
                <a:uLnTx/>
                <a:uFillTx/>
                <a:latin typeface="Arial"/>
                <a:ea typeface="+mn-ea"/>
                <a:cs typeface="Times New Roman" pitchFamily="18" charset="0"/>
              </a:rPr>
              <a:t>BÀI 2: MỘT SỐ NGÀY KỈ NIỆM, SỰ KIỆN CỦA GIA ĐÌNH (T1)</a:t>
            </a:r>
          </a:p>
        </p:txBody>
      </p:sp>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l="12456" t="46405" r="9934" b="26862"/>
          <a:stretch/>
        </p:blipFill>
        <p:spPr>
          <a:xfrm>
            <a:off x="464383" y="2193707"/>
            <a:ext cx="7396407" cy="4079520"/>
          </a:xfrm>
          <a:prstGeom prst="rect">
            <a:avLst/>
          </a:prstGeom>
        </p:spPr>
      </p:pic>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l="16289" t="71287" r="7060" b="1980"/>
          <a:stretch/>
        </p:blipFill>
        <p:spPr>
          <a:xfrm>
            <a:off x="7860790" y="2336181"/>
            <a:ext cx="7372494" cy="3937046"/>
          </a:xfrm>
          <a:prstGeom prst="rect">
            <a:avLst/>
          </a:prstGeom>
        </p:spPr>
      </p:pic>
      <p:sp>
        <p:nvSpPr>
          <p:cNvPr id="2" name="Rectangle 1"/>
          <p:cNvSpPr/>
          <p:nvPr/>
        </p:nvSpPr>
        <p:spPr>
          <a:xfrm>
            <a:off x="464383" y="1674910"/>
            <a:ext cx="13221889"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sz="32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Hoạt động 1. Một số ngày kỉ niệm, sự kiện quan trọng của gia đình</a:t>
            </a:r>
            <a:r>
              <a:rPr kumimoji="0" lang="nl-NL" sz="1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4" name="TextBox 13"/>
          <p:cNvSpPr txBox="1"/>
          <p:nvPr/>
        </p:nvSpPr>
        <p:spPr>
          <a:xfrm>
            <a:off x="823119" y="6281101"/>
            <a:ext cx="12573000" cy="646331"/>
          </a:xfrm>
          <a:prstGeom prst="rect">
            <a:avLst/>
          </a:prstGeom>
          <a:noFill/>
        </p:spPr>
        <p:txBody>
          <a:bodyPr wrap="square" rtlCol="0">
            <a:spAutoFit/>
          </a:bodyPr>
          <a:lstStyle/>
          <a:p>
            <a:pPr defTabSz="1452524" eaLnBrk="1" fontAlgn="auto" hangingPunct="1">
              <a:spcBef>
                <a:spcPts val="0"/>
              </a:spcBef>
              <a:spcAft>
                <a:spcPts val="0"/>
              </a:spcAft>
            </a:pPr>
            <a:r>
              <a:rPr lang="en-US" sz="3600" b="1">
                <a:solidFill>
                  <a:srgbClr val="0000CC"/>
                </a:solidFill>
                <a:latin typeface="Arial" panose="020B0604020202020204" pitchFamily="34" charset="0"/>
                <a:cs typeface="Arial" panose="020B0604020202020204" pitchFamily="34" charset="0"/>
              </a:rPr>
              <a:t>- Sự </a:t>
            </a:r>
            <a:r>
              <a:rPr lang="en-US" sz="3600" b="1" dirty="0" err="1">
                <a:solidFill>
                  <a:srgbClr val="0000CC"/>
                </a:solidFill>
                <a:latin typeface="Arial" panose="020B0604020202020204" pitchFamily="34" charset="0"/>
                <a:cs typeface="Arial" panose="020B0604020202020204" pitchFamily="34" charset="0"/>
              </a:rPr>
              <a:t>kiện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của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gia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đình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bạn</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là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nhà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bạn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chuyển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nhà</a:t>
            </a:r>
            <a:r>
              <a:rPr lang="en-US" sz="3600" dirty="0">
                <a:solidFill>
                  <a:prstClr val="black"/>
                </a:solidFill>
                <a:latin typeface="Arial" panose="020B0604020202020204" pitchFamily="34" charset="0"/>
                <a:cs typeface="Arial" panose="020B0604020202020204" pitchFamily="34" charset="0"/>
              </a:rPr>
              <a:t>.</a:t>
            </a:r>
          </a:p>
        </p:txBody>
      </p:sp>
      <p:sp>
        <p:nvSpPr>
          <p:cNvPr id="15" name="TextBox 14"/>
          <p:cNvSpPr txBox="1"/>
          <p:nvPr/>
        </p:nvSpPr>
        <p:spPr>
          <a:xfrm>
            <a:off x="831484" y="6898124"/>
            <a:ext cx="13578247" cy="1200329"/>
          </a:xfrm>
          <a:prstGeom prst="rect">
            <a:avLst/>
          </a:prstGeom>
          <a:noFill/>
        </p:spPr>
        <p:txBody>
          <a:bodyPr wrap="square" rtlCol="0">
            <a:spAutoFit/>
          </a:bodyPr>
          <a:lstStyle/>
          <a:p>
            <a:pPr defTabSz="1452524" eaLnBrk="1" fontAlgn="auto" hangingPunct="1">
              <a:spcBef>
                <a:spcPts val="0"/>
              </a:spcBef>
              <a:spcAft>
                <a:spcPts val="0"/>
              </a:spcAft>
            </a:pPr>
            <a:r>
              <a:rPr lang="en-US" sz="3600" b="1">
                <a:solidFill>
                  <a:srgbClr val="0000CC"/>
                </a:solidFill>
                <a:latin typeface="Arial" panose="020B0604020202020204" pitchFamily="34" charset="0"/>
                <a:cs typeface="Arial" panose="020B0604020202020204" pitchFamily="34" charset="0"/>
              </a:rPr>
              <a:t>- Các </a:t>
            </a:r>
            <a:r>
              <a:rPr lang="en-US" sz="3600" b="1" dirty="0" err="1">
                <a:solidFill>
                  <a:srgbClr val="0000CC"/>
                </a:solidFill>
                <a:latin typeface="Arial" panose="020B0604020202020204" pitchFamily="34" charset="0"/>
                <a:cs typeface="Arial" panose="020B0604020202020204" pitchFamily="34" charset="0"/>
              </a:rPr>
              <a:t>hoạt</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động</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diễn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ra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khi</a:t>
            </a:r>
            <a:r>
              <a:rPr lang="en-US" sz="3600" b="1" dirty="0">
                <a:solidFill>
                  <a:srgbClr val="0000CC"/>
                </a:solidFill>
                <a:latin typeface="Arial" panose="020B0604020202020204" pitchFamily="34" charset="0"/>
                <a:cs typeface="Arial" panose="020B0604020202020204" pitchFamily="34" charset="0"/>
              </a:rPr>
              <a:t> là: </a:t>
            </a:r>
            <a:r>
              <a:rPr lang="en-US" sz="3600" b="1" dirty="0" err="1">
                <a:solidFill>
                  <a:srgbClr val="0000CC"/>
                </a:solidFill>
                <a:latin typeface="Arial" panose="020B0604020202020204" pitchFamily="34" charset="0"/>
                <a:cs typeface="Arial" panose="020B0604020202020204" pitchFamily="34" charset="0"/>
              </a:rPr>
              <a:t>thu</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xếp</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đồ</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dùng</a:t>
            </a:r>
            <a:r>
              <a:rPr lang="en-US" sz="3600" b="1" dirty="0">
                <a:solidFill>
                  <a:srgbClr val="0000CC"/>
                </a:solidFill>
                <a:latin typeface="Arial" panose="020B0604020202020204" pitchFamily="34" charset="0"/>
                <a:cs typeface="Arial" panose="020B0604020202020204" pitchFamily="34" charset="0"/>
              </a:rPr>
              <a:t> ở </a:t>
            </a:r>
            <a:r>
              <a:rPr lang="en-US" sz="3600" b="1" dirty="0" err="1">
                <a:solidFill>
                  <a:srgbClr val="0000CC"/>
                </a:solidFill>
                <a:latin typeface="Arial" panose="020B0604020202020204" pitchFamily="34" charset="0"/>
                <a:cs typeface="Arial" panose="020B0604020202020204" pitchFamily="34" charset="0"/>
              </a:rPr>
              <a:t>nhà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cũ</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vận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chuyển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đồ</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đến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nhà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mới</a:t>
            </a:r>
            <a:r>
              <a:rPr lang="en-US" sz="3600" b="1" dirty="0">
                <a:solidFill>
                  <a:srgbClr val="0000CC"/>
                </a:solidFill>
                <a:latin typeface="Arial" panose="020B0604020202020204" pitchFamily="34" charset="0"/>
                <a:cs typeface="Arial" panose="020B0604020202020204" pitchFamily="34" charset="0"/>
              </a:rPr>
              <a:t>,….</a:t>
            </a:r>
          </a:p>
        </p:txBody>
      </p:sp>
      <p:sp>
        <p:nvSpPr>
          <p:cNvPr id="16" name="TextBox 15"/>
          <p:cNvSpPr txBox="1"/>
          <p:nvPr/>
        </p:nvSpPr>
        <p:spPr>
          <a:xfrm>
            <a:off x="823119" y="7924800"/>
            <a:ext cx="13578247" cy="1200329"/>
          </a:xfrm>
          <a:prstGeom prst="rect">
            <a:avLst/>
          </a:prstGeom>
          <a:noFill/>
        </p:spPr>
        <p:txBody>
          <a:bodyPr wrap="square" rtlCol="0">
            <a:spAutoFit/>
          </a:bodyPr>
          <a:lstStyle/>
          <a:p>
            <a:pPr defTabSz="1452524" eaLnBrk="1" fontAlgn="auto" hangingPunct="1">
              <a:spcBef>
                <a:spcPts val="0"/>
              </a:spcBef>
              <a:spcAft>
                <a:spcPts val="0"/>
              </a:spcAft>
            </a:pPr>
            <a:r>
              <a:rPr lang="en-US" sz="3600" b="1">
                <a:solidFill>
                  <a:srgbClr val="0000CC"/>
                </a:solidFill>
                <a:latin typeface="Arial" panose="020B0604020202020204" pitchFamily="34" charset="0"/>
                <a:cs typeface="Arial" panose="020B0604020202020204" pitchFamily="34" charset="0"/>
              </a:rPr>
              <a:t>- Anh </a:t>
            </a:r>
            <a:r>
              <a:rPr lang="en-US" sz="3600" b="1" dirty="0" err="1">
                <a:solidFill>
                  <a:srgbClr val="0000CC"/>
                </a:solidFill>
                <a:latin typeface="Arial" panose="020B0604020202020204" pitchFamily="34" charset="0"/>
                <a:cs typeface="Arial" panose="020B0604020202020204" pitchFamily="34" charset="0"/>
              </a:rPr>
              <a:t>em</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nhà</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nuối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tiếc</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khi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phải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rời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xa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ngôi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nhà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cũ</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hào</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hứng</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khi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chuyển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đến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ngôi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nhà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mới</a:t>
            </a:r>
            <a:r>
              <a:rPr lang="en-US" sz="3600" b="1" dirty="0">
                <a:solidFill>
                  <a:srgbClr val="0000CC"/>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3082576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353221" y="1075195"/>
            <a:ext cx="13185898" cy="523220"/>
          </a:xfrm>
          <a:prstGeom prst="rect">
            <a:avLst/>
          </a:prstGeom>
        </p:spPr>
        <p:txBody>
          <a:bodyPr wrap="square">
            <a:spAutoFit/>
          </a:body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333FF"/>
                </a:solidFill>
                <a:effectLst>
                  <a:outerShdw blurRad="38100" dist="38100" dir="2700000" algn="tl">
                    <a:srgbClr val="000000">
                      <a:alpha val="43137"/>
                    </a:srgbClr>
                  </a:outerShdw>
                </a:effectLst>
                <a:uLnTx/>
                <a:uFillTx/>
                <a:latin typeface="Arial"/>
                <a:ea typeface="+mn-ea"/>
                <a:cs typeface="Times New Roman" pitchFamily="18" charset="0"/>
              </a:rPr>
              <a:t>BÀI 2: MỘT SỐ NGÀY KỈ NIỆM, SỰ KIỆN CỦA GIA ĐÌNH (T1)</a:t>
            </a:r>
          </a:p>
        </p:txBody>
      </p:sp>
      <p:sp>
        <p:nvSpPr>
          <p:cNvPr id="2" name="Rectangle 1"/>
          <p:cNvSpPr/>
          <p:nvPr/>
        </p:nvSpPr>
        <p:spPr>
          <a:xfrm>
            <a:off x="464383" y="1674910"/>
            <a:ext cx="13221889"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sz="32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Hoạt động 1. Một số ngày kỉ niệm, sự kiện quan trọng của gia đình</a:t>
            </a:r>
            <a:r>
              <a:rPr kumimoji="0" lang="nl-NL" sz="1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1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 name="10-Point Star 2"/>
          <p:cNvSpPr/>
          <p:nvPr/>
        </p:nvSpPr>
        <p:spPr>
          <a:xfrm>
            <a:off x="3794919" y="2667000"/>
            <a:ext cx="9220200" cy="4724400"/>
          </a:xfrm>
          <a:prstGeom prst="star1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4747419" y="3124200"/>
            <a:ext cx="7010400" cy="3785652"/>
          </a:xfrm>
          <a:prstGeom prst="rect">
            <a:avLst/>
          </a:prstGeom>
          <a:noFill/>
        </p:spPr>
        <p:txBody>
          <a:bodyPr wrap="square" rtlCol="0">
            <a:spAutoFit/>
          </a:bodyPr>
          <a:lstStyle/>
          <a:p>
            <a:pPr algn="ctr" defTabSz="1452524" eaLnBrk="1" fontAlgn="auto" hangingPunct="1">
              <a:spcBef>
                <a:spcPts val="0"/>
              </a:spcBef>
              <a:spcAft>
                <a:spcPts val="0"/>
              </a:spcAft>
            </a:pPr>
            <a:r>
              <a:rPr lang="en-US" sz="3600" dirty="0">
                <a:solidFill>
                  <a:prstClr val="black"/>
                </a:solidFill>
                <a:latin typeface="Arial" panose="020B0604020202020204" pitchFamily="34" charset="0"/>
                <a:cs typeface="Arial" panose="020B0604020202020204" pitchFamily="34" charset="0"/>
              </a:rPr>
              <a:t>       </a:t>
            </a:r>
            <a:r>
              <a:rPr lang="nl-NL" sz="4000" b="1" i="1" dirty="0">
                <a:solidFill>
                  <a:srgbClr val="FF0000"/>
                </a:solidFill>
                <a:latin typeface="+mn-lt"/>
                <a:ea typeface="Times New Roman" panose="02020603050405020304" pitchFamily="18" charset="0"/>
              </a:rPr>
              <a:t>Trong cuộc sống của chúng ta diễn ra rất nhiều những sự kiện, những kỉ niệm đáng nhớ. Đó chính là những kỉ niệm bên gia đình thân yêu của chúng ta.</a:t>
            </a:r>
            <a:endParaRPr lang="en-US" sz="4000" b="1" dirty="0">
              <a:solidFill>
                <a:srgbClr val="FF0000"/>
              </a:solidFill>
              <a:latin typeface="+mn-lt"/>
              <a:cs typeface="Arial" panose="020B0604020202020204" pitchFamily="34" charset="0"/>
            </a:endParaRPr>
          </a:p>
        </p:txBody>
      </p:sp>
    </p:spTree>
    <p:extLst>
      <p:ext uri="{BB962C8B-B14F-4D97-AF65-F5344CB8AC3E}">
        <p14:creationId xmlns:p14="http://schemas.microsoft.com/office/powerpoint/2010/main" val="3248157766"/>
      </p:ext>
    </p:extLst>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518319" y="1785755"/>
            <a:ext cx="15247716" cy="662810"/>
          </a:xfrm>
          <a:prstGeom prst="rect">
            <a:avLst/>
          </a:prstGeom>
        </p:spPr>
        <p:txBody>
          <a:bodyPr wrap="square">
            <a:spAutoFit/>
          </a:bodyPr>
          <a:lstStyle/>
          <a:p>
            <a:pPr marL="0" marR="0" lvl="0" indent="0" algn="just" defTabSz="914400" rtl="0" eaLnBrk="0" fontAlgn="base" latinLnBrk="0" hangingPunct="0">
              <a:lnSpc>
                <a:spcPct val="112000"/>
              </a:lnSpc>
              <a:spcBef>
                <a:spcPct val="0"/>
              </a:spcBef>
              <a:spcAft>
                <a:spcPts val="0"/>
              </a:spcAft>
              <a:buClrTx/>
              <a:buSzTx/>
              <a:buFontTx/>
              <a:buNone/>
              <a:tabLst/>
              <a:defRPr/>
            </a:pPr>
            <a:r>
              <a:rPr kumimoji="0" lang="nl-NL" sz="36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Times New Roman" panose="02020603050405020304" pitchFamily="18" charset="0"/>
              </a:rPr>
              <a:t>Hoạt động 2. Chia sẻ về ngày Kỉ niệm hay sự kiện của gia đình em. </a:t>
            </a:r>
            <a:endParaRPr kumimoji="0" lang="en-US" sz="3600" b="0" i="0" u="none" strike="noStrike" kern="1200" cap="none" spc="0" normalizeH="0" baseline="0" noProof="0" dirty="0">
              <a:ln>
                <a:noFill/>
              </a:ln>
              <a:solidFill>
                <a:srgbClr val="FF0000"/>
              </a:solidFill>
              <a:effectLst/>
              <a:uLnTx/>
              <a:uFillTx/>
              <a:latin typeface="Arial"/>
              <a:ea typeface="Calibri" panose="020F0502020204030204" pitchFamily="34" charset="0"/>
              <a:cs typeface="Times New Roman" panose="02020603050405020304" pitchFamily="18" charset="0"/>
            </a:endParaRP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50941" t="5099" r="13984" b="5882"/>
          <a:stretch/>
        </p:blipFill>
        <p:spPr>
          <a:xfrm>
            <a:off x="9357519" y="2851962"/>
            <a:ext cx="5758224" cy="4723038"/>
          </a:xfrm>
          <a:prstGeom prst="rect">
            <a:avLst/>
          </a:prstGeom>
        </p:spPr>
      </p:pic>
      <p:sp>
        <p:nvSpPr>
          <p:cNvPr id="16" name="Rectangle 15"/>
          <p:cNvSpPr/>
          <p:nvPr/>
        </p:nvSpPr>
        <p:spPr>
          <a:xfrm>
            <a:off x="1356519" y="1200727"/>
            <a:ext cx="13185898" cy="523220"/>
          </a:xfrm>
          <a:prstGeom prst="rect">
            <a:avLst/>
          </a:prstGeom>
        </p:spPr>
        <p:txBody>
          <a:bodyPr wrap="square">
            <a:spAutoFit/>
          </a:body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333FF"/>
                </a:solidFill>
                <a:effectLst>
                  <a:outerShdw blurRad="38100" dist="38100" dir="2700000" algn="tl">
                    <a:srgbClr val="000000">
                      <a:alpha val="43137"/>
                    </a:srgbClr>
                  </a:outerShdw>
                </a:effectLst>
                <a:uLnTx/>
                <a:uFillTx/>
                <a:latin typeface="Arial"/>
                <a:ea typeface="+mn-ea"/>
                <a:cs typeface="Times New Roman" pitchFamily="18" charset="0"/>
              </a:rPr>
              <a:t>BÀI 2: MỘT SỐ NGÀY KỈ NIỆM, SỰ KIỆN CỦA GIA ĐÌNH (T1)</a:t>
            </a:r>
          </a:p>
        </p:txBody>
      </p:sp>
      <p:sp>
        <p:nvSpPr>
          <p:cNvPr id="17" name="Rectangle 16"/>
          <p:cNvSpPr/>
          <p:nvPr/>
        </p:nvSpPr>
        <p:spPr>
          <a:xfrm>
            <a:off x="623400" y="2845336"/>
            <a:ext cx="8567376" cy="1903791"/>
          </a:xfrm>
          <a:prstGeom prst="rect">
            <a:avLst/>
          </a:prstGeom>
        </p:spPr>
        <p:txBody>
          <a:bodyPr wrap="square">
            <a:spAutoFit/>
          </a:bodyPr>
          <a:lstStyle/>
          <a:p>
            <a:pPr marR="0" lvl="0" algn="just" defTabSz="914400" rtl="0" eaLnBrk="0" fontAlgn="base" latinLnBrk="0" hangingPunct="0">
              <a:lnSpc>
                <a:spcPct val="112000"/>
              </a:lnSpc>
              <a:spcBef>
                <a:spcPct val="0"/>
              </a:spcBef>
              <a:spcAft>
                <a:spcPts val="0"/>
              </a:spcAft>
              <a:buClrTx/>
              <a:buSzTx/>
              <a:tabLst/>
              <a:defRPr/>
            </a:pPr>
            <a:r>
              <a:rPr kumimoji="0" lang="en-US" sz="3600" b="1" i="0" u="none" strike="noStrike" kern="1200" cap="none" spc="0" normalizeH="0" baseline="0" noProof="0">
                <a:ln>
                  <a:noFill/>
                </a:ln>
                <a:solidFill>
                  <a:srgbClr val="3333FF"/>
                </a:solidFill>
                <a:effectLst/>
                <a:uLnTx/>
                <a:uFillTx/>
                <a:latin typeface="Arial"/>
                <a:ea typeface="Times New Roman" panose="02020603050405020304" pitchFamily="18" charset="0"/>
                <a:cs typeface="Times New Roman" panose="02020603050405020304" pitchFamily="18" charset="0"/>
              </a:rPr>
              <a:t>1. Chia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sẻ</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với</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các</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bạn</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về</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một</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số</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ngày</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kỉ</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niệm</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hoặc</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sự</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kiện</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quan</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trọng</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của</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gia</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srgbClr val="3333FF"/>
                </a:solidFill>
                <a:effectLst/>
                <a:uLnTx/>
                <a:uFillTx/>
                <a:latin typeface="Arial"/>
                <a:ea typeface="Times New Roman" panose="02020603050405020304" pitchFamily="18" charset="0"/>
                <a:cs typeface="Times New Roman" panose="02020603050405020304" pitchFamily="18" charset="0"/>
              </a:rPr>
              <a:t>đình</a:t>
            </a:r>
            <a:r>
              <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err="1">
                <a:ln>
                  <a:noFill/>
                </a:ln>
                <a:solidFill>
                  <a:srgbClr val="3333FF"/>
                </a:solidFill>
                <a:effectLst/>
                <a:uLnTx/>
                <a:uFillTx/>
                <a:latin typeface="Arial"/>
                <a:ea typeface="Times New Roman" panose="02020603050405020304" pitchFamily="18" charset="0"/>
                <a:cs typeface="Times New Roman" panose="02020603050405020304" pitchFamily="18" charset="0"/>
              </a:rPr>
              <a:t>em</a:t>
            </a:r>
            <a:r>
              <a:rPr kumimoji="0" lang="en-US" sz="3600" b="1" i="0" u="none" strike="noStrike" kern="1200" cap="none" spc="0" normalizeH="0" baseline="0" noProof="0">
                <a:ln>
                  <a:noFill/>
                </a:ln>
                <a:solidFill>
                  <a:srgbClr val="3333FF"/>
                </a:solidFill>
                <a:effectLst/>
                <a:uLnTx/>
                <a:uFillTx/>
                <a:latin typeface="Arial"/>
                <a:ea typeface="Times New Roman" panose="02020603050405020304" pitchFamily="18" charset="0"/>
                <a:cs typeface="Times New Roman" panose="02020603050405020304" pitchFamily="18" charset="0"/>
              </a:rPr>
              <a:t>.</a:t>
            </a:r>
            <a:endParaRPr kumimoji="0" lang="en-US" sz="3600" b="1" i="0" u="none" strike="noStrike" kern="1200" cap="none" spc="0" normalizeH="0" baseline="0" noProof="0" dirty="0">
              <a:ln>
                <a:noFill/>
              </a:ln>
              <a:solidFill>
                <a:srgbClr val="3333FF"/>
              </a:solidFill>
              <a:effectLst/>
              <a:uLnTx/>
              <a:uFillTx/>
              <a:latin typeface="Arial"/>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54886F6-2AB9-D33B-7D96-D54C11045EFE}"/>
              </a:ext>
            </a:extLst>
          </p:cNvPr>
          <p:cNvSpPr txBox="1"/>
          <p:nvPr/>
        </p:nvSpPr>
        <p:spPr>
          <a:xfrm>
            <a:off x="518319" y="5122778"/>
            <a:ext cx="8140148" cy="1903791"/>
          </a:xfrm>
          <a:prstGeom prst="rect">
            <a:avLst/>
          </a:prstGeom>
          <a:noFill/>
        </p:spPr>
        <p:txBody>
          <a:bodyPr wrap="square">
            <a:spAutoFit/>
          </a:bodyPr>
          <a:lstStyle/>
          <a:p>
            <a:pPr marR="0" lvl="0" algn="just" defTabSz="914400" rtl="0" eaLnBrk="0" fontAlgn="base" latinLnBrk="0" hangingPunct="0">
              <a:lnSpc>
                <a:spcPct val="112000"/>
              </a:lnSpc>
              <a:spcBef>
                <a:spcPct val="0"/>
              </a:spcBef>
              <a:spcAft>
                <a:spcPts val="0"/>
              </a:spcAft>
              <a:buClrTx/>
              <a:buSzTx/>
              <a:tabLst/>
              <a:defRPr/>
            </a:pPr>
            <a:r>
              <a:rPr kumimoji="0" lang="en-US" sz="3600" b="1" i="0" u="none" strike="noStrike" kern="1200" cap="none" spc="0" normalizeH="0" baseline="0" noProof="0">
                <a:ln>
                  <a:noFill/>
                </a:ln>
                <a:solidFill>
                  <a:srgbClr val="3333FF"/>
                </a:solidFill>
                <a:effectLst/>
                <a:uLnTx/>
                <a:uFillTx/>
                <a:latin typeface="Arial"/>
                <a:ea typeface="Times New Roman" panose="02020603050405020304" pitchFamily="18" charset="0"/>
                <a:cs typeface="Times New Roman" panose="02020603050405020304" pitchFamily="18" charset="0"/>
              </a:rPr>
              <a:t>2. Những ngày kỉ niệm hay sự kiện đó có ý nghĩa như thế nào với em và gia đình. </a:t>
            </a:r>
            <a:endParaRPr kumimoji="0" lang="en-US" sz="3600" b="1" i="0" u="none" strike="noStrike" kern="1200" cap="none" spc="0" normalizeH="0" baseline="0" noProof="0" dirty="0">
              <a:ln>
                <a:noFill/>
              </a:ln>
              <a:solidFill>
                <a:srgbClr val="3333FF"/>
              </a:solidFill>
              <a:effectLst/>
              <a:uLnTx/>
              <a:uFillTx/>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83756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518319" y="1785755"/>
            <a:ext cx="15247716" cy="662810"/>
          </a:xfrm>
          <a:prstGeom prst="rect">
            <a:avLst/>
          </a:prstGeom>
        </p:spPr>
        <p:txBody>
          <a:bodyPr wrap="square">
            <a:spAutoFit/>
          </a:bodyPr>
          <a:lstStyle/>
          <a:p>
            <a:pPr algn="just">
              <a:lnSpc>
                <a:spcPct val="112000"/>
              </a:lnSpc>
              <a:spcAft>
                <a:spcPts val="0"/>
              </a:spcAft>
            </a:pPr>
            <a:r>
              <a:rPr lang="nl-NL" sz="3600" b="1" dirty="0">
                <a:solidFill>
                  <a:srgbClr val="FF0000"/>
                </a:solidFill>
                <a:latin typeface="+mn-lt"/>
                <a:ea typeface="Times New Roman" panose="02020603050405020304" pitchFamily="18" charset="0"/>
                <a:cs typeface="Times New Roman" panose="02020603050405020304" pitchFamily="18" charset="0"/>
              </a:rPr>
              <a:t>Hoạt động 2. Chia sẻ về ngày Kỉ niệm hay sự kiện của gia đình em. </a:t>
            </a:r>
            <a:endParaRPr lang="en-US" sz="3600" dirty="0">
              <a:solidFill>
                <a:srgbClr val="FF0000"/>
              </a:solidFill>
              <a:effectLst/>
              <a:latin typeface="+mn-lt"/>
              <a:ea typeface="Calibri" panose="020F0502020204030204" pitchFamily="34" charset="0"/>
              <a:cs typeface="Times New Roman" panose="02020603050405020304" pitchFamily="18" charset="0"/>
            </a:endParaRP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50941" t="5099" r="13984" b="5882"/>
          <a:stretch/>
        </p:blipFill>
        <p:spPr>
          <a:xfrm>
            <a:off x="9314295" y="2471685"/>
            <a:ext cx="6553200" cy="5562600"/>
          </a:xfrm>
          <a:prstGeom prst="rect">
            <a:avLst/>
          </a:prstGeom>
        </p:spPr>
      </p:pic>
      <p:sp>
        <p:nvSpPr>
          <p:cNvPr id="6" name="Rectangle 5"/>
          <p:cNvSpPr/>
          <p:nvPr/>
        </p:nvSpPr>
        <p:spPr>
          <a:xfrm>
            <a:off x="767007" y="5864885"/>
            <a:ext cx="8567376" cy="3194785"/>
          </a:xfrm>
          <a:prstGeom prst="rect">
            <a:avLst/>
          </a:prstGeom>
        </p:spPr>
        <p:txBody>
          <a:bodyPr wrap="square">
            <a:spAutoFit/>
          </a:bodyPr>
          <a:lstStyle/>
          <a:p>
            <a:pPr algn="just">
              <a:lnSpc>
                <a:spcPct val="112000"/>
              </a:lnSpc>
              <a:spcAft>
                <a:spcPts val="0"/>
              </a:spcAft>
            </a:pPr>
            <a:r>
              <a:rPr lang="nl-NL" sz="3600" b="1" dirty="0">
                <a:solidFill>
                  <a:srgbClr val="3333FF"/>
                </a:solidFill>
                <a:latin typeface="+mn-lt"/>
                <a:ea typeface="Times New Roman" panose="02020603050405020304" pitchFamily="18" charset="0"/>
                <a:cs typeface="Times New Roman" panose="02020603050405020304" pitchFamily="18" charset="0"/>
              </a:rPr>
              <a:t>+ Mình thích nhất là được về quê nội.</a:t>
            </a:r>
            <a:endParaRPr lang="en-US" sz="3600" b="1" dirty="0">
              <a:solidFill>
                <a:srgbClr val="3333FF"/>
              </a:solidFill>
              <a:latin typeface="+mn-lt"/>
              <a:ea typeface="Calibri" panose="020F0502020204030204" pitchFamily="34" charset="0"/>
              <a:cs typeface="Times New Roman" panose="02020603050405020304" pitchFamily="18" charset="0"/>
            </a:endParaRPr>
          </a:p>
          <a:p>
            <a:pPr algn="just">
              <a:lnSpc>
                <a:spcPct val="112000"/>
              </a:lnSpc>
              <a:spcAft>
                <a:spcPts val="0"/>
              </a:spcAft>
            </a:pPr>
            <a:r>
              <a:rPr lang="nl-NL" sz="3600" b="1" dirty="0">
                <a:solidFill>
                  <a:srgbClr val="3333FF"/>
                </a:solidFill>
                <a:latin typeface="+mn-lt"/>
                <a:ea typeface="Times New Roman" panose="02020603050405020304" pitchFamily="18" charset="0"/>
                <a:cs typeface="Times New Roman" panose="02020603050405020304" pitchFamily="18" charset="0"/>
              </a:rPr>
              <a:t>+ Mình thích nhất là được đi du lịch cùng gia đình.</a:t>
            </a:r>
            <a:endParaRPr lang="en-US" sz="3600" b="1" dirty="0">
              <a:solidFill>
                <a:srgbClr val="3333FF"/>
              </a:solidFill>
              <a:latin typeface="+mn-lt"/>
              <a:ea typeface="Calibri" panose="020F0502020204030204" pitchFamily="34" charset="0"/>
              <a:cs typeface="Times New Roman" panose="02020603050405020304" pitchFamily="18" charset="0"/>
            </a:endParaRPr>
          </a:p>
          <a:p>
            <a:pPr algn="just">
              <a:lnSpc>
                <a:spcPct val="112000"/>
              </a:lnSpc>
              <a:spcAft>
                <a:spcPts val="0"/>
              </a:spcAft>
            </a:pPr>
            <a:r>
              <a:rPr lang="nl-NL" sz="3600" b="1" dirty="0">
                <a:solidFill>
                  <a:srgbClr val="3333FF"/>
                </a:solidFill>
                <a:latin typeface="+mn-lt"/>
                <a:ea typeface="Times New Roman" panose="02020603050405020304" pitchFamily="18" charset="0"/>
                <a:cs typeface="Times New Roman" panose="02020603050405020304" pitchFamily="18" charset="0"/>
              </a:rPr>
              <a:t>+ Mình thích nhất là được đi tắm biển</a:t>
            </a:r>
            <a:endParaRPr lang="en-US" sz="3600" b="1" dirty="0">
              <a:solidFill>
                <a:srgbClr val="3333FF"/>
              </a:solidFill>
              <a:latin typeface="+mn-lt"/>
              <a:ea typeface="Calibri" panose="020F0502020204030204" pitchFamily="34" charset="0"/>
              <a:cs typeface="Times New Roman" panose="02020603050405020304" pitchFamily="18" charset="0"/>
            </a:endParaRPr>
          </a:p>
          <a:p>
            <a:pPr algn="just">
              <a:lnSpc>
                <a:spcPct val="112000"/>
              </a:lnSpc>
              <a:spcAft>
                <a:spcPts val="0"/>
              </a:spcAft>
            </a:pPr>
            <a:r>
              <a:rPr lang="nl-NL" sz="3600" b="1" dirty="0">
                <a:solidFill>
                  <a:srgbClr val="3333FF"/>
                </a:solidFill>
                <a:latin typeface="+mn-lt"/>
                <a:ea typeface="Times New Roman" panose="02020603050405020304" pitchFamily="18" charset="0"/>
                <a:cs typeface="Times New Roman" panose="02020603050405020304" pitchFamily="18" charset="0"/>
              </a:rPr>
              <a:t> của bố mẹ mình.</a:t>
            </a:r>
            <a:endParaRPr lang="en-US" sz="3600" b="1" dirty="0">
              <a:solidFill>
                <a:srgbClr val="3333FF"/>
              </a:solidFill>
              <a:effectLst/>
              <a:latin typeface="+mn-lt"/>
              <a:ea typeface="Calibri" panose="020F0502020204030204" pitchFamily="34" charset="0"/>
              <a:cs typeface="Times New Roman" panose="02020603050405020304" pitchFamily="18" charset="0"/>
            </a:endParaRPr>
          </a:p>
        </p:txBody>
      </p:sp>
      <p:sp>
        <p:nvSpPr>
          <p:cNvPr id="16" name="Rectangle 15"/>
          <p:cNvSpPr/>
          <p:nvPr/>
        </p:nvSpPr>
        <p:spPr>
          <a:xfrm>
            <a:off x="1356519" y="1200727"/>
            <a:ext cx="13185898" cy="523220"/>
          </a:xfrm>
          <a:prstGeom prst="rect">
            <a:avLst/>
          </a:prstGeom>
        </p:spPr>
        <p:txBody>
          <a:bodyPr wrap="square">
            <a:spAutoFit/>
          </a:body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333FF"/>
                </a:solidFill>
                <a:effectLst>
                  <a:outerShdw blurRad="38100" dist="38100" dir="2700000" algn="tl">
                    <a:srgbClr val="000000">
                      <a:alpha val="43137"/>
                    </a:srgbClr>
                  </a:outerShdw>
                </a:effectLst>
                <a:uLnTx/>
                <a:uFillTx/>
                <a:latin typeface="Arial"/>
                <a:ea typeface="+mn-ea"/>
                <a:cs typeface="Times New Roman" pitchFamily="18" charset="0"/>
              </a:rPr>
              <a:t>BÀI 2: MỘT SỐ NGÀY KỈ NIỆM, SỰ KIỆN CỦA GIA ĐÌNH (T1)</a:t>
            </a:r>
          </a:p>
        </p:txBody>
      </p:sp>
      <p:sp>
        <p:nvSpPr>
          <p:cNvPr id="18" name="TextBox 17"/>
          <p:cNvSpPr txBox="1"/>
          <p:nvPr/>
        </p:nvSpPr>
        <p:spPr>
          <a:xfrm>
            <a:off x="500918" y="2448565"/>
            <a:ext cx="8813377" cy="3416320"/>
          </a:xfrm>
          <a:prstGeom prst="rect">
            <a:avLst/>
          </a:prstGeom>
          <a:noFill/>
        </p:spPr>
        <p:txBody>
          <a:bodyPr wrap="square" rtlCol="0">
            <a:spAutoFit/>
          </a:bodyPr>
          <a:lstStyle/>
          <a:p>
            <a:pPr defTabSz="1452524" eaLnBrk="1" fontAlgn="auto" hangingPunct="1">
              <a:spcBef>
                <a:spcPts val="0"/>
              </a:spcBef>
              <a:spcAft>
                <a:spcPts val="0"/>
              </a:spcAft>
            </a:pP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Tên</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sự</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kiện</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là</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gì</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Địa</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điểm</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diễn</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ra</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sự</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kiện</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người</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tham</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gia</a:t>
            </a:r>
            <a:r>
              <a:rPr lang="en-US" sz="3600" b="1" dirty="0">
                <a:solidFill>
                  <a:srgbClr val="FF0000"/>
                </a:solidFill>
                <a:latin typeface="Arial" panose="020B0604020202020204" pitchFamily="34" charset="0"/>
                <a:cs typeface="Arial" panose="020B0604020202020204" pitchFamily="34" charset="0"/>
              </a:rPr>
              <a:t>.</a:t>
            </a:r>
          </a:p>
          <a:p>
            <a:pPr defTabSz="1452524" eaLnBrk="1" fontAlgn="auto" hangingPunct="1">
              <a:spcBef>
                <a:spcPts val="0"/>
              </a:spcBef>
              <a:spcAft>
                <a:spcPts val="0"/>
              </a:spcAft>
            </a:pPr>
            <a:r>
              <a:rPr lang="en-US" sz="3600" b="1" dirty="0">
                <a:solidFill>
                  <a:srgbClr val="FF0000"/>
                </a:solidFill>
                <a:latin typeface="Arial" panose="020B0604020202020204" pitchFamily="34" charset="0"/>
                <a:cs typeface="Arial" panose="020B0604020202020204" pitchFamily="34" charset="0"/>
              </a:rPr>
              <a:t>- Các </a:t>
            </a:r>
            <a:r>
              <a:rPr lang="en-US" sz="3600" b="1" dirty="0" err="1">
                <a:solidFill>
                  <a:srgbClr val="FF0000"/>
                </a:solidFill>
                <a:latin typeface="Arial" panose="020B0604020202020204" pitchFamily="34" charset="0"/>
                <a:cs typeface="Arial" panose="020B0604020202020204" pitchFamily="34" charset="0"/>
              </a:rPr>
              <a:t>hoạt</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động</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diễn</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ra</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trong</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sự</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kiện</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đó</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kể</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theo</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trình</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tự</a:t>
            </a:r>
            <a:r>
              <a:rPr lang="en-US" sz="3600" b="1">
                <a:solidFill>
                  <a:srgbClr val="FF0000"/>
                </a:solidFill>
                <a:latin typeface="Arial" panose="020B0604020202020204" pitchFamily="34" charset="0"/>
                <a:cs typeface="Arial" panose="020B0604020202020204" pitchFamily="34" charset="0"/>
              </a:rPr>
              <a:t>).</a:t>
            </a:r>
            <a:endParaRPr lang="en-US" sz="3600" b="1" dirty="0">
              <a:solidFill>
                <a:srgbClr val="FF0000"/>
              </a:solidFill>
              <a:latin typeface="Arial" panose="020B0604020202020204" pitchFamily="34" charset="0"/>
              <a:cs typeface="Arial" panose="020B0604020202020204" pitchFamily="34" charset="0"/>
            </a:endParaRPr>
          </a:p>
          <a:p>
            <a:pPr defTabSz="1452524" eaLnBrk="1" fontAlgn="auto" hangingPunct="1">
              <a:spcBef>
                <a:spcPts val="0"/>
              </a:spcBef>
              <a:spcAft>
                <a:spcPts val="0"/>
              </a:spcAft>
            </a:pPr>
            <a:r>
              <a:rPr lang="en-US" sz="3600" b="1" dirty="0">
                <a:solidFill>
                  <a:srgbClr val="FF0000"/>
                </a:solidFill>
                <a:latin typeface="Arial" panose="020B0604020202020204" pitchFamily="34" charset="0"/>
                <a:cs typeface="Arial" panose="020B0604020202020204" pitchFamily="34" charset="0"/>
              </a:rPr>
              <a:t>- Ý </a:t>
            </a:r>
            <a:r>
              <a:rPr lang="en-US" sz="3600" b="1" dirty="0" err="1">
                <a:solidFill>
                  <a:srgbClr val="FF0000"/>
                </a:solidFill>
                <a:latin typeface="Arial" panose="020B0604020202020204" pitchFamily="34" charset="0"/>
                <a:cs typeface="Arial" panose="020B0604020202020204" pitchFamily="34" charset="0"/>
              </a:rPr>
              <a:t>nghĩa</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của</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sự</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kiện</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đó</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với</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gia</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đình</a:t>
            </a:r>
            <a:r>
              <a:rPr lang="en-US" sz="3600" b="1" dirty="0">
                <a:solidFill>
                  <a:srgbClr val="FF0000"/>
                </a:solidFill>
                <a:latin typeface="Arial" panose="020B0604020202020204" pitchFamily="34" charset="0"/>
                <a:cs typeface="Arial" panose="020B0604020202020204" pitchFamily="34" charset="0"/>
              </a:rPr>
              <a:t> </a:t>
            </a:r>
            <a:r>
              <a:rPr lang="en-US" sz="3600" b="1" dirty="0" err="1">
                <a:solidFill>
                  <a:srgbClr val="FF0000"/>
                </a:solidFill>
                <a:latin typeface="Arial" panose="020B0604020202020204" pitchFamily="34" charset="0"/>
                <a:cs typeface="Arial" panose="020B0604020202020204" pitchFamily="34" charset="0"/>
              </a:rPr>
              <a:t>mình</a:t>
            </a:r>
            <a:r>
              <a:rPr lang="en-US" sz="3600" b="1"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2359045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51" name="Rectangle 95"/>
          <p:cNvSpPr>
            <a:spLocks noChangeArrowheads="1"/>
          </p:cNvSpPr>
          <p:nvPr/>
        </p:nvSpPr>
        <p:spPr bwMode="auto">
          <a:xfrm>
            <a:off x="4709319" y="1219200"/>
            <a:ext cx="6629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3200" b="1">
                <a:solidFill>
                  <a:srgbClr val="0000CC"/>
                </a:solidFill>
                <a:latin typeface="Times New Roman" pitchFamily="18" charset="0"/>
                <a:cs typeface="Times New Roman" pitchFamily="18" charset="0"/>
              </a:rPr>
              <a:t>TRÒ CHƠI: TÂY DU KÍ</a:t>
            </a:r>
          </a:p>
        </p:txBody>
      </p:sp>
      <p:pic>
        <p:nvPicPr>
          <p:cNvPr id="52" name="Picture 2" descr="3 tài tử đóng Đường Tăng trong Tây du ký phiên bản 1986. Ảnh: NSCC.">
            <a:hlinkClick r:id="rId4" action="ppaction://hlinkpres?slideindex=1&amp;slidetitle="/>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554" t="50000" r="33215" b="6576"/>
          <a:stretch/>
        </p:blipFill>
        <p:spPr bwMode="auto">
          <a:xfrm>
            <a:off x="6961732" y="2201357"/>
            <a:ext cx="2210029" cy="204852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Nhân vật hư cấu Tôn Ngộ Không">
            <a:hlinkClick r:id="rId6" action="ppaction://hlinkpres?slideindex=1&amp;slidetitle="/>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7310" b="7814"/>
          <a:stretch/>
        </p:blipFill>
        <p:spPr bwMode="auto">
          <a:xfrm>
            <a:off x="1427038" y="2232181"/>
            <a:ext cx="2107266" cy="1986878"/>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Những phiên bản Trư Bát Giới đáng yêu nhất trong lịch sử Tây Du Ký -  VietNamNet">
            <a:hlinkClick r:id="rId8" action="ppaction://hlinkpres?slideindex=1&amp;slidetitle="/>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29132" y="2263003"/>
            <a:ext cx="2090987" cy="198687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8" descr="Hình ảnh đẹp và hiếm về Sa Tăng, Trư Bát Giới - Giáo dục Việt Nam">
            <a:hlinkClick r:id="rId10" action="ppaction://hlinkpres?slideindex=1&amp;slidetitle="/>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 b="23314"/>
          <a:stretch/>
        </p:blipFill>
        <p:spPr bwMode="auto">
          <a:xfrm>
            <a:off x="4158285" y="5507471"/>
            <a:ext cx="1965247" cy="191828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Phật tổ 'Tây du ký' 1986: Luôn được 'cúng' trái cây, càng già càng giống  Phật"/>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58285" y="2230864"/>
            <a:ext cx="2193847" cy="198819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iễn viên đóng Ngọc Hoàng của 'Tây du ký' bị in ảnh trên tiền âm phủ"/>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796531" y="2200382"/>
            <a:ext cx="2209800" cy="204949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Ly kỳ chuyện &quot;Quan Âm&quot; (Tây Du Ký) được người dân quỳ lạy như &quot;Bồ Tát sống&quot;  và sự thật về cuộc sống độc thân tuổi 78"/>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b="47310"/>
          <a:stretch/>
        </p:blipFill>
        <p:spPr bwMode="auto">
          <a:xfrm>
            <a:off x="1427038" y="5476991"/>
            <a:ext cx="2107266" cy="191589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Yêu quái tàn ác nhất, máu lạnh nhất trong Tây Du Ký, 100 Bạch Cốt Tinh gộp  lại cũng &quot;không có cửa&quo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961732" y="5507471"/>
            <a:ext cx="2210029" cy="191828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Tống Tổ Nhi - &quot;Na Tra&quot; xinh nhất showbiz, mới 19 tuổi và đẹp không góc chết"/>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b="40922"/>
          <a:stretch/>
        </p:blipFill>
        <p:spPr bwMode="auto">
          <a:xfrm>
            <a:off x="9796531" y="5507471"/>
            <a:ext cx="2209641" cy="1956139"/>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Diễn viên đóng Phật Di Lặc trong 'Tây du ký' qua đời - VnExpress Giải trí"/>
          <p:cNvPicPr>
            <a:picLocks noChangeAspect="1" noChangeArrowheads="1"/>
          </p:cNvPicPr>
          <p:nvPr/>
        </p:nvPicPr>
        <p:blipFill rotWithShape="1">
          <a:blip r:embed="rId17">
            <a:extLst>
              <a:ext uri="{28A0092B-C50C-407E-A947-70E740481C1C}">
                <a14:useLocalDpi xmlns:a14="http://schemas.microsoft.com/office/drawing/2010/main" val="0"/>
              </a:ext>
            </a:extLst>
          </a:blip>
          <a:srcRect t="15236"/>
          <a:stretch/>
        </p:blipFill>
        <p:spPr bwMode="auto">
          <a:xfrm>
            <a:off x="12798970" y="5476991"/>
            <a:ext cx="2121149" cy="19906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74692" y="5303520"/>
            <a:ext cx="2362200" cy="2286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6870680" y="2067380"/>
            <a:ext cx="2362200" cy="2286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1299571" y="2067380"/>
            <a:ext cx="2362200" cy="2286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12678444" y="2082620"/>
            <a:ext cx="2362200" cy="2286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72793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2"/>
                                        </p:tgtEl>
                                      </p:cBhvr>
                                    </p:animEffect>
                                    <p:animScale>
                                      <p:cBhvr>
                                        <p:cTn id="7" dur="250" autoRev="1" fill="hold"/>
                                        <p:tgtEl>
                                          <p:spTgt spid="52"/>
                                        </p:tgtEl>
                                      </p:cBhvr>
                                      <p:by x="105000" y="105000"/>
                                    </p:animScale>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53"/>
                                        </p:tgtEl>
                                      </p:cBhvr>
                                    </p:animEffect>
                                    <p:animScale>
                                      <p:cBhvr>
                                        <p:cTn id="11" dur="250" autoRev="1" fill="hold"/>
                                        <p:tgtEl>
                                          <p:spTgt spid="53"/>
                                        </p:tgtEl>
                                      </p:cBhvr>
                                      <p:by x="105000" y="105000"/>
                                    </p:animScale>
                                  </p:childTnLst>
                                </p:cTn>
                              </p:par>
                            </p:childTnLst>
                          </p:cTn>
                        </p:par>
                        <p:par>
                          <p:cTn id="12" fill="hold">
                            <p:stCondLst>
                              <p:cond delay="1000"/>
                            </p:stCondLst>
                            <p:childTnLst>
                              <p:par>
                                <p:cTn id="13" presetID="26" presetClass="emph" presetSubtype="0" fill="hold" nodeType="afterEffect">
                                  <p:stCondLst>
                                    <p:cond delay="0"/>
                                  </p:stCondLst>
                                  <p:childTnLst>
                                    <p:animEffect transition="out" filter="fade">
                                      <p:cBhvr>
                                        <p:cTn id="14" dur="500" tmFilter="0, 0; .2, .5; .8, .5; 1, 0"/>
                                        <p:tgtEl>
                                          <p:spTgt spid="54"/>
                                        </p:tgtEl>
                                      </p:cBhvr>
                                    </p:animEffect>
                                    <p:animScale>
                                      <p:cBhvr>
                                        <p:cTn id="15" dur="250" autoRev="1" fill="hold"/>
                                        <p:tgtEl>
                                          <p:spTgt spid="54"/>
                                        </p:tgtEl>
                                      </p:cBhvr>
                                      <p:by x="105000" y="105000"/>
                                    </p:animScale>
                                  </p:childTnLst>
                                </p:cTn>
                              </p:par>
                            </p:childTnLst>
                          </p:cTn>
                        </p:par>
                        <p:par>
                          <p:cTn id="16" fill="hold">
                            <p:stCondLst>
                              <p:cond delay="1500"/>
                            </p:stCondLst>
                            <p:childTnLst>
                              <p:par>
                                <p:cTn id="17" presetID="26" presetClass="emph" presetSubtype="0" fill="hold" nodeType="afterEffect">
                                  <p:stCondLst>
                                    <p:cond delay="0"/>
                                  </p:stCondLst>
                                  <p:childTnLst>
                                    <p:animEffect transition="out" filter="fade">
                                      <p:cBhvr>
                                        <p:cTn id="18" dur="500" tmFilter="0, 0; .2, .5; .8, .5; 1, 0"/>
                                        <p:tgtEl>
                                          <p:spTgt spid="55"/>
                                        </p:tgtEl>
                                      </p:cBhvr>
                                    </p:animEffect>
                                    <p:animScale>
                                      <p:cBhvr>
                                        <p:cTn id="19" dur="250" autoRev="1" fill="hold"/>
                                        <p:tgtEl>
                                          <p:spTgt spid="55"/>
                                        </p:tgtEl>
                                      </p:cBhvr>
                                      <p:by x="105000" y="105000"/>
                                    </p:animScale>
                                  </p:childTnLst>
                                </p:cTn>
                              </p:par>
                            </p:childTnLst>
                          </p:cTn>
                        </p:par>
                        <p:par>
                          <p:cTn id="20" fill="hold">
                            <p:stCondLst>
                              <p:cond delay="2000"/>
                            </p:stCondLst>
                            <p:childTnLst>
                              <p:par>
                                <p:cTn id="21" presetID="26" presetClass="emph" presetSubtype="0" fill="hold" nodeType="afterEffect">
                                  <p:stCondLst>
                                    <p:cond delay="0"/>
                                  </p:stCondLst>
                                  <p:childTnLst>
                                    <p:animEffect transition="out" filter="fade">
                                      <p:cBhvr>
                                        <p:cTn id="22" dur="500" tmFilter="0, 0; .2, .5; .8, .5; 1, 0"/>
                                        <p:tgtEl>
                                          <p:spTgt spid="2058"/>
                                        </p:tgtEl>
                                      </p:cBhvr>
                                    </p:animEffect>
                                    <p:animScale>
                                      <p:cBhvr>
                                        <p:cTn id="23" dur="250" autoRev="1" fill="hold"/>
                                        <p:tgtEl>
                                          <p:spTgt spid="2058"/>
                                        </p:tgtEl>
                                      </p:cBhvr>
                                      <p:by x="105000" y="105000"/>
                                    </p:animScale>
                                  </p:childTnLst>
                                </p:cTn>
                              </p:par>
                            </p:childTnLst>
                          </p:cTn>
                        </p:par>
                        <p:par>
                          <p:cTn id="24" fill="hold">
                            <p:stCondLst>
                              <p:cond delay="2500"/>
                            </p:stCondLst>
                            <p:childTnLst>
                              <p:par>
                                <p:cTn id="25" presetID="26" presetClass="emph" presetSubtype="0" fill="hold" nodeType="afterEffect">
                                  <p:stCondLst>
                                    <p:cond delay="0"/>
                                  </p:stCondLst>
                                  <p:childTnLst>
                                    <p:animEffect transition="out" filter="fade">
                                      <p:cBhvr>
                                        <p:cTn id="26" dur="500" tmFilter="0, 0; .2, .5; .8, .5; 1, 0"/>
                                        <p:tgtEl>
                                          <p:spTgt spid="2060"/>
                                        </p:tgtEl>
                                      </p:cBhvr>
                                    </p:animEffect>
                                    <p:animScale>
                                      <p:cBhvr>
                                        <p:cTn id="27" dur="250" autoRev="1" fill="hold"/>
                                        <p:tgtEl>
                                          <p:spTgt spid="2060"/>
                                        </p:tgtEl>
                                      </p:cBhvr>
                                      <p:by x="105000" y="105000"/>
                                    </p:animScale>
                                  </p:childTnLst>
                                </p:cTn>
                              </p:par>
                            </p:childTnLst>
                          </p:cTn>
                        </p:par>
                        <p:par>
                          <p:cTn id="28" fill="hold">
                            <p:stCondLst>
                              <p:cond delay="3000"/>
                            </p:stCondLst>
                            <p:childTnLst>
                              <p:par>
                                <p:cTn id="29" presetID="26" presetClass="emph" presetSubtype="0" fill="hold" nodeType="afterEffect">
                                  <p:stCondLst>
                                    <p:cond delay="0"/>
                                  </p:stCondLst>
                                  <p:childTnLst>
                                    <p:animEffect transition="out" filter="fade">
                                      <p:cBhvr>
                                        <p:cTn id="30" dur="500" tmFilter="0, 0; .2, .5; .8, .5; 1, 0"/>
                                        <p:tgtEl>
                                          <p:spTgt spid="2062"/>
                                        </p:tgtEl>
                                      </p:cBhvr>
                                    </p:animEffect>
                                    <p:animScale>
                                      <p:cBhvr>
                                        <p:cTn id="31" dur="250" autoRev="1" fill="hold"/>
                                        <p:tgtEl>
                                          <p:spTgt spid="2062"/>
                                        </p:tgtEl>
                                      </p:cBhvr>
                                      <p:by x="105000" y="105000"/>
                                    </p:animScale>
                                  </p:childTnLst>
                                </p:cTn>
                              </p:par>
                            </p:childTnLst>
                          </p:cTn>
                        </p:par>
                        <p:par>
                          <p:cTn id="32" fill="hold">
                            <p:stCondLst>
                              <p:cond delay="3500"/>
                            </p:stCondLst>
                            <p:childTnLst>
                              <p:par>
                                <p:cTn id="33" presetID="26" presetClass="emph" presetSubtype="0" fill="hold" nodeType="afterEffect">
                                  <p:stCondLst>
                                    <p:cond delay="0"/>
                                  </p:stCondLst>
                                  <p:childTnLst>
                                    <p:animEffect transition="out" filter="fade">
                                      <p:cBhvr>
                                        <p:cTn id="34" dur="500" tmFilter="0, 0; .2, .5; .8, .5; 1, 0"/>
                                        <p:tgtEl>
                                          <p:spTgt spid="2064"/>
                                        </p:tgtEl>
                                      </p:cBhvr>
                                    </p:animEffect>
                                    <p:animScale>
                                      <p:cBhvr>
                                        <p:cTn id="35" dur="250" autoRev="1" fill="hold"/>
                                        <p:tgtEl>
                                          <p:spTgt spid="2064"/>
                                        </p:tgtEl>
                                      </p:cBhvr>
                                      <p:by x="105000" y="105000"/>
                                    </p:animScale>
                                  </p:childTnLst>
                                </p:cTn>
                              </p:par>
                            </p:childTnLst>
                          </p:cTn>
                        </p:par>
                        <p:par>
                          <p:cTn id="36" fill="hold">
                            <p:stCondLst>
                              <p:cond delay="4000"/>
                            </p:stCondLst>
                            <p:childTnLst>
                              <p:par>
                                <p:cTn id="37" presetID="26" presetClass="emph" presetSubtype="0" fill="hold" nodeType="afterEffect">
                                  <p:stCondLst>
                                    <p:cond delay="0"/>
                                  </p:stCondLst>
                                  <p:childTnLst>
                                    <p:animEffect transition="out" filter="fade">
                                      <p:cBhvr>
                                        <p:cTn id="38" dur="500" tmFilter="0, 0; .2, .5; .8, .5; 1, 0"/>
                                        <p:tgtEl>
                                          <p:spTgt spid="2066"/>
                                        </p:tgtEl>
                                      </p:cBhvr>
                                    </p:animEffect>
                                    <p:animScale>
                                      <p:cBhvr>
                                        <p:cTn id="39" dur="250" autoRev="1" fill="hold"/>
                                        <p:tgtEl>
                                          <p:spTgt spid="2066"/>
                                        </p:tgtEl>
                                      </p:cBhvr>
                                      <p:by x="105000" y="105000"/>
                                    </p:animScale>
                                  </p:childTnLst>
                                </p:cTn>
                              </p:par>
                            </p:childTnLst>
                          </p:cTn>
                        </p:par>
                        <p:par>
                          <p:cTn id="40" fill="hold">
                            <p:stCondLst>
                              <p:cond delay="4500"/>
                            </p:stCondLst>
                            <p:childTnLst>
                              <p:par>
                                <p:cTn id="41" presetID="26" presetClass="emph" presetSubtype="0" fill="hold" nodeType="afterEffect">
                                  <p:stCondLst>
                                    <p:cond delay="0"/>
                                  </p:stCondLst>
                                  <p:childTnLst>
                                    <p:animEffect transition="out" filter="fade">
                                      <p:cBhvr>
                                        <p:cTn id="42" dur="500" tmFilter="0, 0; .2, .5; .8, .5; 1, 0"/>
                                        <p:tgtEl>
                                          <p:spTgt spid="2068"/>
                                        </p:tgtEl>
                                      </p:cBhvr>
                                    </p:animEffect>
                                    <p:animScale>
                                      <p:cBhvr>
                                        <p:cTn id="43" dur="250" autoRev="1" fill="hold"/>
                                        <p:tgtEl>
                                          <p:spTgt spid="2068"/>
                                        </p:tgtEl>
                                      </p:cBhvr>
                                      <p:by x="105000" y="105000"/>
                                    </p:animScale>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500"/>
                                        <p:tgtEl>
                                          <p:spTgt spid="4"/>
                                        </p:tgtEl>
                                      </p:cBhvr>
                                    </p:animEffect>
                                  </p:childTnLst>
                                </p:cTn>
                              </p:par>
                            </p:childTnLst>
                          </p:cTn>
                        </p:par>
                        <p:par>
                          <p:cTn id="48" fill="hold">
                            <p:stCondLst>
                              <p:cond delay="5500"/>
                            </p:stCondLst>
                            <p:childTnLst>
                              <p:par>
                                <p:cTn id="49" presetID="21" presetClass="emph" presetSubtype="0" repeatCount="100000" fill="hold" grpId="1" nodeType="afterEffect">
                                  <p:stCondLst>
                                    <p:cond delay="0"/>
                                  </p:stCondLst>
                                  <p:childTnLst>
                                    <p:animClr clrSpc="hsl" dir="cw">
                                      <p:cBhvr override="childStyle">
                                        <p:cTn id="50" dur="500" fill="hold"/>
                                        <p:tgtEl>
                                          <p:spTgt spid="4"/>
                                        </p:tgtEl>
                                        <p:attrNameLst>
                                          <p:attrName>style.color</p:attrName>
                                        </p:attrNameLst>
                                      </p:cBhvr>
                                      <p:by>
                                        <p:hsl h="7200000" s="0" l="0"/>
                                      </p:by>
                                    </p:animClr>
                                    <p:animClr clrSpc="hsl" dir="cw">
                                      <p:cBhvr>
                                        <p:cTn id="51" dur="500" fill="hold"/>
                                        <p:tgtEl>
                                          <p:spTgt spid="4"/>
                                        </p:tgtEl>
                                        <p:attrNameLst>
                                          <p:attrName>fillcolor</p:attrName>
                                        </p:attrNameLst>
                                      </p:cBhvr>
                                      <p:by>
                                        <p:hsl h="7200000" s="0" l="0"/>
                                      </p:by>
                                    </p:animClr>
                                    <p:animClr clrSpc="hsl" dir="cw">
                                      <p:cBhvr>
                                        <p:cTn id="52" dur="500" fill="hold"/>
                                        <p:tgtEl>
                                          <p:spTgt spid="4"/>
                                        </p:tgtEl>
                                        <p:attrNameLst>
                                          <p:attrName>stroke.color</p:attrName>
                                        </p:attrNameLst>
                                      </p:cBhvr>
                                      <p:by>
                                        <p:hsl h="7200000" s="0" l="0"/>
                                      </p:by>
                                    </p:animClr>
                                    <p:set>
                                      <p:cBhvr>
                                        <p:cTn id="53" dur="500" fill="hold"/>
                                        <p:tgtEl>
                                          <p:spTgt spid="4"/>
                                        </p:tgtEl>
                                        <p:attrNameLst>
                                          <p:attrName>fill.type</p:attrName>
                                        </p:attrNameLst>
                                      </p:cBhvr>
                                      <p:to>
                                        <p:strVal val="solid"/>
                                      </p:to>
                                    </p:set>
                                  </p:childTnLst>
                                </p:cTn>
                              </p:par>
                            </p:childTnLst>
                          </p:cTn>
                        </p:par>
                      </p:childTnLst>
                    </p:cTn>
                  </p:par>
                  <p:par>
                    <p:cTn id="54" fill="hold">
                      <p:stCondLst>
                        <p:cond delay="indefinite"/>
                      </p:stCondLst>
                      <p:childTnLst>
                        <p:par>
                          <p:cTn id="55" fill="hold">
                            <p:stCondLst>
                              <p:cond delay="0"/>
                            </p:stCondLst>
                            <p:childTnLst>
                              <p:par>
                                <p:cTn id="56" presetID="26" presetClass="emph" presetSubtype="0" fill="hold" nodeType="clickEffect">
                                  <p:stCondLst>
                                    <p:cond delay="0"/>
                                  </p:stCondLst>
                                  <p:childTnLst>
                                    <p:animEffect transition="out" filter="fade">
                                      <p:cBhvr>
                                        <p:cTn id="57" dur="500" tmFilter="0, 0; .2, .5; .8, .5; 1, 0"/>
                                        <p:tgtEl>
                                          <p:spTgt spid="52"/>
                                        </p:tgtEl>
                                      </p:cBhvr>
                                    </p:animEffect>
                                    <p:animScale>
                                      <p:cBhvr>
                                        <p:cTn id="58" dur="250" autoRev="1" fill="hold"/>
                                        <p:tgtEl>
                                          <p:spTgt spid="52"/>
                                        </p:tgtEl>
                                      </p:cBhvr>
                                      <p:by x="105000" y="105000"/>
                                    </p:animScale>
                                  </p:childTnLst>
                                </p:cTn>
                              </p:par>
                            </p:childTnLst>
                          </p:cTn>
                        </p:par>
                        <p:par>
                          <p:cTn id="59" fill="hold">
                            <p:stCondLst>
                              <p:cond delay="500"/>
                            </p:stCondLst>
                            <p:childTnLst>
                              <p:par>
                                <p:cTn id="60" presetID="26" presetClass="emph" presetSubtype="0" fill="hold" nodeType="afterEffect">
                                  <p:stCondLst>
                                    <p:cond delay="0"/>
                                  </p:stCondLst>
                                  <p:childTnLst>
                                    <p:animEffect transition="out" filter="fade">
                                      <p:cBhvr>
                                        <p:cTn id="61" dur="500" tmFilter="0, 0; .2, .5; .8, .5; 1, 0"/>
                                        <p:tgtEl>
                                          <p:spTgt spid="53"/>
                                        </p:tgtEl>
                                      </p:cBhvr>
                                    </p:animEffect>
                                    <p:animScale>
                                      <p:cBhvr>
                                        <p:cTn id="62" dur="250" autoRev="1" fill="hold"/>
                                        <p:tgtEl>
                                          <p:spTgt spid="53"/>
                                        </p:tgtEl>
                                      </p:cBhvr>
                                      <p:by x="105000" y="105000"/>
                                    </p:animScale>
                                  </p:childTnLst>
                                </p:cTn>
                              </p:par>
                            </p:childTnLst>
                          </p:cTn>
                        </p:par>
                        <p:par>
                          <p:cTn id="63" fill="hold">
                            <p:stCondLst>
                              <p:cond delay="1000"/>
                            </p:stCondLst>
                            <p:childTnLst>
                              <p:par>
                                <p:cTn id="64" presetID="26" presetClass="emph" presetSubtype="0" fill="hold" nodeType="afterEffect">
                                  <p:stCondLst>
                                    <p:cond delay="0"/>
                                  </p:stCondLst>
                                  <p:childTnLst>
                                    <p:animEffect transition="out" filter="fade">
                                      <p:cBhvr>
                                        <p:cTn id="65" dur="500" tmFilter="0, 0; .2, .5; .8, .5; 1, 0"/>
                                        <p:tgtEl>
                                          <p:spTgt spid="54"/>
                                        </p:tgtEl>
                                      </p:cBhvr>
                                    </p:animEffect>
                                    <p:animScale>
                                      <p:cBhvr>
                                        <p:cTn id="66" dur="250" autoRev="1" fill="hold"/>
                                        <p:tgtEl>
                                          <p:spTgt spid="54"/>
                                        </p:tgtEl>
                                      </p:cBhvr>
                                      <p:by x="105000" y="105000"/>
                                    </p:animScale>
                                  </p:childTnLst>
                                </p:cTn>
                              </p:par>
                            </p:childTnLst>
                          </p:cTn>
                        </p:par>
                        <p:par>
                          <p:cTn id="67" fill="hold">
                            <p:stCondLst>
                              <p:cond delay="1500"/>
                            </p:stCondLst>
                            <p:childTnLst>
                              <p:par>
                                <p:cTn id="68" presetID="26" presetClass="emph" presetSubtype="0" fill="hold" nodeType="afterEffect">
                                  <p:stCondLst>
                                    <p:cond delay="0"/>
                                  </p:stCondLst>
                                  <p:childTnLst>
                                    <p:animEffect transition="out" filter="fade">
                                      <p:cBhvr>
                                        <p:cTn id="69" dur="500" tmFilter="0, 0; .2, .5; .8, .5; 1, 0"/>
                                        <p:tgtEl>
                                          <p:spTgt spid="55"/>
                                        </p:tgtEl>
                                      </p:cBhvr>
                                    </p:animEffect>
                                    <p:animScale>
                                      <p:cBhvr>
                                        <p:cTn id="70" dur="250" autoRev="1" fill="hold"/>
                                        <p:tgtEl>
                                          <p:spTgt spid="55"/>
                                        </p:tgtEl>
                                      </p:cBhvr>
                                      <p:by x="105000" y="105000"/>
                                    </p:animScale>
                                  </p:childTnLst>
                                </p:cTn>
                              </p:par>
                            </p:childTnLst>
                          </p:cTn>
                        </p:par>
                        <p:par>
                          <p:cTn id="71" fill="hold">
                            <p:stCondLst>
                              <p:cond delay="2000"/>
                            </p:stCondLst>
                            <p:childTnLst>
                              <p:par>
                                <p:cTn id="72" presetID="26" presetClass="emph" presetSubtype="0" fill="hold" nodeType="afterEffect">
                                  <p:stCondLst>
                                    <p:cond delay="0"/>
                                  </p:stCondLst>
                                  <p:childTnLst>
                                    <p:animEffect transition="out" filter="fade">
                                      <p:cBhvr>
                                        <p:cTn id="73" dur="500" tmFilter="0, 0; .2, .5; .8, .5; 1, 0"/>
                                        <p:tgtEl>
                                          <p:spTgt spid="2058"/>
                                        </p:tgtEl>
                                      </p:cBhvr>
                                    </p:animEffect>
                                    <p:animScale>
                                      <p:cBhvr>
                                        <p:cTn id="74" dur="250" autoRev="1" fill="hold"/>
                                        <p:tgtEl>
                                          <p:spTgt spid="2058"/>
                                        </p:tgtEl>
                                      </p:cBhvr>
                                      <p:by x="105000" y="105000"/>
                                    </p:animScale>
                                  </p:childTnLst>
                                </p:cTn>
                              </p:par>
                            </p:childTnLst>
                          </p:cTn>
                        </p:par>
                        <p:par>
                          <p:cTn id="75" fill="hold">
                            <p:stCondLst>
                              <p:cond delay="2500"/>
                            </p:stCondLst>
                            <p:childTnLst>
                              <p:par>
                                <p:cTn id="76" presetID="26" presetClass="emph" presetSubtype="0" fill="hold" nodeType="afterEffect">
                                  <p:stCondLst>
                                    <p:cond delay="0"/>
                                  </p:stCondLst>
                                  <p:childTnLst>
                                    <p:animEffect transition="out" filter="fade">
                                      <p:cBhvr>
                                        <p:cTn id="77" dur="500" tmFilter="0, 0; .2, .5; .8, .5; 1, 0"/>
                                        <p:tgtEl>
                                          <p:spTgt spid="2060"/>
                                        </p:tgtEl>
                                      </p:cBhvr>
                                    </p:animEffect>
                                    <p:animScale>
                                      <p:cBhvr>
                                        <p:cTn id="78" dur="250" autoRev="1" fill="hold"/>
                                        <p:tgtEl>
                                          <p:spTgt spid="2060"/>
                                        </p:tgtEl>
                                      </p:cBhvr>
                                      <p:by x="105000" y="105000"/>
                                    </p:animScale>
                                  </p:childTnLst>
                                </p:cTn>
                              </p:par>
                            </p:childTnLst>
                          </p:cTn>
                        </p:par>
                        <p:par>
                          <p:cTn id="79" fill="hold">
                            <p:stCondLst>
                              <p:cond delay="3000"/>
                            </p:stCondLst>
                            <p:childTnLst>
                              <p:par>
                                <p:cTn id="80" presetID="26" presetClass="emph" presetSubtype="0" fill="hold" nodeType="afterEffect">
                                  <p:stCondLst>
                                    <p:cond delay="0"/>
                                  </p:stCondLst>
                                  <p:childTnLst>
                                    <p:animEffect transition="out" filter="fade">
                                      <p:cBhvr>
                                        <p:cTn id="81" dur="500" tmFilter="0, 0; .2, .5; .8, .5; 1, 0"/>
                                        <p:tgtEl>
                                          <p:spTgt spid="2062"/>
                                        </p:tgtEl>
                                      </p:cBhvr>
                                    </p:animEffect>
                                    <p:animScale>
                                      <p:cBhvr>
                                        <p:cTn id="82" dur="250" autoRev="1" fill="hold"/>
                                        <p:tgtEl>
                                          <p:spTgt spid="2062"/>
                                        </p:tgtEl>
                                      </p:cBhvr>
                                      <p:by x="105000" y="105000"/>
                                    </p:animScale>
                                  </p:childTnLst>
                                </p:cTn>
                              </p:par>
                            </p:childTnLst>
                          </p:cTn>
                        </p:par>
                        <p:par>
                          <p:cTn id="83" fill="hold">
                            <p:stCondLst>
                              <p:cond delay="3500"/>
                            </p:stCondLst>
                            <p:childTnLst>
                              <p:par>
                                <p:cTn id="84" presetID="26" presetClass="emph" presetSubtype="0" fill="hold" nodeType="afterEffect">
                                  <p:stCondLst>
                                    <p:cond delay="0"/>
                                  </p:stCondLst>
                                  <p:childTnLst>
                                    <p:animEffect transition="out" filter="fade">
                                      <p:cBhvr>
                                        <p:cTn id="85" dur="500" tmFilter="0, 0; .2, .5; .8, .5; 1, 0"/>
                                        <p:tgtEl>
                                          <p:spTgt spid="2064"/>
                                        </p:tgtEl>
                                      </p:cBhvr>
                                    </p:animEffect>
                                    <p:animScale>
                                      <p:cBhvr>
                                        <p:cTn id="86" dur="250" autoRev="1" fill="hold"/>
                                        <p:tgtEl>
                                          <p:spTgt spid="2064"/>
                                        </p:tgtEl>
                                      </p:cBhvr>
                                      <p:by x="105000" y="105000"/>
                                    </p:animScale>
                                  </p:childTnLst>
                                </p:cTn>
                              </p:par>
                            </p:childTnLst>
                          </p:cTn>
                        </p:par>
                        <p:par>
                          <p:cTn id="87" fill="hold">
                            <p:stCondLst>
                              <p:cond delay="4000"/>
                            </p:stCondLst>
                            <p:childTnLst>
                              <p:par>
                                <p:cTn id="88" presetID="26" presetClass="emph" presetSubtype="0" fill="hold" nodeType="afterEffect">
                                  <p:stCondLst>
                                    <p:cond delay="0"/>
                                  </p:stCondLst>
                                  <p:childTnLst>
                                    <p:animEffect transition="out" filter="fade">
                                      <p:cBhvr>
                                        <p:cTn id="89" dur="500" tmFilter="0, 0; .2, .5; .8, .5; 1, 0"/>
                                        <p:tgtEl>
                                          <p:spTgt spid="2066"/>
                                        </p:tgtEl>
                                      </p:cBhvr>
                                    </p:animEffect>
                                    <p:animScale>
                                      <p:cBhvr>
                                        <p:cTn id="90" dur="250" autoRev="1" fill="hold"/>
                                        <p:tgtEl>
                                          <p:spTgt spid="2066"/>
                                        </p:tgtEl>
                                      </p:cBhvr>
                                      <p:by x="105000" y="105000"/>
                                    </p:animScale>
                                  </p:childTnLst>
                                </p:cTn>
                              </p:par>
                            </p:childTnLst>
                          </p:cTn>
                        </p:par>
                        <p:par>
                          <p:cTn id="91" fill="hold">
                            <p:stCondLst>
                              <p:cond delay="4500"/>
                            </p:stCondLst>
                            <p:childTnLst>
                              <p:par>
                                <p:cTn id="92" presetID="26" presetClass="emph" presetSubtype="0" fill="hold" nodeType="afterEffect">
                                  <p:stCondLst>
                                    <p:cond delay="0"/>
                                  </p:stCondLst>
                                  <p:childTnLst>
                                    <p:animEffect transition="out" filter="fade">
                                      <p:cBhvr>
                                        <p:cTn id="93" dur="500" tmFilter="0, 0; .2, .5; .8, .5; 1, 0"/>
                                        <p:tgtEl>
                                          <p:spTgt spid="2068"/>
                                        </p:tgtEl>
                                      </p:cBhvr>
                                    </p:animEffect>
                                    <p:animScale>
                                      <p:cBhvr>
                                        <p:cTn id="94" dur="250" autoRev="1" fill="hold"/>
                                        <p:tgtEl>
                                          <p:spTgt spid="2068"/>
                                        </p:tgtEl>
                                      </p:cBhvr>
                                      <p:by x="105000" y="105000"/>
                                    </p:animScale>
                                  </p:childTnLst>
                                </p:cTn>
                              </p:par>
                            </p:childTnLst>
                          </p:cTn>
                        </p:par>
                        <p:par>
                          <p:cTn id="95" fill="hold">
                            <p:stCondLst>
                              <p:cond delay="5000"/>
                            </p:stCondLst>
                            <p:childTnLst>
                              <p:par>
                                <p:cTn id="96" presetID="10" presetClass="entr" presetSubtype="0" fill="hold" grpId="0" nodeType="afterEffect">
                                  <p:stCondLst>
                                    <p:cond delay="0"/>
                                  </p:stCondLst>
                                  <p:childTnLst>
                                    <p:set>
                                      <p:cBhvr>
                                        <p:cTn id="97" dur="1" fill="hold">
                                          <p:stCondLst>
                                            <p:cond delay="0"/>
                                          </p:stCondLst>
                                        </p:cTn>
                                        <p:tgtEl>
                                          <p:spTgt spid="57"/>
                                        </p:tgtEl>
                                        <p:attrNameLst>
                                          <p:attrName>style.visibility</p:attrName>
                                        </p:attrNameLst>
                                      </p:cBhvr>
                                      <p:to>
                                        <p:strVal val="visible"/>
                                      </p:to>
                                    </p:set>
                                    <p:animEffect transition="in" filter="fade">
                                      <p:cBhvr>
                                        <p:cTn id="98" dur="500"/>
                                        <p:tgtEl>
                                          <p:spTgt spid="57"/>
                                        </p:tgtEl>
                                      </p:cBhvr>
                                    </p:animEffect>
                                  </p:childTnLst>
                                </p:cTn>
                              </p:par>
                            </p:childTnLst>
                          </p:cTn>
                        </p:par>
                        <p:par>
                          <p:cTn id="99" fill="hold">
                            <p:stCondLst>
                              <p:cond delay="5500"/>
                            </p:stCondLst>
                            <p:childTnLst>
                              <p:par>
                                <p:cTn id="100" presetID="24" presetClass="emph" presetSubtype="0" repeatCount="100000" fill="hold" grpId="1" nodeType="afterEffect">
                                  <p:stCondLst>
                                    <p:cond delay="0"/>
                                  </p:stCondLst>
                                  <p:childTnLst>
                                    <p:animClr clrSpc="hsl" dir="cw">
                                      <p:cBhvr override="childStyle">
                                        <p:cTn id="101" dur="500" fill="hold"/>
                                        <p:tgtEl>
                                          <p:spTgt spid="57"/>
                                        </p:tgtEl>
                                        <p:attrNameLst>
                                          <p:attrName>style.color</p:attrName>
                                        </p:attrNameLst>
                                      </p:cBhvr>
                                      <p:by>
                                        <p:hsl h="0" s="-12549" l="-25098"/>
                                      </p:by>
                                    </p:animClr>
                                    <p:animClr clrSpc="hsl" dir="cw">
                                      <p:cBhvr>
                                        <p:cTn id="102" dur="500" fill="hold"/>
                                        <p:tgtEl>
                                          <p:spTgt spid="57"/>
                                        </p:tgtEl>
                                        <p:attrNameLst>
                                          <p:attrName>fillcolor</p:attrName>
                                        </p:attrNameLst>
                                      </p:cBhvr>
                                      <p:by>
                                        <p:hsl h="0" s="-12549" l="-25098"/>
                                      </p:by>
                                    </p:animClr>
                                    <p:animClr clrSpc="hsl" dir="cw">
                                      <p:cBhvr>
                                        <p:cTn id="103" dur="500" fill="hold"/>
                                        <p:tgtEl>
                                          <p:spTgt spid="57"/>
                                        </p:tgtEl>
                                        <p:attrNameLst>
                                          <p:attrName>stroke.color</p:attrName>
                                        </p:attrNameLst>
                                      </p:cBhvr>
                                      <p:by>
                                        <p:hsl h="0" s="-12549" l="-25098"/>
                                      </p:by>
                                    </p:animClr>
                                    <p:set>
                                      <p:cBhvr>
                                        <p:cTn id="104" dur="500" fill="hold"/>
                                        <p:tgtEl>
                                          <p:spTgt spid="57"/>
                                        </p:tgtEl>
                                        <p:attrNameLst>
                                          <p:attrName>fill.type</p:attrName>
                                        </p:attrNameLst>
                                      </p:cBhvr>
                                      <p:to>
                                        <p:strVal val="solid"/>
                                      </p:to>
                                    </p:set>
                                  </p:childTnLst>
                                </p:cTn>
                              </p:par>
                            </p:childTnLst>
                          </p:cTn>
                        </p:par>
                      </p:childTnLst>
                    </p:cTn>
                  </p:par>
                  <p:par>
                    <p:cTn id="105" fill="hold">
                      <p:stCondLst>
                        <p:cond delay="indefinite"/>
                      </p:stCondLst>
                      <p:childTnLst>
                        <p:par>
                          <p:cTn id="106" fill="hold">
                            <p:stCondLst>
                              <p:cond delay="0"/>
                            </p:stCondLst>
                            <p:childTnLst>
                              <p:par>
                                <p:cTn id="107" presetID="26" presetClass="emph" presetSubtype="0" fill="hold" nodeType="clickEffect">
                                  <p:stCondLst>
                                    <p:cond delay="0"/>
                                  </p:stCondLst>
                                  <p:childTnLst>
                                    <p:animEffect transition="out" filter="fade">
                                      <p:cBhvr>
                                        <p:cTn id="108" dur="500" tmFilter="0, 0; .2, .5; .8, .5; 1, 0"/>
                                        <p:tgtEl>
                                          <p:spTgt spid="52"/>
                                        </p:tgtEl>
                                      </p:cBhvr>
                                    </p:animEffect>
                                    <p:animScale>
                                      <p:cBhvr>
                                        <p:cTn id="109" dur="250" autoRev="1" fill="hold"/>
                                        <p:tgtEl>
                                          <p:spTgt spid="52"/>
                                        </p:tgtEl>
                                      </p:cBhvr>
                                      <p:by x="105000" y="105000"/>
                                    </p:animScale>
                                  </p:childTnLst>
                                </p:cTn>
                              </p:par>
                            </p:childTnLst>
                          </p:cTn>
                        </p:par>
                        <p:par>
                          <p:cTn id="110" fill="hold">
                            <p:stCondLst>
                              <p:cond delay="500"/>
                            </p:stCondLst>
                            <p:childTnLst>
                              <p:par>
                                <p:cTn id="111" presetID="26" presetClass="emph" presetSubtype="0" fill="hold" nodeType="afterEffect">
                                  <p:stCondLst>
                                    <p:cond delay="0"/>
                                  </p:stCondLst>
                                  <p:childTnLst>
                                    <p:animEffect transition="out" filter="fade">
                                      <p:cBhvr>
                                        <p:cTn id="112" dur="500" tmFilter="0, 0; .2, .5; .8, .5; 1, 0"/>
                                        <p:tgtEl>
                                          <p:spTgt spid="53"/>
                                        </p:tgtEl>
                                      </p:cBhvr>
                                    </p:animEffect>
                                    <p:animScale>
                                      <p:cBhvr>
                                        <p:cTn id="113" dur="250" autoRev="1" fill="hold"/>
                                        <p:tgtEl>
                                          <p:spTgt spid="53"/>
                                        </p:tgtEl>
                                      </p:cBhvr>
                                      <p:by x="105000" y="105000"/>
                                    </p:animScale>
                                  </p:childTnLst>
                                </p:cTn>
                              </p:par>
                            </p:childTnLst>
                          </p:cTn>
                        </p:par>
                        <p:par>
                          <p:cTn id="114" fill="hold">
                            <p:stCondLst>
                              <p:cond delay="1000"/>
                            </p:stCondLst>
                            <p:childTnLst>
                              <p:par>
                                <p:cTn id="115" presetID="26" presetClass="emph" presetSubtype="0" fill="hold" nodeType="afterEffect">
                                  <p:stCondLst>
                                    <p:cond delay="0"/>
                                  </p:stCondLst>
                                  <p:childTnLst>
                                    <p:animEffect transition="out" filter="fade">
                                      <p:cBhvr>
                                        <p:cTn id="116" dur="500" tmFilter="0, 0; .2, .5; .8, .5; 1, 0"/>
                                        <p:tgtEl>
                                          <p:spTgt spid="54"/>
                                        </p:tgtEl>
                                      </p:cBhvr>
                                    </p:animEffect>
                                    <p:animScale>
                                      <p:cBhvr>
                                        <p:cTn id="117" dur="250" autoRev="1" fill="hold"/>
                                        <p:tgtEl>
                                          <p:spTgt spid="54"/>
                                        </p:tgtEl>
                                      </p:cBhvr>
                                      <p:by x="105000" y="105000"/>
                                    </p:animScale>
                                  </p:childTnLst>
                                </p:cTn>
                              </p:par>
                            </p:childTnLst>
                          </p:cTn>
                        </p:par>
                        <p:par>
                          <p:cTn id="118" fill="hold">
                            <p:stCondLst>
                              <p:cond delay="1500"/>
                            </p:stCondLst>
                            <p:childTnLst>
                              <p:par>
                                <p:cTn id="119" presetID="26" presetClass="emph" presetSubtype="0" fill="hold" nodeType="afterEffect">
                                  <p:stCondLst>
                                    <p:cond delay="0"/>
                                  </p:stCondLst>
                                  <p:childTnLst>
                                    <p:animEffect transition="out" filter="fade">
                                      <p:cBhvr>
                                        <p:cTn id="120" dur="500" tmFilter="0, 0; .2, .5; .8, .5; 1, 0"/>
                                        <p:tgtEl>
                                          <p:spTgt spid="55"/>
                                        </p:tgtEl>
                                      </p:cBhvr>
                                    </p:animEffect>
                                    <p:animScale>
                                      <p:cBhvr>
                                        <p:cTn id="121" dur="250" autoRev="1" fill="hold"/>
                                        <p:tgtEl>
                                          <p:spTgt spid="55"/>
                                        </p:tgtEl>
                                      </p:cBhvr>
                                      <p:by x="105000" y="105000"/>
                                    </p:animScale>
                                  </p:childTnLst>
                                </p:cTn>
                              </p:par>
                            </p:childTnLst>
                          </p:cTn>
                        </p:par>
                        <p:par>
                          <p:cTn id="122" fill="hold">
                            <p:stCondLst>
                              <p:cond delay="2000"/>
                            </p:stCondLst>
                            <p:childTnLst>
                              <p:par>
                                <p:cTn id="123" presetID="26" presetClass="emph" presetSubtype="0" fill="hold" nodeType="afterEffect">
                                  <p:stCondLst>
                                    <p:cond delay="0"/>
                                  </p:stCondLst>
                                  <p:childTnLst>
                                    <p:animEffect transition="out" filter="fade">
                                      <p:cBhvr>
                                        <p:cTn id="124" dur="500" tmFilter="0, 0; .2, .5; .8, .5; 1, 0"/>
                                        <p:tgtEl>
                                          <p:spTgt spid="2058"/>
                                        </p:tgtEl>
                                      </p:cBhvr>
                                    </p:animEffect>
                                    <p:animScale>
                                      <p:cBhvr>
                                        <p:cTn id="125" dur="250" autoRev="1" fill="hold"/>
                                        <p:tgtEl>
                                          <p:spTgt spid="2058"/>
                                        </p:tgtEl>
                                      </p:cBhvr>
                                      <p:by x="105000" y="105000"/>
                                    </p:animScale>
                                  </p:childTnLst>
                                </p:cTn>
                              </p:par>
                            </p:childTnLst>
                          </p:cTn>
                        </p:par>
                        <p:par>
                          <p:cTn id="126" fill="hold">
                            <p:stCondLst>
                              <p:cond delay="2500"/>
                            </p:stCondLst>
                            <p:childTnLst>
                              <p:par>
                                <p:cTn id="127" presetID="26" presetClass="emph" presetSubtype="0" fill="hold" nodeType="afterEffect">
                                  <p:stCondLst>
                                    <p:cond delay="0"/>
                                  </p:stCondLst>
                                  <p:childTnLst>
                                    <p:animEffect transition="out" filter="fade">
                                      <p:cBhvr>
                                        <p:cTn id="128" dur="500" tmFilter="0, 0; .2, .5; .8, .5; 1, 0"/>
                                        <p:tgtEl>
                                          <p:spTgt spid="2060"/>
                                        </p:tgtEl>
                                      </p:cBhvr>
                                    </p:animEffect>
                                    <p:animScale>
                                      <p:cBhvr>
                                        <p:cTn id="129" dur="250" autoRev="1" fill="hold"/>
                                        <p:tgtEl>
                                          <p:spTgt spid="2060"/>
                                        </p:tgtEl>
                                      </p:cBhvr>
                                      <p:by x="105000" y="105000"/>
                                    </p:animScale>
                                  </p:childTnLst>
                                </p:cTn>
                              </p:par>
                            </p:childTnLst>
                          </p:cTn>
                        </p:par>
                        <p:par>
                          <p:cTn id="130" fill="hold">
                            <p:stCondLst>
                              <p:cond delay="3000"/>
                            </p:stCondLst>
                            <p:childTnLst>
                              <p:par>
                                <p:cTn id="131" presetID="26" presetClass="emph" presetSubtype="0" fill="hold" nodeType="afterEffect">
                                  <p:stCondLst>
                                    <p:cond delay="0"/>
                                  </p:stCondLst>
                                  <p:childTnLst>
                                    <p:animEffect transition="out" filter="fade">
                                      <p:cBhvr>
                                        <p:cTn id="132" dur="500" tmFilter="0, 0; .2, .5; .8, .5; 1, 0"/>
                                        <p:tgtEl>
                                          <p:spTgt spid="2062"/>
                                        </p:tgtEl>
                                      </p:cBhvr>
                                    </p:animEffect>
                                    <p:animScale>
                                      <p:cBhvr>
                                        <p:cTn id="133" dur="250" autoRev="1" fill="hold"/>
                                        <p:tgtEl>
                                          <p:spTgt spid="2062"/>
                                        </p:tgtEl>
                                      </p:cBhvr>
                                      <p:by x="105000" y="105000"/>
                                    </p:animScale>
                                  </p:childTnLst>
                                </p:cTn>
                              </p:par>
                            </p:childTnLst>
                          </p:cTn>
                        </p:par>
                        <p:par>
                          <p:cTn id="134" fill="hold">
                            <p:stCondLst>
                              <p:cond delay="3500"/>
                            </p:stCondLst>
                            <p:childTnLst>
                              <p:par>
                                <p:cTn id="135" presetID="26" presetClass="emph" presetSubtype="0" fill="hold" nodeType="afterEffect">
                                  <p:stCondLst>
                                    <p:cond delay="0"/>
                                  </p:stCondLst>
                                  <p:childTnLst>
                                    <p:animEffect transition="out" filter="fade">
                                      <p:cBhvr>
                                        <p:cTn id="136" dur="500" tmFilter="0, 0; .2, .5; .8, .5; 1, 0"/>
                                        <p:tgtEl>
                                          <p:spTgt spid="2064"/>
                                        </p:tgtEl>
                                      </p:cBhvr>
                                    </p:animEffect>
                                    <p:animScale>
                                      <p:cBhvr>
                                        <p:cTn id="137" dur="250" autoRev="1" fill="hold"/>
                                        <p:tgtEl>
                                          <p:spTgt spid="2064"/>
                                        </p:tgtEl>
                                      </p:cBhvr>
                                      <p:by x="105000" y="105000"/>
                                    </p:animScale>
                                  </p:childTnLst>
                                </p:cTn>
                              </p:par>
                            </p:childTnLst>
                          </p:cTn>
                        </p:par>
                        <p:par>
                          <p:cTn id="138" fill="hold">
                            <p:stCondLst>
                              <p:cond delay="4000"/>
                            </p:stCondLst>
                            <p:childTnLst>
                              <p:par>
                                <p:cTn id="139" presetID="26" presetClass="emph" presetSubtype="0" fill="hold" nodeType="afterEffect">
                                  <p:stCondLst>
                                    <p:cond delay="0"/>
                                  </p:stCondLst>
                                  <p:childTnLst>
                                    <p:animEffect transition="out" filter="fade">
                                      <p:cBhvr>
                                        <p:cTn id="140" dur="500" tmFilter="0, 0; .2, .5; .8, .5; 1, 0"/>
                                        <p:tgtEl>
                                          <p:spTgt spid="2066"/>
                                        </p:tgtEl>
                                      </p:cBhvr>
                                    </p:animEffect>
                                    <p:animScale>
                                      <p:cBhvr>
                                        <p:cTn id="141" dur="250" autoRev="1" fill="hold"/>
                                        <p:tgtEl>
                                          <p:spTgt spid="2066"/>
                                        </p:tgtEl>
                                      </p:cBhvr>
                                      <p:by x="105000" y="105000"/>
                                    </p:animScale>
                                  </p:childTnLst>
                                </p:cTn>
                              </p:par>
                            </p:childTnLst>
                          </p:cTn>
                        </p:par>
                        <p:par>
                          <p:cTn id="142" fill="hold">
                            <p:stCondLst>
                              <p:cond delay="4500"/>
                            </p:stCondLst>
                            <p:childTnLst>
                              <p:par>
                                <p:cTn id="143" presetID="26" presetClass="emph" presetSubtype="0" fill="hold" nodeType="afterEffect">
                                  <p:stCondLst>
                                    <p:cond delay="0"/>
                                  </p:stCondLst>
                                  <p:childTnLst>
                                    <p:animEffect transition="out" filter="fade">
                                      <p:cBhvr>
                                        <p:cTn id="144" dur="500" tmFilter="0, 0; .2, .5; .8, .5; 1, 0"/>
                                        <p:tgtEl>
                                          <p:spTgt spid="2068"/>
                                        </p:tgtEl>
                                      </p:cBhvr>
                                    </p:animEffect>
                                    <p:animScale>
                                      <p:cBhvr>
                                        <p:cTn id="145" dur="250" autoRev="1" fill="hold"/>
                                        <p:tgtEl>
                                          <p:spTgt spid="2068"/>
                                        </p:tgtEl>
                                      </p:cBhvr>
                                      <p:by x="105000" y="105000"/>
                                    </p:animScale>
                                  </p:childTnLst>
                                </p:cTn>
                              </p:par>
                            </p:childTnLst>
                          </p:cTn>
                        </p:par>
                        <p:par>
                          <p:cTn id="146" fill="hold">
                            <p:stCondLst>
                              <p:cond delay="5000"/>
                            </p:stCondLst>
                            <p:childTnLst>
                              <p:par>
                                <p:cTn id="147" presetID="10" presetClass="entr" presetSubtype="0" fill="hold" grpId="0" nodeType="afterEffect">
                                  <p:stCondLst>
                                    <p:cond delay="0"/>
                                  </p:stCondLst>
                                  <p:childTnLst>
                                    <p:set>
                                      <p:cBhvr>
                                        <p:cTn id="148" dur="1" fill="hold">
                                          <p:stCondLst>
                                            <p:cond delay="0"/>
                                          </p:stCondLst>
                                        </p:cTn>
                                        <p:tgtEl>
                                          <p:spTgt spid="58"/>
                                        </p:tgtEl>
                                        <p:attrNameLst>
                                          <p:attrName>style.visibility</p:attrName>
                                        </p:attrNameLst>
                                      </p:cBhvr>
                                      <p:to>
                                        <p:strVal val="visible"/>
                                      </p:to>
                                    </p:set>
                                    <p:animEffect transition="in" filter="fade">
                                      <p:cBhvr>
                                        <p:cTn id="149" dur="500"/>
                                        <p:tgtEl>
                                          <p:spTgt spid="58"/>
                                        </p:tgtEl>
                                      </p:cBhvr>
                                    </p:animEffect>
                                  </p:childTnLst>
                                </p:cTn>
                              </p:par>
                            </p:childTnLst>
                          </p:cTn>
                        </p:par>
                        <p:par>
                          <p:cTn id="150" fill="hold">
                            <p:stCondLst>
                              <p:cond delay="5500"/>
                            </p:stCondLst>
                            <p:childTnLst>
                              <p:par>
                                <p:cTn id="151" presetID="21" presetClass="emph" presetSubtype="0" repeatCount="100000" fill="hold" grpId="1" nodeType="afterEffect">
                                  <p:stCondLst>
                                    <p:cond delay="0"/>
                                  </p:stCondLst>
                                  <p:childTnLst>
                                    <p:animClr clrSpc="hsl" dir="cw">
                                      <p:cBhvr override="childStyle">
                                        <p:cTn id="152" dur="500" fill="hold"/>
                                        <p:tgtEl>
                                          <p:spTgt spid="58"/>
                                        </p:tgtEl>
                                        <p:attrNameLst>
                                          <p:attrName>style.color</p:attrName>
                                        </p:attrNameLst>
                                      </p:cBhvr>
                                      <p:by>
                                        <p:hsl h="7200000" s="0" l="0"/>
                                      </p:by>
                                    </p:animClr>
                                    <p:animClr clrSpc="hsl" dir="cw">
                                      <p:cBhvr>
                                        <p:cTn id="153" dur="500" fill="hold"/>
                                        <p:tgtEl>
                                          <p:spTgt spid="58"/>
                                        </p:tgtEl>
                                        <p:attrNameLst>
                                          <p:attrName>fillcolor</p:attrName>
                                        </p:attrNameLst>
                                      </p:cBhvr>
                                      <p:by>
                                        <p:hsl h="7200000" s="0" l="0"/>
                                      </p:by>
                                    </p:animClr>
                                    <p:animClr clrSpc="hsl" dir="cw">
                                      <p:cBhvr>
                                        <p:cTn id="154" dur="500" fill="hold"/>
                                        <p:tgtEl>
                                          <p:spTgt spid="58"/>
                                        </p:tgtEl>
                                        <p:attrNameLst>
                                          <p:attrName>stroke.color</p:attrName>
                                        </p:attrNameLst>
                                      </p:cBhvr>
                                      <p:by>
                                        <p:hsl h="7200000" s="0" l="0"/>
                                      </p:by>
                                    </p:animClr>
                                    <p:set>
                                      <p:cBhvr>
                                        <p:cTn id="155" dur="500" fill="hold"/>
                                        <p:tgtEl>
                                          <p:spTgt spid="58"/>
                                        </p:tgtEl>
                                        <p:attrNameLst>
                                          <p:attrName>fill.type</p:attrName>
                                        </p:attrNameLst>
                                      </p:cBhvr>
                                      <p:to>
                                        <p:strVal val="solid"/>
                                      </p:to>
                                    </p:set>
                                  </p:childTnLst>
                                </p:cTn>
                              </p:par>
                            </p:childTnLst>
                          </p:cTn>
                        </p:par>
                      </p:childTnLst>
                    </p:cTn>
                  </p:par>
                  <p:par>
                    <p:cTn id="156" fill="hold">
                      <p:stCondLst>
                        <p:cond delay="indefinite"/>
                      </p:stCondLst>
                      <p:childTnLst>
                        <p:par>
                          <p:cTn id="157" fill="hold">
                            <p:stCondLst>
                              <p:cond delay="0"/>
                            </p:stCondLst>
                            <p:childTnLst>
                              <p:par>
                                <p:cTn id="158" presetID="26" presetClass="emph" presetSubtype="0" fill="hold" nodeType="clickEffect">
                                  <p:stCondLst>
                                    <p:cond delay="0"/>
                                  </p:stCondLst>
                                  <p:childTnLst>
                                    <p:animEffect transition="out" filter="fade">
                                      <p:cBhvr>
                                        <p:cTn id="159" dur="500" tmFilter="0, 0; .2, .5; .8, .5; 1, 0"/>
                                        <p:tgtEl>
                                          <p:spTgt spid="52"/>
                                        </p:tgtEl>
                                      </p:cBhvr>
                                    </p:animEffect>
                                    <p:animScale>
                                      <p:cBhvr>
                                        <p:cTn id="160" dur="250" autoRev="1" fill="hold"/>
                                        <p:tgtEl>
                                          <p:spTgt spid="52"/>
                                        </p:tgtEl>
                                      </p:cBhvr>
                                      <p:by x="105000" y="105000"/>
                                    </p:animScale>
                                  </p:childTnLst>
                                </p:cTn>
                              </p:par>
                            </p:childTnLst>
                          </p:cTn>
                        </p:par>
                        <p:par>
                          <p:cTn id="161" fill="hold">
                            <p:stCondLst>
                              <p:cond delay="500"/>
                            </p:stCondLst>
                            <p:childTnLst>
                              <p:par>
                                <p:cTn id="162" presetID="26" presetClass="emph" presetSubtype="0" fill="hold" nodeType="afterEffect">
                                  <p:stCondLst>
                                    <p:cond delay="0"/>
                                  </p:stCondLst>
                                  <p:childTnLst>
                                    <p:animEffect transition="out" filter="fade">
                                      <p:cBhvr>
                                        <p:cTn id="163" dur="500" tmFilter="0, 0; .2, .5; .8, .5; 1, 0"/>
                                        <p:tgtEl>
                                          <p:spTgt spid="53"/>
                                        </p:tgtEl>
                                      </p:cBhvr>
                                    </p:animEffect>
                                    <p:animScale>
                                      <p:cBhvr>
                                        <p:cTn id="164" dur="250" autoRev="1" fill="hold"/>
                                        <p:tgtEl>
                                          <p:spTgt spid="53"/>
                                        </p:tgtEl>
                                      </p:cBhvr>
                                      <p:by x="105000" y="105000"/>
                                    </p:animScale>
                                  </p:childTnLst>
                                </p:cTn>
                              </p:par>
                            </p:childTnLst>
                          </p:cTn>
                        </p:par>
                        <p:par>
                          <p:cTn id="165" fill="hold">
                            <p:stCondLst>
                              <p:cond delay="1000"/>
                            </p:stCondLst>
                            <p:childTnLst>
                              <p:par>
                                <p:cTn id="166" presetID="26" presetClass="emph" presetSubtype="0" fill="hold" nodeType="afterEffect">
                                  <p:stCondLst>
                                    <p:cond delay="0"/>
                                  </p:stCondLst>
                                  <p:childTnLst>
                                    <p:animEffect transition="out" filter="fade">
                                      <p:cBhvr>
                                        <p:cTn id="167" dur="500" tmFilter="0, 0; .2, .5; .8, .5; 1, 0"/>
                                        <p:tgtEl>
                                          <p:spTgt spid="54"/>
                                        </p:tgtEl>
                                      </p:cBhvr>
                                    </p:animEffect>
                                    <p:animScale>
                                      <p:cBhvr>
                                        <p:cTn id="168" dur="250" autoRev="1" fill="hold"/>
                                        <p:tgtEl>
                                          <p:spTgt spid="54"/>
                                        </p:tgtEl>
                                      </p:cBhvr>
                                      <p:by x="105000" y="105000"/>
                                    </p:animScale>
                                  </p:childTnLst>
                                </p:cTn>
                              </p:par>
                            </p:childTnLst>
                          </p:cTn>
                        </p:par>
                        <p:par>
                          <p:cTn id="169" fill="hold">
                            <p:stCondLst>
                              <p:cond delay="1500"/>
                            </p:stCondLst>
                            <p:childTnLst>
                              <p:par>
                                <p:cTn id="170" presetID="26" presetClass="emph" presetSubtype="0" fill="hold" nodeType="afterEffect">
                                  <p:stCondLst>
                                    <p:cond delay="0"/>
                                  </p:stCondLst>
                                  <p:childTnLst>
                                    <p:animEffect transition="out" filter="fade">
                                      <p:cBhvr>
                                        <p:cTn id="171" dur="500" tmFilter="0, 0; .2, .5; .8, .5; 1, 0"/>
                                        <p:tgtEl>
                                          <p:spTgt spid="55"/>
                                        </p:tgtEl>
                                      </p:cBhvr>
                                    </p:animEffect>
                                    <p:animScale>
                                      <p:cBhvr>
                                        <p:cTn id="172" dur="250" autoRev="1" fill="hold"/>
                                        <p:tgtEl>
                                          <p:spTgt spid="55"/>
                                        </p:tgtEl>
                                      </p:cBhvr>
                                      <p:by x="105000" y="105000"/>
                                    </p:animScale>
                                  </p:childTnLst>
                                </p:cTn>
                              </p:par>
                            </p:childTnLst>
                          </p:cTn>
                        </p:par>
                        <p:par>
                          <p:cTn id="173" fill="hold">
                            <p:stCondLst>
                              <p:cond delay="2000"/>
                            </p:stCondLst>
                            <p:childTnLst>
                              <p:par>
                                <p:cTn id="174" presetID="26" presetClass="emph" presetSubtype="0" fill="hold" nodeType="afterEffect">
                                  <p:stCondLst>
                                    <p:cond delay="0"/>
                                  </p:stCondLst>
                                  <p:childTnLst>
                                    <p:animEffect transition="out" filter="fade">
                                      <p:cBhvr>
                                        <p:cTn id="175" dur="500" tmFilter="0, 0; .2, .5; .8, .5; 1, 0"/>
                                        <p:tgtEl>
                                          <p:spTgt spid="2058"/>
                                        </p:tgtEl>
                                      </p:cBhvr>
                                    </p:animEffect>
                                    <p:animScale>
                                      <p:cBhvr>
                                        <p:cTn id="176" dur="250" autoRev="1" fill="hold"/>
                                        <p:tgtEl>
                                          <p:spTgt spid="2058"/>
                                        </p:tgtEl>
                                      </p:cBhvr>
                                      <p:by x="105000" y="105000"/>
                                    </p:animScale>
                                  </p:childTnLst>
                                </p:cTn>
                              </p:par>
                            </p:childTnLst>
                          </p:cTn>
                        </p:par>
                        <p:par>
                          <p:cTn id="177" fill="hold">
                            <p:stCondLst>
                              <p:cond delay="2500"/>
                            </p:stCondLst>
                            <p:childTnLst>
                              <p:par>
                                <p:cTn id="178" presetID="26" presetClass="emph" presetSubtype="0" fill="hold" nodeType="afterEffect">
                                  <p:stCondLst>
                                    <p:cond delay="0"/>
                                  </p:stCondLst>
                                  <p:childTnLst>
                                    <p:animEffect transition="out" filter="fade">
                                      <p:cBhvr>
                                        <p:cTn id="179" dur="500" tmFilter="0, 0; .2, .5; .8, .5; 1, 0"/>
                                        <p:tgtEl>
                                          <p:spTgt spid="2060"/>
                                        </p:tgtEl>
                                      </p:cBhvr>
                                    </p:animEffect>
                                    <p:animScale>
                                      <p:cBhvr>
                                        <p:cTn id="180" dur="250" autoRev="1" fill="hold"/>
                                        <p:tgtEl>
                                          <p:spTgt spid="2060"/>
                                        </p:tgtEl>
                                      </p:cBhvr>
                                      <p:by x="105000" y="105000"/>
                                    </p:animScale>
                                  </p:childTnLst>
                                </p:cTn>
                              </p:par>
                            </p:childTnLst>
                          </p:cTn>
                        </p:par>
                        <p:par>
                          <p:cTn id="181" fill="hold">
                            <p:stCondLst>
                              <p:cond delay="3000"/>
                            </p:stCondLst>
                            <p:childTnLst>
                              <p:par>
                                <p:cTn id="182" presetID="26" presetClass="emph" presetSubtype="0" fill="hold" nodeType="afterEffect">
                                  <p:stCondLst>
                                    <p:cond delay="0"/>
                                  </p:stCondLst>
                                  <p:childTnLst>
                                    <p:animEffect transition="out" filter="fade">
                                      <p:cBhvr>
                                        <p:cTn id="183" dur="500" tmFilter="0, 0; .2, .5; .8, .5; 1, 0"/>
                                        <p:tgtEl>
                                          <p:spTgt spid="2062"/>
                                        </p:tgtEl>
                                      </p:cBhvr>
                                    </p:animEffect>
                                    <p:animScale>
                                      <p:cBhvr>
                                        <p:cTn id="184" dur="250" autoRev="1" fill="hold"/>
                                        <p:tgtEl>
                                          <p:spTgt spid="2062"/>
                                        </p:tgtEl>
                                      </p:cBhvr>
                                      <p:by x="105000" y="105000"/>
                                    </p:animScale>
                                  </p:childTnLst>
                                </p:cTn>
                              </p:par>
                            </p:childTnLst>
                          </p:cTn>
                        </p:par>
                        <p:par>
                          <p:cTn id="185" fill="hold">
                            <p:stCondLst>
                              <p:cond delay="3500"/>
                            </p:stCondLst>
                            <p:childTnLst>
                              <p:par>
                                <p:cTn id="186" presetID="26" presetClass="emph" presetSubtype="0" fill="hold" nodeType="afterEffect">
                                  <p:stCondLst>
                                    <p:cond delay="0"/>
                                  </p:stCondLst>
                                  <p:childTnLst>
                                    <p:animEffect transition="out" filter="fade">
                                      <p:cBhvr>
                                        <p:cTn id="187" dur="500" tmFilter="0, 0; .2, .5; .8, .5; 1, 0"/>
                                        <p:tgtEl>
                                          <p:spTgt spid="2064"/>
                                        </p:tgtEl>
                                      </p:cBhvr>
                                    </p:animEffect>
                                    <p:animScale>
                                      <p:cBhvr>
                                        <p:cTn id="188" dur="250" autoRev="1" fill="hold"/>
                                        <p:tgtEl>
                                          <p:spTgt spid="2064"/>
                                        </p:tgtEl>
                                      </p:cBhvr>
                                      <p:by x="105000" y="105000"/>
                                    </p:animScale>
                                  </p:childTnLst>
                                </p:cTn>
                              </p:par>
                            </p:childTnLst>
                          </p:cTn>
                        </p:par>
                        <p:par>
                          <p:cTn id="189" fill="hold">
                            <p:stCondLst>
                              <p:cond delay="4000"/>
                            </p:stCondLst>
                            <p:childTnLst>
                              <p:par>
                                <p:cTn id="190" presetID="26" presetClass="emph" presetSubtype="0" fill="hold" nodeType="afterEffect">
                                  <p:stCondLst>
                                    <p:cond delay="0"/>
                                  </p:stCondLst>
                                  <p:childTnLst>
                                    <p:animEffect transition="out" filter="fade">
                                      <p:cBhvr>
                                        <p:cTn id="191" dur="500" tmFilter="0, 0; .2, .5; .8, .5; 1, 0"/>
                                        <p:tgtEl>
                                          <p:spTgt spid="2066"/>
                                        </p:tgtEl>
                                      </p:cBhvr>
                                    </p:animEffect>
                                    <p:animScale>
                                      <p:cBhvr>
                                        <p:cTn id="192" dur="250" autoRev="1" fill="hold"/>
                                        <p:tgtEl>
                                          <p:spTgt spid="2066"/>
                                        </p:tgtEl>
                                      </p:cBhvr>
                                      <p:by x="105000" y="105000"/>
                                    </p:animScale>
                                  </p:childTnLst>
                                </p:cTn>
                              </p:par>
                            </p:childTnLst>
                          </p:cTn>
                        </p:par>
                        <p:par>
                          <p:cTn id="193" fill="hold">
                            <p:stCondLst>
                              <p:cond delay="4500"/>
                            </p:stCondLst>
                            <p:childTnLst>
                              <p:par>
                                <p:cTn id="194" presetID="26" presetClass="emph" presetSubtype="0" fill="hold" nodeType="afterEffect">
                                  <p:stCondLst>
                                    <p:cond delay="0"/>
                                  </p:stCondLst>
                                  <p:childTnLst>
                                    <p:animEffect transition="out" filter="fade">
                                      <p:cBhvr>
                                        <p:cTn id="195" dur="500" tmFilter="0, 0; .2, .5; .8, .5; 1, 0"/>
                                        <p:tgtEl>
                                          <p:spTgt spid="2068"/>
                                        </p:tgtEl>
                                      </p:cBhvr>
                                    </p:animEffect>
                                    <p:animScale>
                                      <p:cBhvr>
                                        <p:cTn id="196" dur="250" autoRev="1" fill="hold"/>
                                        <p:tgtEl>
                                          <p:spTgt spid="2068"/>
                                        </p:tgtEl>
                                      </p:cBhvr>
                                      <p:by x="105000" y="105000"/>
                                    </p:animScale>
                                  </p:childTnLst>
                                </p:cTn>
                              </p:par>
                            </p:childTnLst>
                          </p:cTn>
                        </p:par>
                        <p:par>
                          <p:cTn id="197" fill="hold">
                            <p:stCondLst>
                              <p:cond delay="5000"/>
                            </p:stCondLst>
                            <p:childTnLst>
                              <p:par>
                                <p:cTn id="198" presetID="10" presetClass="entr" presetSubtype="0" fill="hold" grpId="0" nodeType="afterEffect">
                                  <p:stCondLst>
                                    <p:cond delay="0"/>
                                  </p:stCondLst>
                                  <p:childTnLst>
                                    <p:set>
                                      <p:cBhvr>
                                        <p:cTn id="199" dur="1" fill="hold">
                                          <p:stCondLst>
                                            <p:cond delay="0"/>
                                          </p:stCondLst>
                                        </p:cTn>
                                        <p:tgtEl>
                                          <p:spTgt spid="60"/>
                                        </p:tgtEl>
                                        <p:attrNameLst>
                                          <p:attrName>style.visibility</p:attrName>
                                        </p:attrNameLst>
                                      </p:cBhvr>
                                      <p:to>
                                        <p:strVal val="visible"/>
                                      </p:to>
                                    </p:set>
                                    <p:animEffect transition="in" filter="fade">
                                      <p:cBhvr>
                                        <p:cTn id="200" dur="500"/>
                                        <p:tgtEl>
                                          <p:spTgt spid="60"/>
                                        </p:tgtEl>
                                      </p:cBhvr>
                                    </p:animEffect>
                                  </p:childTnLst>
                                </p:cTn>
                              </p:par>
                            </p:childTnLst>
                          </p:cTn>
                        </p:par>
                        <p:par>
                          <p:cTn id="201" fill="hold">
                            <p:stCondLst>
                              <p:cond delay="5500"/>
                            </p:stCondLst>
                            <p:childTnLst>
                              <p:par>
                                <p:cTn id="202" presetID="24" presetClass="emph" presetSubtype="0" repeatCount="100000" fill="hold" grpId="1" nodeType="afterEffect">
                                  <p:stCondLst>
                                    <p:cond delay="0"/>
                                  </p:stCondLst>
                                  <p:childTnLst>
                                    <p:animClr clrSpc="hsl" dir="cw">
                                      <p:cBhvr override="childStyle">
                                        <p:cTn id="203" dur="500" fill="hold"/>
                                        <p:tgtEl>
                                          <p:spTgt spid="60"/>
                                        </p:tgtEl>
                                        <p:attrNameLst>
                                          <p:attrName>style.color</p:attrName>
                                        </p:attrNameLst>
                                      </p:cBhvr>
                                      <p:by>
                                        <p:hsl h="0" s="-12549" l="-25098"/>
                                      </p:by>
                                    </p:animClr>
                                    <p:animClr clrSpc="hsl" dir="cw">
                                      <p:cBhvr>
                                        <p:cTn id="204" dur="500" fill="hold"/>
                                        <p:tgtEl>
                                          <p:spTgt spid="60"/>
                                        </p:tgtEl>
                                        <p:attrNameLst>
                                          <p:attrName>fillcolor</p:attrName>
                                        </p:attrNameLst>
                                      </p:cBhvr>
                                      <p:by>
                                        <p:hsl h="0" s="-12549" l="-25098"/>
                                      </p:by>
                                    </p:animClr>
                                    <p:animClr clrSpc="hsl" dir="cw">
                                      <p:cBhvr>
                                        <p:cTn id="205" dur="500" fill="hold"/>
                                        <p:tgtEl>
                                          <p:spTgt spid="60"/>
                                        </p:tgtEl>
                                        <p:attrNameLst>
                                          <p:attrName>stroke.color</p:attrName>
                                        </p:attrNameLst>
                                      </p:cBhvr>
                                      <p:by>
                                        <p:hsl h="0" s="-12549" l="-25098"/>
                                      </p:by>
                                    </p:animClr>
                                    <p:set>
                                      <p:cBhvr>
                                        <p:cTn id="206" dur="500" fill="hold"/>
                                        <p:tgtEl>
                                          <p:spTgt spid="6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7" grpId="0" animBg="1"/>
      <p:bldP spid="57" grpId="1" animBg="1"/>
      <p:bldP spid="58" grpId="0" animBg="1"/>
      <p:bldP spid="58" grpId="1" animBg="1"/>
      <p:bldP spid="60" grpId="0" animBg="1"/>
      <p:bldP spid="60"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10103</TotalTime>
  <Words>698</Words>
  <Application>Microsoft Office PowerPoint</Application>
  <PresentationFormat>Custom</PresentationFormat>
  <Paragraphs>56</Paragraphs>
  <Slides>10</Slides>
  <Notes>1</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T H</cp:lastModifiedBy>
  <cp:revision>1141</cp:revision>
  <dcterms:created xsi:type="dcterms:W3CDTF">2008-09-09T22:52:10Z</dcterms:created>
  <dcterms:modified xsi:type="dcterms:W3CDTF">2022-08-26T21:11:02Z</dcterms:modified>
</cp:coreProperties>
</file>