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27" r:id="rId2"/>
    <p:sldId id="472" r:id="rId3"/>
    <p:sldId id="432" r:id="rId4"/>
    <p:sldId id="460" r:id="rId5"/>
    <p:sldId id="462" r:id="rId6"/>
    <p:sldId id="463" r:id="rId7"/>
    <p:sldId id="464" r:id="rId8"/>
    <p:sldId id="465" r:id="rId9"/>
    <p:sldId id="468" r:id="rId10"/>
    <p:sldId id="466" r:id="rId11"/>
    <p:sldId id="467" r:id="rId12"/>
    <p:sldId id="469" r:id="rId13"/>
    <p:sldId id="470" r:id="rId14"/>
    <p:sldId id="471" r:id="rId15"/>
    <p:sldId id="473" r:id="rId16"/>
    <p:sldId id="431" r:id="rId17"/>
  </p:sldIdLst>
  <p:sldSz cx="16276638" cy="9144000"/>
  <p:notesSz cx="6858000" cy="9144000"/>
  <p:custDataLst>
    <p:tags r:id="rId19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5672716-174A-4D07-8C17-E8F480E7AC2B}" v="49" dt="2022-08-26T22:22:12.17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B5672716-174A-4D07-8C17-E8F480E7AC2B}"/>
    <pc:docChg chg="undo custSel addSld modSld sldOrd">
      <pc:chgData name="T H" userId="270efafb50020bd6" providerId="LiveId" clId="{B5672716-174A-4D07-8C17-E8F480E7AC2B}" dt="2022-08-26T22:22:12.174" v="112" actId="478"/>
      <pc:docMkLst>
        <pc:docMk/>
      </pc:docMkLst>
      <pc:sldChg chg="modSp mod modAnim">
        <pc:chgData name="T H" userId="270efafb50020bd6" providerId="LiveId" clId="{B5672716-174A-4D07-8C17-E8F480E7AC2B}" dt="2022-08-26T22:05:19.695" v="12" actId="2711"/>
        <pc:sldMkLst>
          <pc:docMk/>
          <pc:sldMk cId="2432748071" sldId="432"/>
        </pc:sldMkLst>
        <pc:spChg chg="mod">
          <ac:chgData name="T H" userId="270efafb50020bd6" providerId="LiveId" clId="{B5672716-174A-4D07-8C17-E8F480E7AC2B}" dt="2022-08-26T22:04:01.610" v="3" actId="255"/>
          <ac:spMkLst>
            <pc:docMk/>
            <pc:sldMk cId="2432748071" sldId="432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04:01.610" v="3" actId="255"/>
          <ac:spMkLst>
            <pc:docMk/>
            <pc:sldMk cId="2432748071" sldId="432"/>
            <ac:spMk id="10" creationId="{00000000-0000-0000-0000-000000000000}"/>
          </ac:spMkLst>
        </pc:spChg>
        <pc:spChg chg="mod">
          <ac:chgData name="T H" userId="270efafb50020bd6" providerId="LiveId" clId="{B5672716-174A-4D07-8C17-E8F480E7AC2B}" dt="2022-08-26T22:03:53.018" v="2" actId="255"/>
          <ac:spMkLst>
            <pc:docMk/>
            <pc:sldMk cId="2432748071" sldId="432"/>
            <ac:spMk id="15" creationId="{00000000-0000-0000-0000-000000000000}"/>
          </ac:spMkLst>
        </pc:spChg>
        <pc:spChg chg="mod">
          <ac:chgData name="T H" userId="270efafb50020bd6" providerId="LiveId" clId="{B5672716-174A-4D07-8C17-E8F480E7AC2B}" dt="2022-08-26T22:05:19.695" v="12" actId="2711"/>
          <ac:spMkLst>
            <pc:docMk/>
            <pc:sldMk cId="2432748071" sldId="432"/>
            <ac:spMk id="30" creationId="{00000000-0000-0000-0000-000000000000}"/>
          </ac:spMkLst>
        </pc:spChg>
      </pc:sldChg>
      <pc:sldChg chg="modSp mod modAnim">
        <pc:chgData name="T H" userId="270efafb50020bd6" providerId="LiveId" clId="{B5672716-174A-4D07-8C17-E8F480E7AC2B}" dt="2022-08-26T22:07:18.873" v="27"/>
        <pc:sldMkLst>
          <pc:docMk/>
          <pc:sldMk cId="3717413712" sldId="460"/>
        </pc:sldMkLst>
        <pc:spChg chg="mod">
          <ac:chgData name="T H" userId="270efafb50020bd6" providerId="LiveId" clId="{B5672716-174A-4D07-8C17-E8F480E7AC2B}" dt="2022-08-26T22:06:02.991" v="19" actId="255"/>
          <ac:spMkLst>
            <pc:docMk/>
            <pc:sldMk cId="3717413712" sldId="460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06:02.991" v="19" actId="255"/>
          <ac:spMkLst>
            <pc:docMk/>
            <pc:sldMk cId="3717413712" sldId="460"/>
            <ac:spMk id="13" creationId="{00000000-0000-0000-0000-000000000000}"/>
          </ac:spMkLst>
        </pc:spChg>
        <pc:spChg chg="mod">
          <ac:chgData name="T H" userId="270efafb50020bd6" providerId="LiveId" clId="{B5672716-174A-4D07-8C17-E8F480E7AC2B}" dt="2022-08-26T22:06:02.991" v="19" actId="255"/>
          <ac:spMkLst>
            <pc:docMk/>
            <pc:sldMk cId="3717413712" sldId="460"/>
            <ac:spMk id="14" creationId="{00000000-0000-0000-0000-000000000000}"/>
          </ac:spMkLst>
        </pc:spChg>
        <pc:picChg chg="mod">
          <ac:chgData name="T H" userId="270efafb50020bd6" providerId="LiveId" clId="{B5672716-174A-4D07-8C17-E8F480E7AC2B}" dt="2022-08-26T22:06:38.569" v="21" actId="1076"/>
          <ac:picMkLst>
            <pc:docMk/>
            <pc:sldMk cId="3717413712" sldId="460"/>
            <ac:picMk id="2" creationId="{00000000-0000-0000-0000-000000000000}"/>
          </ac:picMkLst>
        </pc:picChg>
      </pc:sldChg>
      <pc:sldChg chg="modSp mod">
        <pc:chgData name="T H" userId="270efafb50020bd6" providerId="LiveId" clId="{B5672716-174A-4D07-8C17-E8F480E7AC2B}" dt="2022-08-26T22:08:03.421" v="31" actId="1036"/>
        <pc:sldMkLst>
          <pc:docMk/>
          <pc:sldMk cId="101776370" sldId="462"/>
        </pc:sldMkLst>
        <pc:spChg chg="mod">
          <ac:chgData name="T H" userId="270efafb50020bd6" providerId="LiveId" clId="{B5672716-174A-4D07-8C17-E8F480E7AC2B}" dt="2022-08-26T22:08:03.421" v="31" actId="1036"/>
          <ac:spMkLst>
            <pc:docMk/>
            <pc:sldMk cId="101776370" sldId="462"/>
            <ac:spMk id="2" creationId="{00000000-0000-0000-0000-000000000000}"/>
          </ac:spMkLst>
        </pc:spChg>
        <pc:spChg chg="mod">
          <ac:chgData name="T H" userId="270efafb50020bd6" providerId="LiveId" clId="{B5672716-174A-4D07-8C17-E8F480E7AC2B}" dt="2022-08-26T22:08:03.421" v="31" actId="1036"/>
          <ac:spMkLst>
            <pc:docMk/>
            <pc:sldMk cId="101776370" sldId="462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08:03.421" v="31" actId="1036"/>
          <ac:spMkLst>
            <pc:docMk/>
            <pc:sldMk cId="101776370" sldId="462"/>
            <ac:spMk id="11" creationId="{00000000-0000-0000-0000-000000000000}"/>
          </ac:spMkLst>
        </pc:spChg>
        <pc:picChg chg="mod">
          <ac:chgData name="T H" userId="270efafb50020bd6" providerId="LiveId" clId="{B5672716-174A-4D07-8C17-E8F480E7AC2B}" dt="2022-08-26T22:08:03.421" v="31" actId="1036"/>
          <ac:picMkLst>
            <pc:docMk/>
            <pc:sldMk cId="101776370" sldId="462"/>
            <ac:picMk id="12" creationId="{00000000-0000-0000-0000-000000000000}"/>
          </ac:picMkLst>
        </pc:picChg>
        <pc:picChg chg="mod">
          <ac:chgData name="T H" userId="270efafb50020bd6" providerId="LiveId" clId="{B5672716-174A-4D07-8C17-E8F480E7AC2B}" dt="2022-08-26T22:08:03.421" v="31" actId="1036"/>
          <ac:picMkLst>
            <pc:docMk/>
            <pc:sldMk cId="101776370" sldId="462"/>
            <ac:picMk id="13" creationId="{00000000-0000-0000-0000-000000000000}"/>
          </ac:picMkLst>
        </pc:picChg>
      </pc:sldChg>
      <pc:sldChg chg="modSp mod modAnim">
        <pc:chgData name="T H" userId="270efafb50020bd6" providerId="LiveId" clId="{B5672716-174A-4D07-8C17-E8F480E7AC2B}" dt="2022-08-26T22:09:39.634" v="44" actId="1076"/>
        <pc:sldMkLst>
          <pc:docMk/>
          <pc:sldMk cId="2203895930" sldId="463"/>
        </pc:sldMkLst>
        <pc:spChg chg="mod">
          <ac:chgData name="T H" userId="270efafb50020bd6" providerId="LiveId" clId="{B5672716-174A-4D07-8C17-E8F480E7AC2B}" dt="2022-08-26T22:09:39.634" v="44" actId="1076"/>
          <ac:spMkLst>
            <pc:docMk/>
            <pc:sldMk cId="2203895930" sldId="463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08:52.011" v="40" actId="2711"/>
          <ac:spMkLst>
            <pc:docMk/>
            <pc:sldMk cId="2203895930" sldId="463"/>
            <ac:spMk id="12" creationId="{00000000-0000-0000-0000-000000000000}"/>
          </ac:spMkLst>
        </pc:spChg>
        <pc:picChg chg="mod">
          <ac:chgData name="T H" userId="270efafb50020bd6" providerId="LiveId" clId="{B5672716-174A-4D07-8C17-E8F480E7AC2B}" dt="2022-08-26T22:08:40.283" v="37" actId="14100"/>
          <ac:picMkLst>
            <pc:docMk/>
            <pc:sldMk cId="2203895930" sldId="463"/>
            <ac:picMk id="11" creationId="{00000000-0000-0000-0000-000000000000}"/>
          </ac:picMkLst>
        </pc:picChg>
      </pc:sldChg>
      <pc:sldChg chg="modSp mod modAnim">
        <pc:chgData name="T H" userId="270efafb50020bd6" providerId="LiveId" clId="{B5672716-174A-4D07-8C17-E8F480E7AC2B}" dt="2022-08-26T22:12:28.274" v="56"/>
        <pc:sldMkLst>
          <pc:docMk/>
          <pc:sldMk cId="2247937045" sldId="464"/>
        </pc:sldMkLst>
        <pc:spChg chg="mod">
          <ac:chgData name="T H" userId="270efafb50020bd6" providerId="LiveId" clId="{B5672716-174A-4D07-8C17-E8F480E7AC2B}" dt="2022-08-26T22:10:19.829" v="46" actId="255"/>
          <ac:spMkLst>
            <pc:docMk/>
            <pc:sldMk cId="2247937045" sldId="464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10:49.463" v="50" actId="14100"/>
          <ac:spMkLst>
            <pc:docMk/>
            <pc:sldMk cId="2247937045" sldId="464"/>
            <ac:spMk id="13" creationId="{00000000-0000-0000-0000-000000000000}"/>
          </ac:spMkLst>
        </pc:spChg>
        <pc:spChg chg="mod">
          <ac:chgData name="T H" userId="270efafb50020bd6" providerId="LiveId" clId="{B5672716-174A-4D07-8C17-E8F480E7AC2B}" dt="2022-08-26T22:10:36.879" v="47" actId="14100"/>
          <ac:spMkLst>
            <pc:docMk/>
            <pc:sldMk cId="2247937045" sldId="464"/>
            <ac:spMk id="14" creationId="{00000000-0000-0000-0000-000000000000}"/>
          </ac:spMkLst>
        </pc:spChg>
        <pc:spChg chg="mod">
          <ac:chgData name="T H" userId="270efafb50020bd6" providerId="LiveId" clId="{B5672716-174A-4D07-8C17-E8F480E7AC2B}" dt="2022-08-26T22:10:40.051" v="48" actId="14100"/>
          <ac:spMkLst>
            <pc:docMk/>
            <pc:sldMk cId="2247937045" sldId="464"/>
            <ac:spMk id="16" creationId="{00000000-0000-0000-0000-000000000000}"/>
          </ac:spMkLst>
        </pc:spChg>
        <pc:spChg chg="mod">
          <ac:chgData name="T H" userId="270efafb50020bd6" providerId="LiveId" clId="{B5672716-174A-4D07-8C17-E8F480E7AC2B}" dt="2022-08-26T22:10:56.016" v="51" actId="1076"/>
          <ac:spMkLst>
            <pc:docMk/>
            <pc:sldMk cId="2247937045" sldId="464"/>
            <ac:spMk id="17" creationId="{00000000-0000-0000-0000-000000000000}"/>
          </ac:spMkLst>
        </pc:spChg>
        <pc:spChg chg="mod">
          <ac:chgData name="T H" userId="270efafb50020bd6" providerId="LiveId" clId="{B5672716-174A-4D07-8C17-E8F480E7AC2B}" dt="2022-08-26T22:10:19.829" v="46" actId="255"/>
          <ac:spMkLst>
            <pc:docMk/>
            <pc:sldMk cId="2247937045" sldId="464"/>
            <ac:spMk id="18" creationId="{00000000-0000-0000-0000-000000000000}"/>
          </ac:spMkLst>
        </pc:spChg>
      </pc:sldChg>
      <pc:sldChg chg="modSp mod modAnim">
        <pc:chgData name="T H" userId="270efafb50020bd6" providerId="LiveId" clId="{B5672716-174A-4D07-8C17-E8F480E7AC2B}" dt="2022-08-26T22:13:21.821" v="62"/>
        <pc:sldMkLst>
          <pc:docMk/>
          <pc:sldMk cId="69177158" sldId="465"/>
        </pc:sldMkLst>
        <pc:spChg chg="mod">
          <ac:chgData name="T H" userId="270efafb50020bd6" providerId="LiveId" clId="{B5672716-174A-4D07-8C17-E8F480E7AC2B}" dt="2022-08-26T22:13:00.446" v="59" actId="14100"/>
          <ac:spMkLst>
            <pc:docMk/>
            <pc:sldMk cId="69177158" sldId="465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12:51.815" v="57" actId="2711"/>
          <ac:spMkLst>
            <pc:docMk/>
            <pc:sldMk cId="69177158" sldId="465"/>
            <ac:spMk id="13" creationId="{00000000-0000-0000-0000-000000000000}"/>
          </ac:spMkLst>
        </pc:spChg>
      </pc:sldChg>
      <pc:sldChg chg="modSp mod">
        <pc:chgData name="T H" userId="270efafb50020bd6" providerId="LiveId" clId="{B5672716-174A-4D07-8C17-E8F480E7AC2B}" dt="2022-08-26T22:15:17.311" v="69" actId="2711"/>
        <pc:sldMkLst>
          <pc:docMk/>
          <pc:sldMk cId="3356035469" sldId="466"/>
        </pc:sldMkLst>
        <pc:spChg chg="mod">
          <ac:chgData name="T H" userId="270efafb50020bd6" providerId="LiveId" clId="{B5672716-174A-4D07-8C17-E8F480E7AC2B}" dt="2022-08-26T22:15:17.311" v="69" actId="2711"/>
          <ac:spMkLst>
            <pc:docMk/>
            <pc:sldMk cId="3356035469" sldId="466"/>
            <ac:spMk id="3" creationId="{00000000-0000-0000-0000-000000000000}"/>
          </ac:spMkLst>
        </pc:spChg>
        <pc:spChg chg="mod">
          <ac:chgData name="T H" userId="270efafb50020bd6" providerId="LiveId" clId="{B5672716-174A-4D07-8C17-E8F480E7AC2B}" dt="2022-08-26T22:15:17.311" v="69" actId="2711"/>
          <ac:spMkLst>
            <pc:docMk/>
            <pc:sldMk cId="3356035469" sldId="466"/>
            <ac:spMk id="4" creationId="{00000000-0000-0000-0000-000000000000}"/>
          </ac:spMkLst>
        </pc:spChg>
      </pc:sldChg>
      <pc:sldChg chg="modSp mod">
        <pc:chgData name="T H" userId="270efafb50020bd6" providerId="LiveId" clId="{B5672716-174A-4D07-8C17-E8F480E7AC2B}" dt="2022-08-26T22:16:55.694" v="78" actId="1035"/>
        <pc:sldMkLst>
          <pc:docMk/>
          <pc:sldMk cId="2632840588" sldId="467"/>
        </pc:sldMkLst>
        <pc:spChg chg="mod">
          <ac:chgData name="T H" userId="270efafb50020bd6" providerId="LiveId" clId="{B5672716-174A-4D07-8C17-E8F480E7AC2B}" dt="2022-08-26T22:16:55.694" v="78" actId="1035"/>
          <ac:spMkLst>
            <pc:docMk/>
            <pc:sldMk cId="2632840588" sldId="467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16:55.694" v="78" actId="1035"/>
          <ac:spMkLst>
            <pc:docMk/>
            <pc:sldMk cId="2632840588" sldId="467"/>
            <ac:spMk id="11" creationId="{00000000-0000-0000-0000-000000000000}"/>
          </ac:spMkLst>
        </pc:spChg>
      </pc:sldChg>
      <pc:sldChg chg="modSp mod">
        <pc:chgData name="T H" userId="270efafb50020bd6" providerId="LiveId" clId="{B5672716-174A-4D07-8C17-E8F480E7AC2B}" dt="2022-08-26T22:14:56.469" v="68" actId="1076"/>
        <pc:sldMkLst>
          <pc:docMk/>
          <pc:sldMk cId="4250105313" sldId="468"/>
        </pc:sldMkLst>
        <pc:spChg chg="mod">
          <ac:chgData name="T H" userId="270efafb50020bd6" providerId="LiveId" clId="{B5672716-174A-4D07-8C17-E8F480E7AC2B}" dt="2022-08-26T22:14:56.469" v="68" actId="1076"/>
          <ac:spMkLst>
            <pc:docMk/>
            <pc:sldMk cId="4250105313" sldId="468"/>
            <ac:spMk id="2" creationId="{00000000-0000-0000-0000-000000000000}"/>
          </ac:spMkLst>
        </pc:spChg>
        <pc:spChg chg="mod">
          <ac:chgData name="T H" userId="270efafb50020bd6" providerId="LiveId" clId="{B5672716-174A-4D07-8C17-E8F480E7AC2B}" dt="2022-08-26T22:14:32.122" v="66" actId="2711"/>
          <ac:spMkLst>
            <pc:docMk/>
            <pc:sldMk cId="4250105313" sldId="468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14:40.760" v="67" actId="1076"/>
          <ac:spMkLst>
            <pc:docMk/>
            <pc:sldMk cId="4250105313" sldId="468"/>
            <ac:spMk id="13" creationId="{00000000-0000-0000-0000-000000000000}"/>
          </ac:spMkLst>
        </pc:spChg>
      </pc:sldChg>
      <pc:sldChg chg="modSp mod modAnim">
        <pc:chgData name="T H" userId="270efafb50020bd6" providerId="LiveId" clId="{B5672716-174A-4D07-8C17-E8F480E7AC2B}" dt="2022-08-26T22:18:53.886" v="90"/>
        <pc:sldMkLst>
          <pc:docMk/>
          <pc:sldMk cId="3587519027" sldId="469"/>
        </pc:sldMkLst>
        <pc:spChg chg="mod">
          <ac:chgData name="T H" userId="270efafb50020bd6" providerId="LiveId" clId="{B5672716-174A-4D07-8C17-E8F480E7AC2B}" dt="2022-08-26T22:17:49.798" v="81" actId="1076"/>
          <ac:spMkLst>
            <pc:docMk/>
            <pc:sldMk cId="3587519027" sldId="469"/>
            <ac:spMk id="3" creationId="{00000000-0000-0000-0000-000000000000}"/>
          </ac:spMkLst>
        </pc:spChg>
        <pc:spChg chg="mod">
          <ac:chgData name="T H" userId="270efafb50020bd6" providerId="LiveId" clId="{B5672716-174A-4D07-8C17-E8F480E7AC2B}" dt="2022-08-26T22:18:11.169" v="83" actId="1076"/>
          <ac:spMkLst>
            <pc:docMk/>
            <pc:sldMk cId="3587519027" sldId="469"/>
            <ac:spMk id="11" creationId="{00000000-0000-0000-0000-000000000000}"/>
          </ac:spMkLst>
        </pc:spChg>
      </pc:sldChg>
      <pc:sldChg chg="modSp modAnim">
        <pc:chgData name="T H" userId="270efafb50020bd6" providerId="LiveId" clId="{B5672716-174A-4D07-8C17-E8F480E7AC2B}" dt="2022-08-26T22:19:46.594" v="92"/>
        <pc:sldMkLst>
          <pc:docMk/>
          <pc:sldMk cId="4248306587" sldId="470"/>
        </pc:sldMkLst>
        <pc:spChg chg="mod">
          <ac:chgData name="T H" userId="270efafb50020bd6" providerId="LiveId" clId="{B5672716-174A-4D07-8C17-E8F480E7AC2B}" dt="2022-08-26T22:19:35.492" v="91" actId="2711"/>
          <ac:spMkLst>
            <pc:docMk/>
            <pc:sldMk cId="4248306587" sldId="470"/>
            <ac:spMk id="3" creationId="{00000000-0000-0000-0000-000000000000}"/>
          </ac:spMkLst>
        </pc:spChg>
        <pc:spChg chg="mod">
          <ac:chgData name="T H" userId="270efafb50020bd6" providerId="LiveId" clId="{B5672716-174A-4D07-8C17-E8F480E7AC2B}" dt="2022-08-26T22:19:35.492" v="91" actId="2711"/>
          <ac:spMkLst>
            <pc:docMk/>
            <pc:sldMk cId="4248306587" sldId="470"/>
            <ac:spMk id="11" creationId="{00000000-0000-0000-0000-000000000000}"/>
          </ac:spMkLst>
        </pc:spChg>
      </pc:sldChg>
      <pc:sldChg chg="modSp mod">
        <pc:chgData name="T H" userId="270efafb50020bd6" providerId="LiveId" clId="{B5672716-174A-4D07-8C17-E8F480E7AC2B}" dt="2022-08-26T22:22:01.522" v="109" actId="20577"/>
        <pc:sldMkLst>
          <pc:docMk/>
          <pc:sldMk cId="1692208430" sldId="471"/>
        </pc:sldMkLst>
        <pc:spChg chg="mod">
          <ac:chgData name="T H" userId="270efafb50020bd6" providerId="LiveId" clId="{B5672716-174A-4D07-8C17-E8F480E7AC2B}" dt="2022-08-26T22:21:37.346" v="104" actId="14100"/>
          <ac:spMkLst>
            <pc:docMk/>
            <pc:sldMk cId="1692208430" sldId="471"/>
            <ac:spMk id="4" creationId="{00000000-0000-0000-0000-000000000000}"/>
          </ac:spMkLst>
        </pc:spChg>
        <pc:spChg chg="mod">
          <ac:chgData name="T H" userId="270efafb50020bd6" providerId="LiveId" clId="{B5672716-174A-4D07-8C17-E8F480E7AC2B}" dt="2022-08-26T22:22:01.522" v="109" actId="20577"/>
          <ac:spMkLst>
            <pc:docMk/>
            <pc:sldMk cId="1692208430" sldId="471"/>
            <ac:spMk id="5" creationId="{00000000-0000-0000-0000-000000000000}"/>
          </ac:spMkLst>
        </pc:spChg>
      </pc:sldChg>
      <pc:sldChg chg="delSp new ord">
        <pc:chgData name="T H" userId="270efafb50020bd6" providerId="LiveId" clId="{B5672716-174A-4D07-8C17-E8F480E7AC2B}" dt="2022-08-26T22:05:39.935" v="17"/>
        <pc:sldMkLst>
          <pc:docMk/>
          <pc:sldMk cId="3244714116" sldId="472"/>
        </pc:sldMkLst>
        <pc:spChg chg="del">
          <ac:chgData name="T H" userId="270efafb50020bd6" providerId="LiveId" clId="{B5672716-174A-4D07-8C17-E8F480E7AC2B}" dt="2022-08-26T22:05:37.803" v="15" actId="478"/>
          <ac:spMkLst>
            <pc:docMk/>
            <pc:sldMk cId="3244714116" sldId="472"/>
            <ac:spMk id="2" creationId="{3D83BCE9-1E1A-0665-67E7-B0C67DF749C7}"/>
          </ac:spMkLst>
        </pc:spChg>
        <pc:spChg chg="del">
          <ac:chgData name="T H" userId="270efafb50020bd6" providerId="LiveId" clId="{B5672716-174A-4D07-8C17-E8F480E7AC2B}" dt="2022-08-26T22:05:36.208" v="14" actId="478"/>
          <ac:spMkLst>
            <pc:docMk/>
            <pc:sldMk cId="3244714116" sldId="472"/>
            <ac:spMk id="3" creationId="{63A9AF03-82F7-50F5-34AB-A52B5FAA3D68}"/>
          </ac:spMkLst>
        </pc:spChg>
      </pc:sldChg>
      <pc:sldChg chg="delSp new">
        <pc:chgData name="T H" userId="270efafb50020bd6" providerId="LiveId" clId="{B5672716-174A-4D07-8C17-E8F480E7AC2B}" dt="2022-08-26T22:22:12.174" v="112" actId="478"/>
        <pc:sldMkLst>
          <pc:docMk/>
          <pc:sldMk cId="1515448372" sldId="473"/>
        </pc:sldMkLst>
        <pc:spChg chg="del">
          <ac:chgData name="T H" userId="270efafb50020bd6" providerId="LiveId" clId="{B5672716-174A-4D07-8C17-E8F480E7AC2B}" dt="2022-08-26T22:22:12.174" v="112" actId="478"/>
          <ac:spMkLst>
            <pc:docMk/>
            <pc:sldMk cId="1515448372" sldId="473"/>
            <ac:spMk id="2" creationId="{F48FEAB6-E5E4-47DA-0195-4A9EC973248D}"/>
          </ac:spMkLst>
        </pc:spChg>
        <pc:spChg chg="del">
          <ac:chgData name="T H" userId="270efafb50020bd6" providerId="LiveId" clId="{B5672716-174A-4D07-8C17-E8F480E7AC2B}" dt="2022-08-26T22:22:09.675" v="111" actId="478"/>
          <ac:spMkLst>
            <pc:docMk/>
            <pc:sldMk cId="1515448372" sldId="473"/>
            <ac:spMk id="3" creationId="{E15AFB1E-A6DF-B5AC-19E4-F044B4A54E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4: GIỮ VỆ SINH XUNG QUANH NHÀ Ở (T1)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47938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60822" y="3000274"/>
            <a:ext cx="7315994" cy="6629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1. Em có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>
              <a:lnSpc>
                <a:spcPct val="120000"/>
              </a:lnSpc>
            </a:pP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2. </a:t>
            </a: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sống ở ngôi nhà trong hình, em và các thành viên trong gia đình sẽ làm gì để giữ vệ sinh xung quanh nhà ở 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3.Vì sao cần phải giữ vệ sinh xung quanh nhà ở 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19167" r="11435" b="5000"/>
          <a:stretch/>
        </p:blipFill>
        <p:spPr>
          <a:xfrm>
            <a:off x="8671719" y="2479566"/>
            <a:ext cx="7238205" cy="613103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365919" y="1923056"/>
            <a:ext cx="1524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2: Nhận xét về việc giữ vệ sinh xung quanh nhà ở trong tình huống cụ thể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03546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020" y="2877544"/>
            <a:ext cx="9601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1. Việc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bừa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cửa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sạch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rất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2. Nếu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lại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cửa,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3.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thoải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19167" r="11435" b="5000"/>
          <a:stretch/>
        </p:blipFill>
        <p:spPr>
          <a:xfrm>
            <a:off x="9967119" y="2479566"/>
            <a:ext cx="5942805" cy="613103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5919" y="1752600"/>
            <a:ext cx="1524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2: Nhận xét về việc giữ vệ sinh xung quanh nhà ở trong tình huống cụ thể</a:t>
            </a:r>
            <a:endParaRPr lang="en-US" sz="3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284058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046653" y="-6860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75819" y="950657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4: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GIỮ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QUANH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Ở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19167" r="11435" b="5000"/>
          <a:stretch/>
        </p:blipFill>
        <p:spPr>
          <a:xfrm>
            <a:off x="10805319" y="2479566"/>
            <a:ext cx="5104605" cy="613103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65919" y="1551065"/>
            <a:ext cx="1524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2: Nhận xét về việc giữ vệ sinh xung quanh nhà ở trong tình huống cụ thể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1119" y="2479566"/>
            <a:ext cx="10896600" cy="5950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2. </a:t>
            </a:r>
            <a:r>
              <a:rPr lang="nl-NL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sống ở ngôi nhà trong hình, em và các thành viên trong gia đình sẽ làm gì để giữ vệ sinh xung quanh nhà ở ?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nl-NL" sz="32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Nếu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lại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cửa.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Cắt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gọn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gàng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súc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dẹp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cửa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cửa.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Xây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lại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mương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Sơn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lại </a:t>
            </a:r>
            <a:r>
              <a:rPr lang="en-US" sz="32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32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51902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046653" y="-6860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75819" y="950657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4: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GIỮ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QUANH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Ở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5" t="19167" r="11435" b="5000"/>
          <a:stretch/>
        </p:blipFill>
        <p:spPr>
          <a:xfrm>
            <a:off x="10805319" y="2479566"/>
            <a:ext cx="5104605" cy="6131034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13519" y="1435930"/>
            <a:ext cx="1524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2: Nhận xét về việc giữ vệ sinh xung quanh nhà ở trong tình huống cụ thể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49159" y="2513148"/>
            <a:ext cx="10290358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3.Vì sao cần phải giữ vệ sinh xung quanh nhà ở ?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Cần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+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sạch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+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thoải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+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" marR="28575" algn="just">
              <a:lnSpc>
                <a:spcPct val="120000"/>
              </a:lnSpc>
              <a:spcAft>
                <a:spcPts val="0"/>
              </a:spcAft>
            </a:pP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+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sức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306587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046653" y="-6860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75819" y="950657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4: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GIỮ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QUANH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Ở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1127919" y="2114448"/>
            <a:ext cx="13639800" cy="5657952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" marR="28575" lvl="0" algn="just">
              <a:lnSpc>
                <a:spcPct val="120000"/>
              </a:lnSpc>
              <a:spcAft>
                <a:spcPts val="0"/>
              </a:spcAft>
            </a:pPr>
            <a:endParaRPr lang="en-US" sz="3600" b="1" dirty="0">
              <a:solidFill>
                <a:srgbClr val="0000CC"/>
              </a:solidFill>
              <a:ea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659542" y="3286175"/>
            <a:ext cx="12959142" cy="3314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" marR="28575" lvl="0" algn="ctr">
              <a:lnSpc>
                <a:spcPct val="120000"/>
              </a:lnSpc>
              <a:spcAft>
                <a:spcPts val="0"/>
              </a:spcAft>
            </a:pPr>
            <a:r>
              <a:rPr lang="en-US" sz="6000" b="1" i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Hãy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để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sức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i="1" dirty="0" err="1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6000" b="1" i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92208430"/>
      </p:ext>
    </p:extLst>
  </p:cSld>
  <p:clrMapOvr>
    <a:masterClrMapping/>
  </p:clrMapOvr>
  <p:transition spd="slow">
    <p:split orient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54483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4714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639823" y="23446"/>
            <a:ext cx="6276077" cy="994830"/>
            <a:chOff x="5063633" y="164812"/>
            <a:chExt cx="6170180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6170180" cy="994830"/>
              <a:chOff x="5063633" y="164812"/>
              <a:chExt cx="6170180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6170180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+mn-lt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0" name="Rectangle 9"/>
          <p:cNvSpPr/>
          <p:nvPr/>
        </p:nvSpPr>
        <p:spPr>
          <a:xfrm>
            <a:off x="442119" y="1740609"/>
            <a:ext cx="1539240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1: Tìm hiểu một số việc làm giữ vệ sinh xung quanh nhà ở.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956548" y="1060320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7119" y="7747240"/>
            <a:ext cx="15621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t="10833" r="10264" b="57802"/>
          <a:stretch/>
        </p:blipFill>
        <p:spPr>
          <a:xfrm>
            <a:off x="835089" y="2623211"/>
            <a:ext cx="5381307" cy="51416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75845" r="6326" b="1667"/>
          <a:stretch/>
        </p:blipFill>
        <p:spPr>
          <a:xfrm>
            <a:off x="11652970" y="2497739"/>
            <a:ext cx="4533900" cy="49917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42502" r="5498" b="24165"/>
          <a:stretch/>
        </p:blipFill>
        <p:spPr>
          <a:xfrm>
            <a:off x="6177869" y="2623211"/>
            <a:ext cx="5650501" cy="4962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t="10833" r="48783" b="57802"/>
          <a:stretch/>
        </p:blipFill>
        <p:spPr>
          <a:xfrm>
            <a:off x="656816" y="2479567"/>
            <a:ext cx="7543800" cy="514161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41275" y="7502769"/>
            <a:ext cx="68137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hình 1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mẹ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9" t="10833" r="10264" b="57802"/>
          <a:stretch/>
        </p:blipFill>
        <p:spPr>
          <a:xfrm>
            <a:off x="8373468" y="2479566"/>
            <a:ext cx="7080051" cy="514161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75972" y="7467600"/>
            <a:ext cx="73453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2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hai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cắt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rậm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42119" y="1740609"/>
            <a:ext cx="1539240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1: Tìm hiểu một số việc làm giữ vệ sinh xung quanh nhà ở.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741371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30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30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0484" y="6824008"/>
            <a:ext cx="71618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3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1" t="42502" r="48379" b="24165"/>
          <a:stretch/>
        </p:blipFill>
        <p:spPr>
          <a:xfrm>
            <a:off x="365919" y="2547522"/>
            <a:ext cx="7620000" cy="427648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594519" y="1715593"/>
            <a:ext cx="1539240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1: Tìm hiểu một số việc làm giữ vệ sinh xung quanh nhà ở.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947819" y="6850793"/>
            <a:ext cx="753250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4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tắm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22" t="42502" r="8031" b="24165"/>
          <a:stretch/>
        </p:blipFill>
        <p:spPr>
          <a:xfrm>
            <a:off x="7985919" y="2547522"/>
            <a:ext cx="7467600" cy="427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7637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3413" y="4191000"/>
            <a:ext cx="618888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75845" r="6326" b="1667"/>
          <a:stretch/>
        </p:blipFill>
        <p:spPr>
          <a:xfrm>
            <a:off x="6919119" y="2362200"/>
            <a:ext cx="8724106" cy="65216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42119" y="1740609"/>
            <a:ext cx="1539240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1: Tìm hiểu một số việc làm giữ vệ sinh xung quanh nhà ở.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389593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57321" y="7680158"/>
            <a:ext cx="25993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endParaRPr lang="en-US" sz="3600" b="1" dirty="0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t="10833" r="10264" b="57802"/>
          <a:stretch/>
        </p:blipFill>
        <p:spPr>
          <a:xfrm>
            <a:off x="365918" y="2554586"/>
            <a:ext cx="5381307" cy="51416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75845" r="6326" b="1667"/>
          <a:stretch/>
        </p:blipFill>
        <p:spPr>
          <a:xfrm>
            <a:off x="11414919" y="2579011"/>
            <a:ext cx="4533900" cy="499171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42502" r="5498" b="24165"/>
          <a:stretch/>
        </p:blipFill>
        <p:spPr>
          <a:xfrm>
            <a:off x="5755822" y="2608194"/>
            <a:ext cx="5650501" cy="496253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982763" y="7543800"/>
            <a:ext cx="27995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Tải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quang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rậm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768563" y="7543800"/>
            <a:ext cx="285584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Bóc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tờ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quảng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cáo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endParaRPr lang="en-US" sz="36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94133" y="7680158"/>
            <a:ext cx="32017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rửa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sạch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chuồng</a:t>
            </a:r>
            <a:r>
              <a:rPr lang="en-US" sz="3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lợn</a:t>
            </a:r>
            <a:endParaRPr lang="en-US" sz="3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1717706" y="7570728"/>
            <a:ext cx="4514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8" name="Rectangle 17"/>
          <p:cNvSpPr/>
          <p:nvPr/>
        </p:nvSpPr>
        <p:spPr>
          <a:xfrm>
            <a:off x="442119" y="1740609"/>
            <a:ext cx="1539240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1: Tìm hiểu một số việc làm giữ vệ sinh xung quanh nhà ở.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3704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14" grpId="0"/>
      <p:bldP spid="16" grpId="0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3119" y="7205008"/>
            <a:ext cx="14020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sạch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kiện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t="10833" r="10264" b="57802"/>
          <a:stretch/>
        </p:blipFill>
        <p:spPr>
          <a:xfrm>
            <a:off x="365918" y="2554586"/>
            <a:ext cx="5381307" cy="4762696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75845" r="6326" b="1667"/>
          <a:stretch/>
        </p:blipFill>
        <p:spPr>
          <a:xfrm>
            <a:off x="11414919" y="2579011"/>
            <a:ext cx="4533900" cy="462384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74" t="42502" r="5498" b="24165"/>
          <a:stretch/>
        </p:blipFill>
        <p:spPr>
          <a:xfrm>
            <a:off x="5755822" y="2608194"/>
            <a:ext cx="5650501" cy="459681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42119" y="1740609"/>
            <a:ext cx="15392400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1: Tìm hiểu một số việc làm giữ vệ sinh xung quanh nhà ở.</a:t>
            </a:r>
            <a:endParaRPr lang="en-US" sz="32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177158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4: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GIỮ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QUANH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Ở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519" y="2541186"/>
            <a:ext cx="15087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ở?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387744" y="1842084"/>
            <a:ext cx="4769375" cy="69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2: Chia sẻ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04119" y="4114800"/>
            <a:ext cx="143256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quét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dọn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cửa sạch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những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bụi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thoáng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sach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để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ở.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05313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9921</TotalTime>
  <Words>1150</Words>
  <Application>Microsoft Office PowerPoint</Application>
  <PresentationFormat>Custom</PresentationFormat>
  <Paragraphs>93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1184</cp:revision>
  <dcterms:created xsi:type="dcterms:W3CDTF">2008-09-09T22:52:10Z</dcterms:created>
  <dcterms:modified xsi:type="dcterms:W3CDTF">2022-08-26T22:22:15Z</dcterms:modified>
</cp:coreProperties>
</file>