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427" r:id="rId2"/>
    <p:sldId id="432" r:id="rId3"/>
    <p:sldId id="469" r:id="rId4"/>
    <p:sldId id="470" r:id="rId5"/>
    <p:sldId id="471" r:id="rId6"/>
    <p:sldId id="472" r:id="rId7"/>
    <p:sldId id="473" r:id="rId8"/>
    <p:sldId id="474" r:id="rId9"/>
    <p:sldId id="475" r:id="rId10"/>
    <p:sldId id="431" r:id="rId11"/>
  </p:sldIdLst>
  <p:sldSz cx="16276638" cy="9144000"/>
  <p:notesSz cx="6858000" cy="9144000"/>
  <p:custDataLst>
    <p:tags r:id="rId1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17550" indent="-26035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436688" indent="-52228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2154238" indent="-782638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873375" indent="-1044575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5127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0066"/>
    <a:srgbClr val="FF7C80"/>
    <a:srgbClr val="FF6600"/>
    <a:srgbClr val="6600CC"/>
    <a:srgbClr val="3333FF"/>
    <a:srgbClr val="FF00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D2A8198-6134-45E4-8FD6-33DCD30D4D31}" v="29" dt="2022-08-26T22:34:24.76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876" autoAdjust="0"/>
    <p:restoredTop sz="99274" autoAdjust="0"/>
  </p:normalViewPr>
  <p:slideViewPr>
    <p:cSldViewPr>
      <p:cViewPr varScale="1">
        <p:scale>
          <a:sx n="48" d="100"/>
          <a:sy n="48" d="100"/>
        </p:scale>
        <p:origin x="63" y="279"/>
      </p:cViewPr>
      <p:guideLst>
        <p:guide orient="horz" pos="2880"/>
        <p:guide pos="512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 H" userId="270efafb50020bd6" providerId="LiveId" clId="{1D2A8198-6134-45E4-8FD6-33DCD30D4D31}"/>
    <pc:docChg chg="undo custSel addSld modSld">
      <pc:chgData name="T H" userId="270efafb50020bd6" providerId="LiveId" clId="{1D2A8198-6134-45E4-8FD6-33DCD30D4D31}" dt="2022-08-26T22:34:24.761" v="82" actId="478"/>
      <pc:docMkLst>
        <pc:docMk/>
      </pc:docMkLst>
      <pc:sldChg chg="modSp mod modAnim">
        <pc:chgData name="T H" userId="270efafb50020bd6" providerId="LiveId" clId="{1D2A8198-6134-45E4-8FD6-33DCD30D4D31}" dt="2022-08-26T22:23:56.027" v="10"/>
        <pc:sldMkLst>
          <pc:docMk/>
          <pc:sldMk cId="2432748071" sldId="432"/>
        </pc:sldMkLst>
        <pc:spChg chg="mod">
          <ac:chgData name="T H" userId="270efafb50020bd6" providerId="LiveId" clId="{1D2A8198-6134-45E4-8FD6-33DCD30D4D31}" dt="2022-08-26T22:23:37.392" v="8" actId="1076"/>
          <ac:spMkLst>
            <pc:docMk/>
            <pc:sldMk cId="2432748071" sldId="432"/>
            <ac:spMk id="4" creationId="{00000000-0000-0000-0000-000000000000}"/>
          </ac:spMkLst>
        </pc:spChg>
      </pc:sldChg>
      <pc:sldChg chg="modSp mod">
        <pc:chgData name="T H" userId="270efafb50020bd6" providerId="LiveId" clId="{1D2A8198-6134-45E4-8FD6-33DCD30D4D31}" dt="2022-08-26T22:24:42.186" v="12" actId="1076"/>
        <pc:sldMkLst>
          <pc:docMk/>
          <pc:sldMk cId="2037302724" sldId="469"/>
        </pc:sldMkLst>
        <pc:spChg chg="mod">
          <ac:chgData name="T H" userId="270efafb50020bd6" providerId="LiveId" clId="{1D2A8198-6134-45E4-8FD6-33DCD30D4D31}" dt="2022-08-26T22:24:42.186" v="12" actId="1076"/>
          <ac:spMkLst>
            <pc:docMk/>
            <pc:sldMk cId="2037302724" sldId="469"/>
            <ac:spMk id="4" creationId="{00000000-0000-0000-0000-000000000000}"/>
          </ac:spMkLst>
        </pc:spChg>
      </pc:sldChg>
      <pc:sldChg chg="modSp mod modAnim">
        <pc:chgData name="T H" userId="270efafb50020bd6" providerId="LiveId" clId="{1D2A8198-6134-45E4-8FD6-33DCD30D4D31}" dt="2022-08-26T22:26:11.943" v="17"/>
        <pc:sldMkLst>
          <pc:docMk/>
          <pc:sldMk cId="120600972" sldId="470"/>
        </pc:sldMkLst>
        <pc:spChg chg="mod">
          <ac:chgData name="T H" userId="270efafb50020bd6" providerId="LiveId" clId="{1D2A8198-6134-45E4-8FD6-33DCD30D4D31}" dt="2022-08-26T22:25:31.892" v="14" actId="2711"/>
          <ac:spMkLst>
            <pc:docMk/>
            <pc:sldMk cId="120600972" sldId="470"/>
            <ac:spMk id="4" creationId="{00000000-0000-0000-0000-000000000000}"/>
          </ac:spMkLst>
        </pc:spChg>
        <pc:spChg chg="mod">
          <ac:chgData name="T H" userId="270efafb50020bd6" providerId="LiveId" clId="{1D2A8198-6134-45E4-8FD6-33DCD30D4D31}" dt="2022-08-26T22:25:46.864" v="15" actId="1076"/>
          <ac:spMkLst>
            <pc:docMk/>
            <pc:sldMk cId="120600972" sldId="470"/>
            <ac:spMk id="10" creationId="{00000000-0000-0000-0000-000000000000}"/>
          </ac:spMkLst>
        </pc:spChg>
        <pc:spChg chg="mod">
          <ac:chgData name="T H" userId="270efafb50020bd6" providerId="LiveId" clId="{1D2A8198-6134-45E4-8FD6-33DCD30D4D31}" dt="2022-08-26T22:25:50.347" v="16" actId="1076"/>
          <ac:spMkLst>
            <pc:docMk/>
            <pc:sldMk cId="120600972" sldId="470"/>
            <ac:spMk id="15" creationId="{00000000-0000-0000-0000-000000000000}"/>
          </ac:spMkLst>
        </pc:spChg>
      </pc:sldChg>
      <pc:sldChg chg="modSp mod">
        <pc:chgData name="T H" userId="270efafb50020bd6" providerId="LiveId" clId="{1D2A8198-6134-45E4-8FD6-33DCD30D4D31}" dt="2022-08-26T22:26:30.783" v="20" actId="14100"/>
        <pc:sldMkLst>
          <pc:docMk/>
          <pc:sldMk cId="58828419" sldId="471"/>
        </pc:sldMkLst>
        <pc:spChg chg="mod">
          <ac:chgData name="T H" userId="270efafb50020bd6" providerId="LiveId" clId="{1D2A8198-6134-45E4-8FD6-33DCD30D4D31}" dt="2022-08-26T22:26:30.783" v="20" actId="14100"/>
          <ac:spMkLst>
            <pc:docMk/>
            <pc:sldMk cId="58828419" sldId="471"/>
            <ac:spMk id="4" creationId="{00000000-0000-0000-0000-000000000000}"/>
          </ac:spMkLst>
        </pc:spChg>
      </pc:sldChg>
      <pc:sldChg chg="modSp mod">
        <pc:chgData name="T H" userId="270efafb50020bd6" providerId="LiveId" clId="{1D2A8198-6134-45E4-8FD6-33DCD30D4D31}" dt="2022-08-26T22:27:35.590" v="22" actId="255"/>
        <pc:sldMkLst>
          <pc:docMk/>
          <pc:sldMk cId="1882726780" sldId="472"/>
        </pc:sldMkLst>
        <pc:spChg chg="mod">
          <ac:chgData name="T H" userId="270efafb50020bd6" providerId="LiveId" clId="{1D2A8198-6134-45E4-8FD6-33DCD30D4D31}" dt="2022-08-26T22:27:35.590" v="22" actId="255"/>
          <ac:spMkLst>
            <pc:docMk/>
            <pc:sldMk cId="1882726780" sldId="472"/>
            <ac:spMk id="4" creationId="{00000000-0000-0000-0000-000000000000}"/>
          </ac:spMkLst>
        </pc:spChg>
      </pc:sldChg>
      <pc:sldChg chg="addSp modSp mod modAnim">
        <pc:chgData name="T H" userId="270efafb50020bd6" providerId="LiveId" clId="{1D2A8198-6134-45E4-8FD6-33DCD30D4D31}" dt="2022-08-26T22:32:02.601" v="54"/>
        <pc:sldMkLst>
          <pc:docMk/>
          <pc:sldMk cId="3730893281" sldId="473"/>
        </pc:sldMkLst>
        <pc:spChg chg="add mod">
          <ac:chgData name="T H" userId="270efafb50020bd6" providerId="LiveId" clId="{1D2A8198-6134-45E4-8FD6-33DCD30D4D31}" dt="2022-08-26T22:31:22.870" v="46" actId="1076"/>
          <ac:spMkLst>
            <pc:docMk/>
            <pc:sldMk cId="3730893281" sldId="473"/>
            <ac:spMk id="3" creationId="{02CC946C-B8EB-4CC1-228B-F0B4D7CA19A0}"/>
          </ac:spMkLst>
        </pc:spChg>
        <pc:spChg chg="mod">
          <ac:chgData name="T H" userId="270efafb50020bd6" providerId="LiveId" clId="{1D2A8198-6134-45E4-8FD6-33DCD30D4D31}" dt="2022-08-26T22:30:49.972" v="39" actId="1076"/>
          <ac:spMkLst>
            <pc:docMk/>
            <pc:sldMk cId="3730893281" sldId="473"/>
            <ac:spMk id="4" creationId="{00000000-0000-0000-0000-000000000000}"/>
          </ac:spMkLst>
        </pc:spChg>
        <pc:spChg chg="mod">
          <ac:chgData name="T H" userId="270efafb50020bd6" providerId="LiveId" clId="{1D2A8198-6134-45E4-8FD6-33DCD30D4D31}" dt="2022-08-26T22:30:53.672" v="40" actId="1076"/>
          <ac:spMkLst>
            <pc:docMk/>
            <pc:sldMk cId="3730893281" sldId="473"/>
            <ac:spMk id="13" creationId="{00000000-0000-0000-0000-000000000000}"/>
          </ac:spMkLst>
        </pc:spChg>
      </pc:sldChg>
      <pc:sldChg chg="modSp mod">
        <pc:chgData name="T H" userId="270efafb50020bd6" providerId="LiveId" clId="{1D2A8198-6134-45E4-8FD6-33DCD30D4D31}" dt="2022-08-26T22:34:17.385" v="79" actId="1076"/>
        <pc:sldMkLst>
          <pc:docMk/>
          <pc:sldMk cId="2364588327" sldId="474"/>
        </pc:sldMkLst>
        <pc:spChg chg="mod">
          <ac:chgData name="T H" userId="270efafb50020bd6" providerId="LiveId" clId="{1D2A8198-6134-45E4-8FD6-33DCD30D4D31}" dt="2022-08-26T22:33:58.703" v="76" actId="207"/>
          <ac:spMkLst>
            <pc:docMk/>
            <pc:sldMk cId="2364588327" sldId="474"/>
            <ac:spMk id="4" creationId="{00000000-0000-0000-0000-000000000000}"/>
          </ac:spMkLst>
        </pc:spChg>
        <pc:spChg chg="mod">
          <ac:chgData name="T H" userId="270efafb50020bd6" providerId="LiveId" clId="{1D2A8198-6134-45E4-8FD6-33DCD30D4D31}" dt="2022-08-26T22:34:17.385" v="79" actId="1076"/>
          <ac:spMkLst>
            <pc:docMk/>
            <pc:sldMk cId="2364588327" sldId="474"/>
            <ac:spMk id="5" creationId="{00000000-0000-0000-0000-000000000000}"/>
          </ac:spMkLst>
        </pc:spChg>
        <pc:spChg chg="mod">
          <ac:chgData name="T H" userId="270efafb50020bd6" providerId="LiveId" clId="{1D2A8198-6134-45E4-8FD6-33DCD30D4D31}" dt="2022-08-26T22:34:13.220" v="77" actId="1076"/>
          <ac:spMkLst>
            <pc:docMk/>
            <pc:sldMk cId="2364588327" sldId="474"/>
            <ac:spMk id="15" creationId="{00000000-0000-0000-0000-000000000000}"/>
          </ac:spMkLst>
        </pc:spChg>
      </pc:sldChg>
      <pc:sldChg chg="delSp new">
        <pc:chgData name="T H" userId="270efafb50020bd6" providerId="LiveId" clId="{1D2A8198-6134-45E4-8FD6-33DCD30D4D31}" dt="2022-08-26T22:34:24.761" v="82" actId="478"/>
        <pc:sldMkLst>
          <pc:docMk/>
          <pc:sldMk cId="1666709600" sldId="475"/>
        </pc:sldMkLst>
        <pc:spChg chg="del">
          <ac:chgData name="T H" userId="270efafb50020bd6" providerId="LiveId" clId="{1D2A8198-6134-45E4-8FD6-33DCD30D4D31}" dt="2022-08-26T22:34:24.761" v="82" actId="478"/>
          <ac:spMkLst>
            <pc:docMk/>
            <pc:sldMk cId="1666709600" sldId="475"/>
            <ac:spMk id="2" creationId="{8F644D0D-FA4B-56C5-72FA-5D9C05F1877B}"/>
          </ac:spMkLst>
        </pc:spChg>
        <pc:spChg chg="del">
          <ac:chgData name="T H" userId="270efafb50020bd6" providerId="LiveId" clId="{1D2A8198-6134-45E4-8FD6-33DCD30D4D31}" dt="2022-08-26T22:34:23.474" v="81" actId="478"/>
          <ac:spMkLst>
            <pc:docMk/>
            <pc:sldMk cId="1666709600" sldId="475"/>
            <ac:spMk id="3" creationId="{A3CE2160-233F-BD0B-A6EB-31AC2F8DDCAD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77825" y="685800"/>
            <a:ext cx="61023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451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451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451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51C4FA25-5DD5-485C-BCD2-EF739D2A71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138681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1pPr>
    <a:lvl2pPr marL="717550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2pPr>
    <a:lvl3pPr marL="143668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3pPr>
    <a:lvl4pPr marL="2154238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4pPr>
    <a:lvl5pPr marL="2873375" algn="l" rtl="0" eaLnBrk="0" fontAlgn="base" hangingPunct="0">
      <a:spcBef>
        <a:spcPct val="30000"/>
      </a:spcBef>
      <a:spcAft>
        <a:spcPct val="0"/>
      </a:spcAft>
      <a:defRPr sz="1900" kern="1200">
        <a:solidFill>
          <a:schemeClr val="tx1"/>
        </a:solidFill>
        <a:latin typeface="Arial" charset="0"/>
        <a:ea typeface="+mn-ea"/>
        <a:cs typeface="+mn-cs"/>
      </a:defRPr>
    </a:lvl5pPr>
    <a:lvl6pPr marL="3592220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10664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29109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47553" algn="l" defTabSz="143688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20748" y="2840569"/>
            <a:ext cx="13835142" cy="196003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41496" y="5181600"/>
            <a:ext cx="11393647" cy="2336800"/>
          </a:xfrm>
        </p:spPr>
        <p:txBody>
          <a:bodyPr/>
          <a:lstStyle>
            <a:lvl1pPr marL="0" indent="0" algn="ctr">
              <a:buNone/>
              <a:defRPr/>
            </a:lvl1pPr>
            <a:lvl2pPr marL="718444" indent="0" algn="ctr">
              <a:buNone/>
              <a:defRPr/>
            </a:lvl2pPr>
            <a:lvl3pPr marL="1436888" indent="0" algn="ctr">
              <a:buNone/>
              <a:defRPr/>
            </a:lvl3pPr>
            <a:lvl4pPr marL="2155332" indent="0" algn="ctr">
              <a:buNone/>
              <a:defRPr/>
            </a:lvl4pPr>
            <a:lvl5pPr marL="2873776" indent="0" algn="ctr">
              <a:buNone/>
              <a:defRPr/>
            </a:lvl5pPr>
            <a:lvl6pPr marL="3592220" indent="0" algn="ctr">
              <a:buNone/>
              <a:defRPr/>
            </a:lvl6pPr>
            <a:lvl7pPr marL="4310664" indent="0" algn="ctr">
              <a:buNone/>
              <a:defRPr/>
            </a:lvl7pPr>
            <a:lvl8pPr marL="5029109" indent="0" algn="ctr">
              <a:buNone/>
              <a:defRPr/>
            </a:lvl8pPr>
            <a:lvl9pPr marL="5747553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B01423-D198-4896-B996-AF6CD71AA32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72254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D28DD1-89CB-4A9B-8160-1008CEEB8C2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92092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00562" y="366186"/>
            <a:ext cx="3662244" cy="780203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3832" y="366186"/>
            <a:ext cx="10715453" cy="78020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4A9502-423E-4957-ACD4-EFEAFA45681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13834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00BA3F-51CF-473C-BBC7-9F80CB3FD9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606691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85743" y="5875867"/>
            <a:ext cx="13835142" cy="1816100"/>
          </a:xfrm>
        </p:spPr>
        <p:txBody>
          <a:bodyPr anchor="t"/>
          <a:lstStyle>
            <a:lvl1pPr algn="l">
              <a:defRPr sz="6300" b="1" cap="all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5743" y="3875619"/>
            <a:ext cx="13835142" cy="2000249"/>
          </a:xfrm>
        </p:spPr>
        <p:txBody>
          <a:bodyPr anchor="b"/>
          <a:lstStyle>
            <a:lvl1pPr marL="0" indent="0">
              <a:buNone/>
              <a:defRPr sz="3100"/>
            </a:lvl1pPr>
            <a:lvl2pPr marL="718444" indent="0">
              <a:buNone/>
              <a:defRPr sz="2800"/>
            </a:lvl2pPr>
            <a:lvl3pPr marL="1436888" indent="0">
              <a:buNone/>
              <a:defRPr sz="2500"/>
            </a:lvl3pPr>
            <a:lvl4pPr marL="2155332" indent="0">
              <a:buNone/>
              <a:defRPr sz="2200"/>
            </a:lvl4pPr>
            <a:lvl5pPr marL="2873776" indent="0">
              <a:buNone/>
              <a:defRPr sz="2200"/>
            </a:lvl5pPr>
            <a:lvl6pPr marL="3592220" indent="0">
              <a:buNone/>
              <a:defRPr sz="2200"/>
            </a:lvl6pPr>
            <a:lvl7pPr marL="4310664" indent="0">
              <a:buNone/>
              <a:defRPr sz="2200"/>
            </a:lvl7pPr>
            <a:lvl8pPr marL="5029109" indent="0">
              <a:buNone/>
              <a:defRPr sz="2200"/>
            </a:lvl8pPr>
            <a:lvl9pPr marL="5747553" indent="0">
              <a:buNone/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9DFC9-E0D6-4E70-95EC-EE956DA62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459216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3832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3958" y="2133602"/>
            <a:ext cx="7188848" cy="6034617"/>
          </a:xfrm>
        </p:spPr>
        <p:txBody>
          <a:bodyPr/>
          <a:lstStyle>
            <a:lvl1pPr>
              <a:defRPr sz="4400"/>
            </a:lvl1pPr>
            <a:lvl2pPr>
              <a:defRPr sz="3800"/>
            </a:lvl2pPr>
            <a:lvl3pPr>
              <a:defRPr sz="3100"/>
            </a:lvl3pPr>
            <a:lvl4pPr>
              <a:defRPr sz="2800"/>
            </a:lvl4pPr>
            <a:lvl5pPr>
              <a:defRPr sz="2800"/>
            </a:lvl5pPr>
            <a:lvl6pPr>
              <a:defRPr sz="2800"/>
            </a:lvl6pPr>
            <a:lvl7pPr>
              <a:defRPr sz="2800"/>
            </a:lvl7pPr>
            <a:lvl8pPr>
              <a:defRPr sz="2800"/>
            </a:lvl8pPr>
            <a:lvl9pPr>
              <a:defRPr sz="2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EE0E17-1536-48C6-87E3-A861F0C00F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317564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3832" y="2046817"/>
            <a:ext cx="7191675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3832" y="2899833"/>
            <a:ext cx="7191675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8268307" y="2046817"/>
            <a:ext cx="7194500" cy="853016"/>
          </a:xfrm>
        </p:spPr>
        <p:txBody>
          <a:bodyPr anchor="b"/>
          <a:lstStyle>
            <a:lvl1pPr marL="0" indent="0">
              <a:buNone/>
              <a:defRPr sz="3800" b="1"/>
            </a:lvl1pPr>
            <a:lvl2pPr marL="718444" indent="0">
              <a:buNone/>
              <a:defRPr sz="3100" b="1"/>
            </a:lvl2pPr>
            <a:lvl3pPr marL="1436888" indent="0">
              <a:buNone/>
              <a:defRPr sz="2800" b="1"/>
            </a:lvl3pPr>
            <a:lvl4pPr marL="2155332" indent="0">
              <a:buNone/>
              <a:defRPr sz="2500" b="1"/>
            </a:lvl4pPr>
            <a:lvl5pPr marL="2873776" indent="0">
              <a:buNone/>
              <a:defRPr sz="2500" b="1"/>
            </a:lvl5pPr>
            <a:lvl6pPr marL="3592220" indent="0">
              <a:buNone/>
              <a:defRPr sz="2500" b="1"/>
            </a:lvl6pPr>
            <a:lvl7pPr marL="4310664" indent="0">
              <a:buNone/>
              <a:defRPr sz="2500" b="1"/>
            </a:lvl7pPr>
            <a:lvl8pPr marL="5029109" indent="0">
              <a:buNone/>
              <a:defRPr sz="2500" b="1"/>
            </a:lvl8pPr>
            <a:lvl9pPr marL="5747553" indent="0">
              <a:buNone/>
              <a:defRPr sz="25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8268307" y="2899833"/>
            <a:ext cx="7194500" cy="5268384"/>
          </a:xfrm>
        </p:spPr>
        <p:txBody>
          <a:bodyPr/>
          <a:lstStyle>
            <a:lvl1pPr>
              <a:defRPr sz="3800"/>
            </a:lvl1pPr>
            <a:lvl2pPr>
              <a:defRPr sz="3100"/>
            </a:lvl2pPr>
            <a:lvl3pPr>
              <a:defRPr sz="2800"/>
            </a:lvl3pPr>
            <a:lvl4pPr>
              <a:defRPr sz="2500"/>
            </a:lvl4pPr>
            <a:lvl5pPr>
              <a:defRPr sz="2500"/>
            </a:lvl5pPr>
            <a:lvl6pPr>
              <a:defRPr sz="2500"/>
            </a:lvl6pPr>
            <a:lvl7pPr>
              <a:defRPr sz="2500"/>
            </a:lvl7pPr>
            <a:lvl8pPr>
              <a:defRPr sz="2500"/>
            </a:lvl8pPr>
            <a:lvl9pPr>
              <a:defRPr sz="2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30A47B-B3AA-4408-B89E-78641CC5715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12869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D8FA65-B14B-4883-88C7-F7A3A55E9A2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314973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8BE4F5-A3A4-4A0F-A638-D990D725B4C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687294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3833" y="364067"/>
            <a:ext cx="5354902" cy="1549400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63713" y="364068"/>
            <a:ext cx="9099093" cy="7804151"/>
          </a:xfrm>
        </p:spPr>
        <p:txBody>
          <a:bodyPr/>
          <a:lstStyle>
            <a:lvl1pPr>
              <a:defRPr sz="5000"/>
            </a:lvl1pPr>
            <a:lvl2pPr>
              <a:defRPr sz="4400"/>
            </a:lvl2pPr>
            <a:lvl3pPr>
              <a:defRPr sz="3800"/>
            </a:lvl3pPr>
            <a:lvl4pPr>
              <a:defRPr sz="3100"/>
            </a:lvl4pPr>
            <a:lvl5pPr>
              <a:defRPr sz="3100"/>
            </a:lvl5pPr>
            <a:lvl6pPr>
              <a:defRPr sz="3100"/>
            </a:lvl6pPr>
            <a:lvl7pPr>
              <a:defRPr sz="3100"/>
            </a:lvl7pPr>
            <a:lvl8pPr>
              <a:defRPr sz="3100"/>
            </a:lvl8pPr>
            <a:lvl9pPr>
              <a:defRPr sz="31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3833" y="1913468"/>
            <a:ext cx="5354902" cy="6254751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99C05A-73D7-488D-87AE-9FA1D515BA9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39410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90335" y="6400801"/>
            <a:ext cx="9765983" cy="755651"/>
          </a:xfrm>
        </p:spPr>
        <p:txBody>
          <a:bodyPr anchor="b"/>
          <a:lstStyle>
            <a:lvl1pPr algn="l">
              <a:defRPr sz="3100" b="1"/>
            </a:lvl1pPr>
          </a:lstStyle>
          <a:p>
            <a:r>
              <a:rPr lang="en-US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190335" y="817033"/>
            <a:ext cx="9765983" cy="5486400"/>
          </a:xfrm>
        </p:spPr>
        <p:txBody>
          <a:bodyPr/>
          <a:lstStyle>
            <a:lvl1pPr marL="0" indent="0">
              <a:buNone/>
              <a:defRPr sz="5000"/>
            </a:lvl1pPr>
            <a:lvl2pPr marL="718444" indent="0">
              <a:buNone/>
              <a:defRPr sz="4400"/>
            </a:lvl2pPr>
            <a:lvl3pPr marL="1436888" indent="0">
              <a:buNone/>
              <a:defRPr sz="3800"/>
            </a:lvl3pPr>
            <a:lvl4pPr marL="2155332" indent="0">
              <a:buNone/>
              <a:defRPr sz="3100"/>
            </a:lvl4pPr>
            <a:lvl5pPr marL="2873776" indent="0">
              <a:buNone/>
              <a:defRPr sz="3100"/>
            </a:lvl5pPr>
            <a:lvl6pPr marL="3592220" indent="0">
              <a:buNone/>
              <a:defRPr sz="3100"/>
            </a:lvl6pPr>
            <a:lvl7pPr marL="4310664" indent="0">
              <a:buNone/>
              <a:defRPr sz="3100"/>
            </a:lvl7pPr>
            <a:lvl8pPr marL="5029109" indent="0">
              <a:buNone/>
              <a:defRPr sz="3100"/>
            </a:lvl8pPr>
            <a:lvl9pPr marL="5747553" indent="0">
              <a:buNone/>
              <a:defRPr sz="3100"/>
            </a:lvl9pPr>
          </a:lstStyle>
          <a:p>
            <a:pPr lvl="0"/>
            <a:endParaRPr lang="vi-VN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90335" y="7156452"/>
            <a:ext cx="9765983" cy="1073149"/>
          </a:xfrm>
        </p:spPr>
        <p:txBody>
          <a:bodyPr/>
          <a:lstStyle>
            <a:lvl1pPr marL="0" indent="0">
              <a:buNone/>
              <a:defRPr sz="2200"/>
            </a:lvl1pPr>
            <a:lvl2pPr marL="718444" indent="0">
              <a:buNone/>
              <a:defRPr sz="1900"/>
            </a:lvl2pPr>
            <a:lvl3pPr marL="1436888" indent="0">
              <a:buNone/>
              <a:defRPr sz="1600"/>
            </a:lvl3pPr>
            <a:lvl4pPr marL="2155332" indent="0">
              <a:buNone/>
              <a:defRPr sz="1400"/>
            </a:lvl4pPr>
            <a:lvl5pPr marL="2873776" indent="0">
              <a:buNone/>
              <a:defRPr sz="1400"/>
            </a:lvl5pPr>
            <a:lvl6pPr marL="3592220" indent="0">
              <a:buNone/>
              <a:defRPr sz="1400"/>
            </a:lvl6pPr>
            <a:lvl7pPr marL="4310664" indent="0">
              <a:buNone/>
              <a:defRPr sz="1400"/>
            </a:lvl7pPr>
            <a:lvl8pPr marL="5029109" indent="0">
              <a:buNone/>
              <a:defRPr sz="1400"/>
            </a:lvl8pPr>
            <a:lvl9pPr marL="5747553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090DF4-68DF-4AAF-98F9-EB3836BAB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58833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813832" y="366713"/>
            <a:ext cx="14648974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813832" y="2133600"/>
            <a:ext cx="14648974" cy="60340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13832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561185" y="8326438"/>
            <a:ext cx="5154269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2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1664924" y="8326438"/>
            <a:ext cx="3797882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43689" tIns="71844" rIns="143689" bIns="71844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2200"/>
            </a:lvl1pPr>
          </a:lstStyle>
          <a:p>
            <a:pPr>
              <a:defRPr/>
            </a:pPr>
            <a:fld id="{F4264759-E7CE-4A8C-955C-20DA2A50E45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5pPr>
      <a:lvl6pPr marL="718444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6pPr>
      <a:lvl7pPr marL="1436888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7pPr>
      <a:lvl8pPr marL="2155332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8pPr>
      <a:lvl9pPr marL="2873776" algn="ctr" rtl="0" fontAlgn="base">
        <a:spcBef>
          <a:spcPct val="0"/>
        </a:spcBef>
        <a:spcAft>
          <a:spcPct val="0"/>
        </a:spcAft>
        <a:defRPr sz="6900">
          <a:solidFill>
            <a:schemeClr val="tx2"/>
          </a:solidFill>
          <a:latin typeface="Arial" charset="0"/>
        </a:defRPr>
      </a:lvl9pPr>
    </p:titleStyle>
    <p:bodyStyle>
      <a:lvl1pPr marL="538163" indent="-538163" algn="l" rtl="0" eaLnBrk="0" fontAlgn="base" hangingPunct="0">
        <a:spcBef>
          <a:spcPct val="20000"/>
        </a:spcBef>
        <a:spcAft>
          <a:spcPct val="0"/>
        </a:spcAft>
        <a:buChar char="•"/>
        <a:defRPr sz="5000">
          <a:solidFill>
            <a:schemeClr val="tx1"/>
          </a:solidFill>
          <a:latin typeface="+mn-lt"/>
          <a:ea typeface="+mn-ea"/>
          <a:cs typeface="+mn-cs"/>
        </a:defRPr>
      </a:lvl1pPr>
      <a:lvl2pPr marL="1166813" indent="-447675" algn="l" rtl="0" eaLnBrk="0" fontAlgn="base" hangingPunct="0">
        <a:spcBef>
          <a:spcPct val="20000"/>
        </a:spcBef>
        <a:spcAft>
          <a:spcPct val="0"/>
        </a:spcAft>
        <a:buChar char="–"/>
        <a:defRPr sz="4400">
          <a:solidFill>
            <a:schemeClr val="tx1"/>
          </a:solidFill>
          <a:latin typeface="+mn-lt"/>
        </a:defRPr>
      </a:lvl2pPr>
      <a:lvl3pPr marL="1795463" indent="-358775" algn="l" rtl="0" eaLnBrk="0" fontAlgn="base" hangingPunct="0">
        <a:spcBef>
          <a:spcPct val="20000"/>
        </a:spcBef>
        <a:spcAft>
          <a:spcPct val="0"/>
        </a:spcAft>
        <a:buChar char="•"/>
        <a:defRPr sz="3800">
          <a:solidFill>
            <a:schemeClr val="tx1"/>
          </a:solidFill>
          <a:latin typeface="+mn-lt"/>
        </a:defRPr>
      </a:lvl3pPr>
      <a:lvl4pPr marL="2513013" indent="-358775" algn="l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4pPr>
      <a:lvl5pPr marL="3232150" indent="-358775" algn="l" rtl="0" eaLnBrk="0" fontAlgn="base" hangingPunct="0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5pPr>
      <a:lvl6pPr marL="3951442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6pPr>
      <a:lvl7pPr marL="4669887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7pPr>
      <a:lvl8pPr marL="5388331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8pPr>
      <a:lvl9pPr marL="6106775" indent="-359222" algn="l" rtl="0" fontAlgn="base">
        <a:spcBef>
          <a:spcPct val="20000"/>
        </a:spcBef>
        <a:spcAft>
          <a:spcPct val="0"/>
        </a:spcAft>
        <a:buChar char="»"/>
        <a:defRPr sz="3100">
          <a:solidFill>
            <a:schemeClr val="tx1"/>
          </a:solidFill>
          <a:latin typeface="+mn-lt"/>
        </a:defRPr>
      </a:lvl9pPr>
    </p:bodyStyle>
    <p:otherStyle>
      <a:defPPr>
        <a:defRPr lang="vi-VN"/>
      </a:defPPr>
      <a:lvl1pPr marL="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1844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436888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2155332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4pPr>
      <a:lvl5pPr marL="2873776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220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6pPr>
      <a:lvl7pPr marL="4310664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7pPr>
      <a:lvl8pPr marL="5029109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8pPr>
      <a:lvl9pPr marL="5747553" algn="l" defTabSz="1436888" rtl="0" eaLnBrk="1" latinLnBrk="0" hangingPunct="1">
        <a:defRPr sz="2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Box 3"/>
          <p:cNvSpPr txBox="1">
            <a:spLocks noChangeArrowheads="1"/>
          </p:cNvSpPr>
          <p:nvPr/>
        </p:nvSpPr>
        <p:spPr bwMode="auto">
          <a:xfrm>
            <a:off x="3197197" y="266701"/>
            <a:ext cx="10037260" cy="684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3500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cxnSp>
        <p:nvCxnSpPr>
          <p:cNvPr id="26" name="Straight Connector 25"/>
          <p:cNvCxnSpPr/>
          <p:nvPr/>
        </p:nvCxnSpPr>
        <p:spPr>
          <a:xfrm flipV="1">
            <a:off x="5407784" y="990600"/>
            <a:ext cx="5985862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>
            <a:off x="5852319" y="1129028"/>
            <a:ext cx="4953000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8" name="Text Box 14"/>
          <p:cNvSpPr txBox="1">
            <a:spLocks noChangeArrowheads="1"/>
          </p:cNvSpPr>
          <p:nvPr/>
        </p:nvSpPr>
        <p:spPr bwMode="auto">
          <a:xfrm>
            <a:off x="746919" y="3962400"/>
            <a:ext cx="13868400" cy="1730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800"/>
              </a:spcBef>
              <a:defRPr/>
            </a:pP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nhiên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Xã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hội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4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3</a:t>
            </a:r>
          </a:p>
          <a:p>
            <a:pPr algn="ctr" eaLnBrk="1" hangingPunct="1">
              <a:spcBef>
                <a:spcPts val="1800"/>
              </a:spcBef>
              <a:defRPr/>
            </a:pP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4: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VỆ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XUNG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QUANH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Ở (</a:t>
            </a:r>
            <a:r>
              <a:rPr lang="en-US" sz="48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T2</a:t>
            </a:r>
            <a:r>
              <a:rPr lang="en-US" sz="48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</a:t>
            </a:r>
            <a:endParaRPr lang="en-US" sz="5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Text Box 18"/>
          <p:cNvSpPr txBox="1">
            <a:spLocks noChangeArrowheads="1"/>
          </p:cNvSpPr>
          <p:nvPr/>
        </p:nvSpPr>
        <p:spPr bwMode="auto">
          <a:xfrm>
            <a:off x="4084093" y="8107680"/>
            <a:ext cx="7102225" cy="10068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Giáo viên:……………………………………</a:t>
            </a:r>
          </a:p>
          <a:p>
            <a:pPr eaLnBrk="1" hangingPunct="1"/>
            <a:r>
              <a:rPr lang="en-US" altLang="en-US" sz="2800" b="1" i="1">
                <a:solidFill>
                  <a:srgbClr val="0000CC"/>
                </a:solidFill>
                <a:latin typeface="Times New Roman" pitchFamily="18" charset="0"/>
              </a:rPr>
              <a:t>Lớp:  3</a:t>
            </a:r>
          </a:p>
        </p:txBody>
      </p:sp>
      <p:pic>
        <p:nvPicPr>
          <p:cNvPr id="30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233" y="6479382"/>
            <a:ext cx="5616086" cy="204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Text Box 17"/>
          <p:cNvSpPr txBox="1">
            <a:spLocks noChangeArrowheads="1"/>
          </p:cNvSpPr>
          <p:nvPr/>
        </p:nvSpPr>
        <p:spPr bwMode="auto">
          <a:xfrm>
            <a:off x="1889919" y="1702753"/>
            <a:ext cx="12146361" cy="1992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spcBef>
                <a:spcPts val="0"/>
              </a:spcBef>
              <a:defRPr/>
            </a:pPr>
            <a:r>
              <a:rPr lang="en-US" sz="6000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pic>
        <p:nvPicPr>
          <p:cNvPr id="32" name="Picture 7" descr="BƯỚM 58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13947921" y="388164"/>
            <a:ext cx="1197160" cy="15611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" name="Picture 8" descr="animal-14[1]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2328913" y="6922250"/>
            <a:ext cx="1110487" cy="80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8493491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/>
      <p:bldP spid="31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nh dep 1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193" y="388938"/>
            <a:ext cx="14920252" cy="8755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3"/>
          <p:cNvSpPr>
            <a:spLocks noChangeArrowheads="1" noChangeShapeType="1" noTextEdit="1"/>
          </p:cNvSpPr>
          <p:nvPr/>
        </p:nvSpPr>
        <p:spPr bwMode="auto">
          <a:xfrm>
            <a:off x="3642519" y="4114800"/>
            <a:ext cx="9220200" cy="11255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XIN CHÂN THÀNH CẢM ƠN </a:t>
            </a:r>
          </a:p>
          <a:p>
            <a:pPr algn="ctr"/>
            <a:r>
              <a:rPr lang="vi-VN" sz="5700" b="1" kern="10">
                <a:ln w="19050">
                  <a:solidFill>
                    <a:srgbClr val="FFFF00"/>
                  </a:solidFill>
                  <a:round/>
                  <a:headEnd/>
                  <a:tailEnd/>
                </a:ln>
                <a:solidFill>
                  <a:srgbClr val="FF0000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"/>
                <a:cs typeface="Arial"/>
              </a:rPr>
              <a:t>QUÝ THẦY CÔ GIÁO VÀ CÁC EM</a:t>
            </a:r>
            <a:endParaRPr lang="en-US" sz="5700" b="1" kern="10">
              <a:ln w="19050">
                <a:solidFill>
                  <a:srgbClr val="FFFF00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5921" dir="2700000" algn="ctr" rotWithShape="0">
                  <a:srgbClr val="990000"/>
                </a:outerShdw>
              </a:effectLst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6339709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GIỮ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VỆ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66019" y="7696200"/>
            <a:ext cx="13868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3" t="16666" r="12948" b="5833"/>
          <a:stretch/>
        </p:blipFill>
        <p:spPr>
          <a:xfrm>
            <a:off x="1051719" y="2230833"/>
            <a:ext cx="14097000" cy="5236768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18319" y="1574999"/>
            <a:ext cx="6168676" cy="69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1. Xử lý tình huống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274807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GIỮ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VỆ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0572" y="2694171"/>
            <a:ext cx="8001794" cy="4459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bẩn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xuống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lòng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trúng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3" t="16666" r="48057" b="4705"/>
          <a:stretch/>
        </p:blipFill>
        <p:spPr>
          <a:xfrm>
            <a:off x="8139113" y="2274101"/>
            <a:ext cx="7809706" cy="6565099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518319" y="1574999"/>
            <a:ext cx="6168676" cy="69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1. Xử lý tình huống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7302724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488185" y="121402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GIỮ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VỆ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5959" y="2743200"/>
            <a:ext cx="8674360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nhắc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nhở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xả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nơi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mất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mĩ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cấm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đổ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rác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đây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868" t="16666" r="12948" b="5833"/>
          <a:stretch/>
        </p:blipFill>
        <p:spPr>
          <a:xfrm>
            <a:off x="8900319" y="2230833"/>
            <a:ext cx="7010400" cy="653216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03847" y="1895147"/>
            <a:ext cx="6168676" cy="69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1. Xử lý tình huống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600972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GIỮ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VỆ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99319" y="6393485"/>
            <a:ext cx="14401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Nếu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gặp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hình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trên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mọi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là những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gây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ô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nhiễm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môi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ảnh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hưởng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4000" b="1" dirty="0">
                <a:solidFill>
                  <a:srgbClr val="0000C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93" t="16666" r="12948" b="5833"/>
          <a:stretch/>
        </p:blipFill>
        <p:spPr>
          <a:xfrm>
            <a:off x="899319" y="2389256"/>
            <a:ext cx="14097000" cy="3941367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53381" y="1580400"/>
            <a:ext cx="6168676" cy="69910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Hoạt động 1. Xử lý tình huống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28419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3000">
                    <a:solidFill>
                      <a:srgbClr val="0000CC"/>
                    </a:solidFill>
                    <a:latin typeface="Times New Roman" pitchFamily="18" charset="0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800" b="1">
                    <a:solidFill>
                      <a:srgbClr val="FF0066"/>
                    </a:solidFill>
                    <a:latin typeface="Times New Roman" pitchFamily="18" charset="0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  <a:defRPr/>
            </a:pP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Bài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4: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GIỮ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VỆ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SINH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XUNG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QUANH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NHÀ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Ở (</a:t>
            </a:r>
            <a:r>
              <a:rPr lang="en-US" sz="2800" b="1" dirty="0" err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T1</a:t>
            </a:r>
            <a:r>
              <a:rPr lang="en-US" sz="28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2119" y="1952326"/>
            <a:ext cx="15240000" cy="69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20000"/>
              </a:lnSpc>
              <a:spcAft>
                <a:spcPts val="0"/>
              </a:spcAft>
            </a:pPr>
            <a:r>
              <a:rPr lang="nl-NL" sz="3600" b="1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Hoạt động 2: Tự đánh giá việc giữ vệ sinh xung quanh nhà ở</a:t>
            </a:r>
            <a:endParaRPr lang="en-US" sz="3600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367" t="22610" r="16199" b="19016"/>
          <a:stretch/>
        </p:blipFill>
        <p:spPr>
          <a:xfrm>
            <a:off x="116376" y="2812999"/>
            <a:ext cx="15544800" cy="432775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7376319" y="4250686"/>
            <a:ext cx="2590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x</a:t>
            </a:r>
          </a:p>
        </p:txBody>
      </p:sp>
      <p:sp>
        <p:nvSpPr>
          <p:cNvPr id="19" name="Rectangle 18"/>
          <p:cNvSpPr/>
          <p:nvPr/>
        </p:nvSpPr>
        <p:spPr>
          <a:xfrm>
            <a:off x="7367100" y="6145573"/>
            <a:ext cx="2590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x</a:t>
            </a:r>
          </a:p>
        </p:txBody>
      </p:sp>
      <p:sp>
        <p:nvSpPr>
          <p:cNvPr id="20" name="Rectangle 19"/>
          <p:cNvSpPr/>
          <p:nvPr/>
        </p:nvSpPr>
        <p:spPr>
          <a:xfrm>
            <a:off x="9998930" y="5165086"/>
            <a:ext cx="2590800" cy="9144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1882726780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211494" y="10385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Thứ……ngày…..tháng…..năm…….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37719" y="1156353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4: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GIỮ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SINH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QUANH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Ở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92760" y="2007683"/>
            <a:ext cx="13716000" cy="69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kumimoji="0" lang="nl-NL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Em cần</a:t>
            </a:r>
            <a:r>
              <a:rPr kumimoji="0" lang="nl-NL" sz="36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thay đổi gì để thực hiện việc giữ vệ sinh xung quanh nhà ở?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37519" y="3208100"/>
            <a:ext cx="9829800" cy="136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36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Cần</a:t>
            </a:r>
            <a:r>
              <a:rPr kumimoji="0" lang="nl-NL" sz="3600" b="1" i="0" u="none" strike="noStrike" kern="1200" cap="none" spc="0" normalizeH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chăm chỉ quét dọn nhà, đồ đạc cho gọn gàng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2CC946C-B8EB-4CC1-228B-F0B4D7CA19A0}"/>
              </a:ext>
            </a:extLst>
          </p:cNvPr>
          <p:cNvSpPr txBox="1"/>
          <p:nvPr/>
        </p:nvSpPr>
        <p:spPr>
          <a:xfrm>
            <a:off x="1585119" y="4876800"/>
            <a:ext cx="12077700" cy="26934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vi-VN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3600" b="1" i="0">
                <a:solidFill>
                  <a:srgbClr val="0000CC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Em cách thay đổi những thói quen nhỏ của mình để giữ vệ sinh xung quanh nhà ở như luôn quét dọn nhà cửa và khu vực xung quanh, tham gia tổng vệ sinh khu vực xung quanh nhà ở với mọi người.</a:t>
            </a:r>
            <a:endParaRPr lang="en-US" sz="3600" b="1">
              <a:solidFill>
                <a:srgbClr val="0000CC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0893281"/>
      </p:ext>
    </p:extLst>
  </p:cSld>
  <p:clrMapOvr>
    <a:masterClrMapping/>
  </p:clrMapOvr>
  <p:transition spd="slow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3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/>
          <p:cNvGrpSpPr/>
          <p:nvPr/>
        </p:nvGrpSpPr>
        <p:grpSpPr>
          <a:xfrm>
            <a:off x="5046653" y="-68603"/>
            <a:ext cx="5878532" cy="994830"/>
            <a:chOff x="5063633" y="164812"/>
            <a:chExt cx="5779343" cy="994830"/>
          </a:xfrm>
        </p:grpSpPr>
        <p:grpSp>
          <p:nvGrpSpPr>
            <p:cNvPr id="27" name="Group 26"/>
            <p:cNvGrpSpPr/>
            <p:nvPr/>
          </p:nvGrpSpPr>
          <p:grpSpPr>
            <a:xfrm>
              <a:off x="5063633" y="164812"/>
              <a:ext cx="5779343" cy="994830"/>
              <a:chOff x="5063633" y="164812"/>
              <a:chExt cx="5779343" cy="994830"/>
            </a:xfrm>
          </p:grpSpPr>
          <p:sp>
            <p:nvSpPr>
              <p:cNvPr id="29" name="TextBox 28"/>
              <p:cNvSpPr txBox="1"/>
              <p:nvPr/>
            </p:nvSpPr>
            <p:spPr>
              <a:xfrm>
                <a:off x="5063633" y="164812"/>
                <a:ext cx="5779343" cy="5539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Thứ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ngày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tháng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…..</a:t>
                </a:r>
                <a:r>
                  <a:rPr kumimoji="0" lang="en-US" sz="30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năm</a:t>
                </a:r>
                <a:r>
                  <a:rPr kumimoji="0" lang="en-US" sz="30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…….</a:t>
                </a:r>
              </a:p>
            </p:txBody>
          </p:sp>
          <p:sp>
            <p:nvSpPr>
              <p:cNvPr id="30" name="TextBox 29"/>
              <p:cNvSpPr txBox="1"/>
              <p:nvPr/>
            </p:nvSpPr>
            <p:spPr>
              <a:xfrm>
                <a:off x="5993302" y="636422"/>
                <a:ext cx="3907046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marR="0" lvl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66"/>
                    </a:solidFill>
                    <a:effectLst/>
                    <a:uLnTx/>
                    <a:uFillTx/>
                    <a:latin typeface="Times New Roman" pitchFamily="18" charset="0"/>
                    <a:ea typeface="+mn-ea"/>
                    <a:cs typeface="Times New Roman" pitchFamily="18" charset="0"/>
                  </a:rPr>
                  <a:t>TỰ NHIÊN VÀ XÃ HỘI</a:t>
                </a:r>
              </a:p>
            </p:txBody>
          </p:sp>
        </p:grpSp>
        <p:cxnSp>
          <p:nvCxnSpPr>
            <p:cNvPr id="28" name="Straight Connector 27"/>
            <p:cNvCxnSpPr/>
            <p:nvPr/>
          </p:nvCxnSpPr>
          <p:spPr>
            <a:xfrm>
              <a:off x="6143131" y="1136154"/>
              <a:ext cx="3595885" cy="0"/>
            </a:xfrm>
            <a:prstGeom prst="line">
              <a:avLst/>
            </a:prstGeom>
            <a:ln>
              <a:solidFill>
                <a:srgbClr val="FF0066"/>
              </a:solidFill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15" name="Text Box 14"/>
          <p:cNvSpPr txBox="1">
            <a:spLocks noChangeArrowheads="1"/>
          </p:cNvSpPr>
          <p:nvPr/>
        </p:nvSpPr>
        <p:spPr bwMode="auto">
          <a:xfrm>
            <a:off x="3375819" y="1017397"/>
            <a:ext cx="9220200" cy="5759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43689" tIns="71844" rIns="143689" bIns="71844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Bài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4: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GIỮ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VỆ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SINH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XUNG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QUANH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NHÀ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 Ở (</a:t>
            </a:r>
            <a:r>
              <a:rPr kumimoji="0" lang="en-US" sz="2800" b="1" i="0" u="none" strike="noStrike" kern="1200" cap="none" spc="0" normalizeH="0" baseline="0" noProof="0" dirty="0" err="1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T1</a:t>
            </a: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Times New Roman" pitchFamily="18" charset="0"/>
                <a:ea typeface="+mn-ea"/>
                <a:cs typeface="+mn-cs"/>
              </a:rPr>
              <a:t>)</a:t>
            </a:r>
          </a:p>
        </p:txBody>
      </p:sp>
      <p:sp>
        <p:nvSpPr>
          <p:cNvPr id="4" name="Horizontal Scroll 3"/>
          <p:cNvSpPr/>
          <p:nvPr/>
        </p:nvSpPr>
        <p:spPr>
          <a:xfrm>
            <a:off x="1432719" y="2438400"/>
            <a:ext cx="13563600" cy="4038600"/>
          </a:xfrm>
          <a:prstGeom prst="horizontalScroll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" marR="28575" lvl="0" indent="0" algn="just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Arial"/>
              <a:ea typeface="Times New Roman" panose="02020603050405020304" pitchFamily="18" charset="0"/>
              <a:cs typeface="+mn-cs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13719" y="3066806"/>
            <a:ext cx="13335000" cy="2781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" marR="28575" lvl="0" indent="0" algn="ctr" defTabSz="914400" rtl="0" eaLnBrk="0" fontAlgn="base" latinLnBrk="0" hangingPunct="0">
              <a:lnSpc>
                <a:spcPct val="12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Hãy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luôn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vệ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xung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quanh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ở để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phòng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bệnh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tật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sức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khỏe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5000" b="1" i="1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kumimoji="0" lang="en-US" sz="5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364588327"/>
      </p:ext>
    </p:extLst>
  </p:cSld>
  <p:clrMapOvr>
    <a:masterClrMapping/>
  </p:clrMapOvr>
  <p:transition spd="slow">
    <p:split orient="vert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6709600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5&quot;&gt;&lt;property id=&quot;20148&quot; value=&quot;5&quot;/&gt;&lt;property id=&quot;20300&quot; value=&quot;Slide 2&quot;/&gt;&lt;property id=&quot;20307&quot; value=&quot;293&quot;/&gt;&lt;/object&gt;&lt;object type=&quot;3&quot; unique_id=&quot;10006&quot;&gt;&lt;property id=&quot;20148&quot; value=&quot;5&quot;/&gt;&lt;property id=&quot;20300&quot; value=&quot;Slide 3&quot;/&gt;&lt;property id=&quot;20307&quot; value=&quot;317&quot;/&gt;&lt;/object&gt;&lt;object type=&quot;3&quot; unique_id=&quot;10008&quot;&gt;&lt;property id=&quot;20148&quot; value=&quot;5&quot;/&gt;&lt;property id=&quot;20300&quot; value=&quot;Slide 5&quot;/&gt;&lt;property id=&quot;20307&quot; value=&quot;325&quot;/&gt;&lt;/object&gt;&lt;object type=&quot;3&quot; unique_id=&quot;10009&quot;&gt;&lt;property id=&quot;20148&quot; value=&quot;5&quot;/&gt;&lt;property id=&quot;20300&quot; value=&quot;Slide 6&quot;/&gt;&lt;property id=&quot;20307&quot; value=&quot;298&quot;/&gt;&lt;/object&gt;&lt;object type=&quot;3&quot; unique_id=&quot;10010&quot;&gt;&lt;property id=&quot;20148&quot; value=&quot;5&quot;/&gt;&lt;property id=&quot;20300&quot; value=&quot;Slide 7&quot;/&gt;&lt;property id=&quot;20307&quot; value=&quot;323&quot;/&gt;&lt;/object&gt;&lt;object type=&quot;3&quot; unique_id=&quot;10011&quot;&gt;&lt;property id=&quot;20148&quot; value=&quot;5&quot;/&gt;&lt;property id=&quot;20300&quot; value=&quot;Slide 8&quot;/&gt;&lt;property id=&quot;20307&quot; value=&quot;299&quot;/&gt;&lt;/object&gt;&lt;object type=&quot;3&quot; unique_id=&quot;10012&quot;&gt;&lt;property id=&quot;20148&quot; value=&quot;5&quot;/&gt;&lt;property id=&quot;20300&quot; value=&quot;Slide 9 - &amp;quot;&amp;#x0D;&amp;#x0A;&amp;#x0D;&amp;#x0A; 1/ Phong traøo Ñoâng Du dieãn ra vaøo thôøi gian naøo? Ai laø ngöôøi laõnh ñaïo? Muïc ñích cuûa phong traøo laø &quot;/&gt;&lt;property id=&quot;20307&quot; value=&quot;318&quot;/&gt;&lt;/object&gt;&lt;object type=&quot;3&quot; unique_id=&quot;10013&quot;&gt;&lt;property id=&quot;20148&quot; value=&quot;5&quot;/&gt;&lt;property id=&quot;20300&quot; value=&quot;Slide 10 - &amp;quot;2. Nhaân daân trong nöôùc, ñaëc bieät laø thanh nieân yeâu nöôùc ñaõ höôûng öùng phong traøo Ñoâng Du nhö theá naø&quot;/&gt;&lt;property id=&quot;20307&quot; value=&quot;319&quot;/&gt;&lt;/object&gt;&lt;object type=&quot;3&quot; unique_id=&quot;10014&quot;&gt;&lt;property id=&quot;20148&quot; value=&quot;5&quot;/&gt;&lt;property id=&quot;20300&quot; value=&quot;Slide 11 - &amp;quot;3/ Keát quaû cuûa phong traøo Ñoâng Du vaø yù nghóa cuûa phong traøo laø gì?&amp;quot;&quot;/&gt;&lt;property id=&quot;20307&quot; value=&quot;320&quot;/&gt;&lt;/object&gt;&lt;object type=&quot;3&quot; unique_id=&quot;10015&quot;&gt;&lt;property id=&quot;20148&quot; value=&quot;5&quot;/&gt;&lt;property id=&quot;20300&quot; value=&quot;Slide 12&quot;/&gt;&lt;property id=&quot;20307&quot; value=&quot;300&quot;/&gt;&lt;/object&gt;&lt;object type=&quot;3&quot; unique_id=&quot;10016&quot;&gt;&lt;property id=&quot;20148&quot; value=&quot;5&quot;/&gt;&lt;property id=&quot;20300&quot; value=&quot;Slide 13 - &amp;quot;&amp;amp;#x09;Phan Boäi Chaâu laø nhaø yeâu nöôùc tieâu bieåu cuûa Vieät Nam ôû giai ñoaïn naøo ?&amp;quot;&quot;/&gt;&lt;property id=&quot;20307&quot; value=&quot;263&quot;/&gt;&lt;/object&gt;&lt;object type=&quot;3&quot; unique_id=&quot;10017&quot;&gt;&lt;property id=&quot;20148&quot; value=&quot;5&quot;/&gt;&lt;property id=&quot;20300&quot; value=&quot;Slide 14 - &amp;quot;&amp;#x0D;&amp;#x0A;BAØI HOÏC&amp;#x0D;&amp;#x0A;&amp;quot;&quot;/&gt;&lt;property id=&quot;20307&quot; value=&quot;271&quot;/&gt;&lt;/object&gt;&lt;object type=&quot;3&quot; unique_id=&quot;10050&quot;&gt;&lt;property id=&quot;20148&quot; value=&quot;5&quot;/&gt;&lt;property id=&quot;20300&quot; value=&quot;Slide 1&quot;/&gt;&lt;property id=&quot;20307&quot; value=&quot;327&quot;/&gt;&lt;/object&gt;&lt;object type=&quot;3&quot; unique_id=&quot;10149&quot;&gt;&lt;property id=&quot;20148&quot; value=&quot;5&quot;/&gt;&lt;property id=&quot;20300&quot; value=&quot;Slide 4&quot;/&gt;&lt;property id=&quot;20307&quot; value=&quot;328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Cascade</Template>
  <TotalTime>9870</TotalTime>
  <Words>543</Words>
  <Application>Microsoft Office PowerPoint</Application>
  <PresentationFormat>Custom</PresentationFormat>
  <Paragraphs>46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Times New Roman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Le Hong Minh</dc:creator>
  <cp:lastModifiedBy>T H</cp:lastModifiedBy>
  <cp:revision>1184</cp:revision>
  <dcterms:created xsi:type="dcterms:W3CDTF">2008-09-09T22:52:10Z</dcterms:created>
  <dcterms:modified xsi:type="dcterms:W3CDTF">2022-08-26T22:34:32Z</dcterms:modified>
</cp:coreProperties>
</file>