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98" r:id="rId2"/>
  </p:sldMasterIdLst>
  <p:notesMasterIdLst>
    <p:notesMasterId r:id="rId29"/>
  </p:notesMasterIdLst>
  <p:sldIdLst>
    <p:sldId id="370" r:id="rId3"/>
    <p:sldId id="394" r:id="rId4"/>
    <p:sldId id="371" r:id="rId5"/>
    <p:sldId id="372" r:id="rId6"/>
    <p:sldId id="374" r:id="rId7"/>
    <p:sldId id="375" r:id="rId8"/>
    <p:sldId id="373" r:id="rId9"/>
    <p:sldId id="377" r:id="rId10"/>
    <p:sldId id="378" r:id="rId11"/>
    <p:sldId id="379" r:id="rId12"/>
    <p:sldId id="380" r:id="rId13"/>
    <p:sldId id="381" r:id="rId14"/>
    <p:sldId id="382" r:id="rId15"/>
    <p:sldId id="385" r:id="rId16"/>
    <p:sldId id="384" r:id="rId17"/>
    <p:sldId id="383" r:id="rId18"/>
    <p:sldId id="386" r:id="rId19"/>
    <p:sldId id="388" r:id="rId20"/>
    <p:sldId id="387" r:id="rId21"/>
    <p:sldId id="389" r:id="rId22"/>
    <p:sldId id="390" r:id="rId23"/>
    <p:sldId id="392" r:id="rId24"/>
    <p:sldId id="391" r:id="rId25"/>
    <p:sldId id="376" r:id="rId26"/>
    <p:sldId id="282" r:id="rId27"/>
    <p:sldId id="279" r:id="rId28"/>
  </p:sldIdLst>
  <p:sldSz cx="9144000" cy="5143500" type="screen16x9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DF31BE"/>
    <a:srgbClr val="ECB2CB"/>
    <a:srgbClr val="F2F808"/>
    <a:srgbClr val="F1FB93"/>
    <a:srgbClr val="FFFFFF"/>
    <a:srgbClr val="007635"/>
    <a:srgbClr val="E9A5C2"/>
    <a:srgbClr val="008A3E"/>
    <a:srgbClr val="E183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FC6C34-7E37-7D5A-EC67-860F6B55BC5F}" v="2" dt="2020-08-10T15:13:42.094"/>
    <p1510:client id="{6C9B294E-4BA9-413A-8FC9-7C6835BB56B8}" v="1" dt="2020-08-11T05:27:47.389"/>
    <p1510:client id="{A77E535D-64B8-4849-8373-C9856491E641}" v="4" dt="2020-08-10T22:19:04.1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3" autoAdjust="0"/>
    <p:restoredTop sz="94660"/>
  </p:normalViewPr>
  <p:slideViewPr>
    <p:cSldViewPr>
      <p:cViewPr varScale="1">
        <p:scale>
          <a:sx n="90" d="100"/>
          <a:sy n="90" d="100"/>
        </p:scale>
        <p:origin x="798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6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a3d25e8665d24784db8b40b5b60cda1a191872e911952b607f7675fb564fa7e5::" providerId="AD" clId="Web-{A77E535D-64B8-4849-8373-C9856491E641}"/>
    <pc:docChg chg="modSld">
      <pc:chgData name="Người dùng Khách" userId="S::urn:spo:anon#a3d25e8665d24784db8b40b5b60cda1a191872e911952b607f7675fb564fa7e5::" providerId="AD" clId="Web-{A77E535D-64B8-4849-8373-C9856491E641}" dt="2020-08-10T22:19:04.132" v="3" actId="1076"/>
      <pc:docMkLst>
        <pc:docMk/>
      </pc:docMkLst>
      <pc:sldChg chg="modSp">
        <pc:chgData name="Người dùng Khách" userId="S::urn:spo:anon#a3d25e8665d24784db8b40b5b60cda1a191872e911952b607f7675fb564fa7e5::" providerId="AD" clId="Web-{A77E535D-64B8-4849-8373-C9856491E641}" dt="2020-08-10T22:18:19.069" v="2" actId="1076"/>
        <pc:sldMkLst>
          <pc:docMk/>
          <pc:sldMk cId="2927387076" sldId="276"/>
        </pc:sldMkLst>
        <pc:picChg chg="mod">
          <ac:chgData name="Người dùng Khách" userId="S::urn:spo:anon#a3d25e8665d24784db8b40b5b60cda1a191872e911952b607f7675fb564fa7e5::" providerId="AD" clId="Web-{A77E535D-64B8-4849-8373-C9856491E641}" dt="2020-08-10T22:18:19.069" v="2" actId="1076"/>
          <ac:picMkLst>
            <pc:docMk/>
            <pc:sldMk cId="2927387076" sldId="276"/>
            <ac:picMk id="2" creationId="{00000000-0000-0000-0000-000000000000}"/>
          </ac:picMkLst>
        </pc:picChg>
      </pc:sldChg>
      <pc:sldChg chg="modSp">
        <pc:chgData name="Người dùng Khách" userId="S::urn:spo:anon#a3d25e8665d24784db8b40b5b60cda1a191872e911952b607f7675fb564fa7e5::" providerId="AD" clId="Web-{A77E535D-64B8-4849-8373-C9856491E641}" dt="2020-08-10T22:19:04.132" v="3" actId="1076"/>
        <pc:sldMkLst>
          <pc:docMk/>
          <pc:sldMk cId="860162532" sldId="282"/>
        </pc:sldMkLst>
        <pc:picChg chg="mod">
          <ac:chgData name="Người dùng Khách" userId="S::urn:spo:anon#a3d25e8665d24784db8b40b5b60cda1a191872e911952b607f7675fb564fa7e5::" providerId="AD" clId="Web-{A77E535D-64B8-4849-8373-C9856491E641}" dt="2020-08-10T22:19:04.132" v="3" actId="1076"/>
          <ac:picMkLst>
            <pc:docMk/>
            <pc:sldMk cId="860162532" sldId="282"/>
            <ac:picMk id="4" creationId="{00000000-0000-0000-0000-000000000000}"/>
          </ac:picMkLst>
        </pc:picChg>
      </pc:sldChg>
    </pc:docChg>
  </pc:docChgLst>
  <pc:docChgLst>
    <pc:chgData name="Hoang Thi Nhung" userId="S::nhunght.nov.19@msedu.edu.vn::2c659f5f-1458-4364-b2b3-21e33bb1b9bf" providerId="AD" clId="Web-{41FC6C34-7E37-7D5A-EC67-860F6B55BC5F}"/>
    <pc:docChg chg="modSld">
      <pc:chgData name="Hoang Thi Nhung" userId="S::nhunght.nov.19@msedu.edu.vn::2c659f5f-1458-4364-b2b3-21e33bb1b9bf" providerId="AD" clId="Web-{41FC6C34-7E37-7D5A-EC67-860F6B55BC5F}" dt="2020-08-10T15:13:42.094" v="1" actId="14100"/>
      <pc:docMkLst>
        <pc:docMk/>
      </pc:docMkLst>
      <pc:sldChg chg="modSp">
        <pc:chgData name="Hoang Thi Nhung" userId="S::nhunght.nov.19@msedu.edu.vn::2c659f5f-1458-4364-b2b3-21e33bb1b9bf" providerId="AD" clId="Web-{41FC6C34-7E37-7D5A-EC67-860F6B55BC5F}" dt="2020-08-10T15:13:42.094" v="1" actId="14100"/>
        <pc:sldMkLst>
          <pc:docMk/>
          <pc:sldMk cId="4038747461" sldId="269"/>
        </pc:sldMkLst>
        <pc:picChg chg="mod">
          <ac:chgData name="Hoang Thi Nhung" userId="S::nhunght.nov.19@msedu.edu.vn::2c659f5f-1458-4364-b2b3-21e33bb1b9bf" providerId="AD" clId="Web-{41FC6C34-7E37-7D5A-EC67-860F6B55BC5F}" dt="2020-08-10T15:13:42.094" v="1" actId="14100"/>
          <ac:picMkLst>
            <pc:docMk/>
            <pc:sldMk cId="4038747461" sldId="269"/>
            <ac:picMk id="8" creationId="{00000000-0000-0000-0000-000000000000}"/>
          </ac:picMkLst>
        </pc:picChg>
      </pc:sldChg>
    </pc:docChg>
  </pc:docChgLst>
  <pc:docChgLst>
    <pc:chgData name="Người dùng Khách" userId="S::urn:spo:anon#a3d25e8665d24784db8b40b5b60cda1a191872e911952b607f7675fb564fa7e5::" providerId="AD" clId="Web-{6C9B294E-4BA9-413A-8FC9-7C6835BB56B8}"/>
    <pc:docChg chg="modSld">
      <pc:chgData name="Người dùng Khách" userId="S::urn:spo:anon#a3d25e8665d24784db8b40b5b60cda1a191872e911952b607f7675fb564fa7e5::" providerId="AD" clId="Web-{6C9B294E-4BA9-413A-8FC9-7C6835BB56B8}" dt="2020-08-11T05:27:47.389" v="0" actId="1076"/>
      <pc:docMkLst>
        <pc:docMk/>
      </pc:docMkLst>
      <pc:sldChg chg="modSp">
        <pc:chgData name="Người dùng Khách" userId="S::urn:spo:anon#a3d25e8665d24784db8b40b5b60cda1a191872e911952b607f7675fb564fa7e5::" providerId="AD" clId="Web-{6C9B294E-4BA9-413A-8FC9-7C6835BB56B8}" dt="2020-08-11T05:27:47.389" v="0" actId="1076"/>
        <pc:sldMkLst>
          <pc:docMk/>
          <pc:sldMk cId="2366539268" sldId="257"/>
        </pc:sldMkLst>
        <pc:grpChg chg="mod">
          <ac:chgData name="Người dùng Khách" userId="S::urn:spo:anon#a3d25e8665d24784db8b40b5b60cda1a191872e911952b607f7675fb564fa7e5::" providerId="AD" clId="Web-{6C9B294E-4BA9-413A-8FC9-7C6835BB56B8}" dt="2020-08-11T05:27:47.389" v="0" actId="1076"/>
          <ac:grpSpMkLst>
            <pc:docMk/>
            <pc:sldMk cId="2366539268" sldId="257"/>
            <ac:grpSpMk id="23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BCD967-5C2A-4176-9658-5E92363C71A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7650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278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54-00BC-4697-81BC-384523066091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598-5BF1-4A38-88D4-E38B8D110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474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54-00BC-4697-81BC-384523066091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598-5BF1-4A38-88D4-E38B8D110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987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54-00BC-4697-81BC-384523066091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598-5BF1-4A38-88D4-E38B8D110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975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54-00BC-4697-81BC-384523066091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598-5BF1-4A38-88D4-E38B8D110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768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54-00BC-4697-81BC-384523066091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598-5BF1-4A38-88D4-E38B8D110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333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54-00BC-4697-81BC-384523066091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598-5BF1-4A38-88D4-E38B8D110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779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54-00BC-4697-81BC-384523066091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598-5BF1-4A38-88D4-E38B8D110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5223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54-00BC-4697-81BC-384523066091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598-5BF1-4A38-88D4-E38B8D110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794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54-00BC-4697-81BC-384523066091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598-5BF1-4A38-88D4-E38B8D110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20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54-00BC-4697-81BC-384523066091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598-5BF1-4A38-88D4-E38B8D110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5451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54-00BC-4697-81BC-384523066091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598-5BF1-4A38-88D4-E38B8D110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8608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792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83754-00BC-4697-81BC-384523066091}" type="datetimeFigureOut">
              <a:rPr lang="en-US" smtClean="0"/>
              <a:t>24/8/2020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5B598-5BF1-4A38-88D4-E38B8D110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40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97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762" y="0"/>
            <a:ext cx="9448799" cy="53149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28650" y="2343150"/>
            <a:ext cx="7886700" cy="99417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HP-222" panose="020B0803050302020204" pitchFamily="34" charset="0"/>
              </a:rPr>
              <a:t>Các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HP-222" panose="020B0803050302020204" pitchFamily="34" charset="0"/>
              </a:rPr>
              <a:t> con </a:t>
            </a: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HP-222" panose="020B0803050302020204" pitchFamily="34" charset="0"/>
              </a:rPr>
              <a:t>vật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HP-222" panose="020B08030503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HP-222" panose="020B0803050302020204" pitchFamily="34" charset="0"/>
              </a:rPr>
              <a:t>quanh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HP-222" panose="020B08030503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HP-222" panose="020B0803050302020204" pitchFamily="34" charset="0"/>
              </a:rPr>
              <a:t>em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HP-222" panose="020B0803050302020204" pitchFamily="34" charset="0"/>
              </a:rPr>
              <a:t> </a:t>
            </a:r>
            <a:b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HP-222" panose="020B0803050302020204" pitchFamily="34" charset="0"/>
              </a:rPr>
            </a:b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HP-222" panose="020B0803050302020204" pitchFamily="34" charset="0"/>
              </a:rPr>
              <a:t>( </a:t>
            </a: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HP-222" panose="020B0803050302020204" pitchFamily="34" charset="0"/>
              </a:rPr>
              <a:t>tiết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HP-222" panose="020B0803050302020204" pitchFamily="34" charset="0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3357522662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85751"/>
            <a:ext cx="2971800" cy="2057400"/>
          </a:xfrm>
          <a:prstGeom prst="rect">
            <a:avLst/>
          </a:prstGeom>
        </p:spPr>
      </p:pic>
      <p:sp>
        <p:nvSpPr>
          <p:cNvPr id="3" name="Title 4"/>
          <p:cNvSpPr txBox="1">
            <a:spLocks/>
          </p:cNvSpPr>
          <p:nvPr/>
        </p:nvSpPr>
        <p:spPr>
          <a:xfrm>
            <a:off x="609600" y="2419350"/>
            <a:ext cx="8010525" cy="1752600"/>
          </a:xfrm>
          <a:prstGeom prst="roundRect">
            <a:avLst/>
          </a:prstGeom>
          <a:solidFill>
            <a:srgbClr val="FFCD2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Ngoài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cung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cấp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sữa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, ở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các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vùng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miền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núi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và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nông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thôn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bò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còn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dùng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để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chuyên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chở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hàng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hóa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kéo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cày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,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kéo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bừa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39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85750"/>
            <a:ext cx="2541581" cy="1828951"/>
          </a:xfrm>
          <a:prstGeom prst="rect">
            <a:avLst/>
          </a:prstGeom>
        </p:spPr>
      </p:pic>
      <p:sp>
        <p:nvSpPr>
          <p:cNvPr id="3" name="Title 4"/>
          <p:cNvSpPr txBox="1">
            <a:spLocks/>
          </p:cNvSpPr>
          <p:nvPr/>
        </p:nvSpPr>
        <p:spPr>
          <a:xfrm>
            <a:off x="685800" y="2266950"/>
            <a:ext cx="7943850" cy="2438400"/>
          </a:xfrm>
          <a:prstGeom prst="roundRect">
            <a:avLst/>
          </a:prstGeom>
          <a:solidFill>
            <a:srgbClr val="FFCD2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ong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giúp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thụ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phấn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cho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tiêu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diệt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một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số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loài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sâu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bệnh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cho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trồng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;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hút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mật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hoa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làm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mật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mật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ong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rất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bổ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dưỡng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cho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sức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khỏe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con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người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123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09550"/>
            <a:ext cx="2640234" cy="1775786"/>
          </a:xfrm>
          <a:prstGeom prst="rect">
            <a:avLst/>
          </a:prstGeom>
        </p:spPr>
      </p:pic>
      <p:sp>
        <p:nvSpPr>
          <p:cNvPr id="3" name="Title 4"/>
          <p:cNvSpPr txBox="1">
            <a:spLocks/>
          </p:cNvSpPr>
          <p:nvPr/>
        </p:nvSpPr>
        <p:spPr>
          <a:xfrm>
            <a:off x="685800" y="2266950"/>
            <a:ext cx="7943850" cy="2514600"/>
          </a:xfrm>
          <a:prstGeom prst="roundRect">
            <a:avLst/>
          </a:prstGeom>
          <a:solidFill>
            <a:srgbClr val="FFCD2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Chim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sâu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hay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còn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gọi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là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chim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chích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bông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rất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nhỏ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bé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nhưng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là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trợ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thủ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đắc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lực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bắt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sâu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giúp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các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bác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nông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dân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.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Ngoài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ra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chim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sâu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còn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có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tiếng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hót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rất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hay.</a:t>
            </a:r>
          </a:p>
        </p:txBody>
      </p:sp>
    </p:spTree>
    <p:extLst>
      <p:ext uri="{BB962C8B-B14F-4D97-AF65-F5344CB8AC3E}">
        <p14:creationId xmlns:p14="http://schemas.microsoft.com/office/powerpoint/2010/main" val="150621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409" y="209550"/>
            <a:ext cx="2811781" cy="2057400"/>
          </a:xfrm>
          <a:prstGeom prst="rect">
            <a:avLst/>
          </a:prstGeom>
        </p:spPr>
      </p:pic>
      <p:sp>
        <p:nvSpPr>
          <p:cNvPr id="5" name="Title 4"/>
          <p:cNvSpPr txBox="1">
            <a:spLocks/>
          </p:cNvSpPr>
          <p:nvPr/>
        </p:nvSpPr>
        <p:spPr>
          <a:xfrm>
            <a:off x="762000" y="2343150"/>
            <a:ext cx="8153400" cy="2514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chuột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mang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nhiều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mầm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bệnh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gây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bệnh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truyền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nhiễm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như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dịch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hạch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sốt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,...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Ngoài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ra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, do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hai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răng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nanh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luôn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mọc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dài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ra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nên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chuột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hay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cắn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đồ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đặc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biệt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cắn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dây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điện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gây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nên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điện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giật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hỏa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hoạn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gây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chết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860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514350"/>
            <a:ext cx="2832467" cy="2133600"/>
          </a:xfrm>
          <a:prstGeom prst="rect">
            <a:avLst/>
          </a:prstGeom>
        </p:spPr>
      </p:pic>
      <p:sp>
        <p:nvSpPr>
          <p:cNvPr id="5" name="Title 4"/>
          <p:cNvSpPr txBox="1">
            <a:spLocks/>
          </p:cNvSpPr>
          <p:nvPr/>
        </p:nvSpPr>
        <p:spPr>
          <a:xfrm>
            <a:off x="2019300" y="3028950"/>
            <a:ext cx="5029200" cy="6858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Ong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đốt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sẽ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rất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đau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buốt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178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38150"/>
            <a:ext cx="2438400" cy="1824580"/>
          </a:xfrm>
          <a:prstGeom prst="rect">
            <a:avLst/>
          </a:prstGeom>
        </p:spPr>
      </p:pic>
      <p:sp>
        <p:nvSpPr>
          <p:cNvPr id="4" name="Title 4"/>
          <p:cNvSpPr txBox="1">
            <a:spLocks/>
          </p:cNvSpPr>
          <p:nvPr/>
        </p:nvSpPr>
        <p:spPr>
          <a:xfrm>
            <a:off x="495300" y="2571750"/>
            <a:ext cx="8153400" cy="1905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ruồi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đậu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phế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thải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ăn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thức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ăn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Vì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vậy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ruồi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nguyên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nhân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mang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phát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tán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nhiều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mầm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bệnh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khác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nhau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như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tiêu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chảy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nhiễm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trùng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da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mắt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5901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85750"/>
            <a:ext cx="2438400" cy="1905000"/>
          </a:xfrm>
          <a:prstGeom prst="rect">
            <a:avLst/>
          </a:prstGeom>
        </p:spPr>
      </p:pic>
      <p:sp>
        <p:nvSpPr>
          <p:cNvPr id="3" name="Title 4"/>
          <p:cNvSpPr txBox="1">
            <a:spLocks/>
          </p:cNvSpPr>
          <p:nvPr/>
        </p:nvSpPr>
        <p:spPr>
          <a:xfrm>
            <a:off x="533400" y="2419350"/>
            <a:ext cx="8153400" cy="2286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gián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sống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ở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nơi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ẩm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thấp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bẩn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thỉu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ăn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chất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thải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khi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chúng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bò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thức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ăn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tủ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bát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, ...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chúng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sẽ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trung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gian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truyền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bệnh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con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như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tiêu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chảy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kiết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lị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, ...</a:t>
            </a:r>
          </a:p>
        </p:txBody>
      </p:sp>
    </p:spTree>
    <p:extLst>
      <p:ext uri="{BB962C8B-B14F-4D97-AF65-F5344CB8AC3E}">
        <p14:creationId xmlns:p14="http://schemas.microsoft.com/office/powerpoint/2010/main" val="187302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61950"/>
            <a:ext cx="2743200" cy="2046293"/>
          </a:xfrm>
          <a:prstGeom prst="rect">
            <a:avLst/>
          </a:prstGeom>
        </p:spPr>
      </p:pic>
      <p:sp>
        <p:nvSpPr>
          <p:cNvPr id="3" name="Title 4"/>
          <p:cNvSpPr txBox="1">
            <a:spLocks/>
          </p:cNvSpPr>
          <p:nvPr/>
        </p:nvSpPr>
        <p:spPr>
          <a:xfrm>
            <a:off x="533400" y="2647950"/>
            <a:ext cx="8153400" cy="18288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muỗi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hút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máu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gây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ngứa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ngày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khó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chịu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Đặc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biệt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muỗi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Anophen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truyền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bệnh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sốt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rét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rất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nguy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hiểm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đối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con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người</a:t>
            </a:r>
            <a:endParaRPr lang="en-US" sz="28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64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/>
          <p:cNvSpPr txBox="1">
            <a:spLocks/>
          </p:cNvSpPr>
          <p:nvPr/>
        </p:nvSpPr>
        <p:spPr>
          <a:xfrm>
            <a:off x="679155" y="1398966"/>
            <a:ext cx="7702845" cy="1477584"/>
          </a:xfrm>
          <a:prstGeom prst="roundRect">
            <a:avLst/>
          </a:prstGeom>
          <a:solidFill>
            <a:srgbClr val="E9A5C2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Hãy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kể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tên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những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 con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vật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khác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có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ích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hoặc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có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hại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đối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với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 con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7635"/>
                </a:solidFill>
                <a:effectLst/>
                <a:uLnTx/>
                <a:uFillTx/>
                <a:latin typeface="HP-222" panose="020B0803050302020204" pitchFamily="34" charset="0"/>
              </a:rPr>
              <a:t>người</a:t>
            </a:r>
            <a:r>
              <a:rPr lang="en-US" sz="3200" b="1" dirty="0">
                <a:solidFill>
                  <a:srgbClr val="007635"/>
                </a:solidFill>
                <a:latin typeface="HP-222" panose="020B080305030202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635"/>
              </a:solidFill>
              <a:effectLst/>
              <a:uLnTx/>
              <a:uFillTx/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25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1981200" y="209550"/>
            <a:ext cx="5791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Trò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chơi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“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Đó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là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con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gì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?”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65716"/>
            <a:ext cx="8458200" cy="407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5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669" y="3558147"/>
            <a:ext cx="5538060" cy="9713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28" y="-45662"/>
            <a:ext cx="7214551" cy="5234824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921067" y="2121922"/>
            <a:ext cx="1327751" cy="1357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 defTabSz="685783">
              <a:lnSpc>
                <a:spcPct val="110000"/>
              </a:lnSpc>
              <a:spcBef>
                <a:spcPct val="0"/>
              </a:spcBef>
            </a:pPr>
            <a:r>
              <a:rPr lang="zh-CN" altLang="en-US" sz="4400">
                <a:solidFill>
                  <a:prstClr val="white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校园</a:t>
            </a:r>
            <a:endParaRPr lang="en-US" altLang="zh-CN" sz="4400">
              <a:solidFill>
                <a:prstClr val="white"/>
              </a:solidFill>
              <a:latin typeface="方正粗圆简体" panose="02010601030101010101" pitchFamily="2" charset="-122"/>
              <a:ea typeface="方正粗圆简体" panose="02010601030101010101" pitchFamily="2" charset="-122"/>
            </a:endParaRPr>
          </a:p>
          <a:p>
            <a:pPr algn="ctr" defTabSz="685783">
              <a:lnSpc>
                <a:spcPct val="110000"/>
              </a:lnSpc>
              <a:spcBef>
                <a:spcPct val="0"/>
              </a:spcBef>
            </a:pPr>
            <a:r>
              <a:rPr lang="zh-CN" altLang="en-US" sz="4400">
                <a:solidFill>
                  <a:prstClr val="white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54463" y="2332964"/>
            <a:ext cx="3808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86"/>
            <a:r>
              <a:rPr lang="en-US" sz="44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Khởi</a:t>
            </a:r>
            <a:r>
              <a:rPr lang="en-US" sz="44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động</a:t>
            </a:r>
            <a:endParaRPr lang="en-US" sz="44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9" name="Picture 5" descr="465af32f750a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578" y="2979411"/>
            <a:ext cx="1157288" cy="212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sun14[1]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V.A – Chim Vành Khuyê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62200" y="37390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97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61950"/>
            <a:ext cx="5911273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53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38150"/>
            <a:ext cx="6886295" cy="412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59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85750"/>
            <a:ext cx="6172200" cy="448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4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14350"/>
            <a:ext cx="7315200" cy="390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/>
          <p:cNvSpPr/>
          <p:nvPr/>
        </p:nvSpPr>
        <p:spPr>
          <a:xfrm>
            <a:off x="685800" y="971550"/>
            <a:ext cx="7924800" cy="2362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Động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vật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có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nhiều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lợi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ích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cho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con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người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như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: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cung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cấp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thịt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trứng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sữa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và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vận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chuyển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hàng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hóa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, ...</a:t>
            </a:r>
          </a:p>
        </p:txBody>
      </p:sp>
    </p:spTree>
    <p:extLst>
      <p:ext uri="{BB962C8B-B14F-4D97-AF65-F5344CB8AC3E}">
        <p14:creationId xmlns:p14="http://schemas.microsoft.com/office/powerpoint/2010/main" val="173172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71439" y="57150"/>
            <a:ext cx="9143999" cy="480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1809750"/>
            <a:ext cx="5562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Củng</a:t>
            </a:r>
            <a:r>
              <a:rPr lang="en-US" sz="44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cố</a:t>
            </a:r>
            <a:r>
              <a:rPr lang="en-US" sz="44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sz="44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</a:t>
            </a:r>
            <a:r>
              <a:rPr lang="en-US" sz="44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7" y="2608898"/>
            <a:ext cx="783431" cy="47625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07170"/>
            <a:ext cx="2552700" cy="1178719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6" y="1993583"/>
            <a:ext cx="1985963" cy="1450181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6" y="427198"/>
            <a:ext cx="1559719" cy="1402556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2955132"/>
            <a:ext cx="7025640" cy="2013109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4656297"/>
            <a:ext cx="9182576" cy="53292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288956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57" y="-416096"/>
            <a:ext cx="9822543" cy="59596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9769" y="1548064"/>
            <a:ext cx="6617517" cy="203132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Hoạt</a:t>
            </a:r>
            <a:r>
              <a:rPr lang="en-US" altLang="zh-CN" sz="28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động</a:t>
            </a:r>
            <a:r>
              <a:rPr lang="en-US" altLang="zh-CN" sz="28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5:</a:t>
            </a:r>
          </a:p>
          <a:p>
            <a:pPr algn="ctr">
              <a:lnSpc>
                <a:spcPct val="15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Tìm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hiểu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lợi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ích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và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tác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hại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của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con </a:t>
            </a:r>
          </a:p>
          <a:p>
            <a:pPr algn="ctr">
              <a:lnSpc>
                <a:spcPct val="15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vật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đối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với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con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người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và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động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vật</a:t>
            </a:r>
            <a:endParaRPr lang="en-US" altLang="zh-CN" sz="2800" b="1" dirty="0">
              <a:solidFill>
                <a:srgbClr val="FF0000"/>
              </a:solidFill>
              <a:latin typeface="HP-222" panose="020B0803050302020204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5416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06" y="1120057"/>
            <a:ext cx="3886742" cy="39436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842" y="2491475"/>
            <a:ext cx="1969252" cy="12191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847" y="2482295"/>
            <a:ext cx="1893594" cy="12191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763" y="3854990"/>
            <a:ext cx="2057399" cy="11896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947" y="3748219"/>
            <a:ext cx="1981741" cy="11971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8383" y="87789"/>
            <a:ext cx="883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3.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Lợi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ích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tác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hại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con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đối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con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người</a:t>
            </a:r>
            <a:endParaRPr lang="en-US" sz="28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55171" y="756115"/>
            <a:ext cx="42438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latin typeface="HP-222" panose="020B0803050302020204" pitchFamily="34" charset="0"/>
              </a:rPr>
              <a:t>1. </a:t>
            </a:r>
            <a:r>
              <a:rPr lang="en-US" sz="2400" b="1" dirty="0" err="1">
                <a:latin typeface="HP-222" panose="020B0803050302020204" pitchFamily="34" charset="0"/>
              </a:rPr>
              <a:t>Trong</a:t>
            </a:r>
            <a:r>
              <a:rPr lang="en-US" sz="2400" b="1" dirty="0"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latin typeface="HP-222" panose="020B0803050302020204" pitchFamily="34" charset="0"/>
              </a:rPr>
              <a:t>số</a:t>
            </a:r>
            <a:r>
              <a:rPr lang="en-US" sz="2400" b="1" dirty="0"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latin typeface="HP-222" panose="020B0803050302020204" pitchFamily="34" charset="0"/>
              </a:rPr>
              <a:t>các</a:t>
            </a:r>
            <a:r>
              <a:rPr lang="en-US" sz="2400" b="1" dirty="0">
                <a:latin typeface="HP-222" panose="020B0803050302020204" pitchFamily="34" charset="0"/>
              </a:rPr>
              <a:t> con </a:t>
            </a:r>
            <a:r>
              <a:rPr lang="en-US" sz="2400" b="1" dirty="0" err="1">
                <a:latin typeface="HP-222" panose="020B0803050302020204" pitchFamily="34" charset="0"/>
              </a:rPr>
              <a:t>vật</a:t>
            </a:r>
            <a:r>
              <a:rPr lang="en-US" sz="2400" b="1" dirty="0"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latin typeface="HP-222" panose="020B0803050302020204" pitchFamily="34" charset="0"/>
              </a:rPr>
              <a:t>dưới</a:t>
            </a:r>
            <a:r>
              <a:rPr lang="en-US" sz="2400" b="1" dirty="0"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latin typeface="HP-222" panose="020B0803050302020204" pitchFamily="34" charset="0"/>
              </a:rPr>
              <a:t>đây</a:t>
            </a:r>
            <a:r>
              <a:rPr lang="en-US" sz="2400" b="1" dirty="0">
                <a:latin typeface="HP-222" panose="020B0803050302020204" pitchFamily="34" charset="0"/>
              </a:rPr>
              <a:t>, con </a:t>
            </a:r>
            <a:r>
              <a:rPr lang="en-US" sz="2400" b="1" dirty="0" err="1">
                <a:latin typeface="HP-222" panose="020B0803050302020204" pitchFamily="34" charset="0"/>
              </a:rPr>
              <a:t>vật</a:t>
            </a:r>
            <a:r>
              <a:rPr lang="en-US" sz="2400" b="1" dirty="0"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latin typeface="HP-222" panose="020B0803050302020204" pitchFamily="34" charset="0"/>
              </a:rPr>
              <a:t>nào</a:t>
            </a:r>
            <a:r>
              <a:rPr lang="en-US" sz="2400" b="1" dirty="0"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latin typeface="HP-222" panose="020B0803050302020204" pitchFamily="34" charset="0"/>
              </a:rPr>
              <a:t>có</a:t>
            </a:r>
            <a:r>
              <a:rPr lang="en-US" sz="2400" b="1" dirty="0"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latin typeface="HP-222" panose="020B0803050302020204" pitchFamily="34" charset="0"/>
              </a:rPr>
              <a:t>ích</a:t>
            </a:r>
            <a:r>
              <a:rPr lang="en-US" sz="2400" b="1" dirty="0">
                <a:latin typeface="HP-222" panose="020B0803050302020204" pitchFamily="34" charset="0"/>
              </a:rPr>
              <a:t>, con </a:t>
            </a:r>
            <a:r>
              <a:rPr lang="en-US" sz="2400" b="1" dirty="0" err="1">
                <a:latin typeface="HP-222" panose="020B0803050302020204" pitchFamily="34" charset="0"/>
              </a:rPr>
              <a:t>vật</a:t>
            </a:r>
            <a:r>
              <a:rPr lang="en-US" sz="2400" b="1" dirty="0"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latin typeface="HP-222" panose="020B0803050302020204" pitchFamily="34" charset="0"/>
              </a:rPr>
              <a:t>nào</a:t>
            </a:r>
            <a:r>
              <a:rPr lang="en-US" sz="2400" b="1" dirty="0"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latin typeface="HP-222" panose="020B0803050302020204" pitchFamily="34" charset="0"/>
              </a:rPr>
              <a:t>có</a:t>
            </a:r>
            <a:r>
              <a:rPr lang="en-US" sz="2400" b="1" dirty="0"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latin typeface="HP-222" panose="020B0803050302020204" pitchFamily="34" charset="0"/>
              </a:rPr>
              <a:t>hại</a:t>
            </a:r>
            <a:r>
              <a:rPr lang="en-US" sz="2400" b="1" dirty="0"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latin typeface="HP-222" panose="020B0803050302020204" pitchFamily="34" charset="0"/>
              </a:rPr>
              <a:t>đối</a:t>
            </a:r>
            <a:r>
              <a:rPr lang="en-US" sz="2400" b="1" dirty="0"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latin typeface="HP-222" panose="020B0803050302020204" pitchFamily="34" charset="0"/>
              </a:rPr>
              <a:t>với</a:t>
            </a:r>
            <a:r>
              <a:rPr lang="en-US" sz="2400" b="1" dirty="0">
                <a:latin typeface="HP-222" panose="020B0803050302020204" pitchFamily="34" charset="0"/>
              </a:rPr>
              <a:t> con </a:t>
            </a:r>
            <a:r>
              <a:rPr lang="en-US" sz="2400" b="1" dirty="0" err="1">
                <a:latin typeface="HP-222" panose="020B0803050302020204" pitchFamily="34" charset="0"/>
              </a:rPr>
              <a:t>người</a:t>
            </a:r>
            <a:r>
              <a:rPr lang="en-US" sz="2400" b="1" dirty="0">
                <a:latin typeface="HP-222" panose="020B08030503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4757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47750"/>
            <a:ext cx="2438401" cy="1828800"/>
          </a:xfrm>
          <a:prstGeom prst="rect">
            <a:avLst/>
          </a:prstGeom>
        </p:spPr>
      </p:pic>
      <p:sp>
        <p:nvSpPr>
          <p:cNvPr id="3" name="Rectangle: Rounded Corners 2"/>
          <p:cNvSpPr/>
          <p:nvPr/>
        </p:nvSpPr>
        <p:spPr>
          <a:xfrm>
            <a:off x="685800" y="361950"/>
            <a:ext cx="6858000" cy="4572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2F808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F2F808"/>
                </a:solidFill>
                <a:latin typeface="HP-222" panose="020B0803050302020204" pitchFamily="34" charset="0"/>
              </a:rPr>
              <a:t>vật</a:t>
            </a:r>
            <a:r>
              <a:rPr lang="en-US" sz="2800" b="1" dirty="0">
                <a:solidFill>
                  <a:srgbClr val="F2F808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2F808"/>
                </a:solidFill>
                <a:latin typeface="HP-222" panose="020B0803050302020204" pitchFamily="34" charset="0"/>
              </a:rPr>
              <a:t>có</a:t>
            </a:r>
            <a:r>
              <a:rPr lang="en-US" sz="2800" b="1" dirty="0">
                <a:solidFill>
                  <a:srgbClr val="F2F808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2F808"/>
                </a:solidFill>
                <a:latin typeface="HP-222" panose="020B0803050302020204" pitchFamily="34" charset="0"/>
              </a:rPr>
              <a:t>ích</a:t>
            </a:r>
            <a:r>
              <a:rPr lang="en-US" sz="2800" b="1" dirty="0">
                <a:solidFill>
                  <a:srgbClr val="F2F808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2F808"/>
                </a:solidFill>
                <a:latin typeface="HP-222" panose="020B0803050302020204" pitchFamily="34" charset="0"/>
              </a:rPr>
              <a:t>đối</a:t>
            </a:r>
            <a:r>
              <a:rPr lang="en-US" sz="2800" b="1" dirty="0">
                <a:solidFill>
                  <a:srgbClr val="F2F808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2F808"/>
                </a:solidFill>
                <a:latin typeface="HP-222" panose="020B0803050302020204" pitchFamily="34" charset="0"/>
              </a:rPr>
              <a:t>với</a:t>
            </a:r>
            <a:r>
              <a:rPr lang="en-US" sz="2800" b="1" dirty="0">
                <a:solidFill>
                  <a:srgbClr val="F2F808"/>
                </a:solidFill>
                <a:latin typeface="HP-222" panose="020B0803050302020204" pitchFamily="34" charset="0"/>
              </a:rPr>
              <a:t> con </a:t>
            </a:r>
            <a:r>
              <a:rPr lang="en-US" sz="2800" b="1" dirty="0" err="1">
                <a:solidFill>
                  <a:srgbClr val="F2F808"/>
                </a:solidFill>
                <a:latin typeface="HP-222" panose="020B0803050302020204" pitchFamily="34" charset="0"/>
              </a:rPr>
              <a:t>người</a:t>
            </a:r>
            <a:endParaRPr lang="en-US" sz="2800" b="1" dirty="0">
              <a:solidFill>
                <a:srgbClr val="F2F808"/>
              </a:solidFill>
              <a:latin typeface="HP-222" panose="020B08030503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060221"/>
            <a:ext cx="2470697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696" y="1047750"/>
            <a:ext cx="2585299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89021"/>
            <a:ext cx="2422452" cy="18289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516" y="2942186"/>
            <a:ext cx="2541581" cy="18289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762" y="2942186"/>
            <a:ext cx="2640234" cy="177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5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/>
          <p:cNvSpPr/>
          <p:nvPr/>
        </p:nvSpPr>
        <p:spPr>
          <a:xfrm>
            <a:off x="1066800" y="361950"/>
            <a:ext cx="6858000" cy="4572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2F808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F2F808"/>
                </a:solidFill>
                <a:latin typeface="HP-222" panose="020B0803050302020204" pitchFamily="34" charset="0"/>
              </a:rPr>
              <a:t>vật</a:t>
            </a:r>
            <a:r>
              <a:rPr lang="en-US" sz="2800" b="1" dirty="0">
                <a:solidFill>
                  <a:srgbClr val="F2F808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2F808"/>
                </a:solidFill>
                <a:latin typeface="HP-222" panose="020B0803050302020204" pitchFamily="34" charset="0"/>
              </a:rPr>
              <a:t>có</a:t>
            </a:r>
            <a:r>
              <a:rPr lang="en-US" sz="2800" b="1" dirty="0">
                <a:solidFill>
                  <a:srgbClr val="F2F808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2F808"/>
                </a:solidFill>
                <a:latin typeface="HP-222" panose="020B0803050302020204" pitchFamily="34" charset="0"/>
              </a:rPr>
              <a:t>hại</a:t>
            </a:r>
            <a:r>
              <a:rPr lang="en-US" sz="2800" b="1" dirty="0">
                <a:solidFill>
                  <a:srgbClr val="F2F808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2F808"/>
                </a:solidFill>
                <a:latin typeface="HP-222" panose="020B0803050302020204" pitchFamily="34" charset="0"/>
              </a:rPr>
              <a:t>đối</a:t>
            </a:r>
            <a:r>
              <a:rPr lang="en-US" sz="2800" b="1" dirty="0">
                <a:solidFill>
                  <a:srgbClr val="F2F808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2F808"/>
                </a:solidFill>
                <a:latin typeface="HP-222" panose="020B0803050302020204" pitchFamily="34" charset="0"/>
              </a:rPr>
              <a:t>với</a:t>
            </a:r>
            <a:r>
              <a:rPr lang="en-US" sz="2800" b="1" dirty="0">
                <a:solidFill>
                  <a:srgbClr val="F2F808"/>
                </a:solidFill>
                <a:latin typeface="HP-222" panose="020B0803050302020204" pitchFamily="34" charset="0"/>
              </a:rPr>
              <a:t> con </a:t>
            </a:r>
            <a:r>
              <a:rPr lang="en-US" sz="2800" b="1" dirty="0" err="1">
                <a:solidFill>
                  <a:srgbClr val="F2F808"/>
                </a:solidFill>
                <a:latin typeface="HP-222" panose="020B0803050302020204" pitchFamily="34" charset="0"/>
              </a:rPr>
              <a:t>người</a:t>
            </a:r>
            <a:endParaRPr lang="en-US" sz="2800" b="1" dirty="0">
              <a:solidFill>
                <a:srgbClr val="F2F808"/>
              </a:solidFill>
              <a:latin typeface="HP-222" panose="020B08030503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16" y="1002118"/>
            <a:ext cx="2457584" cy="17982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9" y="1038263"/>
            <a:ext cx="2362201" cy="17793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0" y="2964657"/>
            <a:ext cx="2438400" cy="18245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987994"/>
            <a:ext cx="2438400" cy="18004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590" y="3019463"/>
            <a:ext cx="2362200" cy="176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85750"/>
            <a:ext cx="3048001" cy="2057400"/>
          </a:xfrm>
          <a:prstGeom prst="rect">
            <a:avLst/>
          </a:prstGeom>
        </p:spPr>
      </p:pic>
      <p:sp>
        <p:nvSpPr>
          <p:cNvPr id="14" name="Title 4"/>
          <p:cNvSpPr txBox="1">
            <a:spLocks/>
          </p:cNvSpPr>
          <p:nvPr/>
        </p:nvSpPr>
        <p:spPr>
          <a:xfrm>
            <a:off x="762000" y="2361314"/>
            <a:ext cx="7867650" cy="2419350"/>
          </a:xfrm>
          <a:prstGeom prst="roundRect">
            <a:avLst/>
          </a:prstGeom>
          <a:solidFill>
            <a:srgbClr val="FFCD2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gà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cung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cấp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trứng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thịt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cho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con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người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.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Trứng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gà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được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chế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biến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ra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nhiều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món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ăn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ngon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bổ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dưỡng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như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: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trứng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ốp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-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lết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, ca -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ra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- men,...</a:t>
            </a:r>
          </a:p>
        </p:txBody>
      </p:sp>
    </p:spTree>
    <p:extLst>
      <p:ext uri="{BB962C8B-B14F-4D97-AF65-F5344CB8AC3E}">
        <p14:creationId xmlns:p14="http://schemas.microsoft.com/office/powerpoint/2010/main" val="178743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514350"/>
            <a:ext cx="2927897" cy="2167218"/>
          </a:xfrm>
          <a:prstGeom prst="rect">
            <a:avLst/>
          </a:prstGeom>
        </p:spPr>
      </p:pic>
      <p:sp>
        <p:nvSpPr>
          <p:cNvPr id="3" name="Title 4"/>
          <p:cNvSpPr txBox="1">
            <a:spLocks/>
          </p:cNvSpPr>
          <p:nvPr/>
        </p:nvSpPr>
        <p:spPr>
          <a:xfrm>
            <a:off x="838200" y="3105150"/>
            <a:ext cx="7867650" cy="762000"/>
          </a:xfrm>
          <a:prstGeom prst="roundRect">
            <a:avLst/>
          </a:prstGeom>
          <a:solidFill>
            <a:srgbClr val="FFCD2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bò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cung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cấp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sữa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, pho - mat,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thịt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,...</a:t>
            </a:r>
          </a:p>
        </p:txBody>
      </p:sp>
    </p:spTree>
    <p:extLst>
      <p:ext uri="{BB962C8B-B14F-4D97-AF65-F5344CB8AC3E}">
        <p14:creationId xmlns:p14="http://schemas.microsoft.com/office/powerpoint/2010/main" val="227869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514349"/>
            <a:ext cx="3048000" cy="2156107"/>
          </a:xfrm>
          <a:prstGeom prst="rect">
            <a:avLst/>
          </a:prstGeom>
        </p:spPr>
      </p:pic>
      <p:sp>
        <p:nvSpPr>
          <p:cNvPr id="4" name="Title 4"/>
          <p:cNvSpPr txBox="1">
            <a:spLocks/>
          </p:cNvSpPr>
          <p:nvPr/>
        </p:nvSpPr>
        <p:spPr>
          <a:xfrm>
            <a:off x="762000" y="2876550"/>
            <a:ext cx="7867650" cy="1295400"/>
          </a:xfrm>
          <a:prstGeom prst="roundRect">
            <a:avLst/>
          </a:prstGeom>
          <a:solidFill>
            <a:srgbClr val="FFCD2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mèo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bắt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chuột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,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làm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bạn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thân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thiết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của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 con </a:t>
            </a:r>
            <a:r>
              <a:rPr lang="en-US" sz="2800" b="1" dirty="0" err="1">
                <a:solidFill>
                  <a:srgbClr val="DF31BE"/>
                </a:solidFill>
                <a:latin typeface="HP-222" panose="020B0803050302020204" pitchFamily="34" charset="0"/>
              </a:rPr>
              <a:t>người</a:t>
            </a:r>
            <a:r>
              <a:rPr lang="en-US" sz="2800" b="1" dirty="0">
                <a:solidFill>
                  <a:srgbClr val="DF31BE"/>
                </a:solidFill>
                <a:latin typeface="HP-222" panose="020B0803050302020204" pitchFamily="34" charset="0"/>
              </a:rPr>
              <a:t>, ...</a:t>
            </a:r>
          </a:p>
        </p:txBody>
      </p:sp>
    </p:spTree>
    <p:extLst>
      <p:ext uri="{BB962C8B-B14F-4D97-AF65-F5344CB8AC3E}">
        <p14:creationId xmlns:p14="http://schemas.microsoft.com/office/powerpoint/2010/main" val="327473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2349</TotalTime>
  <Words>497</Words>
  <Application>Microsoft Office PowerPoint</Application>
  <PresentationFormat>On-screen Show (16:9)</PresentationFormat>
  <Paragraphs>31</Paragraphs>
  <Slides>26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宋体</vt:lpstr>
      <vt:lpstr>Arial</vt:lpstr>
      <vt:lpstr>Calibri</vt:lpstr>
      <vt:lpstr>Calibri Light</vt:lpstr>
      <vt:lpstr>等线</vt:lpstr>
      <vt:lpstr>HP001 4 hàng</vt:lpstr>
      <vt:lpstr>HP-222</vt:lpstr>
      <vt:lpstr>Times New Roman</vt:lpstr>
      <vt:lpstr>方正粗圆简体</vt:lpstr>
      <vt:lpstr>Office Theme</vt:lpstr>
      <vt:lpstr>3_Office Theme</vt:lpstr>
      <vt:lpstr>Các con vật quanh em  ( tiết 3)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115</cp:revision>
  <dcterms:created xsi:type="dcterms:W3CDTF">2020-05-18T12:48:51Z</dcterms:created>
  <dcterms:modified xsi:type="dcterms:W3CDTF">2020-08-24T02:47:26Z</dcterms:modified>
</cp:coreProperties>
</file>