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  <p:sldMasterId id="2147483686" r:id="rId3"/>
  </p:sldMasterIdLst>
  <p:notesMasterIdLst>
    <p:notesMasterId r:id="rId48"/>
  </p:notesMasterIdLst>
  <p:sldIdLst>
    <p:sldId id="269" r:id="rId4"/>
    <p:sldId id="333" r:id="rId5"/>
    <p:sldId id="334" r:id="rId6"/>
    <p:sldId id="336" r:id="rId7"/>
    <p:sldId id="341" r:id="rId8"/>
    <p:sldId id="335" r:id="rId9"/>
    <p:sldId id="339" r:id="rId10"/>
    <p:sldId id="343" r:id="rId11"/>
    <p:sldId id="357" r:id="rId12"/>
    <p:sldId id="369" r:id="rId13"/>
    <p:sldId id="358" r:id="rId14"/>
    <p:sldId id="359" r:id="rId15"/>
    <p:sldId id="360" r:id="rId16"/>
    <p:sldId id="361" r:id="rId17"/>
    <p:sldId id="362" r:id="rId18"/>
    <p:sldId id="363" r:id="rId19"/>
    <p:sldId id="364" r:id="rId20"/>
    <p:sldId id="365" r:id="rId21"/>
    <p:sldId id="366" r:id="rId22"/>
    <p:sldId id="367" r:id="rId23"/>
    <p:sldId id="368" r:id="rId24"/>
    <p:sldId id="344" r:id="rId25"/>
    <p:sldId id="345" r:id="rId26"/>
    <p:sldId id="346" r:id="rId27"/>
    <p:sldId id="347" r:id="rId28"/>
    <p:sldId id="348" r:id="rId29"/>
    <p:sldId id="349" r:id="rId30"/>
    <p:sldId id="350" r:id="rId31"/>
    <p:sldId id="351" r:id="rId32"/>
    <p:sldId id="342" r:id="rId33"/>
    <p:sldId id="352" r:id="rId34"/>
    <p:sldId id="354" r:id="rId35"/>
    <p:sldId id="353" r:id="rId36"/>
    <p:sldId id="356" r:id="rId37"/>
    <p:sldId id="340" r:id="rId38"/>
    <p:sldId id="308" r:id="rId39"/>
    <p:sldId id="282" r:id="rId40"/>
    <p:sldId id="279" r:id="rId41"/>
    <p:sldId id="327" r:id="rId42"/>
    <p:sldId id="328" r:id="rId43"/>
    <p:sldId id="329" r:id="rId44"/>
    <p:sldId id="330" r:id="rId45"/>
    <p:sldId id="331" r:id="rId46"/>
    <p:sldId id="332" r:id="rId47"/>
  </p:sldIdLst>
  <p:sldSz cx="9144000" cy="5143500" type="screen16x9"/>
  <p:notesSz cx="9144000" cy="6858000"/>
  <p:defaultTextStyle>
    <a:defPPr>
      <a:defRPr lang="en-US"/>
    </a:defPPr>
    <a:lvl1pPr marL="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F1FB93"/>
    <a:srgbClr val="FFFFFF"/>
    <a:srgbClr val="007635"/>
    <a:srgbClr val="ECB2CB"/>
    <a:srgbClr val="DF31BE"/>
    <a:srgbClr val="E9A5C2"/>
    <a:srgbClr val="008A3E"/>
    <a:srgbClr val="E183AB"/>
    <a:srgbClr val="FFCD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FC6C34-7E37-7D5A-EC67-860F6B55BC5F}" v="2" dt="2020-08-10T15:13:42.094"/>
    <p1510:client id="{6C9B294E-4BA9-413A-8FC9-7C6835BB56B8}" v="1" dt="2020-08-11T05:27:47.389"/>
    <p1510:client id="{A77E535D-64B8-4849-8373-C9856491E641}" v="4" dt="2020-08-10T22:19:04.1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3" autoAdjust="0"/>
    <p:restoredTop sz="94660"/>
  </p:normalViewPr>
  <p:slideViewPr>
    <p:cSldViewPr>
      <p:cViewPr varScale="1">
        <p:scale>
          <a:sx n="90" d="100"/>
          <a:sy n="90" d="100"/>
        </p:scale>
        <p:origin x="798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microsoft.com/office/2015/10/relationships/revisionInfo" Target="revisionInfo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tableStyles" Target="tableStyles.xml"/><Relationship Id="rId60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gười dùng Khách" userId="S::urn:spo:anon#a3d25e8665d24784db8b40b5b60cda1a191872e911952b607f7675fb564fa7e5::" providerId="AD" clId="Web-{A77E535D-64B8-4849-8373-C9856491E641}"/>
    <pc:docChg chg="modSld">
      <pc:chgData name="Người dùng Khách" userId="S::urn:spo:anon#a3d25e8665d24784db8b40b5b60cda1a191872e911952b607f7675fb564fa7e5::" providerId="AD" clId="Web-{A77E535D-64B8-4849-8373-C9856491E641}" dt="2020-08-10T22:19:04.132" v="3" actId="1076"/>
      <pc:docMkLst>
        <pc:docMk/>
      </pc:docMkLst>
      <pc:sldChg chg="modSp">
        <pc:chgData name="Người dùng Khách" userId="S::urn:spo:anon#a3d25e8665d24784db8b40b5b60cda1a191872e911952b607f7675fb564fa7e5::" providerId="AD" clId="Web-{A77E535D-64B8-4849-8373-C9856491E641}" dt="2020-08-10T22:18:19.069" v="2" actId="1076"/>
        <pc:sldMkLst>
          <pc:docMk/>
          <pc:sldMk cId="2927387076" sldId="276"/>
        </pc:sldMkLst>
        <pc:picChg chg="mod">
          <ac:chgData name="Người dùng Khách" userId="S::urn:spo:anon#a3d25e8665d24784db8b40b5b60cda1a191872e911952b607f7675fb564fa7e5::" providerId="AD" clId="Web-{A77E535D-64B8-4849-8373-C9856491E641}" dt="2020-08-10T22:18:19.069" v="2" actId="1076"/>
          <ac:picMkLst>
            <pc:docMk/>
            <pc:sldMk cId="2927387076" sldId="276"/>
            <ac:picMk id="2" creationId="{00000000-0000-0000-0000-000000000000}"/>
          </ac:picMkLst>
        </pc:picChg>
      </pc:sldChg>
      <pc:sldChg chg="modSp">
        <pc:chgData name="Người dùng Khách" userId="S::urn:spo:anon#a3d25e8665d24784db8b40b5b60cda1a191872e911952b607f7675fb564fa7e5::" providerId="AD" clId="Web-{A77E535D-64B8-4849-8373-C9856491E641}" dt="2020-08-10T22:19:04.132" v="3" actId="1076"/>
        <pc:sldMkLst>
          <pc:docMk/>
          <pc:sldMk cId="860162532" sldId="282"/>
        </pc:sldMkLst>
        <pc:picChg chg="mod">
          <ac:chgData name="Người dùng Khách" userId="S::urn:spo:anon#a3d25e8665d24784db8b40b5b60cda1a191872e911952b607f7675fb564fa7e5::" providerId="AD" clId="Web-{A77E535D-64B8-4849-8373-C9856491E641}" dt="2020-08-10T22:19:04.132" v="3" actId="1076"/>
          <ac:picMkLst>
            <pc:docMk/>
            <pc:sldMk cId="860162532" sldId="282"/>
            <ac:picMk id="4" creationId="{00000000-0000-0000-0000-000000000000}"/>
          </ac:picMkLst>
        </pc:picChg>
      </pc:sldChg>
    </pc:docChg>
  </pc:docChgLst>
  <pc:docChgLst>
    <pc:chgData name="Hoang Thi Nhung" userId="S::nhunght.nov.19@msedu.edu.vn::2c659f5f-1458-4364-b2b3-21e33bb1b9bf" providerId="AD" clId="Web-{41FC6C34-7E37-7D5A-EC67-860F6B55BC5F}"/>
    <pc:docChg chg="modSld">
      <pc:chgData name="Hoang Thi Nhung" userId="S::nhunght.nov.19@msedu.edu.vn::2c659f5f-1458-4364-b2b3-21e33bb1b9bf" providerId="AD" clId="Web-{41FC6C34-7E37-7D5A-EC67-860F6B55BC5F}" dt="2020-08-10T15:13:42.094" v="1" actId="14100"/>
      <pc:docMkLst>
        <pc:docMk/>
      </pc:docMkLst>
      <pc:sldChg chg="modSp">
        <pc:chgData name="Hoang Thi Nhung" userId="S::nhunght.nov.19@msedu.edu.vn::2c659f5f-1458-4364-b2b3-21e33bb1b9bf" providerId="AD" clId="Web-{41FC6C34-7E37-7D5A-EC67-860F6B55BC5F}" dt="2020-08-10T15:13:42.094" v="1" actId="14100"/>
        <pc:sldMkLst>
          <pc:docMk/>
          <pc:sldMk cId="4038747461" sldId="269"/>
        </pc:sldMkLst>
        <pc:picChg chg="mod">
          <ac:chgData name="Hoang Thi Nhung" userId="S::nhunght.nov.19@msedu.edu.vn::2c659f5f-1458-4364-b2b3-21e33bb1b9bf" providerId="AD" clId="Web-{41FC6C34-7E37-7D5A-EC67-860F6B55BC5F}" dt="2020-08-10T15:13:42.094" v="1" actId="14100"/>
          <ac:picMkLst>
            <pc:docMk/>
            <pc:sldMk cId="4038747461" sldId="269"/>
            <ac:picMk id="8" creationId="{00000000-0000-0000-0000-000000000000}"/>
          </ac:picMkLst>
        </pc:picChg>
      </pc:sldChg>
    </pc:docChg>
  </pc:docChgLst>
  <pc:docChgLst>
    <pc:chgData name="Người dùng Khách" userId="S::urn:spo:anon#a3d25e8665d24784db8b40b5b60cda1a191872e911952b607f7675fb564fa7e5::" providerId="AD" clId="Web-{6C9B294E-4BA9-413A-8FC9-7C6835BB56B8}"/>
    <pc:docChg chg="modSld">
      <pc:chgData name="Người dùng Khách" userId="S::urn:spo:anon#a3d25e8665d24784db8b40b5b60cda1a191872e911952b607f7675fb564fa7e5::" providerId="AD" clId="Web-{6C9B294E-4BA9-413A-8FC9-7C6835BB56B8}" dt="2020-08-11T05:27:47.389" v="0" actId="1076"/>
      <pc:docMkLst>
        <pc:docMk/>
      </pc:docMkLst>
      <pc:sldChg chg="modSp">
        <pc:chgData name="Người dùng Khách" userId="S::urn:spo:anon#a3d25e8665d24784db8b40b5b60cda1a191872e911952b607f7675fb564fa7e5::" providerId="AD" clId="Web-{6C9B294E-4BA9-413A-8FC9-7C6835BB56B8}" dt="2020-08-11T05:27:47.389" v="0" actId="1076"/>
        <pc:sldMkLst>
          <pc:docMk/>
          <pc:sldMk cId="2366539268" sldId="257"/>
        </pc:sldMkLst>
        <pc:grpChg chg="mod">
          <ac:chgData name="Người dùng Khách" userId="S::urn:spo:anon#a3d25e8665d24784db8b40b5b60cda1a191872e911952b607f7675fb564fa7e5::" providerId="AD" clId="Web-{6C9B294E-4BA9-413A-8FC9-7C6835BB56B8}" dt="2020-08-11T05:27:47.389" v="0" actId="1076"/>
          <ac:grpSpMkLst>
            <pc:docMk/>
            <pc:sldMk cId="2366539268" sldId="257"/>
            <ac:grpSpMk id="23" creationId="{00000000-0000-0000-0000-000000000000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FBDE7E-B355-40A4-9B7E-E581E1043B22}" type="datetimeFigureOut">
              <a:rPr lang="en-US" smtClean="0"/>
              <a:t>19/8/2020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6A8AD-F3E6-47DE-B783-16C0EDA73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680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57473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84719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85841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0982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17600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327CE-9C48-42EC-A174-D90BEA2C1883}" type="slidenum">
              <a:rPr lang="zh-CN" altLang="en-US" smtClean="0"/>
              <a:t>36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72264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/>
              <a:t>38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4825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19/8/2020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53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19/8/2020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754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19/8/2020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8262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60197-43DE-4936-8DC6-038BC89FBE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920DB5-665B-48F4-B6C5-FF8BEBB8D3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D1EA8F-B40F-4380-A342-547012B16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19/8/2020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C8E183-BAFF-4659-A802-C510A2B0A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022D10-51D5-4400-8A27-251B60173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4204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E39D8-3B70-4BE0-A74B-E501E9928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35CABD-5198-4401-BE26-B8C465DF21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261B0C-8883-44FA-B4D5-3FC22FFEF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19/8/2020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207FD0-21CE-40DB-AD52-10022AEBB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70C7B1-C08C-4283-A007-A1BAAA7A7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8264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DBA895-3D24-4340-BDED-D75A925B8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261405-827B-40E0-87AE-1EA549E78B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F109EB-08C9-4FDE-9507-059733BAB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19/8/2020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D40AA8-592A-441A-9AC1-B93B28EDB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915704-DD1F-4E2D-8B46-D7EBDE04F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4073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2F5B1-94A9-4063-B98E-A88C8CC2C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BEC53A-5430-41A6-B940-033D006FD3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065F69-17F1-4572-8537-5CEDF6D586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34470E-8F28-4F25-8095-8A7886645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19/8/2020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223752-13F2-4166-BCE5-5D8869974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4ABAB5-CD13-4051-A25B-2BAF8F879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9707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0D568-B194-4F92-A67E-DE9BD3E4E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36AD74-D6BF-48C4-AC57-CD640F4008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5EF74C-5A6C-4D5E-9831-7E25A67DE3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7AC15C-0116-4560-A7FC-B8CA1634C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F948AC-4D7A-453A-81DC-5133AA72CD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365D38-E9DA-487F-9805-640B07FEC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19/8/2020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5A3396-D9F6-4940-ACBB-160B9B94D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B55FCF-0B4B-4706-9520-8EC7FE945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9346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C2B12-B491-49FE-A4BC-F82EECAEF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A18DDE-7A17-490E-B90D-1219B0CED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19/8/2020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413E0E-5059-41BF-8F6F-17D0A6D1A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0C85C3-4094-416C-ABBB-7289E47B0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7904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4FB4618-D865-418B-BBB2-3B938BFB5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19/8/2020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3D7763-FB90-4EBB-B55D-CD91290C8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AC6D44-9E08-4684-8ABE-C5A9E1875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7032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5979E-1157-4F55-868C-125160A83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4948E-2D11-4056-AD27-9466FA9672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8E1ADF-D8B3-468A-8D78-6716BA209F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D08044-7F6A-43E5-AE5E-30532F95F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19/8/2020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202997-5453-46E2-AEAA-38C5D6283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CBC2BF-A3EB-45B8-896C-7AC1FEA51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955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19/8/2020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0576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9BEA3-FC27-4117-962B-63C516736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1B243C-1995-4825-BBD0-3AA89235E7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EE7880-AACD-43C6-B2D5-CC2C92755F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D0394A-388C-4FE2-A9ED-4D2F24FA6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19/8/2020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BD0F67-4E91-40F8-B49F-B9A4ECAD6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EC0059-C178-4892-9B3C-16A71EAC1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1713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37086-8C1A-4F8A-8048-42A92E60C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F264DE-7B21-4DE9-AA17-3B12C08E73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55B61-50E6-49A5-9B95-E134F6EF3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19/8/2020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9F1053-1727-4BC8-A58D-E8F5C9488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B1DA4E-46BE-474B-A115-DD04B172D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4661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829D28-47D8-47EB-8FEC-A3E9EED6A5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8A773D-A9F0-46B3-8AB0-EAF01DC64B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F3F93C-9788-48D5-B7EB-10410DF0E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19/8/2020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D1166A-5E9C-4D4F-B011-890D74625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ED177C-7598-4424-B9CB-A4F27D219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2994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D6654-EABA-4D43-B242-1901503660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6AD251-B91D-4887-8919-58CDC7BBFA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92773A-1A3F-4A5F-AA2A-06D1B12C3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19/8/2020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57942E-0216-4E73-9469-BD06EE69E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EFCEDD-E322-4528-809E-927AD9DB1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395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F2D6B-7123-4B3B-AC32-685E8AE37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7A6A9-6606-44AC-9DE6-29A785F6E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97D520-3BDB-4985-8A7E-F62B683DE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19/8/2020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CD17E4-2AD3-4063-A782-2D1CDBE5B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AA97F-3BD0-4BF7-BA52-88C12A6A3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6207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DBE58-6367-480F-B114-9D9453EB5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341E4-13FD-4E4D-BCDC-172FF36073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AAA12C-0861-47A8-9D17-937BBE338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19/8/2020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89F8EC-A0B2-4839-A69F-66DFA17C9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8BAD9D-D699-40B7-8265-B46F1B5E9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2615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25498-E59B-4365-B039-B64EB5D3C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F6F49C-58BF-4D7B-9C84-63D06B7772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B23686-2A0F-4EDE-AEDB-C7BE06523A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8B2AD0-8538-41CF-8CC8-1B591657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19/8/2020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FF27B5-43C1-444C-A6AA-55120A32D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D84087-4038-4C19-B666-E249CDABB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8990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64570-5D27-4466-8233-DD4F39B10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CAEE3B-7890-46AE-910E-F9D5459440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917E56-156D-4906-84E0-EF0495AB2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E54CDD-4E06-4DEB-A124-E88442860A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9B8601-3331-43DF-8132-C71CA58099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BA6251-AA48-4CDB-AAA5-3DED7C657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19/8/2020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CAA3FA-8C90-41E1-AC36-9C0A670C6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3059BD-871B-47CA-ABAB-70DB073D8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864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405E4-F396-4E5A-A285-206342234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F366B1-C31D-4A6A-9510-253737AA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19/8/2020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900E57-D687-422D-ACA8-81B6506B3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24B204-01EE-4512-A2BC-0CC1DF799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270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D54D5F-5D58-4673-A9CA-88693466F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19/8/2020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3043EF-4A15-42AF-BAF6-7AB80E498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2D0172-28B8-4776-A0D4-225DE6C89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753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19/8/2020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4325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23F20-7D14-454E-B82B-20FBFD005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EDB786-11E5-40B4-BF3A-0A5A1E6EF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E334AB-D125-4FDC-A811-BF96C4CF95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A80024-9F5C-4D08-B84F-8A9F76BE2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19/8/2020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A32996-E7F3-4A93-98A8-831606F84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000E66-5073-421D-AD6E-A3C6BF9D2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1658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613C9-F342-4F39-99B8-1B90FC59D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A99DF1-5BF9-4A5C-8BF6-C3B2057813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25FA8-0526-4346-BFC7-65403D5BDB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3DE936-98AE-4081-B8E7-202DF494A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19/8/2020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8F3DD2-7DE9-4489-910C-59CE692CD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E0DFFA-175F-4C77-91A4-DB8C20463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5007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E4CDF-9377-4F86-B46F-33BC8DAEA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8FED7E-F2A8-453D-BCB3-ACA3563CC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F352F8-7752-4F82-A9E7-CFD79C283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19/8/2020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11693F-8013-4256-B576-FF801C597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C84EE-0EA7-4D2E-B302-D8D5CF767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5467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D7811F-727A-422A-856F-45B85A048C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01C796-B81D-43EE-896E-3EB59839F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C6540-BD2C-4455-B4D8-7063E6928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19/8/2020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695E79-46B2-48B8-AE93-859E6A9BD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13243C-CD0F-4CBD-92CF-AF92620E4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281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19/8/2020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830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19/8/2020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150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19/8/2020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873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19/8/2020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885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19/8/2020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185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19/8/2020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30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24530-B66F-4473-ADD6-7D32B9BE029C}" type="datetimeFigureOut">
              <a:rPr lang="en-US" smtClean="0"/>
              <a:t>19/8/2020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695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86449D9-D391-4A05-BE1E-6558785DC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EF96D0-0298-40E4-81F8-ECFA198711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178EA5-06EB-47D5-AB02-FAE73870D5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4FA40C-620F-437A-BEEC-CAD60EDDC482}" type="datetimeFigureOut">
              <a:rPr lang="en-US" smtClean="0"/>
              <a:t>19/8/2020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F63BB5-6658-43FB-847C-890D4F5C2A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8FC28C-FAAB-4D85-8621-9D27F81A10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677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F8DF80-5E69-48EB-9390-9178CF9CB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7227BE-2C9B-4023-BE30-A43BBAE7B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BF15CF-DDEC-40BF-B48D-B7B57876A0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635D2-1FD4-42FB-A3A0-B9DFEF7C7F90}" type="datetimeFigureOut">
              <a:rPr lang="en-US" smtClean="0"/>
              <a:t>19/8/2020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66434F-C472-42AA-B7F9-778250EE2F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06E6B8-E79C-41EA-A055-7A235E7418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0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slide" Target="slide15.xml"/><Relationship Id="rId18" Type="http://schemas.openxmlformats.org/officeDocument/2006/relationships/image" Target="../media/image30.png"/><Relationship Id="rId26" Type="http://schemas.openxmlformats.org/officeDocument/2006/relationships/image" Target="../media/image35.png"/><Relationship Id="rId3" Type="http://schemas.openxmlformats.org/officeDocument/2006/relationships/image" Target="../media/image20.jpeg"/><Relationship Id="rId21" Type="http://schemas.openxmlformats.org/officeDocument/2006/relationships/image" Target="../media/image32.png"/><Relationship Id="rId34" Type="http://schemas.openxmlformats.org/officeDocument/2006/relationships/image" Target="../media/image41.gif"/><Relationship Id="rId7" Type="http://schemas.openxmlformats.org/officeDocument/2006/relationships/slide" Target="slide13.xml"/><Relationship Id="rId12" Type="http://schemas.openxmlformats.org/officeDocument/2006/relationships/image" Target="../media/image26.png"/><Relationship Id="rId17" Type="http://schemas.openxmlformats.org/officeDocument/2006/relationships/image" Target="../media/image29.png"/><Relationship Id="rId25" Type="http://schemas.openxmlformats.org/officeDocument/2006/relationships/slide" Target="slide19.xml"/><Relationship Id="rId33" Type="http://schemas.openxmlformats.org/officeDocument/2006/relationships/image" Target="../media/image40.png"/><Relationship Id="rId2" Type="http://schemas.openxmlformats.org/officeDocument/2006/relationships/image" Target="../media/image19.jpg"/><Relationship Id="rId16" Type="http://schemas.openxmlformats.org/officeDocument/2006/relationships/slide" Target="slide16.xml"/><Relationship Id="rId20" Type="http://schemas.openxmlformats.org/officeDocument/2006/relationships/image" Target="../media/image31.png"/><Relationship Id="rId29" Type="http://schemas.openxmlformats.org/officeDocument/2006/relationships/image" Target="../media/image37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2.png"/><Relationship Id="rId11" Type="http://schemas.openxmlformats.org/officeDocument/2006/relationships/image" Target="../media/image25.png"/><Relationship Id="rId24" Type="http://schemas.openxmlformats.org/officeDocument/2006/relationships/image" Target="../media/image34.png"/><Relationship Id="rId32" Type="http://schemas.openxmlformats.org/officeDocument/2006/relationships/image" Target="../media/image39.png"/><Relationship Id="rId5" Type="http://schemas.openxmlformats.org/officeDocument/2006/relationships/image" Target="../media/image21.png"/><Relationship Id="rId15" Type="http://schemas.openxmlformats.org/officeDocument/2006/relationships/image" Target="../media/image28.png"/><Relationship Id="rId23" Type="http://schemas.openxmlformats.org/officeDocument/2006/relationships/image" Target="../media/image33.png"/><Relationship Id="rId28" Type="http://schemas.openxmlformats.org/officeDocument/2006/relationships/slide" Target="slide20.xml"/><Relationship Id="rId10" Type="http://schemas.openxmlformats.org/officeDocument/2006/relationships/slide" Target="slide14.xml"/><Relationship Id="rId19" Type="http://schemas.openxmlformats.org/officeDocument/2006/relationships/slide" Target="slide17.xml"/><Relationship Id="rId31" Type="http://schemas.openxmlformats.org/officeDocument/2006/relationships/slide" Target="slide21.xml"/><Relationship Id="rId4" Type="http://schemas.openxmlformats.org/officeDocument/2006/relationships/slide" Target="slide12.xml"/><Relationship Id="rId9" Type="http://schemas.openxmlformats.org/officeDocument/2006/relationships/image" Target="../media/image24.png"/><Relationship Id="rId14" Type="http://schemas.openxmlformats.org/officeDocument/2006/relationships/image" Target="../media/image27.png"/><Relationship Id="rId22" Type="http://schemas.openxmlformats.org/officeDocument/2006/relationships/slide" Target="slide18.xml"/><Relationship Id="rId27" Type="http://schemas.openxmlformats.org/officeDocument/2006/relationships/image" Target="../media/image36.png"/><Relationship Id="rId30" Type="http://schemas.openxmlformats.org/officeDocument/2006/relationships/image" Target="../media/image38.png"/><Relationship Id="rId8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13" Type="http://schemas.openxmlformats.org/officeDocument/2006/relationships/image" Target="../media/image48.gif"/><Relationship Id="rId3" Type="http://schemas.openxmlformats.org/officeDocument/2006/relationships/audio" Target="../media/audio2.wav"/><Relationship Id="rId7" Type="http://schemas.openxmlformats.org/officeDocument/2006/relationships/image" Target="../media/image22.png"/><Relationship Id="rId12" Type="http://schemas.openxmlformats.org/officeDocument/2006/relationships/image" Target="../media/image47.gif"/><Relationship Id="rId2" Type="http://schemas.openxmlformats.org/officeDocument/2006/relationships/audio" Target="../media/audio1.wav"/><Relationship Id="rId16" Type="http://schemas.openxmlformats.org/officeDocument/2006/relationships/image" Target="../media/image51.jp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1.png"/><Relationship Id="rId11" Type="http://schemas.openxmlformats.org/officeDocument/2006/relationships/image" Target="../media/image46.gif"/><Relationship Id="rId5" Type="http://schemas.openxmlformats.org/officeDocument/2006/relationships/image" Target="../media/image43.gif"/><Relationship Id="rId15" Type="http://schemas.openxmlformats.org/officeDocument/2006/relationships/image" Target="../media/image50.gif"/><Relationship Id="rId10" Type="http://schemas.openxmlformats.org/officeDocument/2006/relationships/image" Target="../media/image45.gif"/><Relationship Id="rId4" Type="http://schemas.openxmlformats.org/officeDocument/2006/relationships/image" Target="../media/image42.PNG"/><Relationship Id="rId9" Type="http://schemas.openxmlformats.org/officeDocument/2006/relationships/slide" Target="slide11.xml"/><Relationship Id="rId14" Type="http://schemas.openxmlformats.org/officeDocument/2006/relationships/image" Target="../media/image49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13" Type="http://schemas.openxmlformats.org/officeDocument/2006/relationships/image" Target="../media/image48.gif"/><Relationship Id="rId3" Type="http://schemas.openxmlformats.org/officeDocument/2006/relationships/audio" Target="../media/audio2.wav"/><Relationship Id="rId7" Type="http://schemas.openxmlformats.org/officeDocument/2006/relationships/image" Target="../media/image24.png"/><Relationship Id="rId12" Type="http://schemas.openxmlformats.org/officeDocument/2006/relationships/image" Target="../media/image47.gif"/><Relationship Id="rId17" Type="http://schemas.openxmlformats.org/officeDocument/2006/relationships/audio" Target="../media/audio1.wav"/><Relationship Id="rId2" Type="http://schemas.openxmlformats.org/officeDocument/2006/relationships/audio" Target="../media/audio1.wav"/><Relationship Id="rId16" Type="http://schemas.openxmlformats.org/officeDocument/2006/relationships/image" Target="../media/image52.jp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3.png"/><Relationship Id="rId11" Type="http://schemas.openxmlformats.org/officeDocument/2006/relationships/image" Target="../media/image46.gif"/><Relationship Id="rId5" Type="http://schemas.openxmlformats.org/officeDocument/2006/relationships/image" Target="../media/image43.gif"/><Relationship Id="rId15" Type="http://schemas.openxmlformats.org/officeDocument/2006/relationships/image" Target="../media/image50.gif"/><Relationship Id="rId10" Type="http://schemas.openxmlformats.org/officeDocument/2006/relationships/image" Target="../media/image45.gif"/><Relationship Id="rId4" Type="http://schemas.openxmlformats.org/officeDocument/2006/relationships/image" Target="../media/image42.PNG"/><Relationship Id="rId9" Type="http://schemas.openxmlformats.org/officeDocument/2006/relationships/slide" Target="slide11.xml"/><Relationship Id="rId14" Type="http://schemas.openxmlformats.org/officeDocument/2006/relationships/image" Target="../media/image49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13" Type="http://schemas.openxmlformats.org/officeDocument/2006/relationships/image" Target="../media/image48.gif"/><Relationship Id="rId3" Type="http://schemas.openxmlformats.org/officeDocument/2006/relationships/audio" Target="../media/audio2.wav"/><Relationship Id="rId7" Type="http://schemas.openxmlformats.org/officeDocument/2006/relationships/image" Target="../media/image26.png"/><Relationship Id="rId12" Type="http://schemas.openxmlformats.org/officeDocument/2006/relationships/image" Target="../media/image47.gif"/><Relationship Id="rId17" Type="http://schemas.openxmlformats.org/officeDocument/2006/relationships/audio" Target="../media/audio1.wav"/><Relationship Id="rId2" Type="http://schemas.openxmlformats.org/officeDocument/2006/relationships/audio" Target="../media/audio1.wav"/><Relationship Id="rId16" Type="http://schemas.openxmlformats.org/officeDocument/2006/relationships/image" Target="../media/image53.jp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5.png"/><Relationship Id="rId11" Type="http://schemas.openxmlformats.org/officeDocument/2006/relationships/image" Target="../media/image46.gif"/><Relationship Id="rId5" Type="http://schemas.openxmlformats.org/officeDocument/2006/relationships/image" Target="../media/image43.gif"/><Relationship Id="rId15" Type="http://schemas.openxmlformats.org/officeDocument/2006/relationships/image" Target="../media/image50.gif"/><Relationship Id="rId10" Type="http://schemas.openxmlformats.org/officeDocument/2006/relationships/image" Target="../media/image45.gif"/><Relationship Id="rId4" Type="http://schemas.openxmlformats.org/officeDocument/2006/relationships/image" Target="../media/image42.PNG"/><Relationship Id="rId9" Type="http://schemas.openxmlformats.org/officeDocument/2006/relationships/slide" Target="slide11.xml"/><Relationship Id="rId14" Type="http://schemas.openxmlformats.org/officeDocument/2006/relationships/image" Target="../media/image49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13" Type="http://schemas.openxmlformats.org/officeDocument/2006/relationships/image" Target="../media/image48.gif"/><Relationship Id="rId3" Type="http://schemas.openxmlformats.org/officeDocument/2006/relationships/audio" Target="../media/audio2.wav"/><Relationship Id="rId7" Type="http://schemas.openxmlformats.org/officeDocument/2006/relationships/image" Target="../media/image28.png"/><Relationship Id="rId12" Type="http://schemas.openxmlformats.org/officeDocument/2006/relationships/image" Target="../media/image47.gif"/><Relationship Id="rId17" Type="http://schemas.openxmlformats.org/officeDocument/2006/relationships/audio" Target="../media/audio1.wav"/><Relationship Id="rId2" Type="http://schemas.openxmlformats.org/officeDocument/2006/relationships/audio" Target="../media/audio1.wav"/><Relationship Id="rId16" Type="http://schemas.openxmlformats.org/officeDocument/2006/relationships/image" Target="../media/image54.jp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7.png"/><Relationship Id="rId11" Type="http://schemas.openxmlformats.org/officeDocument/2006/relationships/image" Target="../media/image46.gif"/><Relationship Id="rId5" Type="http://schemas.openxmlformats.org/officeDocument/2006/relationships/image" Target="../media/image43.gif"/><Relationship Id="rId15" Type="http://schemas.openxmlformats.org/officeDocument/2006/relationships/image" Target="../media/image50.gif"/><Relationship Id="rId10" Type="http://schemas.openxmlformats.org/officeDocument/2006/relationships/image" Target="../media/image45.gif"/><Relationship Id="rId4" Type="http://schemas.openxmlformats.org/officeDocument/2006/relationships/image" Target="../media/image42.PNG"/><Relationship Id="rId9" Type="http://schemas.openxmlformats.org/officeDocument/2006/relationships/slide" Target="slide11.xml"/><Relationship Id="rId14" Type="http://schemas.openxmlformats.org/officeDocument/2006/relationships/image" Target="../media/image49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13" Type="http://schemas.openxmlformats.org/officeDocument/2006/relationships/image" Target="../media/image48.gif"/><Relationship Id="rId3" Type="http://schemas.openxmlformats.org/officeDocument/2006/relationships/audio" Target="../media/audio2.wav"/><Relationship Id="rId7" Type="http://schemas.openxmlformats.org/officeDocument/2006/relationships/image" Target="../media/image30.png"/><Relationship Id="rId12" Type="http://schemas.openxmlformats.org/officeDocument/2006/relationships/image" Target="../media/image47.gif"/><Relationship Id="rId17" Type="http://schemas.openxmlformats.org/officeDocument/2006/relationships/audio" Target="../media/audio1.wav"/><Relationship Id="rId2" Type="http://schemas.openxmlformats.org/officeDocument/2006/relationships/audio" Target="../media/audio1.wav"/><Relationship Id="rId16" Type="http://schemas.openxmlformats.org/officeDocument/2006/relationships/image" Target="../media/image55.jp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9.png"/><Relationship Id="rId11" Type="http://schemas.openxmlformats.org/officeDocument/2006/relationships/image" Target="../media/image46.gif"/><Relationship Id="rId5" Type="http://schemas.openxmlformats.org/officeDocument/2006/relationships/image" Target="../media/image43.gif"/><Relationship Id="rId15" Type="http://schemas.openxmlformats.org/officeDocument/2006/relationships/image" Target="../media/image50.gif"/><Relationship Id="rId10" Type="http://schemas.openxmlformats.org/officeDocument/2006/relationships/image" Target="../media/image45.gif"/><Relationship Id="rId4" Type="http://schemas.openxmlformats.org/officeDocument/2006/relationships/image" Target="../media/image42.PNG"/><Relationship Id="rId9" Type="http://schemas.openxmlformats.org/officeDocument/2006/relationships/slide" Target="slide11.xml"/><Relationship Id="rId14" Type="http://schemas.openxmlformats.org/officeDocument/2006/relationships/image" Target="../media/image49.gi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13" Type="http://schemas.openxmlformats.org/officeDocument/2006/relationships/image" Target="../media/image48.gif"/><Relationship Id="rId3" Type="http://schemas.openxmlformats.org/officeDocument/2006/relationships/audio" Target="../media/audio2.wav"/><Relationship Id="rId7" Type="http://schemas.openxmlformats.org/officeDocument/2006/relationships/image" Target="../media/image32.png"/><Relationship Id="rId12" Type="http://schemas.openxmlformats.org/officeDocument/2006/relationships/image" Target="../media/image47.gif"/><Relationship Id="rId2" Type="http://schemas.openxmlformats.org/officeDocument/2006/relationships/audio" Target="../media/audio1.wav"/><Relationship Id="rId16" Type="http://schemas.openxmlformats.org/officeDocument/2006/relationships/image" Target="../media/image56.jp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1.png"/><Relationship Id="rId11" Type="http://schemas.openxmlformats.org/officeDocument/2006/relationships/image" Target="../media/image46.gif"/><Relationship Id="rId5" Type="http://schemas.openxmlformats.org/officeDocument/2006/relationships/image" Target="../media/image43.gif"/><Relationship Id="rId15" Type="http://schemas.openxmlformats.org/officeDocument/2006/relationships/image" Target="../media/image50.gif"/><Relationship Id="rId10" Type="http://schemas.openxmlformats.org/officeDocument/2006/relationships/image" Target="../media/image45.gif"/><Relationship Id="rId4" Type="http://schemas.openxmlformats.org/officeDocument/2006/relationships/image" Target="../media/image42.PNG"/><Relationship Id="rId9" Type="http://schemas.openxmlformats.org/officeDocument/2006/relationships/slide" Target="slide11.xml"/><Relationship Id="rId14" Type="http://schemas.openxmlformats.org/officeDocument/2006/relationships/image" Target="../media/image49.gi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13" Type="http://schemas.openxmlformats.org/officeDocument/2006/relationships/image" Target="../media/image48.gif"/><Relationship Id="rId3" Type="http://schemas.openxmlformats.org/officeDocument/2006/relationships/audio" Target="../media/audio2.wav"/><Relationship Id="rId7" Type="http://schemas.openxmlformats.org/officeDocument/2006/relationships/image" Target="../media/image34.png"/><Relationship Id="rId12" Type="http://schemas.openxmlformats.org/officeDocument/2006/relationships/image" Target="../media/image47.gif"/><Relationship Id="rId17" Type="http://schemas.openxmlformats.org/officeDocument/2006/relationships/audio" Target="../media/audio1.wav"/><Relationship Id="rId2" Type="http://schemas.openxmlformats.org/officeDocument/2006/relationships/audio" Target="../media/audio1.wav"/><Relationship Id="rId16" Type="http://schemas.openxmlformats.org/officeDocument/2006/relationships/image" Target="../media/image57.jp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3.png"/><Relationship Id="rId11" Type="http://schemas.openxmlformats.org/officeDocument/2006/relationships/image" Target="../media/image46.gif"/><Relationship Id="rId5" Type="http://schemas.openxmlformats.org/officeDocument/2006/relationships/image" Target="../media/image43.gif"/><Relationship Id="rId15" Type="http://schemas.openxmlformats.org/officeDocument/2006/relationships/image" Target="../media/image50.gif"/><Relationship Id="rId10" Type="http://schemas.openxmlformats.org/officeDocument/2006/relationships/image" Target="../media/image45.gif"/><Relationship Id="rId4" Type="http://schemas.openxmlformats.org/officeDocument/2006/relationships/image" Target="../media/image42.PNG"/><Relationship Id="rId9" Type="http://schemas.openxmlformats.org/officeDocument/2006/relationships/slide" Target="slide11.xml"/><Relationship Id="rId14" Type="http://schemas.openxmlformats.org/officeDocument/2006/relationships/image" Target="../media/image49.gi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13" Type="http://schemas.openxmlformats.org/officeDocument/2006/relationships/image" Target="../media/image48.gif"/><Relationship Id="rId3" Type="http://schemas.openxmlformats.org/officeDocument/2006/relationships/audio" Target="../media/audio2.wav"/><Relationship Id="rId7" Type="http://schemas.openxmlformats.org/officeDocument/2006/relationships/image" Target="../media/image36.png"/><Relationship Id="rId12" Type="http://schemas.openxmlformats.org/officeDocument/2006/relationships/image" Target="../media/image47.gif"/><Relationship Id="rId17" Type="http://schemas.openxmlformats.org/officeDocument/2006/relationships/audio" Target="../media/audio1.wav"/><Relationship Id="rId2" Type="http://schemas.openxmlformats.org/officeDocument/2006/relationships/audio" Target="../media/audio1.wav"/><Relationship Id="rId16" Type="http://schemas.openxmlformats.org/officeDocument/2006/relationships/image" Target="../media/image58.jp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5.png"/><Relationship Id="rId11" Type="http://schemas.openxmlformats.org/officeDocument/2006/relationships/image" Target="../media/image46.gif"/><Relationship Id="rId5" Type="http://schemas.openxmlformats.org/officeDocument/2006/relationships/image" Target="../media/image43.gif"/><Relationship Id="rId15" Type="http://schemas.openxmlformats.org/officeDocument/2006/relationships/image" Target="../media/image50.gif"/><Relationship Id="rId10" Type="http://schemas.openxmlformats.org/officeDocument/2006/relationships/image" Target="../media/image45.gif"/><Relationship Id="rId4" Type="http://schemas.openxmlformats.org/officeDocument/2006/relationships/image" Target="../media/image42.PNG"/><Relationship Id="rId9" Type="http://schemas.openxmlformats.org/officeDocument/2006/relationships/slide" Target="slide11.xml"/><Relationship Id="rId14" Type="http://schemas.openxmlformats.org/officeDocument/2006/relationships/image" Target="../media/image49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13" Type="http://schemas.openxmlformats.org/officeDocument/2006/relationships/image" Target="../media/image48.gif"/><Relationship Id="rId3" Type="http://schemas.openxmlformats.org/officeDocument/2006/relationships/audio" Target="../media/audio2.wav"/><Relationship Id="rId7" Type="http://schemas.openxmlformats.org/officeDocument/2006/relationships/image" Target="../media/image38.png"/><Relationship Id="rId12" Type="http://schemas.openxmlformats.org/officeDocument/2006/relationships/image" Target="../media/image47.gif"/><Relationship Id="rId17" Type="http://schemas.openxmlformats.org/officeDocument/2006/relationships/audio" Target="../media/audio1.wav"/><Relationship Id="rId2" Type="http://schemas.openxmlformats.org/officeDocument/2006/relationships/audio" Target="../media/audio1.wav"/><Relationship Id="rId16" Type="http://schemas.openxmlformats.org/officeDocument/2006/relationships/image" Target="../media/image59.jp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7.png"/><Relationship Id="rId11" Type="http://schemas.openxmlformats.org/officeDocument/2006/relationships/image" Target="../media/image46.gif"/><Relationship Id="rId5" Type="http://schemas.openxmlformats.org/officeDocument/2006/relationships/image" Target="../media/image43.gif"/><Relationship Id="rId15" Type="http://schemas.openxmlformats.org/officeDocument/2006/relationships/image" Target="../media/image50.gif"/><Relationship Id="rId10" Type="http://schemas.openxmlformats.org/officeDocument/2006/relationships/image" Target="../media/image45.gif"/><Relationship Id="rId4" Type="http://schemas.openxmlformats.org/officeDocument/2006/relationships/image" Target="../media/image42.PNG"/><Relationship Id="rId9" Type="http://schemas.openxmlformats.org/officeDocument/2006/relationships/slide" Target="slide11.xml"/><Relationship Id="rId14" Type="http://schemas.openxmlformats.org/officeDocument/2006/relationships/image" Target="../media/image49.gi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13" Type="http://schemas.openxmlformats.org/officeDocument/2006/relationships/image" Target="../media/image48.gif"/><Relationship Id="rId3" Type="http://schemas.openxmlformats.org/officeDocument/2006/relationships/audio" Target="../media/audio2.wav"/><Relationship Id="rId7" Type="http://schemas.openxmlformats.org/officeDocument/2006/relationships/image" Target="../media/image40.png"/><Relationship Id="rId12" Type="http://schemas.openxmlformats.org/officeDocument/2006/relationships/image" Target="../media/image47.gif"/><Relationship Id="rId2" Type="http://schemas.openxmlformats.org/officeDocument/2006/relationships/audio" Target="../media/audio1.wav"/><Relationship Id="rId16" Type="http://schemas.openxmlformats.org/officeDocument/2006/relationships/image" Target="../media/image60.jp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9.png"/><Relationship Id="rId11" Type="http://schemas.openxmlformats.org/officeDocument/2006/relationships/image" Target="../media/image46.gif"/><Relationship Id="rId5" Type="http://schemas.openxmlformats.org/officeDocument/2006/relationships/image" Target="../media/image43.gif"/><Relationship Id="rId15" Type="http://schemas.openxmlformats.org/officeDocument/2006/relationships/image" Target="../media/image50.gif"/><Relationship Id="rId10" Type="http://schemas.openxmlformats.org/officeDocument/2006/relationships/image" Target="../media/image45.gif"/><Relationship Id="rId4" Type="http://schemas.openxmlformats.org/officeDocument/2006/relationships/image" Target="../media/image42.PNG"/><Relationship Id="rId9" Type="http://schemas.openxmlformats.org/officeDocument/2006/relationships/slide" Target="slide11.xml"/><Relationship Id="rId14" Type="http://schemas.openxmlformats.org/officeDocument/2006/relationships/image" Target="../media/image49.gi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7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audio" Target="../media/media7.mp3"/><Relationship Id="rId13" Type="http://schemas.openxmlformats.org/officeDocument/2006/relationships/image" Target="../media/image79.png"/><Relationship Id="rId18" Type="http://schemas.openxmlformats.org/officeDocument/2006/relationships/image" Target="../media/image17.png"/><Relationship Id="rId3" Type="http://schemas.microsoft.com/office/2007/relationships/media" Target="../media/media5.mp3"/><Relationship Id="rId7" Type="http://schemas.microsoft.com/office/2007/relationships/media" Target="../media/media7.mp3"/><Relationship Id="rId12" Type="http://schemas.openxmlformats.org/officeDocument/2006/relationships/image" Target="../media/image78.png"/><Relationship Id="rId17" Type="http://schemas.openxmlformats.org/officeDocument/2006/relationships/image" Target="../media/image82.png"/><Relationship Id="rId2" Type="http://schemas.microsoft.com/office/2007/relationships/media" Target="../media/media4.mp3"/><Relationship Id="rId16" Type="http://schemas.openxmlformats.org/officeDocument/2006/relationships/image" Target="../media/image48.gif"/><Relationship Id="rId1" Type="http://schemas.openxmlformats.org/officeDocument/2006/relationships/audio" Target="NULL" TargetMode="External"/><Relationship Id="rId6" Type="http://schemas.openxmlformats.org/officeDocument/2006/relationships/audio" Target="../media/media6.mp3"/><Relationship Id="rId11" Type="http://schemas.openxmlformats.org/officeDocument/2006/relationships/audio" Target="../media/audio3.wav"/><Relationship Id="rId5" Type="http://schemas.microsoft.com/office/2007/relationships/media" Target="../media/media6.mp3"/><Relationship Id="rId15" Type="http://schemas.openxmlformats.org/officeDocument/2006/relationships/image" Target="../media/image81.gif"/><Relationship Id="rId10" Type="http://schemas.openxmlformats.org/officeDocument/2006/relationships/audio" Target="../media/audio1.wav"/><Relationship Id="rId19" Type="http://schemas.openxmlformats.org/officeDocument/2006/relationships/image" Target="../media/image83.gif"/><Relationship Id="rId4" Type="http://schemas.openxmlformats.org/officeDocument/2006/relationships/audio" Target="../media/media5.mp3"/><Relationship Id="rId9" Type="http://schemas.openxmlformats.org/officeDocument/2006/relationships/slideLayout" Target="../slideLayouts/slideLayout12.xml"/><Relationship Id="rId14" Type="http://schemas.openxmlformats.org/officeDocument/2006/relationships/image" Target="../media/image8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13" Type="http://schemas.openxmlformats.org/officeDocument/2006/relationships/image" Target="../media/image84.png"/><Relationship Id="rId18" Type="http://schemas.openxmlformats.org/officeDocument/2006/relationships/image" Target="../media/image83.gif"/><Relationship Id="rId3" Type="http://schemas.microsoft.com/office/2007/relationships/media" Target="../media/media5.mp3"/><Relationship Id="rId7" Type="http://schemas.openxmlformats.org/officeDocument/2006/relationships/slideLayout" Target="../slideLayouts/slideLayout12.xml"/><Relationship Id="rId12" Type="http://schemas.openxmlformats.org/officeDocument/2006/relationships/image" Target="../media/image80.png"/><Relationship Id="rId17" Type="http://schemas.openxmlformats.org/officeDocument/2006/relationships/image" Target="../media/image17.png"/><Relationship Id="rId2" Type="http://schemas.microsoft.com/office/2007/relationships/media" Target="../media/media4.mp3"/><Relationship Id="rId16" Type="http://schemas.openxmlformats.org/officeDocument/2006/relationships/image" Target="../media/image82.png"/><Relationship Id="rId1" Type="http://schemas.openxmlformats.org/officeDocument/2006/relationships/audio" Target="NULL" TargetMode="External"/><Relationship Id="rId6" Type="http://schemas.openxmlformats.org/officeDocument/2006/relationships/audio" Target="../media/media6.mp3"/><Relationship Id="rId11" Type="http://schemas.openxmlformats.org/officeDocument/2006/relationships/image" Target="../media/image78.png"/><Relationship Id="rId5" Type="http://schemas.microsoft.com/office/2007/relationships/media" Target="../media/media6.mp3"/><Relationship Id="rId15" Type="http://schemas.openxmlformats.org/officeDocument/2006/relationships/image" Target="../media/image48.gif"/><Relationship Id="rId10" Type="http://schemas.openxmlformats.org/officeDocument/2006/relationships/audio" Target="../media/audio2.wav"/><Relationship Id="rId4" Type="http://schemas.openxmlformats.org/officeDocument/2006/relationships/audio" Target="../media/media5.mp3"/><Relationship Id="rId9" Type="http://schemas.openxmlformats.org/officeDocument/2006/relationships/audio" Target="../media/audio1.wav"/><Relationship Id="rId14" Type="http://schemas.openxmlformats.org/officeDocument/2006/relationships/image" Target="../media/image81.gif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13" Type="http://schemas.openxmlformats.org/officeDocument/2006/relationships/image" Target="../media/image81.gif"/><Relationship Id="rId3" Type="http://schemas.microsoft.com/office/2007/relationships/media" Target="../media/media5.mp3"/><Relationship Id="rId7" Type="http://schemas.openxmlformats.org/officeDocument/2006/relationships/slideLayout" Target="../slideLayouts/slideLayout12.xml"/><Relationship Id="rId12" Type="http://schemas.openxmlformats.org/officeDocument/2006/relationships/image" Target="../media/image86.png"/><Relationship Id="rId17" Type="http://schemas.openxmlformats.org/officeDocument/2006/relationships/image" Target="../media/image83.gif"/><Relationship Id="rId2" Type="http://schemas.microsoft.com/office/2007/relationships/media" Target="../media/media4.mp3"/><Relationship Id="rId16" Type="http://schemas.openxmlformats.org/officeDocument/2006/relationships/image" Target="../media/image17.png"/><Relationship Id="rId1" Type="http://schemas.openxmlformats.org/officeDocument/2006/relationships/audio" Target="NULL" TargetMode="External"/><Relationship Id="rId6" Type="http://schemas.openxmlformats.org/officeDocument/2006/relationships/audio" Target="../media/media6.mp3"/><Relationship Id="rId11" Type="http://schemas.openxmlformats.org/officeDocument/2006/relationships/image" Target="../media/image85.png"/><Relationship Id="rId5" Type="http://schemas.microsoft.com/office/2007/relationships/media" Target="../media/media6.mp3"/><Relationship Id="rId15" Type="http://schemas.openxmlformats.org/officeDocument/2006/relationships/image" Target="../media/image82.png"/><Relationship Id="rId10" Type="http://schemas.openxmlformats.org/officeDocument/2006/relationships/image" Target="../media/image78.png"/><Relationship Id="rId4" Type="http://schemas.openxmlformats.org/officeDocument/2006/relationships/audio" Target="../media/media5.mp3"/><Relationship Id="rId9" Type="http://schemas.openxmlformats.org/officeDocument/2006/relationships/audio" Target="../media/audio2.wav"/><Relationship Id="rId14" Type="http://schemas.openxmlformats.org/officeDocument/2006/relationships/image" Target="../media/image48.gif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13" Type="http://schemas.openxmlformats.org/officeDocument/2006/relationships/image" Target="../media/image81.gif"/><Relationship Id="rId3" Type="http://schemas.microsoft.com/office/2007/relationships/media" Target="../media/media5.mp3"/><Relationship Id="rId7" Type="http://schemas.openxmlformats.org/officeDocument/2006/relationships/slideLayout" Target="../slideLayouts/slideLayout12.xml"/><Relationship Id="rId12" Type="http://schemas.openxmlformats.org/officeDocument/2006/relationships/image" Target="../media/image87.png"/><Relationship Id="rId17" Type="http://schemas.openxmlformats.org/officeDocument/2006/relationships/image" Target="../media/image83.gif"/><Relationship Id="rId2" Type="http://schemas.microsoft.com/office/2007/relationships/media" Target="../media/media4.mp3"/><Relationship Id="rId16" Type="http://schemas.openxmlformats.org/officeDocument/2006/relationships/image" Target="../media/image17.png"/><Relationship Id="rId1" Type="http://schemas.openxmlformats.org/officeDocument/2006/relationships/audio" Target="NULL" TargetMode="External"/><Relationship Id="rId6" Type="http://schemas.openxmlformats.org/officeDocument/2006/relationships/audio" Target="../media/media6.mp3"/><Relationship Id="rId11" Type="http://schemas.openxmlformats.org/officeDocument/2006/relationships/image" Target="../media/image79.png"/><Relationship Id="rId5" Type="http://schemas.microsoft.com/office/2007/relationships/media" Target="../media/media6.mp3"/><Relationship Id="rId15" Type="http://schemas.openxmlformats.org/officeDocument/2006/relationships/image" Target="../media/image82.png"/><Relationship Id="rId10" Type="http://schemas.openxmlformats.org/officeDocument/2006/relationships/image" Target="../media/image78.png"/><Relationship Id="rId4" Type="http://schemas.openxmlformats.org/officeDocument/2006/relationships/audio" Target="../media/media5.mp3"/><Relationship Id="rId9" Type="http://schemas.openxmlformats.org/officeDocument/2006/relationships/audio" Target="../media/audio2.wav"/><Relationship Id="rId14" Type="http://schemas.openxmlformats.org/officeDocument/2006/relationships/image" Target="../media/image48.gif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13" Type="http://schemas.openxmlformats.org/officeDocument/2006/relationships/image" Target="../media/image81.gif"/><Relationship Id="rId3" Type="http://schemas.microsoft.com/office/2007/relationships/media" Target="../media/media5.mp3"/><Relationship Id="rId7" Type="http://schemas.openxmlformats.org/officeDocument/2006/relationships/slideLayout" Target="../slideLayouts/slideLayout12.xml"/><Relationship Id="rId12" Type="http://schemas.openxmlformats.org/officeDocument/2006/relationships/image" Target="../media/image89.png"/><Relationship Id="rId17" Type="http://schemas.openxmlformats.org/officeDocument/2006/relationships/image" Target="../media/image83.gif"/><Relationship Id="rId2" Type="http://schemas.microsoft.com/office/2007/relationships/media" Target="../media/media4.mp3"/><Relationship Id="rId16" Type="http://schemas.openxmlformats.org/officeDocument/2006/relationships/image" Target="../media/image17.png"/><Relationship Id="rId1" Type="http://schemas.openxmlformats.org/officeDocument/2006/relationships/audio" Target="NULL" TargetMode="External"/><Relationship Id="rId6" Type="http://schemas.openxmlformats.org/officeDocument/2006/relationships/audio" Target="../media/media6.mp3"/><Relationship Id="rId11" Type="http://schemas.openxmlformats.org/officeDocument/2006/relationships/image" Target="../media/image88.png"/><Relationship Id="rId5" Type="http://schemas.microsoft.com/office/2007/relationships/media" Target="../media/media6.mp3"/><Relationship Id="rId15" Type="http://schemas.openxmlformats.org/officeDocument/2006/relationships/image" Target="../media/image82.png"/><Relationship Id="rId10" Type="http://schemas.openxmlformats.org/officeDocument/2006/relationships/image" Target="../media/image78.png"/><Relationship Id="rId4" Type="http://schemas.openxmlformats.org/officeDocument/2006/relationships/audio" Target="../media/media5.mp3"/><Relationship Id="rId9" Type="http://schemas.openxmlformats.org/officeDocument/2006/relationships/audio" Target="../media/audio2.wav"/><Relationship Id="rId14" Type="http://schemas.openxmlformats.org/officeDocument/2006/relationships/image" Target="../media/image48.gif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13" Type="http://schemas.openxmlformats.org/officeDocument/2006/relationships/image" Target="../media/image91.png"/><Relationship Id="rId18" Type="http://schemas.openxmlformats.org/officeDocument/2006/relationships/image" Target="../media/image83.gif"/><Relationship Id="rId3" Type="http://schemas.microsoft.com/office/2007/relationships/media" Target="../media/media5.mp3"/><Relationship Id="rId7" Type="http://schemas.openxmlformats.org/officeDocument/2006/relationships/slideLayout" Target="../slideLayouts/slideLayout12.xml"/><Relationship Id="rId12" Type="http://schemas.openxmlformats.org/officeDocument/2006/relationships/image" Target="../media/image90.png"/><Relationship Id="rId17" Type="http://schemas.openxmlformats.org/officeDocument/2006/relationships/image" Target="../media/image17.png"/><Relationship Id="rId2" Type="http://schemas.microsoft.com/office/2007/relationships/media" Target="../media/media4.mp3"/><Relationship Id="rId16" Type="http://schemas.openxmlformats.org/officeDocument/2006/relationships/image" Target="../media/image82.png"/><Relationship Id="rId1" Type="http://schemas.openxmlformats.org/officeDocument/2006/relationships/audio" Target="NULL" TargetMode="External"/><Relationship Id="rId6" Type="http://schemas.openxmlformats.org/officeDocument/2006/relationships/audio" Target="../media/media6.mp3"/><Relationship Id="rId11" Type="http://schemas.openxmlformats.org/officeDocument/2006/relationships/image" Target="../media/image78.png"/><Relationship Id="rId5" Type="http://schemas.microsoft.com/office/2007/relationships/media" Target="../media/media6.mp3"/><Relationship Id="rId15" Type="http://schemas.openxmlformats.org/officeDocument/2006/relationships/image" Target="../media/image48.gif"/><Relationship Id="rId10" Type="http://schemas.openxmlformats.org/officeDocument/2006/relationships/audio" Target="../media/audio2.wav"/><Relationship Id="rId4" Type="http://schemas.openxmlformats.org/officeDocument/2006/relationships/audio" Target="../media/media5.mp3"/><Relationship Id="rId9" Type="http://schemas.openxmlformats.org/officeDocument/2006/relationships/audio" Target="../media/audio1.wav"/><Relationship Id="rId14" Type="http://schemas.openxmlformats.org/officeDocument/2006/relationships/image" Target="../media/image81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17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microsoft.com/office/2007/relationships/hdphoto" Target="../media/hdphoto1.wdp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fbb63f59c772f80c241f5a32592359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72" y="25717"/>
            <a:ext cx="10260330" cy="511778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4400" y="971550"/>
            <a:ext cx="7162800" cy="923322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latin typeface="HP001 4 hàng" pitchFamily="34" charset="0"/>
              </a:rPr>
              <a:t>Xin </a:t>
            </a:r>
            <a:r>
              <a:rPr lang="en-US" sz="5400" b="1" dirty="0" err="1">
                <a:solidFill>
                  <a:srgbClr val="FF0000"/>
                </a:solidFill>
                <a:latin typeface="HP001 4 hàng" pitchFamily="34" charset="0"/>
              </a:rPr>
              <a:t>chào</a:t>
            </a:r>
            <a:r>
              <a:rPr lang="en-US" sz="5400" b="1" dirty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HP001 4 hàng" pitchFamily="34" charset="0"/>
              </a:rPr>
              <a:t>các</a:t>
            </a:r>
            <a:r>
              <a:rPr lang="en-US" sz="5400" b="1" dirty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HP001 4 hàng" pitchFamily="34" charset="0"/>
              </a:rPr>
              <a:t>em</a:t>
            </a:r>
            <a:r>
              <a:rPr lang="en-US" sz="5400" b="1" dirty="0">
                <a:solidFill>
                  <a:srgbClr val="FF0000"/>
                </a:solidFill>
                <a:latin typeface="HP001 4 hàng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038747461"/>
      </p:ext>
    </p:extLst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902"/>
            <a:ext cx="9144000" cy="5166402"/>
          </a:xfrm>
        </p:spPr>
      </p:pic>
      <p:sp>
        <p:nvSpPr>
          <p:cNvPr id="5" name="TextBox 4"/>
          <p:cNvSpPr txBox="1"/>
          <p:nvPr/>
        </p:nvSpPr>
        <p:spPr>
          <a:xfrm>
            <a:off x="2133600" y="273844"/>
            <a:ext cx="5334000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FF00"/>
                </a:solidFill>
                <a:latin typeface="HP-222" panose="020B0803050302020204" pitchFamily="34" charset="0"/>
              </a:rPr>
              <a:t>LUẬT CHƠI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66800" y="1504950"/>
            <a:ext cx="7086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Mỗi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học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sinh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tham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gia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chơi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được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chọn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1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hộp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quà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.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Trong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hộp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quà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có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chứa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1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bức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tranh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.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Em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hãy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nói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tên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cây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có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trong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bức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tranh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và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lợi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ích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của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cây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đó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.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Nếu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nói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đúng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sẽ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được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nhận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một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phần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quà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có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trong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hộp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quà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790755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6335562D-47C3-42BC-BC7D-7AF52EE5A71A}"/>
              </a:ext>
            </a:extLst>
          </p:cNvPr>
          <p:cNvSpPr/>
          <p:nvPr/>
        </p:nvSpPr>
        <p:spPr>
          <a:xfrm>
            <a:off x="0" y="1379513"/>
            <a:ext cx="9144000" cy="85630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 kern="0">
              <a:solidFill>
                <a:sysClr val="windowText" lastClr="000000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DE8E057-79AF-4679-8F0F-5F578B85F19A}"/>
              </a:ext>
            </a:extLst>
          </p:cNvPr>
          <p:cNvSpPr/>
          <p:nvPr/>
        </p:nvSpPr>
        <p:spPr>
          <a:xfrm>
            <a:off x="0" y="3880995"/>
            <a:ext cx="9144000" cy="85630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 kern="0">
              <a:solidFill>
                <a:sysClr val="windowText" lastClr="000000"/>
              </a:solidFill>
            </a:endParaRPr>
          </a:p>
        </p:txBody>
      </p:sp>
      <p:pic>
        <p:nvPicPr>
          <p:cNvPr id="8" name="Picture 7">
            <a:hlinkClick r:id="rId4" action="ppaction://hlinksldjump"/>
            <a:extLst>
              <a:ext uri="{FF2B5EF4-FFF2-40B4-BE49-F238E27FC236}">
                <a16:creationId xmlns:a16="http://schemas.microsoft.com/office/drawing/2014/main" id="{165D02D2-111C-48DA-B806-17EDA77B2D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93" y="697988"/>
            <a:ext cx="1476884" cy="13077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E93B167-9DF8-4F7B-A15E-DCA0F1988F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00" y="313906"/>
            <a:ext cx="1545470" cy="1037934"/>
          </a:xfrm>
          <a:prstGeom prst="rect">
            <a:avLst/>
          </a:prstGeom>
        </p:spPr>
      </p:pic>
      <p:pic>
        <p:nvPicPr>
          <p:cNvPr id="10" name="Picture 9">
            <a:hlinkClick r:id="rId7" action="ppaction://hlinksldjump"/>
            <a:extLst>
              <a:ext uri="{FF2B5EF4-FFF2-40B4-BE49-F238E27FC236}">
                <a16:creationId xmlns:a16="http://schemas.microsoft.com/office/drawing/2014/main" id="{99F79902-D845-4948-9A8D-BC737DA839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050" y="697987"/>
            <a:ext cx="1476884" cy="130770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5A3D29D-2006-4BE0-AEF2-ABC918DCEA4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756" y="313905"/>
            <a:ext cx="1545470" cy="1037934"/>
          </a:xfrm>
          <a:prstGeom prst="rect">
            <a:avLst/>
          </a:prstGeom>
        </p:spPr>
      </p:pic>
      <p:pic>
        <p:nvPicPr>
          <p:cNvPr id="12" name="Picture 11">
            <a:hlinkClick r:id="rId10" action="ppaction://hlinksldjump"/>
            <a:extLst>
              <a:ext uri="{FF2B5EF4-FFF2-40B4-BE49-F238E27FC236}">
                <a16:creationId xmlns:a16="http://schemas.microsoft.com/office/drawing/2014/main" id="{B9F6EF56-EFE5-46AA-BEED-938FE1E31AD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9106" y="697987"/>
            <a:ext cx="1476884" cy="130770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BCEBFF-5DE1-4042-94D0-113FF0A7D80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4813" y="313905"/>
            <a:ext cx="1545470" cy="1037934"/>
          </a:xfrm>
          <a:prstGeom prst="rect">
            <a:avLst/>
          </a:prstGeom>
        </p:spPr>
      </p:pic>
      <p:pic>
        <p:nvPicPr>
          <p:cNvPr id="14" name="Picture 13">
            <a:hlinkClick r:id="rId13" action="ppaction://hlinksldjump"/>
            <a:extLst>
              <a:ext uri="{FF2B5EF4-FFF2-40B4-BE49-F238E27FC236}">
                <a16:creationId xmlns:a16="http://schemas.microsoft.com/office/drawing/2014/main" id="{633EC59B-FCA1-44AA-9210-1F72A9C855E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2455" y="697987"/>
            <a:ext cx="1476884" cy="130770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65FD14-A8FF-49BD-BB2A-1A81849D35A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161" y="313904"/>
            <a:ext cx="1545470" cy="1037934"/>
          </a:xfrm>
          <a:prstGeom prst="rect">
            <a:avLst/>
          </a:prstGeom>
        </p:spPr>
      </p:pic>
      <p:pic>
        <p:nvPicPr>
          <p:cNvPr id="16" name="Picture 15">
            <a:hlinkClick r:id="rId16" action="ppaction://hlinksldjump"/>
            <a:extLst>
              <a:ext uri="{FF2B5EF4-FFF2-40B4-BE49-F238E27FC236}">
                <a16:creationId xmlns:a16="http://schemas.microsoft.com/office/drawing/2014/main" id="{6FB1DCEB-4C74-4EB6-8AC6-7F38A1717E0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218" y="697986"/>
            <a:ext cx="1476884" cy="130770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69360CF-BDF1-45A9-8C3E-6AEF4338A20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2924" y="313904"/>
            <a:ext cx="1545470" cy="1037934"/>
          </a:xfrm>
          <a:prstGeom prst="rect">
            <a:avLst/>
          </a:prstGeom>
        </p:spPr>
      </p:pic>
      <p:pic>
        <p:nvPicPr>
          <p:cNvPr id="18" name="Picture 17">
            <a:hlinkClick r:id="rId19" action="ppaction://hlinksldjump"/>
            <a:extLst>
              <a:ext uri="{FF2B5EF4-FFF2-40B4-BE49-F238E27FC236}">
                <a16:creationId xmlns:a16="http://schemas.microsoft.com/office/drawing/2014/main" id="{72FC547B-FE68-4CD5-98AE-80D9F184E2A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93" y="3188184"/>
            <a:ext cx="1476884" cy="130770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2C318AC-1A9F-4496-B8ED-00C59FCFCB6B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00" y="2804102"/>
            <a:ext cx="1545470" cy="1037934"/>
          </a:xfrm>
          <a:prstGeom prst="rect">
            <a:avLst/>
          </a:prstGeom>
        </p:spPr>
      </p:pic>
      <p:pic>
        <p:nvPicPr>
          <p:cNvPr id="20" name="Picture 19">
            <a:hlinkClick r:id="rId22" action="ppaction://hlinksldjump"/>
            <a:extLst>
              <a:ext uri="{FF2B5EF4-FFF2-40B4-BE49-F238E27FC236}">
                <a16:creationId xmlns:a16="http://schemas.microsoft.com/office/drawing/2014/main" id="{B25B2451-429F-4193-AD91-3FC55091FAE9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756" y="3188183"/>
            <a:ext cx="1476884" cy="130770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815BA16-0CA4-45FA-B15C-9FFC46911563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462" y="2804101"/>
            <a:ext cx="1545470" cy="1037934"/>
          </a:xfrm>
          <a:prstGeom prst="rect">
            <a:avLst/>
          </a:prstGeom>
        </p:spPr>
      </p:pic>
      <p:pic>
        <p:nvPicPr>
          <p:cNvPr id="22" name="Picture 21">
            <a:hlinkClick r:id="rId25" action="ppaction://hlinksldjump"/>
            <a:extLst>
              <a:ext uri="{FF2B5EF4-FFF2-40B4-BE49-F238E27FC236}">
                <a16:creationId xmlns:a16="http://schemas.microsoft.com/office/drawing/2014/main" id="{424C2331-9CA8-46A5-9223-5370B0AC721B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4811" y="3188182"/>
            <a:ext cx="1476884" cy="130770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E6BB17E-4B9B-41C4-96D2-D72E59DCE11D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517" y="2804100"/>
            <a:ext cx="1545470" cy="1037934"/>
          </a:xfrm>
          <a:prstGeom prst="rect">
            <a:avLst/>
          </a:prstGeom>
        </p:spPr>
      </p:pic>
      <p:pic>
        <p:nvPicPr>
          <p:cNvPr id="24" name="Picture 23">
            <a:hlinkClick r:id="rId28" action="ppaction://hlinksldjump"/>
            <a:extLst>
              <a:ext uri="{FF2B5EF4-FFF2-40B4-BE49-F238E27FC236}">
                <a16:creationId xmlns:a16="http://schemas.microsoft.com/office/drawing/2014/main" id="{9D0C5192-D75C-485C-BF26-434A5F1AB624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2452" y="3188182"/>
            <a:ext cx="1476884" cy="130770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CEE385F-125C-47C1-8007-986DF71CC280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158" y="2804100"/>
            <a:ext cx="1545470" cy="1037934"/>
          </a:xfrm>
          <a:prstGeom prst="rect">
            <a:avLst/>
          </a:prstGeom>
        </p:spPr>
      </p:pic>
      <p:pic>
        <p:nvPicPr>
          <p:cNvPr id="26" name="Picture 25">
            <a:hlinkClick r:id="rId31" action="ppaction://hlinksldjump"/>
            <a:extLst>
              <a:ext uri="{FF2B5EF4-FFF2-40B4-BE49-F238E27FC236}">
                <a16:creationId xmlns:a16="http://schemas.microsoft.com/office/drawing/2014/main" id="{9BA53A17-AFCF-4E30-9122-7DE4F8E49401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218" y="3188182"/>
            <a:ext cx="1476884" cy="130770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B61E008-E63C-47EA-9197-B0DC8AA996A0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2924" y="2804100"/>
            <a:ext cx="1545470" cy="1037934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16677DD5-4B38-44EE-AE03-4CE69860F1FA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731574"/>
            <a:ext cx="4571999" cy="251114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8E58EB64-C11F-4AA8-BD51-6B7EDB33655B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1" y="4731574"/>
            <a:ext cx="4571999" cy="251114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468116E2-9E2A-444E-92F8-B1A7CB147696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230972"/>
            <a:ext cx="4571999" cy="251114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4AF2A1C0-A62D-4A01-AB2A-74ABC46C1AC0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1" y="2230972"/>
            <a:ext cx="4571999" cy="251114"/>
          </a:xfrm>
          <a:prstGeom prst="rect">
            <a:avLst/>
          </a:prstGeom>
        </p:spPr>
      </p:pic>
      <p:sp>
        <p:nvSpPr>
          <p:cNvPr id="42" name="Flowchart: Summing Junction 41">
            <a:hlinkClick r:id="rId7" action="ppaction://hlinksldjump"/>
            <a:extLst>
              <a:ext uri="{FF2B5EF4-FFF2-40B4-BE49-F238E27FC236}">
                <a16:creationId xmlns:a16="http://schemas.microsoft.com/office/drawing/2014/main" id="{E51D645D-F5EB-48AD-9720-05E0BE57DF46}"/>
              </a:ext>
            </a:extLst>
          </p:cNvPr>
          <p:cNvSpPr/>
          <p:nvPr/>
        </p:nvSpPr>
        <p:spPr>
          <a:xfrm>
            <a:off x="8549017" y="4586196"/>
            <a:ext cx="486801" cy="486801"/>
          </a:xfrm>
          <a:prstGeom prst="flowChartSummingJunction">
            <a:avLst/>
          </a:prstGeom>
          <a:solidFill>
            <a:srgbClr val="FF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 ker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027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812" y="-37820"/>
            <a:ext cx="1456072" cy="13924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621" y="3645631"/>
            <a:ext cx="1476884" cy="13077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5327" y="3261549"/>
            <a:ext cx="1545470" cy="1037934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7444905" y="2940176"/>
            <a:ext cx="1102995" cy="996009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 b="1" kern="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3077327" y="5577"/>
            <a:ext cx="5937464" cy="278759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/>
            <a:r>
              <a:rPr lang="en-US" sz="2400" kern="0" dirty="0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n-US" sz="2400" kern="0" dirty="0" err="1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Tranh</a:t>
            </a:r>
            <a:r>
              <a:rPr lang="en-US" sz="2400" kern="0" dirty="0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1: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123494" y="3745585"/>
            <a:ext cx="1828748" cy="188234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 kern="0">
              <a:solidFill>
                <a:sysClr val="windowText" lastClr="000000"/>
              </a:solidFill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101055" y="3051766"/>
            <a:ext cx="1733204" cy="674636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2100" b="1" kern="0">
                <a:solidFill>
                  <a:sysClr val="windowText" lastClr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680" y="4093100"/>
            <a:ext cx="714375" cy="764381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3019425" y="3145744"/>
            <a:ext cx="115805" cy="115805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 kern="0">
              <a:solidFill>
                <a:sysClr val="windowText" lastClr="000000"/>
              </a:solidFill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001" y="3865591"/>
            <a:ext cx="873043" cy="95699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9195"/>
            <a:ext cx="873043" cy="95699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009" y="2578285"/>
            <a:ext cx="583484" cy="57648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8421" y="2748659"/>
            <a:ext cx="660121" cy="632396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491" y="2939278"/>
            <a:ext cx="371475" cy="328613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870" y="2866526"/>
            <a:ext cx="535781" cy="892969"/>
          </a:xfrm>
          <a:prstGeom prst="rect">
            <a:avLst/>
          </a:prstGeom>
        </p:spPr>
      </p:pic>
      <p:sp>
        <p:nvSpPr>
          <p:cNvPr id="2" name="Star: 5 Points 1"/>
          <p:cNvSpPr/>
          <p:nvPr/>
        </p:nvSpPr>
        <p:spPr>
          <a:xfrm>
            <a:off x="7673008" y="3145745"/>
            <a:ext cx="614861" cy="61375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/>
            <a:endParaRPr lang="en-US" sz="1350" kern="0">
              <a:solidFill>
                <a:sysClr val="windowText" lastClr="0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610" y="166397"/>
            <a:ext cx="3007829" cy="2285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097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sndAc>
          <p:stSnd>
            <p:snd r:embed="rId2" name="chimes.wav"/>
          </p:stSnd>
        </p:sndAc>
      </p:transition>
    </mc:Choice>
    <mc:Fallback>
      <p:transition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812" y="-37820"/>
            <a:ext cx="1456072" cy="13924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621" y="3645631"/>
            <a:ext cx="1476884" cy="13077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5327" y="3261549"/>
            <a:ext cx="1545470" cy="1037934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7444905" y="2940176"/>
            <a:ext cx="1102995" cy="996009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50000"/>
              </a:lnSpc>
              <a:defRPr/>
            </a:pPr>
            <a:r>
              <a:rPr lang="en-US" sz="1350" b="1" kern="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</a:t>
            </a:r>
            <a:r>
              <a:rPr lang="en-US" sz="1350" b="1" kern="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tràng</a:t>
            </a:r>
            <a:r>
              <a:rPr lang="en-US" sz="1350" b="1" kern="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kern="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pháo</a:t>
            </a:r>
            <a:r>
              <a:rPr lang="en-US" sz="1350" b="1" kern="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kern="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tay</a:t>
            </a:r>
            <a:r>
              <a:rPr lang="en-US" sz="135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3019425" y="206828"/>
            <a:ext cx="6005306" cy="273245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defRPr/>
            </a:pPr>
            <a:r>
              <a:rPr lang="en-US" sz="2400" kern="0" dirty="0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</a:t>
            </a:r>
            <a:r>
              <a:rPr lang="en-US" sz="2400" dirty="0" err="1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ranh</a:t>
            </a:r>
            <a:r>
              <a:rPr lang="en-US" sz="2400" dirty="0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</a:t>
            </a:r>
            <a:r>
              <a:rPr lang="en-US" sz="2400" kern="0" dirty="0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endParaRPr lang="en-US" sz="2400" dirty="0">
              <a:solidFill>
                <a:srgbClr val="002060"/>
              </a:solidFill>
              <a:latin typeface="HP-222" panose="020B08030503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123494" y="3745585"/>
            <a:ext cx="1828748" cy="188234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101055" y="3051766"/>
            <a:ext cx="1733204" cy="674636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100" b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680" y="4093100"/>
            <a:ext cx="714375" cy="764381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3019425" y="3145744"/>
            <a:ext cx="115805" cy="115805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001" y="3865591"/>
            <a:ext cx="873043" cy="95699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9195"/>
            <a:ext cx="873043" cy="95699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009" y="2578285"/>
            <a:ext cx="583484" cy="57648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8421" y="2748659"/>
            <a:ext cx="660121" cy="632396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491" y="2939278"/>
            <a:ext cx="371475" cy="328613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870" y="2866526"/>
            <a:ext cx="535781" cy="89296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213" y="289010"/>
            <a:ext cx="3408792" cy="227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82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812" y="-37820"/>
            <a:ext cx="1456072" cy="13924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621" y="3645631"/>
            <a:ext cx="1476884" cy="13077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5327" y="3261549"/>
            <a:ext cx="1545470" cy="1037934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7444905" y="2940176"/>
            <a:ext cx="1102995" cy="996009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50000"/>
              </a:lnSpc>
              <a:defRPr/>
            </a:pPr>
            <a:r>
              <a:rPr lang="en-US" sz="135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</a:t>
            </a:r>
            <a:r>
              <a:rPr lang="en-US" sz="135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ngôi</a:t>
            </a:r>
            <a:r>
              <a:rPr lang="en-US" sz="135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sao</a:t>
            </a:r>
            <a:r>
              <a:rPr lang="en-US" sz="135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điểm</a:t>
            </a:r>
            <a:r>
              <a:rPr lang="en-US" sz="135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tốt</a:t>
            </a:r>
            <a:endParaRPr lang="en-US" sz="135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3041161" y="112200"/>
            <a:ext cx="6023327" cy="2772367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defRPr/>
            </a:pPr>
            <a:r>
              <a:rPr lang="en-US" sz="2400" dirty="0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n-US" sz="2400" dirty="0" err="1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Tranh</a:t>
            </a:r>
            <a:r>
              <a:rPr lang="en-US" sz="2400" dirty="0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3: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123494" y="3745585"/>
            <a:ext cx="1828748" cy="188234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101055" y="3051766"/>
            <a:ext cx="1733204" cy="674636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100" b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680" y="4093100"/>
            <a:ext cx="714375" cy="764381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3019425" y="3145744"/>
            <a:ext cx="115805" cy="115805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001" y="3865591"/>
            <a:ext cx="873043" cy="95699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9195"/>
            <a:ext cx="873043" cy="95699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009" y="2578285"/>
            <a:ext cx="583484" cy="57648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8421" y="2748659"/>
            <a:ext cx="660121" cy="632396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491" y="2939278"/>
            <a:ext cx="371475" cy="328613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870" y="2866526"/>
            <a:ext cx="535781" cy="89296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366" y="238218"/>
            <a:ext cx="3210037" cy="223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451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812" y="-37820"/>
            <a:ext cx="1456072" cy="13924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621" y="3645631"/>
            <a:ext cx="1476884" cy="13077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5327" y="3261549"/>
            <a:ext cx="1545470" cy="1037934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7444905" y="2940176"/>
            <a:ext cx="1102995" cy="996009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50000"/>
              </a:lnSpc>
              <a:defRPr/>
            </a:pPr>
            <a:r>
              <a:rPr lang="en-US" sz="135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</a:t>
            </a:r>
            <a:r>
              <a:rPr lang="en-US" sz="135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tràng</a:t>
            </a:r>
            <a:r>
              <a:rPr lang="en-US" sz="135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pháo</a:t>
            </a:r>
            <a:r>
              <a:rPr lang="en-US" sz="135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tay</a:t>
            </a:r>
            <a:endParaRPr lang="en-US" sz="135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3041162" y="206828"/>
            <a:ext cx="5963691" cy="2714563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defRPr/>
            </a:pPr>
            <a:r>
              <a:rPr lang="en-US" sz="2400" dirty="0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n-US" sz="2400" dirty="0" err="1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Tranh</a:t>
            </a:r>
            <a:r>
              <a:rPr lang="en-US" sz="2400" dirty="0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4: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123494" y="3745585"/>
            <a:ext cx="1828748" cy="188234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101055" y="3051766"/>
            <a:ext cx="1733204" cy="674636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100" b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680" y="4093100"/>
            <a:ext cx="714375" cy="764381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3019425" y="3145744"/>
            <a:ext cx="115805" cy="115805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001" y="3865591"/>
            <a:ext cx="873043" cy="95699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9195"/>
            <a:ext cx="873043" cy="95699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009" y="2578285"/>
            <a:ext cx="583484" cy="57648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8421" y="2748659"/>
            <a:ext cx="660121" cy="632396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491" y="2939278"/>
            <a:ext cx="371475" cy="328613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870" y="2866526"/>
            <a:ext cx="535781" cy="89296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262" y="432854"/>
            <a:ext cx="3214688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780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812" y="-37820"/>
            <a:ext cx="1456072" cy="13924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621" y="3645631"/>
            <a:ext cx="1476884" cy="13077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5327" y="3261549"/>
            <a:ext cx="1545470" cy="1037934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7444905" y="2940176"/>
            <a:ext cx="1102995" cy="996009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50000"/>
              </a:lnSpc>
              <a:defRPr/>
            </a:pPr>
            <a:r>
              <a:rPr lang="en-US" sz="135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</a:t>
            </a:r>
            <a:r>
              <a:rPr lang="en-US" sz="135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ngôi</a:t>
            </a:r>
            <a:r>
              <a:rPr lang="en-US" sz="135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sao</a:t>
            </a:r>
            <a:r>
              <a:rPr lang="en-US" sz="135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điểm</a:t>
            </a:r>
            <a:r>
              <a:rPr lang="en-US" sz="135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tốt</a:t>
            </a:r>
            <a:endParaRPr lang="en-US" sz="135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3135230" y="113190"/>
            <a:ext cx="5872283" cy="2635469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defRPr/>
            </a:pPr>
            <a:r>
              <a:rPr lang="en-US" sz="2400" dirty="0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Tranh</a:t>
            </a:r>
            <a:r>
              <a:rPr lang="en-US" sz="2400" dirty="0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5: 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123494" y="3745585"/>
            <a:ext cx="1828748" cy="188234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101055" y="3051766"/>
            <a:ext cx="1733204" cy="674636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100" b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680" y="4093100"/>
            <a:ext cx="714375" cy="764381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3019425" y="3145744"/>
            <a:ext cx="115805" cy="115805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001" y="3865591"/>
            <a:ext cx="873043" cy="95699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9195"/>
            <a:ext cx="873043" cy="95699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009" y="2578285"/>
            <a:ext cx="583484" cy="57648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8421" y="2748659"/>
            <a:ext cx="660121" cy="632396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491" y="2939278"/>
            <a:ext cx="371475" cy="328613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870" y="2866526"/>
            <a:ext cx="535781" cy="89296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381566"/>
            <a:ext cx="3349487" cy="209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563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812" y="-37820"/>
            <a:ext cx="1456072" cy="13924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621" y="3645631"/>
            <a:ext cx="1476884" cy="13077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5327" y="3261549"/>
            <a:ext cx="1545470" cy="1037934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7444905" y="2940176"/>
            <a:ext cx="1102995" cy="996009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50000"/>
              </a:lnSpc>
              <a:defRPr/>
            </a:pPr>
            <a:r>
              <a:rPr lang="en-US" sz="135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</a:t>
            </a:r>
            <a:r>
              <a:rPr lang="en-US" sz="135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tràng</a:t>
            </a:r>
            <a:r>
              <a:rPr lang="en-US" sz="135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pháo</a:t>
            </a:r>
            <a:r>
              <a:rPr lang="en-US" sz="135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tay</a:t>
            </a:r>
            <a:endParaRPr lang="en-US" sz="135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3077328" y="225225"/>
            <a:ext cx="5987160" cy="2541831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defRPr/>
            </a:pPr>
            <a:r>
              <a:rPr lang="en-US" sz="2400" dirty="0" err="1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Tranh</a:t>
            </a:r>
            <a:r>
              <a:rPr lang="en-US" sz="2400" dirty="0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6: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123494" y="3745585"/>
            <a:ext cx="1828748" cy="188234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101055" y="3051766"/>
            <a:ext cx="1733204" cy="674636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100" b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680" y="4093100"/>
            <a:ext cx="714375" cy="764381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3019425" y="3145744"/>
            <a:ext cx="115805" cy="115805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001" y="3865591"/>
            <a:ext cx="873043" cy="95699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9195"/>
            <a:ext cx="873043" cy="95699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009" y="2578285"/>
            <a:ext cx="583484" cy="57648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8421" y="2748659"/>
            <a:ext cx="660121" cy="632396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491" y="2939278"/>
            <a:ext cx="371475" cy="328613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870" y="2866526"/>
            <a:ext cx="535781" cy="89296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791" y="395814"/>
            <a:ext cx="2267873" cy="2267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8911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sndAc>
          <p:stSnd>
            <p:snd r:embed="rId2" name="chimes.wav"/>
          </p:stSnd>
        </p:sndAc>
      </p:transition>
    </mc:Choice>
    <mc:Fallback>
      <p:transition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812" y="-37820"/>
            <a:ext cx="1456072" cy="13924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621" y="3645631"/>
            <a:ext cx="1476884" cy="13077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5327" y="3261549"/>
            <a:ext cx="1545470" cy="1037934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7444905" y="2940176"/>
            <a:ext cx="1102995" cy="996009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50000"/>
              </a:lnSpc>
              <a:defRPr/>
            </a:pPr>
            <a:r>
              <a:rPr lang="en-US" sz="135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</a:t>
            </a:r>
            <a:r>
              <a:rPr lang="en-US" sz="135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ngôi</a:t>
            </a:r>
            <a:r>
              <a:rPr lang="en-US" sz="135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sao</a:t>
            </a:r>
            <a:r>
              <a:rPr lang="en-US" sz="135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điểm</a:t>
            </a:r>
            <a:r>
              <a:rPr lang="en-US" sz="135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tốt</a:t>
            </a:r>
            <a:endParaRPr lang="en-US" sz="135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3019426" y="216634"/>
            <a:ext cx="6025184" cy="2659697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defRPr/>
            </a:pPr>
            <a:r>
              <a:rPr lang="en-US" sz="2400" dirty="0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Tranh</a:t>
            </a:r>
            <a:r>
              <a:rPr lang="en-US" sz="2400" dirty="0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7: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123494" y="3745585"/>
            <a:ext cx="1828748" cy="188234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101055" y="3051766"/>
            <a:ext cx="1733204" cy="674636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100" b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680" y="4093100"/>
            <a:ext cx="714375" cy="764381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3019425" y="3145744"/>
            <a:ext cx="115805" cy="115805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001" y="3865591"/>
            <a:ext cx="873043" cy="95699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9195"/>
            <a:ext cx="873043" cy="95699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009" y="2578285"/>
            <a:ext cx="583484" cy="57648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8421" y="2748659"/>
            <a:ext cx="660121" cy="632396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491" y="2939278"/>
            <a:ext cx="371475" cy="328613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870" y="2866526"/>
            <a:ext cx="535781" cy="89296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850" y="518579"/>
            <a:ext cx="30861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094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812" y="-37820"/>
            <a:ext cx="1456072" cy="13924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621" y="3645631"/>
            <a:ext cx="1476884" cy="13077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5327" y="3261549"/>
            <a:ext cx="1545470" cy="1037934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7444905" y="2940176"/>
            <a:ext cx="1102995" cy="996009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50000"/>
              </a:lnSpc>
              <a:defRPr/>
            </a:pPr>
            <a:r>
              <a:rPr lang="en-US" sz="1350" b="1" kern="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</a:t>
            </a:r>
            <a:r>
              <a:rPr lang="en-US" sz="1350" b="1" kern="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ngôi</a:t>
            </a:r>
            <a:r>
              <a:rPr lang="en-US" sz="1350" b="1" kern="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kern="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sao</a:t>
            </a:r>
            <a:r>
              <a:rPr lang="en-US" sz="1350" b="1" kern="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kern="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điểm</a:t>
            </a:r>
            <a:r>
              <a:rPr lang="en-US" sz="1350" b="1" kern="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kern="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tốt</a:t>
            </a:r>
            <a:endParaRPr lang="en-US" sz="1350" b="1" kern="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3076237" y="198782"/>
            <a:ext cx="5988251" cy="2486285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defRPr/>
            </a:pPr>
            <a:r>
              <a:rPr lang="en-US" sz="2400" dirty="0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Tranh</a:t>
            </a:r>
            <a:r>
              <a:rPr lang="en-US" sz="2400" dirty="0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8: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123494" y="3745585"/>
            <a:ext cx="1828748" cy="188234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101055" y="3051766"/>
            <a:ext cx="1733204" cy="674636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100" b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680" y="4093100"/>
            <a:ext cx="714375" cy="764381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3019425" y="3145744"/>
            <a:ext cx="115805" cy="115805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001" y="3865591"/>
            <a:ext cx="873043" cy="95699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9195"/>
            <a:ext cx="873043" cy="95699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009" y="2578285"/>
            <a:ext cx="583484" cy="57648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8421" y="2748659"/>
            <a:ext cx="660121" cy="632396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491" y="2939278"/>
            <a:ext cx="371475" cy="328613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010" y="2866526"/>
            <a:ext cx="535781" cy="89296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991" y="299156"/>
            <a:ext cx="2986695" cy="2240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402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1861" y="2240294"/>
            <a:ext cx="783431" cy="47625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223" y="71612"/>
            <a:ext cx="2552700" cy="1178719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4335" y="2466023"/>
            <a:ext cx="1985963" cy="1450181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96617" y="171035"/>
            <a:ext cx="1559719" cy="1402556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69968" y="2909650"/>
            <a:ext cx="7025640" cy="2013109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9526" y="4656297"/>
            <a:ext cx="9182576" cy="532924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951370" y="437497"/>
            <a:ext cx="6710491" cy="230832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200" b="1" u="sng" dirty="0" err="1">
                <a:solidFill>
                  <a:schemeClr val="accent1"/>
                </a:solidFill>
                <a:latin typeface="HP-222" panose="020B0803050302020204" pitchFamily="34" charset="0"/>
                <a:cs typeface="+mn-ea"/>
                <a:sym typeface="+mn-lt"/>
              </a:rPr>
              <a:t>Hoạt</a:t>
            </a:r>
            <a:r>
              <a:rPr lang="en-US" altLang="zh-CN" sz="3200" b="1" u="sng" dirty="0">
                <a:solidFill>
                  <a:schemeClr val="accent1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u="sng" dirty="0" err="1">
                <a:solidFill>
                  <a:schemeClr val="accent1"/>
                </a:solidFill>
                <a:latin typeface="HP-222" panose="020B0803050302020204" pitchFamily="34" charset="0"/>
                <a:cs typeface="+mn-ea"/>
                <a:sym typeface="+mn-lt"/>
              </a:rPr>
              <a:t>động</a:t>
            </a:r>
            <a:r>
              <a:rPr lang="en-US" altLang="zh-CN" sz="3200" b="1" u="sng" dirty="0">
                <a:solidFill>
                  <a:schemeClr val="accent1"/>
                </a:solidFill>
                <a:latin typeface="HP-222" panose="020B0803050302020204" pitchFamily="34" charset="0"/>
                <a:cs typeface="+mn-ea"/>
                <a:sym typeface="+mn-lt"/>
              </a:rPr>
              <a:t> 5:</a:t>
            </a:r>
          </a:p>
          <a:p>
            <a:pPr algn="ctr">
              <a:lnSpc>
                <a:spcPct val="150000"/>
              </a:lnSpc>
            </a:pP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Tìm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hiểu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lợi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ích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của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cây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đối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với</a:t>
            </a:r>
            <a:endParaRPr lang="en-US" altLang="zh-CN" sz="3200" b="1" dirty="0">
              <a:solidFill>
                <a:srgbClr val="FF0000"/>
              </a:solidFill>
              <a:latin typeface="HP-222" panose="020B0803050302020204" pitchFamily="34" charset="0"/>
              <a:cs typeface="+mn-ea"/>
              <a:sym typeface="+mn-lt"/>
            </a:endParaRPr>
          </a:p>
          <a:p>
            <a:pPr algn="ctr">
              <a:lnSpc>
                <a:spcPct val="150000"/>
              </a:lnSpc>
            </a:pP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con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người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và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động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vật</a:t>
            </a:r>
            <a:endParaRPr lang="en-US" altLang="zh-CN" sz="3200" b="1" dirty="0">
              <a:solidFill>
                <a:srgbClr val="FF0000"/>
              </a:solidFill>
              <a:latin typeface="HP-222" panose="020B0803050302020204" pitchFamily="34" charset="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90562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812" y="-37820"/>
            <a:ext cx="1456072" cy="13924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621" y="3645631"/>
            <a:ext cx="1476884" cy="13077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5327" y="3261549"/>
            <a:ext cx="1545470" cy="1037934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7444905" y="2940176"/>
            <a:ext cx="1102995" cy="996009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50000"/>
              </a:lnSpc>
              <a:defRPr/>
            </a:pPr>
            <a:r>
              <a:rPr lang="en-US" sz="1350" b="1" kern="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</a:t>
            </a:r>
            <a:r>
              <a:rPr lang="en-US" sz="1350" b="1" kern="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tràng</a:t>
            </a:r>
            <a:r>
              <a:rPr lang="en-US" sz="1350" b="1" kern="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kern="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pháo</a:t>
            </a:r>
            <a:r>
              <a:rPr lang="en-US" sz="1350" b="1" kern="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kern="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tay</a:t>
            </a:r>
            <a:endParaRPr lang="en-US" sz="1350" b="1" kern="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3019425" y="167071"/>
            <a:ext cx="6025184" cy="260678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defRPr/>
            </a:pPr>
            <a:r>
              <a:rPr lang="en-US" sz="2400" dirty="0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Tranh</a:t>
            </a:r>
            <a:r>
              <a:rPr lang="en-US" sz="2400" dirty="0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9: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123494" y="3745585"/>
            <a:ext cx="1828748" cy="188234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101055" y="3051766"/>
            <a:ext cx="1733204" cy="674636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100" b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680" y="4093100"/>
            <a:ext cx="714375" cy="764381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3019425" y="3145744"/>
            <a:ext cx="115805" cy="115805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001" y="3865591"/>
            <a:ext cx="873043" cy="95699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9195"/>
            <a:ext cx="873043" cy="95699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009" y="2578285"/>
            <a:ext cx="583484" cy="57648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8421" y="2748659"/>
            <a:ext cx="660121" cy="632396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491" y="2939278"/>
            <a:ext cx="371475" cy="328613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870" y="2866526"/>
            <a:ext cx="535781" cy="89296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098" y="283723"/>
            <a:ext cx="3695771" cy="237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23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812" y="-37820"/>
            <a:ext cx="1456072" cy="13924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621" y="3645631"/>
            <a:ext cx="1476884" cy="13077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5327" y="3261549"/>
            <a:ext cx="1545470" cy="1037934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7444905" y="2940176"/>
            <a:ext cx="1102995" cy="996009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50000"/>
              </a:lnSpc>
              <a:defRPr/>
            </a:pPr>
            <a:r>
              <a:rPr lang="en-US" sz="1350" b="1" kern="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</a:t>
            </a:r>
            <a:r>
              <a:rPr lang="en-US" sz="1350" b="1" kern="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ngôi</a:t>
            </a:r>
            <a:r>
              <a:rPr lang="en-US" sz="1350" b="1" kern="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kern="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sao</a:t>
            </a:r>
            <a:r>
              <a:rPr lang="en-US" sz="1350" b="1" kern="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kern="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điểm</a:t>
            </a:r>
            <a:r>
              <a:rPr lang="en-US" sz="1350" b="1" kern="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kern="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tốt</a:t>
            </a:r>
            <a:endParaRPr lang="en-US" sz="1350" b="1" kern="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3135230" y="206828"/>
            <a:ext cx="5889501" cy="2483007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defRPr/>
            </a:pPr>
            <a:r>
              <a:rPr lang="en-US" sz="2400" dirty="0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Tranh</a:t>
            </a:r>
            <a:r>
              <a:rPr lang="en-US" sz="2400" dirty="0">
                <a:solidFill>
                  <a:srgbClr val="002060"/>
                </a:solidFill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10: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123494" y="3745585"/>
            <a:ext cx="1828748" cy="188234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101055" y="3051766"/>
            <a:ext cx="1733204" cy="674636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100" b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680" y="4093100"/>
            <a:ext cx="714375" cy="764381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3019425" y="3145744"/>
            <a:ext cx="115805" cy="115805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001" y="3865591"/>
            <a:ext cx="873043" cy="95699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9195"/>
            <a:ext cx="873043" cy="95699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009" y="2578285"/>
            <a:ext cx="583484" cy="57648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8421" y="2748659"/>
            <a:ext cx="660121" cy="632396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491" y="2939278"/>
            <a:ext cx="371475" cy="328613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870" y="2866526"/>
            <a:ext cx="535781" cy="89296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8244" y="358845"/>
            <a:ext cx="2883862" cy="220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845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sndAc>
          <p:stSnd>
            <p:snd r:embed="rId2" name="chimes.wav"/>
          </p:stSnd>
        </p:sndAc>
      </p:transition>
    </mc:Choice>
    <mc:Fallback>
      <p:transition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1861" y="2240294"/>
            <a:ext cx="783431" cy="47625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223" y="71612"/>
            <a:ext cx="2552700" cy="1178719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4335" y="2466023"/>
            <a:ext cx="1985963" cy="1450181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96617" y="171035"/>
            <a:ext cx="1559719" cy="1402556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90198" y="2859446"/>
            <a:ext cx="7025640" cy="2013109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9526" y="4656297"/>
            <a:ext cx="9182576" cy="532924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1562433" y="160528"/>
            <a:ext cx="6221575" cy="230832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200" b="1" u="sng" dirty="0" err="1">
                <a:solidFill>
                  <a:schemeClr val="accent1"/>
                </a:solidFill>
                <a:latin typeface="HP-222" panose="020B0803050302020204" pitchFamily="34" charset="0"/>
                <a:cs typeface="+mn-ea"/>
                <a:sym typeface="+mn-lt"/>
              </a:rPr>
              <a:t>Hoạt</a:t>
            </a:r>
            <a:r>
              <a:rPr lang="en-US" altLang="zh-CN" sz="3200" b="1" u="sng" dirty="0">
                <a:solidFill>
                  <a:schemeClr val="accent1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u="sng" dirty="0" err="1">
                <a:solidFill>
                  <a:schemeClr val="accent1"/>
                </a:solidFill>
                <a:latin typeface="HP-222" panose="020B0803050302020204" pitchFamily="34" charset="0"/>
                <a:cs typeface="+mn-ea"/>
                <a:sym typeface="+mn-lt"/>
              </a:rPr>
              <a:t>động</a:t>
            </a:r>
            <a:r>
              <a:rPr lang="en-US" altLang="zh-CN" sz="3200" b="1" u="sng" dirty="0">
                <a:solidFill>
                  <a:schemeClr val="accent1"/>
                </a:solidFill>
                <a:latin typeface="HP-222" panose="020B0803050302020204" pitchFamily="34" charset="0"/>
                <a:cs typeface="+mn-ea"/>
                <a:sym typeface="+mn-lt"/>
              </a:rPr>
              <a:t> 7:</a:t>
            </a:r>
          </a:p>
          <a:p>
            <a:pPr algn="ctr">
              <a:lnSpc>
                <a:spcPct val="150000"/>
              </a:lnSpc>
            </a:pP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Phân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biệt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cây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rau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,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cây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hoa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, </a:t>
            </a:r>
          </a:p>
          <a:p>
            <a:pPr algn="ctr">
              <a:lnSpc>
                <a:spcPct val="150000"/>
              </a:lnSpc>
            </a:pP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cây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ăn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quả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và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cây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bóng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mát</a:t>
            </a:r>
            <a:endParaRPr lang="en-US" altLang="zh-CN" sz="3200" b="1" dirty="0">
              <a:solidFill>
                <a:srgbClr val="FF0000"/>
              </a:solidFill>
              <a:latin typeface="HP-222" panose="020B0803050302020204" pitchFamily="34" charset="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74385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8697" y="971550"/>
            <a:ext cx="8229600" cy="85725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Phân</a:t>
            </a:r>
            <a: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biệt</a:t>
            </a:r>
            <a: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cây</a:t>
            </a:r>
            <a: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rau</a:t>
            </a:r>
            <a: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, </a:t>
            </a:r>
            <a:r>
              <a:rPr lang="en-US" altLang="zh-CN" sz="28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cây</a:t>
            </a:r>
            <a: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hoa</a:t>
            </a:r>
            <a: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, </a:t>
            </a:r>
            <a:b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</a:br>
            <a:r>
              <a:rPr lang="en-US" altLang="zh-CN" sz="28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cây</a:t>
            </a:r>
            <a: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ăn</a:t>
            </a:r>
            <a: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quả</a:t>
            </a:r>
            <a: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và</a:t>
            </a:r>
            <a: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cây</a:t>
            </a:r>
            <a: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bóng</a:t>
            </a:r>
            <a: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mát</a:t>
            </a:r>
            <a:b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</a:br>
            <a:endParaRPr lang="en-US" sz="2800" dirty="0"/>
          </a:p>
        </p:txBody>
      </p:sp>
      <p:sp>
        <p:nvSpPr>
          <p:cNvPr id="4" name="Rectangle: Rounded Corners 3"/>
          <p:cNvSpPr/>
          <p:nvPr/>
        </p:nvSpPr>
        <p:spPr>
          <a:xfrm>
            <a:off x="458972" y="217290"/>
            <a:ext cx="3221665" cy="4494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Quan</a:t>
            </a:r>
            <a:r>
              <a:rPr lang="en-US" sz="2800" b="1" dirty="0">
                <a:solidFill>
                  <a:srgbClr val="FFFF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sát</a:t>
            </a:r>
            <a:r>
              <a:rPr lang="en-US" sz="2800" b="1" dirty="0">
                <a:solidFill>
                  <a:srgbClr val="FFFF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tranh</a:t>
            </a:r>
            <a:endParaRPr lang="en-US" sz="2800" b="1" dirty="0">
              <a:solidFill>
                <a:srgbClr val="FFFF00"/>
              </a:solidFill>
              <a:latin typeface="HP-222" panose="020B0803050302020204" pitchFamily="34" charset="0"/>
            </a:endParaRPr>
          </a:p>
        </p:txBody>
      </p:sp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37" y="749862"/>
            <a:ext cx="3200400" cy="4393638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637" y="1657350"/>
            <a:ext cx="5395337" cy="3337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78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7"/>
          <p:cNvSpPr txBox="1">
            <a:spLocks/>
          </p:cNvSpPr>
          <p:nvPr/>
        </p:nvSpPr>
        <p:spPr>
          <a:xfrm>
            <a:off x="3390900" y="227686"/>
            <a:ext cx="2362200" cy="536971"/>
          </a:xfrm>
          <a:prstGeom prst="roundRect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Cây</a:t>
            </a:r>
            <a:r>
              <a:rPr lang="en-US" sz="32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rau</a:t>
            </a:r>
            <a:endParaRPr lang="en-US" sz="3200" b="1" dirty="0">
              <a:solidFill>
                <a:srgbClr val="FF0000"/>
              </a:solidFill>
              <a:latin typeface="HP-222" panose="020B0803050302020204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1065886"/>
            <a:ext cx="1828800" cy="1900132"/>
          </a:xfrm>
          <a:prstGeom prst="rect">
            <a:avLst/>
          </a:prstGeom>
        </p:spPr>
      </p:pic>
      <p:sp>
        <p:nvSpPr>
          <p:cNvPr id="9" name="Title 7"/>
          <p:cNvSpPr txBox="1">
            <a:spLocks/>
          </p:cNvSpPr>
          <p:nvPr/>
        </p:nvSpPr>
        <p:spPr>
          <a:xfrm>
            <a:off x="443023" y="3257550"/>
            <a:ext cx="1690577" cy="53697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Cà</a:t>
            </a:r>
            <a:r>
              <a:rPr lang="en-US" sz="32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rốt</a:t>
            </a:r>
            <a:endParaRPr lang="en-US" sz="3200" b="1" dirty="0">
              <a:solidFill>
                <a:srgbClr val="FF0000"/>
              </a:solidFill>
              <a:latin typeface="HP-222" panose="020B08030503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956" y="1009570"/>
            <a:ext cx="1828800" cy="1949408"/>
          </a:xfrm>
          <a:prstGeom prst="rect">
            <a:avLst/>
          </a:prstGeom>
        </p:spPr>
      </p:pic>
      <p:sp>
        <p:nvSpPr>
          <p:cNvPr id="11" name="Title 7"/>
          <p:cNvSpPr txBox="1">
            <a:spLocks/>
          </p:cNvSpPr>
          <p:nvPr/>
        </p:nvSpPr>
        <p:spPr>
          <a:xfrm>
            <a:off x="2409956" y="3257550"/>
            <a:ext cx="1690577" cy="53697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Súp</a:t>
            </a:r>
            <a:r>
              <a:rPr lang="en-US" sz="32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lơ</a:t>
            </a:r>
            <a:endParaRPr lang="en-US" sz="3200" b="1" dirty="0">
              <a:solidFill>
                <a:srgbClr val="FF0000"/>
              </a:solidFill>
              <a:latin typeface="HP-222" panose="020B08030503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711" y="1079101"/>
            <a:ext cx="1961889" cy="1971779"/>
          </a:xfrm>
          <a:prstGeom prst="rect">
            <a:avLst/>
          </a:prstGeom>
        </p:spPr>
      </p:pic>
      <p:sp>
        <p:nvSpPr>
          <p:cNvPr id="15" name="Title 7"/>
          <p:cNvSpPr txBox="1">
            <a:spLocks/>
          </p:cNvSpPr>
          <p:nvPr/>
        </p:nvSpPr>
        <p:spPr>
          <a:xfrm>
            <a:off x="4238756" y="3261483"/>
            <a:ext cx="2149548" cy="53697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Mùng</a:t>
            </a:r>
            <a:r>
              <a:rPr lang="en-US" sz="32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tơi</a:t>
            </a:r>
            <a:endParaRPr lang="en-US" sz="3200" b="1" dirty="0">
              <a:solidFill>
                <a:srgbClr val="FF0000"/>
              </a:solidFill>
              <a:latin typeface="HP-222" panose="020B08030503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1079101"/>
            <a:ext cx="2209800" cy="1909547"/>
          </a:xfrm>
          <a:prstGeom prst="rect">
            <a:avLst/>
          </a:prstGeom>
        </p:spPr>
      </p:pic>
      <p:sp>
        <p:nvSpPr>
          <p:cNvPr id="18" name="Title 7"/>
          <p:cNvSpPr txBox="1">
            <a:spLocks/>
          </p:cNvSpPr>
          <p:nvPr/>
        </p:nvSpPr>
        <p:spPr>
          <a:xfrm>
            <a:off x="6770986" y="3257549"/>
            <a:ext cx="1722474" cy="53697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Bầu</a:t>
            </a:r>
            <a:endParaRPr lang="en-US" sz="3200" b="1" dirty="0">
              <a:solidFill>
                <a:srgbClr val="FF0000"/>
              </a:solidFill>
              <a:latin typeface="HP-222" panose="020B08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836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1" grpId="0" animBg="1"/>
      <p:bldP spid="15" grpId="0" animBg="1"/>
      <p:bldP spid="1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7"/>
          <p:cNvSpPr txBox="1">
            <a:spLocks/>
          </p:cNvSpPr>
          <p:nvPr/>
        </p:nvSpPr>
        <p:spPr>
          <a:xfrm>
            <a:off x="3390900" y="227686"/>
            <a:ext cx="2933700" cy="667664"/>
          </a:xfrm>
          <a:prstGeom prst="roundRect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Cây</a:t>
            </a:r>
            <a:r>
              <a:rPr lang="en-US" sz="32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ăn</a:t>
            </a:r>
            <a:r>
              <a:rPr lang="en-US" sz="32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quả</a:t>
            </a:r>
            <a:endParaRPr lang="en-US" sz="3200" b="1" dirty="0">
              <a:solidFill>
                <a:srgbClr val="FF0000"/>
              </a:solidFill>
              <a:latin typeface="HP-222" panose="020B0803050302020204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370" y="1428750"/>
            <a:ext cx="2905530" cy="2076740"/>
          </a:xfrm>
          <a:prstGeom prst="rect">
            <a:avLst/>
          </a:prstGeom>
        </p:spPr>
      </p:pic>
      <p:sp>
        <p:nvSpPr>
          <p:cNvPr id="6" name="Title 7"/>
          <p:cNvSpPr txBox="1">
            <a:spLocks/>
          </p:cNvSpPr>
          <p:nvPr/>
        </p:nvSpPr>
        <p:spPr>
          <a:xfrm>
            <a:off x="481826" y="3814594"/>
            <a:ext cx="3124200" cy="53697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Cây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thanh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long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599" y="1464785"/>
            <a:ext cx="2725001" cy="1945166"/>
          </a:xfrm>
          <a:prstGeom prst="rect">
            <a:avLst/>
          </a:prstGeom>
        </p:spPr>
      </p:pic>
      <p:sp>
        <p:nvSpPr>
          <p:cNvPr id="8" name="Title 7"/>
          <p:cNvSpPr txBox="1">
            <a:spLocks/>
          </p:cNvSpPr>
          <p:nvPr/>
        </p:nvSpPr>
        <p:spPr>
          <a:xfrm>
            <a:off x="3857199" y="3814594"/>
            <a:ext cx="2209800" cy="53697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Cây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bưởi</a:t>
            </a:r>
            <a:endParaRPr lang="en-US" sz="2800" b="1" dirty="0">
              <a:solidFill>
                <a:srgbClr val="FF0000"/>
              </a:solidFill>
              <a:latin typeface="HP-222" panose="020B08030503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299" y="1464785"/>
            <a:ext cx="2229701" cy="1868965"/>
          </a:xfrm>
          <a:prstGeom prst="rect">
            <a:avLst/>
          </a:prstGeom>
        </p:spPr>
      </p:pic>
      <p:sp>
        <p:nvSpPr>
          <p:cNvPr id="10" name="Title 7"/>
          <p:cNvSpPr txBox="1">
            <a:spLocks/>
          </p:cNvSpPr>
          <p:nvPr/>
        </p:nvSpPr>
        <p:spPr>
          <a:xfrm>
            <a:off x="6543249" y="3791872"/>
            <a:ext cx="2209800" cy="53697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Cây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đào</a:t>
            </a:r>
            <a:endParaRPr lang="en-US" sz="2800" b="1" dirty="0">
              <a:solidFill>
                <a:srgbClr val="FF0000"/>
              </a:solidFill>
              <a:latin typeface="HP-222" panose="020B08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984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7"/>
          <p:cNvSpPr txBox="1">
            <a:spLocks/>
          </p:cNvSpPr>
          <p:nvPr/>
        </p:nvSpPr>
        <p:spPr>
          <a:xfrm>
            <a:off x="2190750" y="217055"/>
            <a:ext cx="4762500" cy="685801"/>
          </a:xfrm>
          <a:prstGeom prst="roundRect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Cây</a:t>
            </a:r>
            <a:r>
              <a:rPr lang="en-US" sz="32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cho</a:t>
            </a:r>
            <a:r>
              <a:rPr lang="en-US" sz="32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bóng</a:t>
            </a:r>
            <a:r>
              <a:rPr lang="en-US" sz="32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mát</a:t>
            </a:r>
            <a:endParaRPr lang="en-US" sz="3200" b="1" dirty="0">
              <a:solidFill>
                <a:srgbClr val="FF0000"/>
              </a:solidFill>
              <a:latin typeface="HP-222" panose="020B0803050302020204" pitchFamily="34" charset="0"/>
            </a:endParaRPr>
          </a:p>
        </p:txBody>
      </p:sp>
      <p:pic>
        <p:nvPicPr>
          <p:cNvPr id="5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099113"/>
            <a:ext cx="3534064" cy="3149038"/>
          </a:xfrm>
        </p:spPr>
      </p:pic>
      <p:sp>
        <p:nvSpPr>
          <p:cNvPr id="6" name="Title 7"/>
          <p:cNvSpPr txBox="1">
            <a:spLocks/>
          </p:cNvSpPr>
          <p:nvPr/>
        </p:nvSpPr>
        <p:spPr>
          <a:xfrm>
            <a:off x="3886200" y="4326119"/>
            <a:ext cx="2209800" cy="53697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Cây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bàng</a:t>
            </a:r>
            <a:endParaRPr lang="en-US" sz="2800" b="1" dirty="0">
              <a:solidFill>
                <a:srgbClr val="FF0000"/>
              </a:solidFill>
              <a:latin typeface="HP-222" panose="020B08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1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7"/>
          <p:cNvSpPr txBox="1">
            <a:spLocks/>
          </p:cNvSpPr>
          <p:nvPr/>
        </p:nvSpPr>
        <p:spPr>
          <a:xfrm>
            <a:off x="1552575" y="291703"/>
            <a:ext cx="6038850" cy="685801"/>
          </a:xfrm>
          <a:prstGeom prst="roundRect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Cây</a:t>
            </a:r>
            <a:r>
              <a:rPr lang="en-US" sz="32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cho</a:t>
            </a:r>
            <a:r>
              <a:rPr lang="en-US" sz="32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hoa</a:t>
            </a:r>
            <a:r>
              <a:rPr lang="en-US" sz="32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làm</a:t>
            </a:r>
            <a:r>
              <a:rPr lang="en-US" sz="32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trang</a:t>
            </a:r>
            <a:r>
              <a:rPr lang="en-US" sz="32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trí</a:t>
            </a:r>
            <a:endParaRPr lang="en-US" sz="3200" b="1" dirty="0">
              <a:solidFill>
                <a:srgbClr val="FF0000"/>
              </a:solidFill>
              <a:latin typeface="HP-222" panose="020B08030503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432" y="1426508"/>
            <a:ext cx="3352800" cy="1868965"/>
          </a:xfrm>
          <a:prstGeom prst="rect">
            <a:avLst/>
          </a:prstGeom>
        </p:spPr>
      </p:pic>
      <p:sp>
        <p:nvSpPr>
          <p:cNvPr id="6" name="Title 7"/>
          <p:cNvSpPr txBox="1">
            <a:spLocks/>
          </p:cNvSpPr>
          <p:nvPr/>
        </p:nvSpPr>
        <p:spPr>
          <a:xfrm>
            <a:off x="1330619" y="3658752"/>
            <a:ext cx="2638425" cy="53697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Cây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hoa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đào</a:t>
            </a:r>
            <a:endParaRPr lang="en-US" sz="2800" b="1" dirty="0">
              <a:solidFill>
                <a:srgbClr val="FF0000"/>
              </a:solidFill>
              <a:latin typeface="HP-222" panose="020B0803050302020204" pitchFamily="34" charset="0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1426507"/>
            <a:ext cx="3327132" cy="1868965"/>
          </a:xfrm>
          <a:prstGeom prst="rect">
            <a:avLst/>
          </a:prstGeom>
        </p:spPr>
      </p:pic>
      <p:sp>
        <p:nvSpPr>
          <p:cNvPr id="8" name="Title 7"/>
          <p:cNvSpPr txBox="1">
            <a:spLocks/>
          </p:cNvSpPr>
          <p:nvPr/>
        </p:nvSpPr>
        <p:spPr>
          <a:xfrm>
            <a:off x="5221153" y="3658750"/>
            <a:ext cx="2638425" cy="53697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Cây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hoa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mai</a:t>
            </a:r>
            <a:endParaRPr lang="en-US" sz="2800" b="1" dirty="0">
              <a:solidFill>
                <a:srgbClr val="FF0000"/>
              </a:solidFill>
              <a:latin typeface="HP-222" panose="020B08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952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7"/>
          <p:cNvSpPr txBox="1">
            <a:spLocks/>
          </p:cNvSpPr>
          <p:nvPr/>
        </p:nvSpPr>
        <p:spPr>
          <a:xfrm>
            <a:off x="2743200" y="291703"/>
            <a:ext cx="4010025" cy="685801"/>
          </a:xfrm>
          <a:prstGeom prst="roundRect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Cây</a:t>
            </a:r>
            <a:r>
              <a:rPr lang="en-US" sz="32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lương</a:t>
            </a:r>
            <a:r>
              <a:rPr lang="en-US" sz="32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thực</a:t>
            </a:r>
            <a:endParaRPr lang="en-US" sz="3200" b="1" dirty="0">
              <a:solidFill>
                <a:srgbClr val="FF0000"/>
              </a:solidFill>
              <a:latin typeface="HP-222" panose="020B0803050302020204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1148953"/>
            <a:ext cx="4221696" cy="2901619"/>
          </a:xfrm>
          <a:prstGeom prst="rect">
            <a:avLst/>
          </a:prstGeom>
        </p:spPr>
      </p:pic>
      <p:sp>
        <p:nvSpPr>
          <p:cNvPr id="7" name="Title 7"/>
          <p:cNvSpPr txBox="1">
            <a:spLocks/>
          </p:cNvSpPr>
          <p:nvPr/>
        </p:nvSpPr>
        <p:spPr>
          <a:xfrm>
            <a:off x="4038600" y="4248150"/>
            <a:ext cx="1905000" cy="53697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Cây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lúa</a:t>
            </a:r>
            <a:endParaRPr lang="en-US" sz="2800" b="1" dirty="0">
              <a:solidFill>
                <a:srgbClr val="FF0000"/>
              </a:solidFill>
              <a:latin typeface="HP-222" panose="020B08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297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1861" y="2240294"/>
            <a:ext cx="783431" cy="47625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223" y="71612"/>
            <a:ext cx="2552700" cy="1178719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9652" y="3127675"/>
            <a:ext cx="7025640" cy="2013109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9526" y="4656297"/>
            <a:ext cx="9182576" cy="532924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907171" y="32250"/>
            <a:ext cx="8050602" cy="304698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200" b="1" u="sng" dirty="0" err="1">
                <a:solidFill>
                  <a:schemeClr val="accent1"/>
                </a:solidFill>
                <a:latin typeface="HP-222" panose="020B0803050302020204" pitchFamily="34" charset="0"/>
                <a:cs typeface="+mn-ea"/>
                <a:sym typeface="+mn-lt"/>
              </a:rPr>
              <a:t>Hoạt</a:t>
            </a:r>
            <a:r>
              <a:rPr lang="en-US" altLang="zh-CN" sz="3200" b="1" u="sng" dirty="0">
                <a:solidFill>
                  <a:schemeClr val="accent1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u="sng" dirty="0" err="1">
                <a:solidFill>
                  <a:schemeClr val="accent1"/>
                </a:solidFill>
                <a:latin typeface="HP-222" panose="020B0803050302020204" pitchFamily="34" charset="0"/>
                <a:cs typeface="+mn-ea"/>
                <a:sym typeface="+mn-lt"/>
              </a:rPr>
              <a:t>động</a:t>
            </a:r>
            <a:r>
              <a:rPr lang="en-US" altLang="zh-CN" sz="3200" b="1" u="sng" dirty="0">
                <a:solidFill>
                  <a:schemeClr val="accent1"/>
                </a:solidFill>
                <a:latin typeface="HP-222" panose="020B0803050302020204" pitchFamily="34" charset="0"/>
                <a:cs typeface="+mn-ea"/>
                <a:sym typeface="+mn-lt"/>
              </a:rPr>
              <a:t> 8:</a:t>
            </a:r>
          </a:p>
          <a:p>
            <a:pPr algn="ctr">
              <a:lnSpc>
                <a:spcPct val="150000"/>
              </a:lnSpc>
            </a:pP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Tìm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hiểu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về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một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số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loài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cây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cho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: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rau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, </a:t>
            </a:r>
          </a:p>
          <a:p>
            <a:pPr algn="ctr">
              <a:lnSpc>
                <a:spcPct val="150000"/>
              </a:lnSpc>
            </a:pP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hoa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,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quả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và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bóng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mát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Trò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chơi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“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Tôi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là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cây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gì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?”</a:t>
            </a:r>
          </a:p>
        </p:txBody>
      </p:sp>
    </p:spTree>
    <p:extLst>
      <p:ext uri="{BB962C8B-B14F-4D97-AF65-F5344CB8AC3E}">
        <p14:creationId xmlns:p14="http://schemas.microsoft.com/office/powerpoint/2010/main" val="2672543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66" y="1581150"/>
            <a:ext cx="2637248" cy="2590800"/>
          </a:xfrm>
          <a:prstGeom prst="rect">
            <a:avLst/>
          </a:prstGeom>
        </p:spPr>
      </p:pic>
      <p:sp>
        <p:nvSpPr>
          <p:cNvPr id="15" name="Rectangle: Rounded Corners 14"/>
          <p:cNvSpPr/>
          <p:nvPr/>
        </p:nvSpPr>
        <p:spPr>
          <a:xfrm>
            <a:off x="533400" y="209550"/>
            <a:ext cx="43434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FF00"/>
                </a:solidFill>
                <a:latin typeface="HP-222" panose="020B0803050302020204" pitchFamily="34" charset="0"/>
              </a:rPr>
              <a:t>3. </a:t>
            </a:r>
            <a:r>
              <a:rPr lang="en-US" sz="32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Lợi</a:t>
            </a:r>
            <a:r>
              <a:rPr lang="en-US" sz="3200" b="1" dirty="0">
                <a:solidFill>
                  <a:srgbClr val="FFFF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ích</a:t>
            </a:r>
            <a:r>
              <a:rPr lang="en-US" sz="3200" b="1" dirty="0">
                <a:solidFill>
                  <a:srgbClr val="FFFF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của</a:t>
            </a:r>
            <a:r>
              <a:rPr lang="en-US" sz="3200" b="1" dirty="0">
                <a:solidFill>
                  <a:srgbClr val="FFFF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cây</a:t>
            </a:r>
            <a:endParaRPr lang="en-US" sz="3200" b="1" dirty="0">
              <a:solidFill>
                <a:srgbClr val="FFFF00"/>
              </a:solidFill>
              <a:latin typeface="HP-222" panose="020B08030503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28600" y="819150"/>
            <a:ext cx="8991600" cy="649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Con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người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động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vật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sử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dụng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cây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để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làm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gì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?</a:t>
            </a:r>
          </a:p>
        </p:txBody>
      </p:sp>
      <p:pic>
        <p:nvPicPr>
          <p:cNvPr id="22" name="Content Placeholder 2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033" y="1574947"/>
            <a:ext cx="2786266" cy="260985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9704" y="1544821"/>
            <a:ext cx="2763552" cy="2627129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381000" y="4171950"/>
            <a:ext cx="815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FF0000"/>
                </a:solidFill>
                <a:latin typeface="HP-222" panose="020B0803050302020204" pitchFamily="34" charset="0"/>
              </a:rPr>
              <a:t>C</a:t>
            </a:r>
            <a:r>
              <a:rPr lang="vi-VN" sz="2400" b="1" dirty="0">
                <a:solidFill>
                  <a:srgbClr val="FF0000"/>
                </a:solidFill>
                <a:latin typeface="HP-222" panose="020B0803050302020204" pitchFamily="34" charset="0"/>
              </a:rPr>
              <a:t>ây cung cấp thức ăn cho con</a:t>
            </a:r>
            <a:r>
              <a:rPr lang="en-US" sz="24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người</a:t>
            </a:r>
            <a:r>
              <a:rPr lang="en-US" sz="24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động</a:t>
            </a:r>
            <a:r>
              <a:rPr lang="en-US" sz="24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vật</a:t>
            </a:r>
            <a:r>
              <a:rPr lang="vi-VN" sz="2400" b="1" dirty="0">
                <a:solidFill>
                  <a:srgbClr val="FF0000"/>
                </a:solidFill>
                <a:latin typeface="HP-222" panose="020B0803050302020204" pitchFamily="34" charset="0"/>
              </a:rPr>
              <a:t>.</a:t>
            </a:r>
            <a:endParaRPr lang="en-US" sz="2400" b="1" dirty="0">
              <a:solidFill>
                <a:srgbClr val="FF0000"/>
              </a:solidFill>
              <a:latin typeface="HP-222" panose="020B08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658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2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2" name="Rectangle: Rounded Corners 21"/>
          <p:cNvSpPr/>
          <p:nvPr/>
        </p:nvSpPr>
        <p:spPr>
          <a:xfrm>
            <a:off x="467833" y="205979"/>
            <a:ext cx="8305800" cy="1059293"/>
          </a:xfrm>
          <a:prstGeom prst="round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Tìm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hiểu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về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một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số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loài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cây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cho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: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rau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, </a:t>
            </a:r>
          </a:p>
          <a:p>
            <a:pPr lvl="0" algn="ctr"/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hoa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,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quả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và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bóng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mát</a:t>
            </a:r>
            <a:r>
              <a:rPr lang="en-US" altLang="zh-CN" sz="32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.</a:t>
            </a:r>
          </a:p>
        </p:txBody>
      </p:sp>
      <p:sp>
        <p:nvSpPr>
          <p:cNvPr id="24" name="Content Placeholder 2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5" name="Explosion: 8 Points 24"/>
          <p:cNvSpPr/>
          <p:nvPr/>
        </p:nvSpPr>
        <p:spPr>
          <a:xfrm>
            <a:off x="1613491" y="1427446"/>
            <a:ext cx="6014484" cy="2786839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Thảo</a:t>
            </a:r>
            <a:r>
              <a:rPr lang="en-US" sz="32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luận</a:t>
            </a:r>
            <a:endParaRPr lang="en-US" sz="3200" b="1" dirty="0">
              <a:solidFill>
                <a:srgbClr val="FF0000"/>
              </a:solidFill>
              <a:latin typeface="HP-222" panose="020B08030503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nhóm</a:t>
            </a:r>
            <a:r>
              <a:rPr lang="en-US" sz="32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đôi</a:t>
            </a:r>
            <a:endParaRPr lang="en-US" sz="3200" b="1" dirty="0">
              <a:solidFill>
                <a:srgbClr val="FF0000"/>
              </a:solidFill>
              <a:latin typeface="HP-222" panose="020B0803050302020204" pitchFamily="34" charset="0"/>
            </a:endParaRPr>
          </a:p>
        </p:txBody>
      </p:sp>
      <p:sp>
        <p:nvSpPr>
          <p:cNvPr id="26" name="Arrow: Pentagon 25"/>
          <p:cNvSpPr/>
          <p:nvPr/>
        </p:nvSpPr>
        <p:spPr>
          <a:xfrm>
            <a:off x="6553200" y="4171950"/>
            <a:ext cx="2133600" cy="533400"/>
          </a:xfrm>
          <a:prstGeom prst="homePlat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HP-222" panose="020B0803050302020204" pitchFamily="34" charset="0"/>
              </a:rPr>
              <a:t>2 </a:t>
            </a:r>
            <a:r>
              <a:rPr lang="en-US" sz="32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phút</a:t>
            </a:r>
            <a:endParaRPr lang="en-US" sz="3200" b="1" dirty="0">
              <a:solidFill>
                <a:srgbClr val="FF0000"/>
              </a:solidFill>
              <a:latin typeface="HP-222" panose="020B08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0178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3" name="Content Placeholder 2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1150"/>
            <a:ext cx="9131595" cy="2514600"/>
          </a:xfrm>
        </p:spPr>
      </p:pic>
      <p:sp>
        <p:nvSpPr>
          <p:cNvPr id="22" name="Rectangle: Rounded Corners 21"/>
          <p:cNvSpPr/>
          <p:nvPr/>
        </p:nvSpPr>
        <p:spPr>
          <a:xfrm>
            <a:off x="467833" y="205979"/>
            <a:ext cx="8305800" cy="1059293"/>
          </a:xfrm>
          <a:prstGeom prst="round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Tìm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hiểu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về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một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số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loài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cây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cho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: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rau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, </a:t>
            </a:r>
          </a:p>
          <a:p>
            <a:pPr lvl="0" algn="ctr"/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hoa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,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quả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và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bóng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mát</a:t>
            </a:r>
            <a:r>
              <a:rPr lang="en-US" altLang="zh-CN" sz="32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4043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2" name="Rectangle: Rounded Corners 21"/>
          <p:cNvSpPr/>
          <p:nvPr/>
        </p:nvSpPr>
        <p:spPr>
          <a:xfrm>
            <a:off x="467833" y="205979"/>
            <a:ext cx="8305800" cy="1059293"/>
          </a:xfrm>
          <a:prstGeom prst="round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Tìm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hiểu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về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một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số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loài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cây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cho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: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rau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, </a:t>
            </a:r>
          </a:p>
          <a:p>
            <a:pPr lvl="0" algn="ctr"/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hoa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,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quả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và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bóng</a:t>
            </a:r>
            <a:r>
              <a:rPr lang="en-US" altLang="zh-CN" sz="28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mát</a:t>
            </a:r>
            <a:r>
              <a:rPr lang="en-US" altLang="zh-CN" sz="3200" b="1" dirty="0">
                <a:solidFill>
                  <a:srgbClr val="0070C0"/>
                </a:solidFill>
                <a:latin typeface="HP-222" panose="020B0803050302020204" pitchFamily="34" charset="0"/>
                <a:cs typeface="+mn-ea"/>
                <a:sym typeface="+mn-lt"/>
              </a:rPr>
              <a:t>.</a:t>
            </a:r>
          </a:p>
        </p:txBody>
      </p:sp>
      <p:sp>
        <p:nvSpPr>
          <p:cNvPr id="24" name="Content Placeholder 2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5" name="Explosion: 8 Points 24"/>
          <p:cNvSpPr/>
          <p:nvPr/>
        </p:nvSpPr>
        <p:spPr>
          <a:xfrm>
            <a:off x="1613491" y="1427446"/>
            <a:ext cx="6014484" cy="2786839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Trình</a:t>
            </a:r>
            <a:r>
              <a:rPr lang="en-US" sz="36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bày</a:t>
            </a:r>
            <a:endParaRPr lang="en-US" sz="3600" b="1" dirty="0">
              <a:solidFill>
                <a:srgbClr val="FF0000"/>
              </a:solidFill>
              <a:latin typeface="HP-222" panose="020B08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497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032314"/>
              </p:ext>
            </p:extLst>
          </p:nvPr>
        </p:nvGraphicFramePr>
        <p:xfrm>
          <a:off x="457200" y="361950"/>
          <a:ext cx="8229600" cy="2687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96249861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51614166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3283281286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1044940618"/>
                    </a:ext>
                  </a:extLst>
                </a:gridCol>
              </a:tblGrid>
              <a:tr h="58420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rgbClr val="FFFF00"/>
                          </a:solidFill>
                          <a:latin typeface="HP-222" panose="020B0803050302020204" pitchFamily="34" charset="0"/>
                        </a:rPr>
                        <a:t>Cây</a:t>
                      </a:r>
                      <a:r>
                        <a:rPr lang="en-US" sz="2000" b="1" baseline="0" dirty="0">
                          <a:solidFill>
                            <a:srgbClr val="FFFF00"/>
                          </a:solidFill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rgbClr val="FFFF00"/>
                          </a:solidFill>
                          <a:latin typeface="HP-222" panose="020B0803050302020204" pitchFamily="34" charset="0"/>
                        </a:rPr>
                        <a:t>rau</a:t>
                      </a:r>
                      <a:endParaRPr lang="en-US" sz="2000" b="1" dirty="0">
                        <a:solidFill>
                          <a:srgbClr val="FFFF00"/>
                        </a:solidFill>
                        <a:latin typeface="HP-222" panose="020B08030503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err="1">
                          <a:solidFill>
                            <a:srgbClr val="FFFF00"/>
                          </a:solidFill>
                          <a:latin typeface="HP-222" panose="020B0803050302020204" pitchFamily="34" charset="0"/>
                        </a:rPr>
                        <a:t>Cây</a:t>
                      </a:r>
                      <a:r>
                        <a:rPr lang="en-US" sz="2000" b="1" baseline="0" dirty="0">
                          <a:solidFill>
                            <a:srgbClr val="FFFF00"/>
                          </a:solidFill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rgbClr val="FFFF00"/>
                          </a:solidFill>
                          <a:latin typeface="HP-222" panose="020B0803050302020204" pitchFamily="34" charset="0"/>
                        </a:rPr>
                        <a:t>hoa</a:t>
                      </a:r>
                      <a:endParaRPr lang="en-US" sz="2000" b="1" dirty="0">
                        <a:solidFill>
                          <a:srgbClr val="FFFF00"/>
                        </a:solidFill>
                        <a:latin typeface="HP-222" panose="020B08030503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rgbClr val="FFFF00"/>
                          </a:solidFill>
                          <a:latin typeface="HP-222" panose="020B0803050302020204" pitchFamily="34" charset="0"/>
                        </a:rPr>
                        <a:t>Cây</a:t>
                      </a:r>
                      <a:r>
                        <a:rPr lang="en-US" sz="2000" b="1" baseline="0" dirty="0">
                          <a:solidFill>
                            <a:srgbClr val="FFFF00"/>
                          </a:solidFill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rgbClr val="FFFF00"/>
                          </a:solidFill>
                          <a:latin typeface="HP-222" panose="020B0803050302020204" pitchFamily="34" charset="0"/>
                        </a:rPr>
                        <a:t>ăn</a:t>
                      </a:r>
                      <a:r>
                        <a:rPr lang="en-US" sz="2000" b="1" baseline="0" dirty="0">
                          <a:solidFill>
                            <a:srgbClr val="FFFF00"/>
                          </a:solidFill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rgbClr val="FFFF00"/>
                          </a:solidFill>
                          <a:latin typeface="HP-222" panose="020B0803050302020204" pitchFamily="34" charset="0"/>
                        </a:rPr>
                        <a:t>quả</a:t>
                      </a:r>
                      <a:endParaRPr lang="en-US" sz="2000" b="1" dirty="0">
                        <a:solidFill>
                          <a:srgbClr val="FFFF00"/>
                        </a:solidFill>
                        <a:latin typeface="HP-222" panose="020B08030503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err="1">
                          <a:solidFill>
                            <a:srgbClr val="FFFF00"/>
                          </a:solidFill>
                          <a:latin typeface="HP-222" panose="020B0803050302020204" pitchFamily="34" charset="0"/>
                        </a:rPr>
                        <a:t>Cây</a:t>
                      </a:r>
                      <a:r>
                        <a:rPr lang="en-US" sz="2000" b="1" baseline="0" dirty="0">
                          <a:solidFill>
                            <a:srgbClr val="FFFF00"/>
                          </a:solidFill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rgbClr val="FFFF00"/>
                          </a:solidFill>
                          <a:latin typeface="HP-222" panose="020B0803050302020204" pitchFamily="34" charset="0"/>
                        </a:rPr>
                        <a:t>bóng</a:t>
                      </a:r>
                      <a:r>
                        <a:rPr lang="en-US" sz="2000" b="1" baseline="0" dirty="0">
                          <a:solidFill>
                            <a:srgbClr val="FFFF00"/>
                          </a:solidFill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sz="2000" b="1" baseline="0" dirty="0" err="1">
                          <a:solidFill>
                            <a:srgbClr val="FFFF00"/>
                          </a:solidFill>
                          <a:latin typeface="HP-222" panose="020B0803050302020204" pitchFamily="34" charset="0"/>
                        </a:rPr>
                        <a:t>mát</a:t>
                      </a:r>
                      <a:endParaRPr lang="en-US" sz="2000" b="1" dirty="0">
                        <a:solidFill>
                          <a:srgbClr val="FFFF00"/>
                        </a:solidFill>
                        <a:latin typeface="HP-222" panose="020B08030503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3764163"/>
                  </a:ext>
                </a:extLst>
              </a:tr>
              <a:tr h="361266">
                <a:tc>
                  <a:txBody>
                    <a:bodyPr/>
                    <a:lstStyle/>
                    <a:p>
                      <a:r>
                        <a:rPr lang="en-US" b="1" dirty="0" err="1">
                          <a:latin typeface="HP-222" panose="020B0803050302020204" pitchFamily="34" charset="0"/>
                        </a:rPr>
                        <a:t>Cây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r</a:t>
                      </a:r>
                      <a:r>
                        <a:rPr lang="en-US" b="1" dirty="0" err="1">
                          <a:latin typeface="HP-222" panose="020B0803050302020204" pitchFamily="34" charset="0"/>
                        </a:rPr>
                        <a:t>au</a:t>
                      </a:r>
                      <a:r>
                        <a:rPr lang="en-US" b="1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latin typeface="HP-222" panose="020B0803050302020204" pitchFamily="34" charset="0"/>
                          <a:ea typeface="+mn-ea"/>
                          <a:cs typeface="+mn-cs"/>
                        </a:rPr>
                        <a:t>muống</a:t>
                      </a:r>
                      <a:endParaRPr lang="en-US" b="1" dirty="0">
                        <a:latin typeface="HP-222" panose="020B08030503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>
                          <a:latin typeface="HP-222" panose="020B0803050302020204" pitchFamily="34" charset="0"/>
                        </a:rPr>
                        <a:t>Cây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hoa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hồng</a:t>
                      </a:r>
                      <a:endParaRPr lang="en-US" b="1" dirty="0">
                        <a:latin typeface="HP-222" panose="020B08030503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>
                          <a:latin typeface="HP-222" panose="020B0803050302020204" pitchFamily="34" charset="0"/>
                        </a:rPr>
                        <a:t>Cây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cam</a:t>
                      </a:r>
                      <a:endParaRPr lang="en-US" b="1" dirty="0">
                        <a:latin typeface="HP-222" panose="020B08030503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>
                          <a:latin typeface="HP-222" panose="020B0803050302020204" pitchFamily="34" charset="0"/>
                        </a:rPr>
                        <a:t>Cây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phượng</a:t>
                      </a:r>
                      <a:endParaRPr lang="en-US" b="1" dirty="0">
                        <a:latin typeface="HP-222" panose="020B08030503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6392270"/>
                  </a:ext>
                </a:extLst>
              </a:tr>
              <a:tr h="361266">
                <a:tc>
                  <a:txBody>
                    <a:bodyPr/>
                    <a:lstStyle/>
                    <a:p>
                      <a:r>
                        <a:rPr lang="en-US" b="1" dirty="0" err="1">
                          <a:latin typeface="HP-222" panose="020B0803050302020204" pitchFamily="34" charset="0"/>
                        </a:rPr>
                        <a:t>Cây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lá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lốt</a:t>
                      </a:r>
                      <a:endParaRPr lang="en-US" b="1" dirty="0">
                        <a:latin typeface="HP-222" panose="020B08030503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err="1">
                          <a:latin typeface="HP-222" panose="020B0803050302020204" pitchFamily="34" charset="0"/>
                        </a:rPr>
                        <a:t>Cây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hoa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giấy</a:t>
                      </a:r>
                      <a:endParaRPr lang="en-US" b="1" dirty="0">
                        <a:latin typeface="HP-222" panose="020B08030503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>
                          <a:latin typeface="HP-222" panose="020B0803050302020204" pitchFamily="34" charset="0"/>
                        </a:rPr>
                        <a:t>Câ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y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xoài</a:t>
                      </a:r>
                      <a:endParaRPr lang="en-US" b="1" dirty="0">
                        <a:latin typeface="HP-222" panose="020B08030503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>
                          <a:latin typeface="HP-222" panose="020B0803050302020204" pitchFamily="34" charset="0"/>
                        </a:rPr>
                        <a:t>Cây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xà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cừ</a:t>
                      </a:r>
                      <a:endParaRPr lang="en-US" b="1" dirty="0">
                        <a:latin typeface="HP-222" panose="020B08030503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9345005"/>
                  </a:ext>
                </a:extLst>
              </a:tr>
              <a:tr h="361266">
                <a:tc>
                  <a:txBody>
                    <a:bodyPr/>
                    <a:lstStyle/>
                    <a:p>
                      <a:r>
                        <a:rPr lang="en-US" b="1" dirty="0" err="1">
                          <a:latin typeface="HP-222" panose="020B0803050302020204" pitchFamily="34" charset="0"/>
                        </a:rPr>
                        <a:t>Cây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r</a:t>
                      </a:r>
                      <a:r>
                        <a:rPr lang="en-US" b="1" dirty="0" err="1">
                          <a:latin typeface="HP-222" panose="020B0803050302020204" pitchFamily="34" charset="0"/>
                        </a:rPr>
                        <a:t>au</a:t>
                      </a:r>
                      <a:r>
                        <a:rPr lang="en-US" b="1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dirty="0" err="1">
                          <a:latin typeface="HP-222" panose="020B0803050302020204" pitchFamily="34" charset="0"/>
                        </a:rPr>
                        <a:t>cải</a:t>
                      </a:r>
                      <a:endParaRPr lang="en-US" b="1" dirty="0">
                        <a:latin typeface="HP-222" panose="020B08030503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err="1">
                          <a:latin typeface="HP-222" panose="020B0803050302020204" pitchFamily="34" charset="0"/>
                        </a:rPr>
                        <a:t>Cây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hoa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ly</a:t>
                      </a:r>
                      <a:endParaRPr lang="en-US" b="1" dirty="0">
                        <a:latin typeface="HP-222" panose="020B08030503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>
                          <a:latin typeface="HP-222" panose="020B0803050302020204" pitchFamily="34" charset="0"/>
                        </a:rPr>
                        <a:t>Cây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chuối</a:t>
                      </a:r>
                      <a:endParaRPr lang="en-US" b="1" dirty="0">
                        <a:latin typeface="HP-222" panose="020B08030503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>
                          <a:latin typeface="HP-222" panose="020B0803050302020204" pitchFamily="34" charset="0"/>
                        </a:rPr>
                        <a:t>Cây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trứng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cá</a:t>
                      </a:r>
                      <a:endParaRPr lang="en-US" b="1" dirty="0">
                        <a:latin typeface="HP-222" panose="020B08030503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3231797"/>
                  </a:ext>
                </a:extLst>
              </a:tr>
              <a:tr h="361266">
                <a:tc>
                  <a:txBody>
                    <a:bodyPr/>
                    <a:lstStyle/>
                    <a:p>
                      <a:r>
                        <a:rPr lang="en-US" b="1" dirty="0" err="1">
                          <a:latin typeface="HP-222" panose="020B0803050302020204" pitchFamily="34" charset="0"/>
                        </a:rPr>
                        <a:t>Cây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su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hào</a:t>
                      </a:r>
                      <a:endParaRPr lang="en-US" b="1" dirty="0">
                        <a:latin typeface="HP-222" panose="020B08030503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err="1">
                          <a:latin typeface="HP-222" panose="020B0803050302020204" pitchFamily="34" charset="0"/>
                        </a:rPr>
                        <a:t>Cây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hoa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lan</a:t>
                      </a:r>
                      <a:endParaRPr lang="en-US" b="1" dirty="0">
                        <a:latin typeface="HP-222" panose="020B08030503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>
                          <a:latin typeface="HP-222" panose="020B0803050302020204" pitchFamily="34" charset="0"/>
                        </a:rPr>
                        <a:t>Cây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ổi</a:t>
                      </a:r>
                      <a:endParaRPr lang="en-US" b="1" dirty="0">
                        <a:latin typeface="HP-222" panose="020B08030503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>
                          <a:latin typeface="HP-222" panose="020B0803050302020204" pitchFamily="34" charset="0"/>
                        </a:rPr>
                        <a:t>Cây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bằng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lăng</a:t>
                      </a:r>
                      <a:endParaRPr lang="en-US" b="1" dirty="0">
                        <a:latin typeface="HP-222" panose="020B08030503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6136434"/>
                  </a:ext>
                </a:extLst>
              </a:tr>
              <a:tr h="3612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err="1">
                          <a:latin typeface="HP-222" panose="020B0803050302020204" pitchFamily="34" charset="0"/>
                        </a:rPr>
                        <a:t>Cây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r</a:t>
                      </a:r>
                      <a:r>
                        <a:rPr lang="en-US" b="1" dirty="0" err="1">
                          <a:latin typeface="HP-222" panose="020B0803050302020204" pitchFamily="34" charset="0"/>
                        </a:rPr>
                        <a:t>au</a:t>
                      </a:r>
                      <a:r>
                        <a:rPr lang="en-US" b="1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dirty="0" err="1">
                          <a:latin typeface="HP-222" panose="020B0803050302020204" pitchFamily="34" charset="0"/>
                        </a:rPr>
                        <a:t>đay</a:t>
                      </a:r>
                      <a:r>
                        <a:rPr lang="en-US" b="1" dirty="0">
                          <a:latin typeface="HP-222" panose="020B0803050302020204" pitchFamily="34" charset="0"/>
                        </a:rPr>
                        <a:t>...</a:t>
                      </a:r>
                    </a:p>
                    <a:p>
                      <a:endParaRPr lang="en-US" b="1" dirty="0">
                        <a:latin typeface="HP-222" panose="020B08030503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err="1">
                          <a:latin typeface="HP-222" panose="020B0803050302020204" pitchFamily="34" charset="0"/>
                        </a:rPr>
                        <a:t>Cây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hoa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cúc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...</a:t>
                      </a:r>
                      <a:endParaRPr lang="en-US" b="1" dirty="0">
                        <a:latin typeface="HP-222" panose="020B08030503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>
                          <a:latin typeface="HP-222" panose="020B0803050302020204" pitchFamily="34" charset="0"/>
                        </a:rPr>
                        <a:t>Cây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mít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...</a:t>
                      </a:r>
                      <a:endParaRPr lang="en-US" b="1" dirty="0">
                        <a:latin typeface="HP-222" panose="020B08030503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err="1">
                          <a:latin typeface="HP-222" panose="020B0803050302020204" pitchFamily="34" charset="0"/>
                        </a:rPr>
                        <a:t>Cây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hoa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 </a:t>
                      </a:r>
                      <a:r>
                        <a:rPr lang="en-US" b="1" baseline="0" dirty="0" err="1">
                          <a:latin typeface="HP-222" panose="020B0803050302020204" pitchFamily="34" charset="0"/>
                        </a:rPr>
                        <a:t>giấy</a:t>
                      </a:r>
                      <a:r>
                        <a:rPr lang="en-US" b="1" baseline="0" dirty="0">
                          <a:latin typeface="HP-222" panose="020B0803050302020204" pitchFamily="34" charset="0"/>
                        </a:rPr>
                        <a:t>...</a:t>
                      </a:r>
                      <a:endParaRPr lang="en-US" b="1" dirty="0">
                        <a:latin typeface="HP-222" panose="020B0803050302020204" pitchFamily="34" charset="0"/>
                      </a:endParaRPr>
                    </a:p>
                    <a:p>
                      <a:endParaRPr lang="en-US" b="1" dirty="0">
                        <a:latin typeface="HP-222" panose="020B08030503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8148194"/>
                  </a:ext>
                </a:extLst>
              </a:tr>
            </a:tbl>
          </a:graphicData>
        </a:graphic>
      </p:graphicFrame>
      <p:sp>
        <p:nvSpPr>
          <p:cNvPr id="5" name="Rectangle: Rounded Corners 4"/>
          <p:cNvSpPr/>
          <p:nvPr/>
        </p:nvSpPr>
        <p:spPr>
          <a:xfrm>
            <a:off x="639725" y="3219861"/>
            <a:ext cx="7864549" cy="1447800"/>
          </a:xfrm>
          <a:prstGeom prst="roundRect">
            <a:avLst/>
          </a:prstGeom>
          <a:solidFill>
            <a:srgbClr val="F1FB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Ngoài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các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cây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đã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nêu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trên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còn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có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cây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làm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thuốc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(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ngải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cứu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đinh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lăng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hẹ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...),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cây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lương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thực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(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lúa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gạo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lúa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mì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HP-222" panose="020B0803050302020204" pitchFamily="34" charset="0"/>
              </a:rPr>
              <a:t>ngô</a:t>
            </a:r>
            <a:r>
              <a:rPr lang="en-US" sz="2800" dirty="0">
                <a:solidFill>
                  <a:srgbClr val="FF0000"/>
                </a:solidFill>
                <a:latin typeface="HP-222" panose="020B0803050302020204" pitchFamily="34" charset="0"/>
              </a:rPr>
              <a:t>,...).</a:t>
            </a:r>
          </a:p>
        </p:txBody>
      </p:sp>
    </p:spTree>
    <p:extLst>
      <p:ext uri="{BB962C8B-B14F-4D97-AF65-F5344CB8AC3E}">
        <p14:creationId xmlns:p14="http://schemas.microsoft.com/office/powerpoint/2010/main" val="29090523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: Rounded Corners 3"/>
          <p:cNvSpPr/>
          <p:nvPr/>
        </p:nvSpPr>
        <p:spPr>
          <a:xfrm>
            <a:off x="2285999" y="205979"/>
            <a:ext cx="5181601" cy="613171"/>
          </a:xfrm>
          <a:prstGeom prst="roundRect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zh-CN" sz="28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Trò</a:t>
            </a:r>
            <a: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chơi</a:t>
            </a:r>
            <a: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“</a:t>
            </a:r>
            <a:r>
              <a:rPr lang="en-US" altLang="zh-CN" sz="28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Tôi</a:t>
            </a:r>
            <a: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là</a:t>
            </a:r>
            <a: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cây</a:t>
            </a:r>
            <a: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gì</a:t>
            </a:r>
            <a:r>
              <a:rPr lang="en-US" altLang="zh-CN" sz="28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?”</a:t>
            </a:r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1550"/>
            <a:ext cx="9144000" cy="4171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629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Em Yêu Cây Xanh - Em Rất Thích Trồng Nhiều Cây Xanh [Official Full HD]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2776640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350"/>
            <a:ext cx="9144000" cy="31335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4000" y="2914650"/>
            <a:ext cx="5562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Củng cố</a:t>
            </a:r>
          </a:p>
        </p:txBody>
      </p:sp>
    </p:spTree>
    <p:extLst>
      <p:ext uri="{BB962C8B-B14F-4D97-AF65-F5344CB8AC3E}">
        <p14:creationId xmlns:p14="http://schemas.microsoft.com/office/powerpoint/2010/main" val="2683303338"/>
      </p:ext>
    </p:extLst>
  </p:cSld>
  <p:clrMapOvr>
    <a:masterClrMapping/>
  </p:clrMapOvr>
  <p:transition spd="slow">
    <p:wip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81"/>
          <a:stretch/>
        </p:blipFill>
        <p:spPr>
          <a:xfrm>
            <a:off x="71439" y="57150"/>
            <a:ext cx="9143999" cy="4800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00200" y="1944037"/>
            <a:ext cx="5562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8601625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1007" y="2608898"/>
            <a:ext cx="783431" cy="47625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906" y="207170"/>
            <a:ext cx="2552700" cy="1178719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386" y="1993583"/>
            <a:ext cx="1985963" cy="1450181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0886" y="427198"/>
            <a:ext cx="1559719" cy="1402556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9675" y="2955132"/>
            <a:ext cx="7025640" cy="2013109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9526" y="4656297"/>
            <a:ext cx="9182576" cy="532924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581212" y="1288956"/>
            <a:ext cx="47339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000" b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Tạm biệt và </a:t>
            </a:r>
          </a:p>
          <a:p>
            <a:pPr algn="ctr"/>
            <a:r>
              <a:rPr lang="en-US" altLang="zh-CN" sz="6000" b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hẹn gặp lại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!</a:t>
            </a:r>
            <a:endParaRPr lang="en-US" altLang="zh-CN" sz="6000" b="1">
              <a:solidFill>
                <a:srgbClr val="92A028"/>
              </a:solidFill>
              <a:latin typeface="HP001 4 hàng" pitchFamily="34" charset="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6313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94C9C3B8-D1DF-4F56-86A8-D48D930B7DF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267" y="1564589"/>
            <a:ext cx="813887" cy="1838103"/>
          </a:xfrm>
          <a:prstGeom prst="rect">
            <a:avLst/>
          </a:prstGeom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25881" y="1575198"/>
            <a:ext cx="824873" cy="1885423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5581" y="1435894"/>
            <a:ext cx="891755" cy="1245835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:a16="http://schemas.microsoft.com/office/drawing/2014/main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923" y="1435894"/>
            <a:ext cx="480385" cy="460208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E369BAE6-EB8C-4DA8-8110-F12C6BCD041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085976" y="1265085"/>
            <a:ext cx="5490551" cy="3468343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310446" y="2899641"/>
            <a:ext cx="457200" cy="4572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310446" y="3527096"/>
            <a:ext cx="457200" cy="4572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217" y="37003"/>
            <a:ext cx="1139888" cy="1139888"/>
          </a:xfrm>
          <a:prstGeom prst="rect">
            <a:avLst/>
          </a:prstGeom>
        </p:spPr>
      </p:pic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B29223BF-88BB-44E5-B772-8C3B971553A7}"/>
              </a:ext>
            </a:extLst>
          </p:cNvPr>
          <p:cNvSpPr/>
          <p:nvPr/>
        </p:nvSpPr>
        <p:spPr>
          <a:xfrm>
            <a:off x="3115574" y="555734"/>
            <a:ext cx="4136643" cy="880160"/>
          </a:xfrm>
          <a:prstGeom prst="wedgeRectCallout">
            <a:avLst>
              <a:gd name="adj1" fmla="val -28073"/>
              <a:gd name="adj2" fmla="val 9053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 CHƠI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43762B3-8E3F-4C90-9088-084C5087FB35}"/>
              </a:ext>
            </a:extLst>
          </p:cNvPr>
          <p:cNvSpPr/>
          <p:nvPr/>
        </p:nvSpPr>
        <p:spPr>
          <a:xfrm>
            <a:off x="3203444" y="2680886"/>
            <a:ext cx="3960904" cy="623248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TRẠM XE BUÝT</a:t>
            </a:r>
          </a:p>
        </p:txBody>
      </p:sp>
      <p:pic>
        <p:nvPicPr>
          <p:cNvPr id="133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id="{C2F89CED-7CB4-4EE0-AF27-6B813266884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310446" y="4055816"/>
            <a:ext cx="457200" cy="457200"/>
          </a:xfrm>
          <a:prstGeom prst="rect">
            <a:avLst/>
          </a:prstGeom>
        </p:spPr>
      </p:pic>
      <p:pic>
        <p:nvPicPr>
          <p:cNvPr id="12" name="Bike_Rides">
            <a:hlinkClick r:id="" action="ppaction://media"/>
            <a:extLst>
              <a:ext uri="{FF2B5EF4-FFF2-40B4-BE49-F238E27FC236}">
                <a16:creationId xmlns:a16="http://schemas.microsoft.com/office/drawing/2014/main" id="{6249DC35-A39E-4559-9AC3-76A8A3BFD1C4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310446" y="2271677"/>
            <a:ext cx="457200" cy="4572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FEA3630-923D-469A-8B2C-044D77B7FADA}"/>
              </a:ext>
            </a:extLst>
          </p:cNvPr>
          <p:cNvSpPr/>
          <p:nvPr/>
        </p:nvSpPr>
        <p:spPr>
          <a:xfrm>
            <a:off x="4212844" y="4166767"/>
            <a:ext cx="1236813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50" b="1" i="0" u="none" strike="noStrike" kern="0" cap="none" spc="38" normalizeH="0" baseline="0" noProof="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</a:rPr>
              <a:t>PLAY</a:t>
            </a:r>
          </a:p>
        </p:txBody>
      </p:sp>
    </p:spTree>
    <p:extLst>
      <p:ext uri="{BB962C8B-B14F-4D97-AF65-F5344CB8AC3E}">
        <p14:creationId xmlns:p14="http://schemas.microsoft.com/office/powerpoint/2010/main" val="3804867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1201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0" presetClass="entr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6" presetClass="emph" presetSubtype="0" repeatCount="indefinite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4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"/>
                </p:tgtEl>
              </p:cMediaNode>
            </p:audio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5" grpId="0" animBg="1"/>
      <p:bldP spid="26" grpId="0"/>
      <p:bldP spid="13" grpId="0"/>
      <p:bldP spid="1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85750"/>
            <a:ext cx="4343400" cy="5329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 algn="ctr"/>
            <a:r>
              <a:rPr lang="en-US" sz="3200" b="1" dirty="0">
                <a:solidFill>
                  <a:srgbClr val="FFFF00"/>
                </a:solidFill>
                <a:latin typeface="HP-222" panose="020B0803050302020204" pitchFamily="34" charset="0"/>
              </a:rPr>
              <a:t>3. </a:t>
            </a:r>
            <a:r>
              <a:rPr lang="en-US" sz="32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Lợi</a:t>
            </a:r>
            <a:r>
              <a:rPr lang="en-US" sz="3200" b="1" dirty="0">
                <a:solidFill>
                  <a:srgbClr val="FFFF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ích</a:t>
            </a:r>
            <a:r>
              <a:rPr lang="en-US" sz="3200" b="1" dirty="0">
                <a:solidFill>
                  <a:srgbClr val="FFFF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của</a:t>
            </a:r>
            <a:r>
              <a:rPr lang="en-US" sz="3200" b="1" dirty="0">
                <a:solidFill>
                  <a:srgbClr val="FFFF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cây</a:t>
            </a:r>
            <a:endParaRPr lang="en-US" sz="3200" b="1" dirty="0">
              <a:solidFill>
                <a:srgbClr val="FFFF00"/>
              </a:solidFill>
              <a:latin typeface="HP-222" panose="020B08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" y="775444"/>
            <a:ext cx="8991600" cy="649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Con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người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động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vật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sử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dụng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cây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để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làm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gì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78" y="1548863"/>
            <a:ext cx="3095217" cy="3295460"/>
          </a:xfrm>
          <a:prstGeom prst="rect">
            <a:avLst/>
          </a:prstGeom>
        </p:spPr>
      </p:pic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peech Bubble: Rectangle 9"/>
          <p:cNvSpPr/>
          <p:nvPr/>
        </p:nvSpPr>
        <p:spPr>
          <a:xfrm>
            <a:off x="3948223" y="1760212"/>
            <a:ext cx="4724400" cy="1371600"/>
          </a:xfrm>
          <a:prstGeom prst="wedgeRectCallout">
            <a:avLst>
              <a:gd name="adj1" fmla="val -82498"/>
              <a:gd name="adj2" fmla="val 4874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vi-VN" sz="2800" b="1" dirty="0">
                <a:solidFill>
                  <a:schemeClr val="accent1">
                    <a:lumMod val="75000"/>
                  </a:schemeClr>
                </a:solidFill>
              </a:rPr>
              <a:t>Dùng trang trí nhà cửa, làm đẹp nơi công cộng,... </a:t>
            </a:r>
            <a:endParaRPr lang="en-US" sz="2800" b="1" dirty="0">
              <a:solidFill>
                <a:schemeClr val="accent1">
                  <a:lumMod val="75000"/>
                </a:schemeClr>
              </a:solidFill>
              <a:latin typeface="HP-222" panose="020B08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894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>
            <a:extLst>
              <a:ext uri="{FF2B5EF4-FFF2-40B4-BE49-F238E27FC236}">
                <a16:creationId xmlns:a16="http://schemas.microsoft.com/office/drawing/2014/main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83056" y="1575198"/>
            <a:ext cx="824873" cy="1885423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:a16="http://schemas.microsoft.com/office/drawing/2014/main" id="{0A72BDF2-FC8C-412D-B404-25EA1101A56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187628" y="1575198"/>
            <a:ext cx="820159" cy="1885423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5581" y="1435894"/>
            <a:ext cx="891755" cy="1245835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:a16="http://schemas.microsoft.com/office/drawing/2014/main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923" y="1435894"/>
            <a:ext cx="480385" cy="460208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E369BAE6-EB8C-4DA8-8110-F12C6BCD041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085976" y="1265085"/>
            <a:ext cx="5490551" cy="3468343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9310446" y="2899641"/>
            <a:ext cx="457200" cy="4572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9310446" y="3527096"/>
            <a:ext cx="457200" cy="4572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217" y="37003"/>
            <a:ext cx="1139888" cy="1139888"/>
          </a:xfrm>
          <a:prstGeom prst="rect">
            <a:avLst/>
          </a:prstGeom>
        </p:spPr>
      </p:pic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B29223BF-88BB-44E5-B772-8C3B971553A7}"/>
              </a:ext>
            </a:extLst>
          </p:cNvPr>
          <p:cNvSpPr/>
          <p:nvPr/>
        </p:nvSpPr>
        <p:spPr>
          <a:xfrm>
            <a:off x="3115574" y="555734"/>
            <a:ext cx="4136643" cy="880160"/>
          </a:xfrm>
          <a:prstGeom prst="wedgeRectCallout">
            <a:avLst>
              <a:gd name="adj1" fmla="val -28073"/>
              <a:gd name="adj2" fmla="val 9053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43762B3-8E3F-4C90-9088-084C5087FB35}"/>
              </a:ext>
            </a:extLst>
          </p:cNvPr>
          <p:cNvSpPr/>
          <p:nvPr/>
        </p:nvSpPr>
        <p:spPr>
          <a:xfrm>
            <a:off x="3216484" y="2808733"/>
            <a:ext cx="3960904" cy="27699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EFEC2813-F03C-46C4-B220-977ADEDD23F1}"/>
              </a:ext>
            </a:extLst>
          </p:cNvPr>
          <p:cNvSpPr/>
          <p:nvPr/>
        </p:nvSpPr>
        <p:spPr>
          <a:xfrm>
            <a:off x="7481693" y="4513016"/>
            <a:ext cx="1300453" cy="440822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SAI</a:t>
            </a: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131E0464-CD56-43E5-9323-D2C4D12584D1}"/>
              </a:ext>
            </a:extLst>
          </p:cNvPr>
          <p:cNvSpPr/>
          <p:nvPr/>
        </p:nvSpPr>
        <p:spPr>
          <a:xfrm flipH="1">
            <a:off x="6087720" y="4513016"/>
            <a:ext cx="1300453" cy="440822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ĐÚNG</a:t>
            </a:r>
          </a:p>
        </p:txBody>
      </p:sp>
      <p:pic>
        <p:nvPicPr>
          <p:cNvPr id="133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id="{C2F89CED-7CB4-4EE0-AF27-6B813266884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9310446" y="4055816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614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8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33333E-6 L 0.15651 0.02639 " pathEditMode="relative" rAng="0" ptsTypes="AA">
                                      <p:cBhvr>
                                        <p:cTn id="43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4649" fill="hold"/>
                                        <p:tgtEl>
                                          <p:spTgt spid="1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1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5" grpId="2" animBg="1"/>
      <p:bldP spid="26" grpId="0"/>
      <p:bldP spid="26" grpId="1"/>
      <p:bldP spid="26" grpId="2"/>
      <p:bldP spid="14" grpId="0" animBg="1"/>
      <p:bldP spid="14" grpId="1" animBg="1"/>
      <p:bldP spid="27" grpId="0" animBg="1"/>
      <p:bldP spid="27" grpId="1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>
            <a:extLst>
              <a:ext uri="{FF2B5EF4-FFF2-40B4-BE49-F238E27FC236}">
                <a16:creationId xmlns:a16="http://schemas.microsoft.com/office/drawing/2014/main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7905" y="1569162"/>
            <a:ext cx="802025" cy="1868354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:a16="http://schemas.microsoft.com/office/drawing/2014/main" id="{0A72BDF2-FC8C-412D-B404-25EA1101A56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7906" y="1569162"/>
            <a:ext cx="797467" cy="1868354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5581" y="1435894"/>
            <a:ext cx="891755" cy="1245835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:a16="http://schemas.microsoft.com/office/drawing/2014/main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923" y="1435894"/>
            <a:ext cx="480385" cy="460208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E369BAE6-EB8C-4DA8-8110-F12C6BCD041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085976" y="1265085"/>
            <a:ext cx="5490551" cy="3468343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310446" y="2899641"/>
            <a:ext cx="457200" cy="4572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310446" y="3527096"/>
            <a:ext cx="457200" cy="4572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217" y="37003"/>
            <a:ext cx="1139888" cy="1139888"/>
          </a:xfrm>
          <a:prstGeom prst="rect">
            <a:avLst/>
          </a:prstGeom>
        </p:spPr>
      </p:pic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B29223BF-88BB-44E5-B772-8C3B971553A7}"/>
              </a:ext>
            </a:extLst>
          </p:cNvPr>
          <p:cNvSpPr/>
          <p:nvPr/>
        </p:nvSpPr>
        <p:spPr>
          <a:xfrm>
            <a:off x="3115574" y="555734"/>
            <a:ext cx="4136643" cy="880160"/>
          </a:xfrm>
          <a:prstGeom prst="wedgeRectCallout">
            <a:avLst>
              <a:gd name="adj1" fmla="val -28073"/>
              <a:gd name="adj2" fmla="val 9053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bể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-222" panose="020B08030503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EFEC2813-F03C-46C4-B220-977ADEDD23F1}"/>
              </a:ext>
            </a:extLst>
          </p:cNvPr>
          <p:cNvSpPr/>
          <p:nvPr/>
        </p:nvSpPr>
        <p:spPr>
          <a:xfrm>
            <a:off x="7481693" y="4513016"/>
            <a:ext cx="1300453" cy="440822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SAI</a:t>
            </a: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131E0464-CD56-43E5-9323-D2C4D12584D1}"/>
              </a:ext>
            </a:extLst>
          </p:cNvPr>
          <p:cNvSpPr/>
          <p:nvPr/>
        </p:nvSpPr>
        <p:spPr>
          <a:xfrm flipH="1">
            <a:off x="6087720" y="4513016"/>
            <a:ext cx="1300453" cy="440822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ĐÚNG</a:t>
            </a:r>
          </a:p>
        </p:txBody>
      </p:sp>
      <p:pic>
        <p:nvPicPr>
          <p:cNvPr id="4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id="{AB8A3C66-7187-4855-B5F4-6F4BDB5A2C6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310446" y="4154552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198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4.07407E-6 L 0.15651 0.02639 " pathEditMode="relative" rAng="0" ptsTypes="AA">
                                      <p:cBhvr>
                                        <p:cTn id="35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46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5" grpId="2" animBg="1"/>
      <p:bldP spid="14" grpId="0" animBg="1"/>
      <p:bldP spid="14" grpId="1" animBg="1"/>
      <p:bldP spid="27" grpId="0" animBg="1"/>
      <p:bldP spid="27" grpId="1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>
            <a:extLst>
              <a:ext uri="{FF2B5EF4-FFF2-40B4-BE49-F238E27FC236}">
                <a16:creationId xmlns:a16="http://schemas.microsoft.com/office/drawing/2014/main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94175" y="1618563"/>
            <a:ext cx="791912" cy="1788475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:a16="http://schemas.microsoft.com/office/drawing/2014/main" id="{0A72BDF2-FC8C-412D-B404-25EA1101A56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94175" y="1608412"/>
            <a:ext cx="789968" cy="1798625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5581" y="1435894"/>
            <a:ext cx="891755" cy="1245835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:a16="http://schemas.microsoft.com/office/drawing/2014/main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923" y="1435894"/>
            <a:ext cx="480385" cy="460208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E369BAE6-EB8C-4DA8-8110-F12C6BCD041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085976" y="1265085"/>
            <a:ext cx="5490551" cy="3468343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310446" y="2899641"/>
            <a:ext cx="457200" cy="4572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310446" y="3527096"/>
            <a:ext cx="457200" cy="4572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217" y="37003"/>
            <a:ext cx="1139888" cy="1139888"/>
          </a:xfrm>
          <a:prstGeom prst="rect">
            <a:avLst/>
          </a:prstGeom>
        </p:spPr>
      </p:pic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B29223BF-88BB-44E5-B772-8C3B971553A7}"/>
              </a:ext>
            </a:extLst>
          </p:cNvPr>
          <p:cNvSpPr/>
          <p:nvPr/>
        </p:nvSpPr>
        <p:spPr>
          <a:xfrm>
            <a:off x="3115574" y="555734"/>
            <a:ext cx="4136643" cy="880160"/>
          </a:xfrm>
          <a:prstGeom prst="wedgeRectCallout">
            <a:avLst>
              <a:gd name="adj1" fmla="val -28073"/>
              <a:gd name="adj2" fmla="val 9053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cò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đá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-222" panose="020B08030503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EFEC2813-F03C-46C4-B220-977ADEDD23F1}"/>
              </a:ext>
            </a:extLst>
          </p:cNvPr>
          <p:cNvSpPr/>
          <p:nvPr/>
        </p:nvSpPr>
        <p:spPr>
          <a:xfrm>
            <a:off x="7481693" y="4513016"/>
            <a:ext cx="1300453" cy="440822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SAI</a:t>
            </a: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131E0464-CD56-43E5-9323-D2C4D12584D1}"/>
              </a:ext>
            </a:extLst>
          </p:cNvPr>
          <p:cNvSpPr/>
          <p:nvPr/>
        </p:nvSpPr>
        <p:spPr>
          <a:xfrm flipH="1">
            <a:off x="6087720" y="4513016"/>
            <a:ext cx="1300453" cy="440822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ĐÚNG</a:t>
            </a:r>
          </a:p>
        </p:txBody>
      </p:sp>
      <p:pic>
        <p:nvPicPr>
          <p:cNvPr id="4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id="{7F943AF7-102C-49D1-8E8C-BAE02BD7252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310446" y="4154552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912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4.07407E-6 L 0.15651 0.02638 " pathEditMode="relative" rAng="0" ptsTypes="AA">
                                      <p:cBhvr>
                                        <p:cTn id="35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46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5" grpId="2" animBg="1"/>
      <p:bldP spid="14" grpId="0" animBg="1"/>
      <p:bldP spid="14" grpId="1" animBg="1"/>
      <p:bldP spid="27" grpId="0" animBg="1"/>
      <p:bldP spid="27" grpId="1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>
            <a:extLst>
              <a:ext uri="{FF2B5EF4-FFF2-40B4-BE49-F238E27FC236}">
                <a16:creationId xmlns:a16="http://schemas.microsoft.com/office/drawing/2014/main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4798" y="1550419"/>
            <a:ext cx="867710" cy="1862624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:a16="http://schemas.microsoft.com/office/drawing/2014/main" id="{0A72BDF2-FC8C-412D-B404-25EA1101A56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4798" y="1550064"/>
            <a:ext cx="865579" cy="1863272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5581" y="1435894"/>
            <a:ext cx="891755" cy="1245835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:a16="http://schemas.microsoft.com/office/drawing/2014/main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923" y="1435894"/>
            <a:ext cx="480385" cy="460208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E369BAE6-EB8C-4DA8-8110-F12C6BCD041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085976" y="1265085"/>
            <a:ext cx="5490551" cy="3468343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310446" y="2899641"/>
            <a:ext cx="457200" cy="4572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310446" y="3527096"/>
            <a:ext cx="457200" cy="4572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217" y="37003"/>
            <a:ext cx="1139888" cy="1139888"/>
          </a:xfrm>
          <a:prstGeom prst="rect">
            <a:avLst/>
          </a:prstGeom>
        </p:spPr>
      </p:pic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B29223BF-88BB-44E5-B772-8C3B971553A7}"/>
              </a:ext>
            </a:extLst>
          </p:cNvPr>
          <p:cNvSpPr/>
          <p:nvPr/>
        </p:nvSpPr>
        <p:spPr>
          <a:xfrm>
            <a:off x="3115574" y="555734"/>
            <a:ext cx="4136643" cy="880160"/>
          </a:xfrm>
          <a:prstGeom prst="wedgeRectCallout">
            <a:avLst>
              <a:gd name="adj1" fmla="val -28073"/>
              <a:gd name="adj2" fmla="val 9053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đĩa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-222" panose="020B08030503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EFEC2813-F03C-46C4-B220-977ADEDD23F1}"/>
              </a:ext>
            </a:extLst>
          </p:cNvPr>
          <p:cNvSpPr/>
          <p:nvPr/>
        </p:nvSpPr>
        <p:spPr>
          <a:xfrm>
            <a:off x="7481693" y="4513016"/>
            <a:ext cx="1300453" cy="440822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SAI</a:t>
            </a: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131E0464-CD56-43E5-9323-D2C4D12584D1}"/>
              </a:ext>
            </a:extLst>
          </p:cNvPr>
          <p:cNvSpPr/>
          <p:nvPr/>
        </p:nvSpPr>
        <p:spPr>
          <a:xfrm flipH="1">
            <a:off x="6087720" y="4513016"/>
            <a:ext cx="1300453" cy="440822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ĐÚNG</a:t>
            </a:r>
          </a:p>
        </p:txBody>
      </p:sp>
      <p:pic>
        <p:nvPicPr>
          <p:cNvPr id="4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id="{86799F78-DFD1-487F-B5DF-7BBE6D5843E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310446" y="4154552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906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2.59259E-6 L 0.15651 0.02639 " pathEditMode="relative" rAng="0" ptsTypes="AA">
                                      <p:cBhvr>
                                        <p:cTn id="35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46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5" grpId="2" animBg="1"/>
      <p:bldP spid="14" grpId="0" animBg="1"/>
      <p:bldP spid="14" grpId="1" animBg="1"/>
      <p:bldP spid="27" grpId="0" animBg="1"/>
      <p:bldP spid="27" grpId="1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>
            <a:extLst>
              <a:ext uri="{FF2B5EF4-FFF2-40B4-BE49-F238E27FC236}">
                <a16:creationId xmlns:a16="http://schemas.microsoft.com/office/drawing/2014/main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98989" y="1517809"/>
            <a:ext cx="1146100" cy="1894574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:a16="http://schemas.microsoft.com/office/drawing/2014/main" id="{0A72BDF2-FC8C-412D-B404-25EA1101A56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98990" y="1524088"/>
            <a:ext cx="1143285" cy="1888295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5581" y="1435894"/>
            <a:ext cx="891755" cy="1245835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:a16="http://schemas.microsoft.com/office/drawing/2014/main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923" y="1435894"/>
            <a:ext cx="480385" cy="460208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E369BAE6-EB8C-4DA8-8110-F12C6BCD041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085976" y="1265085"/>
            <a:ext cx="5490551" cy="3468343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9310446" y="2899641"/>
            <a:ext cx="457200" cy="4572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9310446" y="3527096"/>
            <a:ext cx="457200" cy="4572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217" y="37003"/>
            <a:ext cx="1139888" cy="1139888"/>
          </a:xfrm>
          <a:prstGeom prst="rect">
            <a:avLst/>
          </a:prstGeom>
        </p:spPr>
      </p:pic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B29223BF-88BB-44E5-B772-8C3B971553A7}"/>
              </a:ext>
            </a:extLst>
          </p:cNvPr>
          <p:cNvSpPr/>
          <p:nvPr/>
        </p:nvSpPr>
        <p:spPr>
          <a:xfrm>
            <a:off x="3115574" y="555734"/>
            <a:ext cx="4136643" cy="880160"/>
          </a:xfrm>
          <a:prstGeom prst="wedgeRectCallout">
            <a:avLst>
              <a:gd name="adj1" fmla="val -28073"/>
              <a:gd name="adj2" fmla="val 9053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hổ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-222" panose="020B08030503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gà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-222" panose="020B08030503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43762B3-8E3F-4C90-9088-084C5087FB35}"/>
              </a:ext>
            </a:extLst>
          </p:cNvPr>
          <p:cNvSpPr/>
          <p:nvPr/>
        </p:nvSpPr>
        <p:spPr>
          <a:xfrm>
            <a:off x="3216484" y="2808733"/>
            <a:ext cx="3960904" cy="27699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EFEC2813-F03C-46C4-B220-977ADEDD23F1}"/>
              </a:ext>
            </a:extLst>
          </p:cNvPr>
          <p:cNvSpPr/>
          <p:nvPr/>
        </p:nvSpPr>
        <p:spPr>
          <a:xfrm>
            <a:off x="7481693" y="4513016"/>
            <a:ext cx="1300453" cy="440822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SAI</a:t>
            </a: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131E0464-CD56-43E5-9323-D2C4D12584D1}"/>
              </a:ext>
            </a:extLst>
          </p:cNvPr>
          <p:cNvSpPr/>
          <p:nvPr/>
        </p:nvSpPr>
        <p:spPr>
          <a:xfrm flipH="1">
            <a:off x="6087720" y="4513016"/>
            <a:ext cx="1300453" cy="440822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ĐÚNG</a:t>
            </a:r>
          </a:p>
        </p:txBody>
      </p:sp>
      <p:pic>
        <p:nvPicPr>
          <p:cNvPr id="4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id="{BE9BCEE7-8267-4B99-B1AC-EBAB9F54FDE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9310446" y="4154552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554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8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33333E-6 L 0.15651 0.02639 " pathEditMode="relative" rAng="0" ptsTypes="AA">
                                      <p:cBhvr>
                                        <p:cTn id="43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46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2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1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5" grpId="2" animBg="1"/>
      <p:bldP spid="26" grpId="0"/>
      <p:bldP spid="26" grpId="1"/>
      <p:bldP spid="26" grpId="2"/>
      <p:bldP spid="14" grpId="0" animBg="1"/>
      <p:bldP spid="14" grpId="1" animBg="1"/>
      <p:bldP spid="27" grpId="0" animBg="1"/>
      <p:bldP spid="27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753" y="1541265"/>
            <a:ext cx="3810000" cy="3440667"/>
          </a:xfrm>
          <a:prstGeom prst="rect">
            <a:avLst/>
          </a:prstGeom>
        </p:spPr>
      </p:pic>
      <p:sp>
        <p:nvSpPr>
          <p:cNvPr id="6" name="Title 4"/>
          <p:cNvSpPr txBox="1">
            <a:spLocks/>
          </p:cNvSpPr>
          <p:nvPr/>
        </p:nvSpPr>
        <p:spPr>
          <a:xfrm>
            <a:off x="457200" y="285750"/>
            <a:ext cx="4343400" cy="5329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>
                <a:solidFill>
                  <a:srgbClr val="FFFF00"/>
                </a:solidFill>
                <a:latin typeface="HP-222" panose="020B0803050302020204" pitchFamily="34" charset="0"/>
              </a:rPr>
              <a:t>3. Lợi ích của cây</a:t>
            </a:r>
            <a:endParaRPr lang="en-US" sz="3200" b="1" dirty="0">
              <a:solidFill>
                <a:srgbClr val="FFFF00"/>
              </a:solidFill>
              <a:latin typeface="HP-222" panose="020B08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6447" y="830819"/>
            <a:ext cx="8839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Con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người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động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vật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sử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dụng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cây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để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làm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gì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?</a:t>
            </a:r>
          </a:p>
        </p:txBody>
      </p:sp>
      <p:sp>
        <p:nvSpPr>
          <p:cNvPr id="9" name="Speech Bubble: Rectangle 8"/>
          <p:cNvSpPr/>
          <p:nvPr/>
        </p:nvSpPr>
        <p:spPr>
          <a:xfrm>
            <a:off x="4114800" y="1889998"/>
            <a:ext cx="4572000" cy="2434351"/>
          </a:xfrm>
          <a:prstGeom prst="wedgeRectCallout">
            <a:avLst>
              <a:gd name="adj1" fmla="val -66917"/>
              <a:gd name="adj2" fmla="val 637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vi-VN" sz="2800" b="1" dirty="0">
                <a:solidFill>
                  <a:schemeClr val="accent1">
                    <a:lumMod val="75000"/>
                  </a:schemeClr>
                </a:solidFill>
              </a:rPr>
              <a:t>Là nơi ở của một số  động vật, cho bóng mát, sản xuất ra đồ dùng hàng ngày cho con người.</a:t>
            </a:r>
            <a:endParaRPr lang="en-US" sz="2800" b="1" dirty="0">
              <a:solidFill>
                <a:schemeClr val="accent1">
                  <a:lumMod val="75000"/>
                </a:schemeClr>
              </a:solidFill>
              <a:latin typeface="HP-222" panose="020B08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9140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: Rounded Corners 4"/>
          <p:cNvSpPr/>
          <p:nvPr/>
        </p:nvSpPr>
        <p:spPr>
          <a:xfrm>
            <a:off x="483781" y="422041"/>
            <a:ext cx="43434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FF00"/>
                </a:solidFill>
                <a:latin typeface="HP-222" panose="020B0803050302020204" pitchFamily="34" charset="0"/>
              </a:rPr>
              <a:t>3. </a:t>
            </a:r>
            <a:r>
              <a:rPr lang="en-US" sz="32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Lợi</a:t>
            </a:r>
            <a:r>
              <a:rPr lang="en-US" sz="3200" b="1" dirty="0">
                <a:solidFill>
                  <a:srgbClr val="FFFF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ích</a:t>
            </a:r>
            <a:r>
              <a:rPr lang="en-US" sz="3200" b="1" dirty="0">
                <a:solidFill>
                  <a:srgbClr val="FFFF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của</a:t>
            </a:r>
            <a:r>
              <a:rPr lang="en-US" sz="3200" b="1" dirty="0">
                <a:solidFill>
                  <a:srgbClr val="FFFF00"/>
                </a:solidFill>
                <a:latin typeface="HP-222" panose="020B08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-222" panose="020B0803050302020204" pitchFamily="34" charset="0"/>
              </a:rPr>
              <a:t>cây</a:t>
            </a:r>
            <a:endParaRPr lang="en-US" sz="3200" b="1" dirty="0">
              <a:solidFill>
                <a:srgbClr val="FFFF00"/>
              </a:solidFill>
              <a:latin typeface="HP-222" panose="020B08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598" y="1210757"/>
            <a:ext cx="8991600" cy="649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Con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người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động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vật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sử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dụng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cây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để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làm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-222" panose="020B0803050302020204" pitchFamily="34" charset="0"/>
              </a:rPr>
              <a:t>gì</a:t>
            </a:r>
            <a:r>
              <a:rPr lang="en-US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?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682" y="2190750"/>
            <a:ext cx="7211431" cy="1629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448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ợi Ích Của Cây Xanh - Kể Chuyện Bé Nghe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2400" y="895350"/>
            <a:ext cx="9372600" cy="3886200"/>
          </a:xfr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600200" y="285750"/>
            <a:ext cx="5410200" cy="53697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 algn="ctr"/>
            <a:r>
              <a:rPr lang="vi-VN" sz="2800" b="1" dirty="0">
                <a:solidFill>
                  <a:srgbClr val="FF0000"/>
                </a:solidFill>
                <a:latin typeface="HP-222" panose="020B0803050302020204" pitchFamily="34" charset="0"/>
              </a:rPr>
              <a:t>Một số lợi ích khác của cây</a:t>
            </a:r>
            <a:endParaRPr lang="en-US" sz="2800" b="1" dirty="0">
              <a:solidFill>
                <a:srgbClr val="FF0000"/>
              </a:solidFill>
              <a:latin typeface="HP-222" panose="020B08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1146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1861" y="2240294"/>
            <a:ext cx="783431" cy="47625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223" y="71612"/>
            <a:ext cx="2552700" cy="1178719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4335" y="2466023"/>
            <a:ext cx="1985963" cy="1450181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96617" y="171035"/>
            <a:ext cx="1559719" cy="1402556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69968" y="2909650"/>
            <a:ext cx="7025640" cy="2013109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9526" y="4656297"/>
            <a:ext cx="9182576" cy="532924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609600" y="777245"/>
            <a:ext cx="8079456" cy="156966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200" b="1" u="sng" dirty="0" err="1">
                <a:solidFill>
                  <a:schemeClr val="accent1"/>
                </a:solidFill>
                <a:latin typeface="HP-222" panose="020B0803050302020204" pitchFamily="34" charset="0"/>
                <a:cs typeface="+mn-ea"/>
                <a:sym typeface="+mn-lt"/>
              </a:rPr>
              <a:t>Hoạt</a:t>
            </a:r>
            <a:r>
              <a:rPr lang="en-US" altLang="zh-CN" sz="3200" b="1" u="sng" dirty="0">
                <a:solidFill>
                  <a:schemeClr val="accent1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u="sng" dirty="0" err="1">
                <a:solidFill>
                  <a:schemeClr val="accent1"/>
                </a:solidFill>
                <a:latin typeface="HP-222" panose="020B0803050302020204" pitchFamily="34" charset="0"/>
                <a:cs typeface="+mn-ea"/>
                <a:sym typeface="+mn-lt"/>
              </a:rPr>
              <a:t>động</a:t>
            </a:r>
            <a:r>
              <a:rPr lang="en-US" altLang="zh-CN" sz="3200" b="1" u="sng" dirty="0">
                <a:solidFill>
                  <a:schemeClr val="accent1"/>
                </a:solidFill>
                <a:latin typeface="HP-222" panose="020B0803050302020204" pitchFamily="34" charset="0"/>
                <a:cs typeface="+mn-ea"/>
                <a:sym typeface="+mn-lt"/>
              </a:rPr>
              <a:t> 6:</a:t>
            </a:r>
          </a:p>
          <a:p>
            <a:pPr algn="ctr">
              <a:lnSpc>
                <a:spcPct val="150000"/>
              </a:lnSpc>
            </a:pP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Trò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chơi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“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Tìm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hiểu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về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lợi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ích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của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cây</a:t>
            </a:r>
            <a:r>
              <a:rPr lang="en-US" altLang="zh-CN" sz="3200" b="1" dirty="0">
                <a:solidFill>
                  <a:srgbClr val="FF0000"/>
                </a:solidFill>
                <a:latin typeface="HP-222" panose="020B0803050302020204" pitchFamily="34" charset="0"/>
                <a:cs typeface="+mn-ea"/>
                <a:sym typeface="+mn-lt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16934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8555EA4-F00B-431C-B665-58DC8538AA2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7778" l="4961" r="926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15"/>
          <a:stretch/>
        </p:blipFill>
        <p:spPr>
          <a:xfrm>
            <a:off x="1657351" y="0"/>
            <a:ext cx="5829297" cy="322599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FE0A47F-DE0D-4AFB-A019-3B65ECEF2308}"/>
              </a:ext>
            </a:extLst>
          </p:cNvPr>
          <p:cNvSpPr/>
          <p:nvPr/>
        </p:nvSpPr>
        <p:spPr>
          <a:xfrm>
            <a:off x="2068589" y="3409950"/>
            <a:ext cx="5006820" cy="48474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685800"/>
            <a:r>
              <a:rPr lang="en-US" sz="2700" b="1" kern="0" dirty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 CH</a:t>
            </a:r>
            <a:r>
              <a:rPr lang="vi-VN" sz="2700" b="1" kern="0" dirty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Ơ</a:t>
            </a:r>
            <a:r>
              <a:rPr lang="en-US" sz="2700" b="1" kern="0" dirty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HỘP QUÀ BÍ MẬT</a:t>
            </a:r>
          </a:p>
        </p:txBody>
      </p:sp>
      <p:pic>
        <p:nvPicPr>
          <p:cNvPr id="18" name="chrysanthemum">
            <a:hlinkClick r:id="" action="ppaction://media"/>
            <a:extLst>
              <a:ext uri="{FF2B5EF4-FFF2-40B4-BE49-F238E27FC236}">
                <a16:creationId xmlns:a16="http://schemas.microsoft.com/office/drawing/2014/main" id="{8AE2F4B0-E4D2-402B-A75B-0B7FADBE23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921445" y="-600075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689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3.45679E-6 L 0 -0.07223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00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6" grpId="0"/>
      <p:bldP spid="6" grpId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1859</TotalTime>
  <Words>643</Words>
  <Application>Microsoft Office PowerPoint</Application>
  <PresentationFormat>On-screen Show (16:9)</PresentationFormat>
  <Paragraphs>140</Paragraphs>
  <Slides>44</Slides>
  <Notes>7</Notes>
  <HiddenSlides>0</HiddenSlides>
  <MMClips>22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44</vt:i4>
      </vt:variant>
    </vt:vector>
  </HeadingPairs>
  <TitlesOfParts>
    <vt:vector size="55" baseType="lpstr">
      <vt:lpstr>宋体</vt:lpstr>
      <vt:lpstr>Arial</vt:lpstr>
      <vt:lpstr>Calibri</vt:lpstr>
      <vt:lpstr>Calibri Light</vt:lpstr>
      <vt:lpstr>HP001 4 hàng</vt:lpstr>
      <vt:lpstr>HP-222</vt:lpstr>
      <vt:lpstr>Tahoma</vt:lpstr>
      <vt:lpstr>Times New Roman</vt:lpstr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3. Lợi ích của cây</vt:lpstr>
      <vt:lpstr>PowerPoint Presentation</vt:lpstr>
      <vt:lpstr>PowerPoint Presentation</vt:lpstr>
      <vt:lpstr>Một số lợi ích khác của cây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Phân biệt cây rau, cây hoa,  cây ăn quả và cây bóng mát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CtrlSoft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</cp:lastModifiedBy>
  <cp:revision>91</cp:revision>
  <dcterms:created xsi:type="dcterms:W3CDTF">2020-05-18T12:48:51Z</dcterms:created>
  <dcterms:modified xsi:type="dcterms:W3CDTF">2020-08-19T10:17:46Z</dcterms:modified>
</cp:coreProperties>
</file>