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7"/>
  </p:notesMasterIdLst>
  <p:sldIdLst>
    <p:sldId id="260" r:id="rId2"/>
    <p:sldId id="2007577189" r:id="rId3"/>
    <p:sldId id="2007577177" r:id="rId4"/>
    <p:sldId id="2007577186" r:id="rId5"/>
    <p:sldId id="2007577195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83FA12-6C1D-4608-8B08-8F5510D77DD8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EDCD9-3B90-484F-87F3-A0352C9E2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080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AA099-8E0C-4039-8591-BBFC227CB81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6720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AA099-8E0C-4039-8591-BBFC227CB81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0122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AA099-8E0C-4039-8591-BBFC227CB81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9152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AA099-8E0C-4039-8591-BBFC227CB81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215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BAA099-8E0C-4039-8591-BBFC227CB81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4256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095FB5-CD2E-47A5-A951-C4891090C1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8E41922-E8ED-4EEC-A860-906CAC8313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6498BBE-EC60-46AF-9A6D-DD6127AE3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27E6D4-CBBB-46AE-9A68-5A1A30D05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BE99336-210E-4734-BD6F-F755E81C6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800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F305C6-B055-446D-BE19-84DB4C7AC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2600AC0-C2DA-4CCB-847A-48410B1506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431543-5A2B-4456-A9E2-7424353D7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92AB42-C4F4-4291-9C1B-5FA344ADB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93186F6-A7BB-43F3-8CE8-8187DB337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28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6AEBA2A-6A21-4883-B518-7B8F4DF851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55DAA8A-2736-41D6-AFE4-32ED17D185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9FDFB5-884D-4E58-A43A-CB371A85D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3786361-AE35-4EC2-9C4B-9935DAF86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02C1D48-B4A8-4D25-BE61-40B9D9B31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884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34781E-99EC-46F9-843C-62838E21A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672A5EE-7A4B-4D7E-BD15-0FC8195E0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3733F2-F862-412E-96A1-08FDBBD3F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579212-FD32-4A04-B97C-09538CC80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A8704C-75ED-47C7-9F86-6E3E86EF9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872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4E00D6-D27F-49E0-8C38-ECD651F1C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0AC8838-4878-411C-B613-960FDDEA5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D0A84A-63FE-48DC-9630-749C38CA7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4C623DE-17A6-4E4F-9C03-30ACA2229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E505CC4-0CD1-4961-AC13-874F1B75B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952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553221-06F0-46CC-8046-61366AC56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2E6B8C5-52C7-45B8-9472-F10F9DD1D5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E6853F3-A22E-4A49-9D9A-5CC601123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3159DD6-9C60-42E5-BD39-F0144E491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6AB1508-15D1-40F0-9C28-A669EFEBC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92AB38B-B842-4AF4-AEE2-95A291C50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048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E62A7A-3DF9-4EE0-B7E3-60849BF99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6458758-D20D-4F06-B594-ED7E4314A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9D234FC-20C7-45B7-B12B-83F41CACCD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D0B37A8-0EB5-4C53-917B-4BAEE54E6D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98B40CE-5B36-4B6B-92D6-2D73AB5BD2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0803F79-F315-4B14-B491-FC9284C21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93CBE06-3DAB-4CED-929C-8C06313EF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5372A20-C59C-461F-9EB9-C0E037D0E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029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7C8845-2C1A-4EDE-952E-AEFC19704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49405D6-4D51-41DD-AB85-300D38DA3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1846622-50BA-41EB-B5A1-14ACF553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8EAE22B-8571-47E3-B8F8-2F91AAA74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176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47E89CF-08A0-47DF-AED7-BAC08E4FB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562E89C-8B0A-42CE-A088-B6692C1B6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4D7AE95-2653-4FEC-AC63-D86296B1C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348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DAD512-2E73-4F09-9FA3-E08B48FED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E2DF1C5-F6BB-4F47-A08A-8F9AD2A86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FBFD107-BC94-4422-B697-0CA2B571A1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DC1C67B-E5BA-4AFD-950C-20D5E4709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C842C96-7E6E-479E-A77D-6BE19103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04B5F56-6DE5-43D6-AE1B-E3B786906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761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67E8E9-443B-4E92-9BEA-41F214936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63659C4-3A49-4E6C-B452-4DDE1A0EE8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4E5497F-3D29-4C52-ACAE-656D593E2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BCE27CE-23B9-47FD-9DDA-289E11155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457CC-419A-4E22-88B8-0FAEAA4BB3A5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9E3029C-E980-4D8A-8193-21A139817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BB208A7-BB7D-4204-858D-1AEB63475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47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49D35CA-3C14-4E70-96AD-1E8D3714A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52BD34C-CE02-4EF6-A047-D18E6ED4A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9639D1D-750D-44DC-9DCB-A24500CE8C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457CC-419A-4E22-88B8-0FAEAA4BB3A5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FB93FB6-7790-4E0E-80B2-3A5C9DA3E2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FD587CE-CF4D-4444-BE0B-2CD4F1B7A9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3A749-C175-4AF3-97B2-EA63DF0539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548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://www.pngall.com/shopping-png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s://pxhere.com/es/photo/1588791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92B9F351-8F5D-487C-9A6B-4B7F815F95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CC409A8-6195-4EFA-A602-19E005193C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98042"/>
            <a:ext cx="2088769" cy="205995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BD29594-E5E0-4D6C-ADDD-F059D39764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-1"/>
            <a:ext cx="2038350" cy="2038350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62B361C5-D246-46B7-9D1E-25BE474DF4A6}"/>
              </a:ext>
            </a:extLst>
          </p:cNvPr>
          <p:cNvSpPr/>
          <p:nvPr/>
        </p:nvSpPr>
        <p:spPr>
          <a:xfrm>
            <a:off x="556985" y="508001"/>
            <a:ext cx="11081284" cy="5854698"/>
          </a:xfrm>
          <a:prstGeom prst="rect">
            <a:avLst/>
          </a:prstGeom>
          <a:noFill/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B873DFF-8A42-4309-8399-971CEAEF34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879" y="1520027"/>
            <a:ext cx="1098404" cy="68425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1C61F4B-637D-4F9B-A14A-797E5E08CC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677" y="4953220"/>
            <a:ext cx="1966323" cy="19051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D59968D-233B-44F0-BC5E-80B4C29102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27" y="-321"/>
            <a:ext cx="795893" cy="176825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10DBA53-2B31-4C83-A777-14FD4FCCF6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71" y="119798"/>
            <a:ext cx="554604" cy="56180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5B6C317-3F12-451A-9561-706C33F3652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003" y="6176396"/>
            <a:ext cx="727468" cy="55460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DF167C5-E577-407C-A5F1-CA37835221A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690" y="0"/>
            <a:ext cx="2052755" cy="1177633"/>
          </a:xfrm>
          <a:prstGeom prst="rect">
            <a:avLst/>
          </a:prstGeom>
        </p:spPr>
      </p:pic>
      <p:sp>
        <p:nvSpPr>
          <p:cNvPr id="33" name="标题 1">
            <a:extLst>
              <a:ext uri="{FF2B5EF4-FFF2-40B4-BE49-F238E27FC236}">
                <a16:creationId xmlns:a16="http://schemas.microsoft.com/office/drawing/2014/main" id="{3E953B47-60DA-4950-AF0A-671C273FF6AC}"/>
              </a:ext>
            </a:extLst>
          </p:cNvPr>
          <p:cNvSpPr txBox="1">
            <a:spLocks/>
          </p:cNvSpPr>
          <p:nvPr/>
        </p:nvSpPr>
        <p:spPr>
          <a:xfrm>
            <a:off x="2513983" y="1419552"/>
            <a:ext cx="7384148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Bài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 10: Mua, </a:t>
            </a:r>
            <a:r>
              <a:rPr kumimoji="0" lang="en-US" altLang="zh-CN" sz="4800" b="1" i="0" u="none" strike="noStrike" kern="1200" cap="none" spc="0" normalizeH="0" noProof="0" dirty="0" err="1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bán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 </a:t>
            </a:r>
            <a:r>
              <a:rPr kumimoji="0" lang="en-US" altLang="zh-CN" sz="4800" b="1" i="0" u="none" strike="noStrike" kern="1200" cap="none" spc="0" normalizeH="0" noProof="0" dirty="0" err="1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hàng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 </a:t>
            </a:r>
            <a:r>
              <a:rPr kumimoji="0" lang="en-US" altLang="zh-CN" sz="4800" b="1" i="0" u="none" strike="noStrike" kern="1200" cap="none" spc="0" normalizeH="0" noProof="0" dirty="0" err="1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hóa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 (</a:t>
            </a:r>
            <a:r>
              <a:rPr kumimoji="0" lang="en-US" altLang="zh-CN" sz="4800" b="1" i="0" u="none" strike="noStrike" kern="1200" cap="none" spc="0" normalizeH="0" noProof="0" dirty="0" err="1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tiết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ED8B79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Times New Roman" panose="02020603050405020304" pitchFamily="18" charset="0"/>
                <a:ea typeface="熊孩子体" panose="02000500000000000000" pitchFamily="2" charset="-128"/>
                <a:cs typeface="Times New Roman" panose="02020603050405020304" pitchFamily="18" charset="0"/>
              </a:rPr>
              <a:t> 4)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EBD04C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uLnTx/>
              <a:uFillTx/>
              <a:latin typeface="Times New Roman" panose="02020603050405020304" pitchFamily="18" charset="0"/>
              <a:ea typeface="熊孩子体" panose="02000500000000000000" pitchFamily="2" charset="-128"/>
              <a:cs typeface="Times New Roman" panose="02020603050405020304" pitchFamily="18" charset="0"/>
            </a:endParaRPr>
          </a:p>
        </p:txBody>
      </p:sp>
      <p:pic>
        <p:nvPicPr>
          <p:cNvPr id="18" name="图片 2">
            <a:extLst>
              <a:ext uri="{FF2B5EF4-FFF2-40B4-BE49-F238E27FC236}">
                <a16:creationId xmlns:a16="http://schemas.microsoft.com/office/drawing/2014/main" id="{390BE425-8C45-4C35-ACFC-E2AF642E8A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488" y="2698011"/>
            <a:ext cx="2877062" cy="362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4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258C6E0-4D1F-4F4C-8303-0CCDA3A3E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93969A9-75D5-4063-BD8C-1A25E9782E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98042"/>
            <a:ext cx="2088769" cy="205995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E741096-82F9-4F37-830F-2B38FE4C63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-1"/>
            <a:ext cx="2038350" cy="203835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AE6B6FAD-1941-429B-B484-21404CF6E348}"/>
              </a:ext>
            </a:extLst>
          </p:cNvPr>
          <p:cNvSpPr/>
          <p:nvPr/>
        </p:nvSpPr>
        <p:spPr>
          <a:xfrm>
            <a:off x="556985" y="508001"/>
            <a:ext cx="11081284" cy="5854698"/>
          </a:xfrm>
          <a:prstGeom prst="rect">
            <a:avLst/>
          </a:prstGeom>
          <a:noFill/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12387D7-28C1-45AB-87C1-278A791011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1649">
            <a:off x="774085" y="684072"/>
            <a:ext cx="749319" cy="46678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A64A79A-8D83-432F-BD22-B59C4B918C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677" y="4953220"/>
            <a:ext cx="1966323" cy="19051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BAA6A8B-FE54-4B29-A932-728DD9EFF2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27" y="-321"/>
            <a:ext cx="795893" cy="176825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C985EB0-3AC5-49E8-AD6B-3DC1D47216B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85" y="-66506"/>
            <a:ext cx="554604" cy="5618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1A0A8E2-BE81-493B-BEB9-5C81A1E875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003" y="6176396"/>
            <a:ext cx="727468" cy="55460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0204C25-1FBC-4436-A280-6F893F07E0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690" y="0"/>
            <a:ext cx="2052755" cy="1177633"/>
          </a:xfrm>
          <a:prstGeom prst="rect">
            <a:avLst/>
          </a:prstGeom>
        </p:spPr>
      </p:pic>
      <p:sp>
        <p:nvSpPr>
          <p:cNvPr id="21" name="文本框 10">
            <a:extLst>
              <a:ext uri="{FF2B5EF4-FFF2-40B4-BE49-F238E27FC236}">
                <a16:creationId xmlns:a16="http://schemas.microsoft.com/office/drawing/2014/main" id="{C15959B0-5AEA-4744-A086-EE81A416B458}"/>
              </a:ext>
            </a:extLst>
          </p:cNvPr>
          <p:cNvSpPr txBox="1"/>
          <p:nvPr/>
        </p:nvSpPr>
        <p:spPr>
          <a:xfrm>
            <a:off x="1532611" y="668696"/>
            <a:ext cx="8535453" cy="1151950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32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32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Hoạt động 1:</a:t>
            </a:r>
            <a:r>
              <a:rPr lang="en-US" sz="32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Một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́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hàng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hóa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cần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thiết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cuộc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sống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hàng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ngày</a:t>
            </a:r>
            <a:r>
              <a:rPr lang="vi-VN" sz="32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00" dirty="0">
              <a:solidFill>
                <a:srgbClr val="00206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0DE6A5E-58A3-4DA0-B905-6CB05D5EA66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34" t="20764" r="18013" b="20146"/>
          <a:stretch/>
        </p:blipFill>
        <p:spPr>
          <a:xfrm>
            <a:off x="3672939" y="1972360"/>
            <a:ext cx="4968567" cy="405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19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258C6E0-4D1F-4F4C-8303-0CCDA3A3E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93969A9-75D5-4063-BD8C-1A25E9782E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98042"/>
            <a:ext cx="2088769" cy="205995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E741096-82F9-4F37-830F-2B38FE4C63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-1"/>
            <a:ext cx="2038350" cy="203835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AE6B6FAD-1941-429B-B484-21404CF6E348}"/>
              </a:ext>
            </a:extLst>
          </p:cNvPr>
          <p:cNvSpPr/>
          <p:nvPr/>
        </p:nvSpPr>
        <p:spPr>
          <a:xfrm>
            <a:off x="556985" y="508001"/>
            <a:ext cx="11081284" cy="5854698"/>
          </a:xfrm>
          <a:prstGeom prst="rect">
            <a:avLst/>
          </a:prstGeom>
          <a:noFill/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12387D7-28C1-45AB-87C1-278A791011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1649">
            <a:off x="774085" y="684072"/>
            <a:ext cx="749319" cy="46678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A64A79A-8D83-432F-BD22-B59C4B918C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677" y="4953220"/>
            <a:ext cx="1966323" cy="19051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BAA6A8B-FE54-4B29-A932-728DD9EFF2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27" y="-321"/>
            <a:ext cx="795893" cy="176825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C985EB0-3AC5-49E8-AD6B-3DC1D47216B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85" y="-66506"/>
            <a:ext cx="554604" cy="5618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1A0A8E2-BE81-493B-BEB9-5C81A1E875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003" y="6176396"/>
            <a:ext cx="727468" cy="55460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0204C25-1FBC-4436-A280-6F893F07E0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690" y="0"/>
            <a:ext cx="2052755" cy="1177633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69631D4-F163-4BBF-97FE-35B0A45F19B8}"/>
              </a:ext>
            </a:extLst>
          </p:cNvPr>
          <p:cNvSpPr txBox="1"/>
          <p:nvPr/>
        </p:nvSpPr>
        <p:spPr>
          <a:xfrm>
            <a:off x="1044383" y="1385902"/>
            <a:ext cx="10730588" cy="2814621"/>
          </a:xfrm>
          <a:prstGeom prst="rect">
            <a:avLst/>
          </a:prstGeom>
        </p:spPr>
        <p:txBody>
          <a:bodyPr vert="horz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 panose="020B0604020202020204"/>
              <a:buNone/>
              <a:defRPr sz="1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oboto condensed"/>
                <a:ea typeface="+mn-ea"/>
                <a:cs typeface="Roboto condensed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4000" dirty="0"/>
              <a:t>+ </a:t>
            </a:r>
            <a:r>
              <a:rPr lang="en-US" sz="4000" dirty="0" err="1"/>
              <a:t>Kê</a:t>
            </a:r>
            <a:r>
              <a:rPr lang="en-US" sz="4000" dirty="0"/>
              <a:t>̉ </a:t>
            </a:r>
            <a:r>
              <a:rPr lang="en-US" sz="4000" dirty="0" err="1"/>
              <a:t>thêm</a:t>
            </a:r>
            <a:r>
              <a:rPr lang="en-US" sz="4000" dirty="0"/>
              <a:t> </a:t>
            </a:r>
            <a:r>
              <a:rPr lang="en-US" sz="4000" dirty="0" err="1"/>
              <a:t>những</a:t>
            </a:r>
            <a:r>
              <a:rPr lang="en-US" sz="4000" dirty="0"/>
              <a:t> </a:t>
            </a:r>
            <a:r>
              <a:rPr lang="en-US" sz="4000" dirty="0" err="1"/>
              <a:t>hàng</a:t>
            </a:r>
            <a:r>
              <a:rPr lang="en-US" sz="4000" dirty="0"/>
              <a:t> </a:t>
            </a:r>
            <a:r>
              <a:rPr lang="en-US" sz="4000" dirty="0" err="1"/>
              <a:t>hóa</a:t>
            </a:r>
            <a:r>
              <a:rPr lang="en-US" sz="4000" dirty="0"/>
              <a:t> </a:t>
            </a:r>
            <a:r>
              <a:rPr lang="en-US" sz="4000" dirty="0" err="1"/>
              <a:t>cần</a:t>
            </a:r>
            <a:r>
              <a:rPr lang="en-US" sz="4000" dirty="0"/>
              <a:t> </a:t>
            </a:r>
            <a:r>
              <a:rPr lang="en-US" sz="4000" dirty="0" err="1"/>
              <a:t>thiết</a:t>
            </a:r>
            <a:r>
              <a:rPr lang="en-US" sz="4000" dirty="0"/>
              <a:t> </a:t>
            </a:r>
            <a:r>
              <a:rPr lang="en-US" sz="4000" dirty="0" err="1"/>
              <a:t>cho</a:t>
            </a:r>
            <a:r>
              <a:rPr lang="en-US" sz="4000" dirty="0"/>
              <a:t> </a:t>
            </a:r>
            <a:r>
              <a:rPr lang="en-US" sz="4000" dirty="0" err="1"/>
              <a:t>cuộc</a:t>
            </a:r>
            <a:r>
              <a:rPr lang="en-US" sz="4000" dirty="0"/>
              <a:t> </a:t>
            </a:r>
            <a:r>
              <a:rPr lang="en-US" sz="4000" dirty="0" err="1"/>
              <a:t>sống</a:t>
            </a:r>
            <a:r>
              <a:rPr lang="en-US" sz="4000" dirty="0"/>
              <a:t> </a:t>
            </a:r>
            <a:r>
              <a:rPr lang="en-US" sz="4000" dirty="0" err="1"/>
              <a:t>hàng</a:t>
            </a:r>
            <a:r>
              <a:rPr lang="en-US" sz="4000" dirty="0"/>
              <a:t> </a:t>
            </a:r>
            <a:r>
              <a:rPr lang="en-US" sz="4000" dirty="0" err="1"/>
              <a:t>ngày</a:t>
            </a:r>
            <a:r>
              <a:rPr lang="vi-VN" sz="4000" dirty="0"/>
              <a:t>? </a:t>
            </a:r>
            <a:endParaRPr lang="en-US" sz="40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EDB95F-6CE4-4616-9125-1524B9B7BB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4568239" y="2949146"/>
            <a:ext cx="3055520" cy="30289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27B197C-FBFA-415F-9CD0-032944BB1269}"/>
              </a:ext>
            </a:extLst>
          </p:cNvPr>
          <p:cNvSpPr txBox="1"/>
          <p:nvPr/>
        </p:nvSpPr>
        <p:spPr>
          <a:xfrm>
            <a:off x="5000625" y="4514850"/>
            <a:ext cx="21907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28107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258C6E0-4D1F-4F4C-8303-0CCDA3A3E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93969A9-75D5-4063-BD8C-1A25E9782E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98042"/>
            <a:ext cx="2088769" cy="205995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E741096-82F9-4F37-830F-2B38FE4C63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-1"/>
            <a:ext cx="2038350" cy="203835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AE6B6FAD-1941-429B-B484-21404CF6E348}"/>
              </a:ext>
            </a:extLst>
          </p:cNvPr>
          <p:cNvSpPr/>
          <p:nvPr/>
        </p:nvSpPr>
        <p:spPr>
          <a:xfrm>
            <a:off x="556985" y="508001"/>
            <a:ext cx="11081284" cy="5854698"/>
          </a:xfrm>
          <a:prstGeom prst="rect">
            <a:avLst/>
          </a:prstGeom>
          <a:noFill/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12387D7-28C1-45AB-87C1-278A791011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1649">
            <a:off x="774085" y="684072"/>
            <a:ext cx="749319" cy="46678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A64A79A-8D83-432F-BD22-B59C4B918C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677" y="4953220"/>
            <a:ext cx="1966323" cy="19051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BAA6A8B-FE54-4B29-A932-728DD9EFF2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27" y="-321"/>
            <a:ext cx="795893" cy="176825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C985EB0-3AC5-49E8-AD6B-3DC1D47216B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85" y="-66506"/>
            <a:ext cx="554604" cy="5618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1A0A8E2-BE81-493B-BEB9-5C81A1E875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003" y="6176396"/>
            <a:ext cx="727468" cy="55460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0204C25-1FBC-4436-A280-6F893F07E0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690" y="0"/>
            <a:ext cx="2052755" cy="1177633"/>
          </a:xfrm>
          <a:prstGeom prst="rect">
            <a:avLst/>
          </a:prstGeom>
        </p:spPr>
      </p:pic>
      <p:sp>
        <p:nvSpPr>
          <p:cNvPr id="21" name="文本框 10">
            <a:extLst>
              <a:ext uri="{FF2B5EF4-FFF2-40B4-BE49-F238E27FC236}">
                <a16:creationId xmlns:a16="http://schemas.microsoft.com/office/drawing/2014/main" id="{C15959B0-5AEA-4744-A086-EE81A416B458}"/>
              </a:ext>
            </a:extLst>
          </p:cNvPr>
          <p:cNvSpPr txBox="1"/>
          <p:nvPr/>
        </p:nvSpPr>
        <p:spPr>
          <a:xfrm>
            <a:off x="1532612" y="668696"/>
            <a:ext cx="8206830" cy="625011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32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*Hoạt động 2: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Tập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bán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hàng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hóa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206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9237DB2-9D4F-4381-8D18-BCDD47B3182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3204916" y="1767930"/>
            <a:ext cx="5678717" cy="38989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22E5122-8746-495E-A141-54D2C7AFB82C}"/>
              </a:ext>
            </a:extLst>
          </p:cNvPr>
          <p:cNvSpPr txBox="1"/>
          <p:nvPr/>
        </p:nvSpPr>
        <p:spPr>
          <a:xfrm rot="21349157">
            <a:off x="3568650" y="4163498"/>
            <a:ext cx="1807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SALE</a:t>
            </a:r>
          </a:p>
        </p:txBody>
      </p:sp>
    </p:spTree>
    <p:extLst>
      <p:ext uri="{BB962C8B-B14F-4D97-AF65-F5344CB8AC3E}">
        <p14:creationId xmlns:p14="http://schemas.microsoft.com/office/powerpoint/2010/main" val="258905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92B9F351-8F5D-487C-9A6B-4B7F815F95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CC409A8-6195-4EFA-A602-19E005193C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98042"/>
            <a:ext cx="2088769" cy="205995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BD29594-E5E0-4D6C-ADDD-F059D39764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0" y="-1"/>
            <a:ext cx="2038350" cy="2038350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62B361C5-D246-46B7-9D1E-25BE474DF4A6}"/>
              </a:ext>
            </a:extLst>
          </p:cNvPr>
          <p:cNvSpPr/>
          <p:nvPr/>
        </p:nvSpPr>
        <p:spPr>
          <a:xfrm>
            <a:off x="556985" y="508001"/>
            <a:ext cx="11081284" cy="5854698"/>
          </a:xfrm>
          <a:prstGeom prst="rect">
            <a:avLst/>
          </a:prstGeom>
          <a:noFill/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B873DFF-8A42-4309-8399-971CEAEF34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879" y="1520027"/>
            <a:ext cx="1098404" cy="68425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1C61F4B-637D-4F9B-A14A-797E5E08CC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677" y="4953220"/>
            <a:ext cx="1966323" cy="19051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D59968D-233B-44F0-BC5E-80B4C29102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27" y="-321"/>
            <a:ext cx="795893" cy="176825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10DBA53-2B31-4C83-A777-14FD4FCCF6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71" y="119798"/>
            <a:ext cx="554604" cy="56180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5B6C317-3F12-451A-9561-706C33F3652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003" y="6176396"/>
            <a:ext cx="727468" cy="55460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DF167C5-E577-407C-A5F1-CA37835221A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690" y="0"/>
            <a:ext cx="2052755" cy="1177633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ECBE8A8D-A0A0-4EE4-880E-356EFE1EB11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19" y="564746"/>
            <a:ext cx="4682107" cy="5854698"/>
          </a:xfrm>
          <a:prstGeom prst="rect">
            <a:avLst/>
          </a:prstGeom>
        </p:spPr>
      </p:pic>
      <p:sp>
        <p:nvSpPr>
          <p:cNvPr id="14" name="Google Shape;214;p32">
            <a:extLst>
              <a:ext uri="{FF2B5EF4-FFF2-40B4-BE49-F238E27FC236}">
                <a16:creationId xmlns:a16="http://schemas.microsoft.com/office/drawing/2014/main" id="{9DAE9595-1B07-45F2-9CF3-B0BC4BDC8AB4}"/>
              </a:ext>
            </a:extLst>
          </p:cNvPr>
          <p:cNvSpPr txBox="1">
            <a:spLocks noGrp="1"/>
          </p:cNvSpPr>
          <p:nvPr/>
        </p:nvSpPr>
        <p:spPr>
          <a:xfrm>
            <a:off x="4894551" y="1767930"/>
            <a:ext cx="5645314" cy="10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4" tIns="121894" rIns="121894" bIns="12189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Concert One"/>
              <a:buNone/>
              <a:defRPr sz="53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/>
              <a:buNone/>
              <a:defRPr sz="5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800" dirty="0">
                <a:latin typeface="+mj-lt"/>
              </a:rPr>
              <a:t>CỦNG CỐ </a:t>
            </a:r>
            <a:br>
              <a:rPr lang="vi-VN" sz="8800" dirty="0">
                <a:latin typeface="+mj-lt"/>
              </a:rPr>
            </a:br>
            <a:r>
              <a:rPr lang="vi-VN" sz="8800" dirty="0">
                <a:latin typeface="+mj-lt"/>
              </a:rPr>
              <a:t>DẶN DÒ</a:t>
            </a:r>
            <a:br>
              <a:rPr lang="vi-VN" sz="8800" dirty="0">
                <a:latin typeface="+mj-lt"/>
              </a:rPr>
            </a:br>
            <a:endParaRPr sz="8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3121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62</TotalTime>
  <Words>66</Words>
  <Application>Microsoft Office PowerPoint</Application>
  <PresentationFormat>Widescreen</PresentationFormat>
  <Paragraphs>11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等线</vt:lpstr>
      <vt:lpstr>等线 Light</vt:lpstr>
      <vt:lpstr>Arial</vt:lpstr>
      <vt:lpstr>Calibri</vt:lpstr>
      <vt:lpstr>Concert One</vt:lpstr>
      <vt:lpstr>Roboto condensed</vt:lpstr>
      <vt:lpstr>Times New Roman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Bài 10: Mua, bán hàng hóa</dc:title>
  <dc:creator>Admin</dc:creator>
  <cp:lastModifiedBy>Admin</cp:lastModifiedBy>
  <cp:revision>7</cp:revision>
  <dcterms:created xsi:type="dcterms:W3CDTF">2021-07-28T08:58:16Z</dcterms:created>
  <dcterms:modified xsi:type="dcterms:W3CDTF">2021-07-29T14:09:28Z</dcterms:modified>
</cp:coreProperties>
</file>