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8" r:id="rId2"/>
    <p:sldId id="283" r:id="rId3"/>
    <p:sldId id="285" r:id="rId4"/>
    <p:sldId id="269" r:id="rId5"/>
    <p:sldId id="266" r:id="rId6"/>
    <p:sldId id="28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7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1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781DD-F794-400E-832B-D02274E302D6}" type="datetimeFigureOut">
              <a:rPr lang="en-US" smtClean="0"/>
              <a:t>7/29/2021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6E9DBF-9F05-482D-BD23-66AB731DA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319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EE783E-DB93-40F8-AE88-FD98082BABB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9560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EE783E-DB93-40F8-AE88-FD98082BABB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96072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EE783E-DB93-40F8-AE88-FD98082BABB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082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EE783E-DB93-40F8-AE88-FD98082BABB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7557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4186" y="-2679814"/>
            <a:ext cx="6883629" cy="1219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99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020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3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54186" y="-2679814"/>
            <a:ext cx="6883629" cy="1219200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08589" y="-2861114"/>
            <a:ext cx="6768654" cy="12785837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35645" y="-1879593"/>
            <a:ext cx="6967703" cy="1045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950" y="-2664051"/>
            <a:ext cx="6852100" cy="1219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60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2433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130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494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609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450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392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BF5DE2-3D32-4EBB-BC87-35CA6B443AE1}" type="datetimeFigureOut">
              <a:rPr lang="zh-CN" altLang="en-US" smtClean="0"/>
              <a:t>2021/7/29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5B2BE-07B9-48AC-9CCA-C5692409789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7777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.xml"/><Relationship Id="rId7" Type="http://schemas.openxmlformats.org/officeDocument/2006/relationships/image" Target="../media/image5.jpg"/><Relationship Id="rId2" Type="http://schemas.openxmlformats.org/officeDocument/2006/relationships/tags" Target="../tags/tag1.xml"/><Relationship Id="rId1" Type="http://schemas.openxmlformats.org/officeDocument/2006/relationships/themeOverride" Target="../theme/themeOverride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8.png"/><Relationship Id="rId4" Type="http://schemas.openxmlformats.org/officeDocument/2006/relationships/tags" Target="../tags/tag3.xml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s://en.wikipedia.org/wiki/File:Speech_bubble.svg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6" Type="http://schemas.openxmlformats.org/officeDocument/2006/relationships/image" Target="../media/image11.png"/><Relationship Id="rId5" Type="http://schemas.openxmlformats.org/officeDocument/2006/relationships/hyperlink" Target="https://commons.wikimedia.org/wiki/File:Tile_Hill_train_727.jpg" TargetMode="External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s://www.publicdomainpictures.net/en/view-image.php?image=302492&amp;picture=airplane-flying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6" Type="http://schemas.openxmlformats.org/officeDocument/2006/relationships/image" Target="../media/image12.jpg"/><Relationship Id="rId5" Type="http://schemas.openxmlformats.org/officeDocument/2006/relationships/hyperlink" Target="https://en.wikipedia.org/wiki/File:Speech_bubble.svg" TargetMode="Externa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audio" Target="../media/media1.mp3"/><Relationship Id="rId7" Type="http://schemas.openxmlformats.org/officeDocument/2006/relationships/image" Target="../media/image14.png"/><Relationship Id="rId2" Type="http://schemas.microsoft.com/office/2007/relationships/media" Target="../media/media1.mp3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Relationship Id="rId9" Type="http://schemas.openxmlformats.org/officeDocument/2006/relationships/hyperlink" Target="http://www.schcounselor.com/2010_02_01_archive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3" Type="http://schemas.openxmlformats.org/officeDocument/2006/relationships/tags" Target="../tags/tag7.xml"/><Relationship Id="rId7" Type="http://schemas.openxmlformats.org/officeDocument/2006/relationships/slideLayout" Target="../slideLayouts/slideLayout3.xml"/><Relationship Id="rId12" Type="http://schemas.openxmlformats.org/officeDocument/2006/relationships/image" Target="../media/image20.png"/><Relationship Id="rId2" Type="http://schemas.openxmlformats.org/officeDocument/2006/relationships/tags" Target="../tags/tag6.xml"/><Relationship Id="rId1" Type="http://schemas.openxmlformats.org/officeDocument/2006/relationships/themeOverride" Target="../theme/themeOverride4.xml"/><Relationship Id="rId6" Type="http://schemas.openxmlformats.org/officeDocument/2006/relationships/tags" Target="../tags/tag10.xml"/><Relationship Id="rId11" Type="http://schemas.openxmlformats.org/officeDocument/2006/relationships/image" Target="../media/image19.png"/><Relationship Id="rId5" Type="http://schemas.openxmlformats.org/officeDocument/2006/relationships/tags" Target="../tags/tag9.xml"/><Relationship Id="rId10" Type="http://schemas.openxmlformats.org/officeDocument/2006/relationships/image" Target="../media/image7.png"/><Relationship Id="rId4" Type="http://schemas.openxmlformats.org/officeDocument/2006/relationships/tags" Target="../tags/tag8.xml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A_图片 2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60755" y="98679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PA_图片 1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6" t="12258" r="11253" b="65141"/>
          <a:stretch>
            <a:fillRect/>
          </a:stretch>
        </p:blipFill>
        <p:spPr>
          <a:xfrm>
            <a:off x="3349135" y="2625802"/>
            <a:ext cx="5002213" cy="1549970"/>
          </a:xfrm>
          <a:prstGeom prst="rect">
            <a:avLst/>
          </a:prstGeom>
        </p:spPr>
      </p:pic>
      <p:sp>
        <p:nvSpPr>
          <p:cNvPr id="19" name="PA_文本框 2"/>
          <p:cNvSpPr txBox="1"/>
          <p:nvPr>
            <p:custDataLst>
              <p:tags r:id="rId4"/>
            </p:custDataLst>
          </p:nvPr>
        </p:nvSpPr>
        <p:spPr>
          <a:xfrm>
            <a:off x="2591118" y="1729740"/>
            <a:ext cx="7565609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Ôn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tập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va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̀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đánh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gia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́ chủ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đê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̀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cộng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đồng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địa</a:t>
            </a: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2800" b="1" dirty="0" err="1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phương</a:t>
            </a:r>
            <a:endParaRPr lang="en-US" altLang="zh-CN" sz="2800" b="1" dirty="0">
              <a:solidFill>
                <a:srgbClr val="F55050"/>
              </a:solidFill>
              <a:latin typeface="Times New Roman" panose="02020603050405020304" pitchFamily="18" charset="0"/>
              <a:ea typeface="Microsoft YaHei"/>
              <a:cs typeface="Times New Roman" panose="02020603050405020304" pitchFamily="18" charset="0"/>
              <a:sym typeface="Arial"/>
            </a:endParaRPr>
          </a:p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2800" b="1" dirty="0">
                <a:solidFill>
                  <a:srgbClr val="F55050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(Tiết1)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55050"/>
              </a:solidFill>
              <a:effectLst/>
              <a:uLnTx/>
              <a:uFillTx/>
              <a:latin typeface="Times New Roman" panose="02020603050405020304" pitchFamily="18" charset="0"/>
              <a:ea typeface="Microsoft YaHei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787" y="3739054"/>
            <a:ext cx="3258213" cy="325821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_库_图片 961">
            <a:extLst>
              <a:ext uri="{FF2B5EF4-FFF2-40B4-BE49-F238E27FC236}">
                <a16:creationId xmlns:a16="http://schemas.microsoft.com/office/drawing/2014/main" id="{D713B918-9B23-4FC6-B0BD-ECB93F59EE7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12" y="561972"/>
            <a:ext cx="2612737" cy="2417841"/>
          </a:xfrm>
          <a:prstGeom prst="rect">
            <a:avLst/>
          </a:prstGeom>
        </p:spPr>
      </p:pic>
      <p:sp>
        <p:nvSpPr>
          <p:cNvPr id="3" name="文本框 7">
            <a:extLst>
              <a:ext uri="{FF2B5EF4-FFF2-40B4-BE49-F238E27FC236}">
                <a16:creationId xmlns:a16="http://schemas.microsoft.com/office/drawing/2014/main" id="{6CACE023-4914-4731-961D-A14D3F545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1772" y="878505"/>
            <a:ext cx="18389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4800" b="1" dirty="0" err="1">
                <a:solidFill>
                  <a:schemeClr val="accent3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Câu</a:t>
            </a:r>
            <a:r>
              <a:rPr lang="en-US" altLang="zh-CN" sz="4800" b="1" dirty="0">
                <a:solidFill>
                  <a:schemeClr val="accent3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4800" b="1" dirty="0" err="1">
                <a:solidFill>
                  <a:schemeClr val="accent3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hỏi</a:t>
            </a:r>
            <a:endParaRPr lang="zh-CN" altLang="en-US" sz="4800" b="1" dirty="0">
              <a:solidFill>
                <a:schemeClr val="accent3"/>
              </a:solidFill>
              <a:latin typeface="Times New Roman" panose="02020603050405020304" pitchFamily="18" charset="0"/>
              <a:ea typeface="Microsoft YaHei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EF2CFE-1E07-42A0-8A73-068BC8D59507}"/>
              </a:ext>
            </a:extLst>
          </p:cNvPr>
          <p:cNvSpPr txBox="1"/>
          <p:nvPr/>
        </p:nvSpPr>
        <p:spPr>
          <a:xfrm>
            <a:off x="3831634" y="1325289"/>
            <a:ext cx="7090238" cy="122283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200" b="1" dirty="0">
                <a:solidFill>
                  <a:srgbClr val="FB7B7B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Đường gì mà có đường ray</a:t>
            </a:r>
            <a:endParaRPr lang="en-US" sz="2400" b="1" dirty="0">
              <a:solidFill>
                <a:srgbClr val="FB7B7B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sz="3200" b="1" dirty="0">
                <a:solidFill>
                  <a:srgbClr val="FB7B7B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Xình xịch tàu chạy đêm ngày bạn ơi?</a:t>
            </a:r>
            <a:endParaRPr lang="en-US" sz="2400" b="1" dirty="0">
              <a:solidFill>
                <a:srgbClr val="FB7B7B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45D9770-EAD3-48E2-87EE-588403B2A7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498698" y="2990699"/>
            <a:ext cx="3976987" cy="27352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EB3DB5-C4BA-4326-A934-0E61681AC5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475685" y="2879837"/>
            <a:ext cx="3064260" cy="2307771"/>
          </a:xfrm>
          <a:prstGeom prst="rect">
            <a:avLst/>
          </a:prstGeom>
        </p:spPr>
      </p:pic>
      <p:sp>
        <p:nvSpPr>
          <p:cNvPr id="13" name="文本框 7">
            <a:extLst>
              <a:ext uri="{FF2B5EF4-FFF2-40B4-BE49-F238E27FC236}">
                <a16:creationId xmlns:a16="http://schemas.microsoft.com/office/drawing/2014/main" id="{ABBC940B-C7E2-44F6-AE95-C76202FFA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3309" y="3142733"/>
            <a:ext cx="273663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4800" b="1" dirty="0" err="1">
                <a:solidFill>
                  <a:schemeClr val="accent3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Đường</a:t>
            </a:r>
            <a:r>
              <a:rPr lang="en-US" altLang="zh-CN" sz="4800" b="1" dirty="0">
                <a:solidFill>
                  <a:schemeClr val="accent3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4800" b="1" dirty="0" err="1">
                <a:solidFill>
                  <a:schemeClr val="accent3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sắt</a:t>
            </a:r>
            <a:endParaRPr lang="zh-CN" altLang="en-US" sz="4800" b="1" dirty="0">
              <a:solidFill>
                <a:schemeClr val="accent3"/>
              </a:solidFill>
              <a:latin typeface="Times New Roman" panose="02020603050405020304" pitchFamily="18" charset="0"/>
              <a:ea typeface="Microsoft YaHei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338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_库_图片 961">
            <a:extLst>
              <a:ext uri="{FF2B5EF4-FFF2-40B4-BE49-F238E27FC236}">
                <a16:creationId xmlns:a16="http://schemas.microsoft.com/office/drawing/2014/main" id="{D713B918-9B23-4FC6-B0BD-ECB93F59EE7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12" y="561972"/>
            <a:ext cx="2612737" cy="2417841"/>
          </a:xfrm>
          <a:prstGeom prst="rect">
            <a:avLst/>
          </a:prstGeom>
        </p:spPr>
      </p:pic>
      <p:sp>
        <p:nvSpPr>
          <p:cNvPr id="3" name="文本框 7">
            <a:extLst>
              <a:ext uri="{FF2B5EF4-FFF2-40B4-BE49-F238E27FC236}">
                <a16:creationId xmlns:a16="http://schemas.microsoft.com/office/drawing/2014/main" id="{6CACE023-4914-4731-961D-A14D3F5458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1772" y="878505"/>
            <a:ext cx="183895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4800" b="1" dirty="0" err="1">
                <a:solidFill>
                  <a:schemeClr val="accent3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Câu</a:t>
            </a:r>
            <a:r>
              <a:rPr lang="en-US" altLang="zh-CN" sz="4800" b="1" dirty="0">
                <a:solidFill>
                  <a:schemeClr val="accent3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4800" b="1" dirty="0" err="1">
                <a:solidFill>
                  <a:schemeClr val="accent3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hỏi</a:t>
            </a:r>
            <a:endParaRPr lang="zh-CN" altLang="en-US" sz="4800" b="1" dirty="0">
              <a:solidFill>
                <a:schemeClr val="accent3"/>
              </a:solidFill>
              <a:latin typeface="Times New Roman" panose="02020603050405020304" pitchFamily="18" charset="0"/>
              <a:ea typeface="Microsoft YaHei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EF2CFE-1E07-42A0-8A73-068BC8D59507}"/>
              </a:ext>
            </a:extLst>
          </p:cNvPr>
          <p:cNvSpPr txBox="1"/>
          <p:nvPr/>
        </p:nvSpPr>
        <p:spPr>
          <a:xfrm>
            <a:off x="3831634" y="1325289"/>
            <a:ext cx="7090238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3600" dirty="0">
                <a:solidFill>
                  <a:srgbClr val="FB7B7B"/>
                </a:solidFill>
                <a:latin typeface="+mj-lt"/>
              </a:rPr>
              <a:t>Đường gì ở tít trên cao, </a:t>
            </a:r>
            <a:endParaRPr lang="en-US" sz="3600" dirty="0">
              <a:solidFill>
                <a:srgbClr val="FB7B7B"/>
              </a:solidFill>
              <a:latin typeface="+mj-lt"/>
            </a:endParaRPr>
          </a:p>
          <a:p>
            <a:r>
              <a:rPr lang="vi-VN" sz="3600" dirty="0">
                <a:solidFill>
                  <a:srgbClr val="FB7B7B"/>
                </a:solidFill>
                <a:latin typeface="+mj-lt"/>
              </a:rPr>
              <a:t>Máy bay lên tận “vì sao” đường gì?</a:t>
            </a:r>
            <a:endParaRPr lang="en-US" sz="3600" dirty="0">
              <a:solidFill>
                <a:srgbClr val="FB7B7B"/>
              </a:solidFill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DEB3DB5-C4BA-4326-A934-0E61681AC5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201413" y="2560522"/>
            <a:ext cx="3946475" cy="2972189"/>
          </a:xfrm>
          <a:prstGeom prst="rect">
            <a:avLst/>
          </a:prstGeom>
        </p:spPr>
      </p:pic>
      <p:sp>
        <p:nvSpPr>
          <p:cNvPr id="13" name="文本框 7">
            <a:extLst>
              <a:ext uri="{FF2B5EF4-FFF2-40B4-BE49-F238E27FC236}">
                <a16:creationId xmlns:a16="http://schemas.microsoft.com/office/drawing/2014/main" id="{ABBC940B-C7E2-44F6-AE95-C76202FFA8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03309" y="3142733"/>
            <a:ext cx="290044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4000" b="1" dirty="0" err="1">
                <a:solidFill>
                  <a:schemeClr val="accent3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Đường</a:t>
            </a:r>
            <a:r>
              <a:rPr lang="en-US" altLang="zh-CN" sz="4000" b="1" dirty="0">
                <a:solidFill>
                  <a:schemeClr val="accent3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4000" b="1" dirty="0" err="1">
                <a:solidFill>
                  <a:schemeClr val="accent3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hàng</a:t>
            </a:r>
            <a:r>
              <a:rPr lang="en-US" altLang="zh-CN" sz="4000" b="1" dirty="0">
                <a:solidFill>
                  <a:schemeClr val="accent3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lang="en-US" altLang="zh-CN" sz="4000" b="1" dirty="0" err="1">
                <a:solidFill>
                  <a:schemeClr val="accent3"/>
                </a:solidFill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không</a:t>
            </a:r>
            <a:endParaRPr lang="zh-CN" altLang="en-US" sz="4000" b="1" dirty="0">
              <a:solidFill>
                <a:schemeClr val="accent3"/>
              </a:solidFill>
              <a:latin typeface="Times New Roman" panose="02020603050405020304" pitchFamily="18" charset="0"/>
              <a:ea typeface="Microsoft YaHei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729A3D-C866-4388-BB19-95B9E93082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827302" y="2979813"/>
            <a:ext cx="4326572" cy="2884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03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26"/>
          <p:cNvSpPr txBox="1">
            <a:spLocks noChangeArrowheads="1"/>
          </p:cNvSpPr>
          <p:nvPr/>
        </p:nvSpPr>
        <p:spPr bwMode="auto">
          <a:xfrm>
            <a:off x="1338580" y="842010"/>
            <a:ext cx="8504104" cy="991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vi-VN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*Hoạt động 1: </a:t>
            </a:r>
            <a:r>
              <a:rPr lang="vi-VN" b="1" dirty="0">
                <a:latin typeface="+mj-lt"/>
              </a:rPr>
              <a:t>Giới thiệu về hoạt động giao thông và hoạt động mua, bán hàng hóa ở địa phương em. </a:t>
            </a:r>
            <a:endParaRPr lang="en-US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60000" flipH="1">
            <a:off x="-1203151" y="1443584"/>
            <a:ext cx="2695575" cy="714375"/>
          </a:xfrm>
          <a:prstGeom prst="rect">
            <a:avLst/>
          </a:prstGeom>
        </p:spPr>
      </p:pic>
      <p:pic>
        <p:nvPicPr>
          <p:cNvPr id="33" name="Fantasyla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4636" y="6248400"/>
            <a:ext cx="609600" cy="609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E93EEBB-F118-46C5-8F0D-A197844634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3512870" y="2238726"/>
            <a:ext cx="4687285" cy="31170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22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图片 24" descr="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9667" y="1346058"/>
            <a:ext cx="5628290" cy="48043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" name="文本框 25"/>
          <p:cNvSpPr txBox="1"/>
          <p:nvPr/>
        </p:nvSpPr>
        <p:spPr>
          <a:xfrm>
            <a:off x="2470123" y="4411714"/>
            <a:ext cx="44473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600" b="1" spc="600">
                <a:solidFill>
                  <a:srgbClr val="C14F34"/>
                </a:solidFill>
                <a:latin typeface="+mj-ea"/>
                <a:ea typeface="+mj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29E9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Các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F29E9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F29E9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nhóm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F29E9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F29E9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trình</a:t>
            </a:r>
            <a:r>
              <a:rPr kumimoji="0" lang="en-US" altLang="zh-CN" sz="4400" b="1" i="0" u="none" strike="noStrike" kern="1200" cap="none" spc="0" normalizeH="0" noProof="0" dirty="0">
                <a:ln>
                  <a:noFill/>
                </a:ln>
                <a:solidFill>
                  <a:srgbClr val="F29E9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4400" b="1" i="0" u="none" strike="noStrike" kern="1200" cap="none" spc="0" normalizeH="0" noProof="0" dirty="0" err="1">
                <a:ln>
                  <a:noFill/>
                </a:ln>
                <a:solidFill>
                  <a:srgbClr val="F29E9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bày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29E9D"/>
              </a:solidFill>
              <a:effectLst/>
              <a:uLnTx/>
              <a:uFillTx/>
              <a:latin typeface="Times New Roman" panose="02020603050405020304" pitchFamily="18" charset="0"/>
              <a:ea typeface="Microsoft YaHei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5" name="图片 28">
            <a:extLst>
              <a:ext uri="{FF2B5EF4-FFF2-40B4-BE49-F238E27FC236}">
                <a16:creationId xmlns:a16="http://schemas.microsoft.com/office/drawing/2014/main" id="{CE0EC21C-A101-4054-B00C-CAB2E769C9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957" y="3129956"/>
            <a:ext cx="3279419" cy="30204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A_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/>
          <a:srcRect l="11908" t="16713" b="14111"/>
          <a:stretch>
            <a:fillRect/>
          </a:stretch>
        </p:blipFill>
        <p:spPr>
          <a:xfrm>
            <a:off x="2634615" y="666115"/>
            <a:ext cx="6550660" cy="50342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" name="PA_图片 12"/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06" t="12258" r="11253" b="65141"/>
          <a:stretch>
            <a:fillRect/>
          </a:stretch>
        </p:blipFill>
        <p:spPr>
          <a:xfrm>
            <a:off x="3311683" y="3239622"/>
            <a:ext cx="5002213" cy="1549970"/>
          </a:xfrm>
          <a:prstGeom prst="rect">
            <a:avLst/>
          </a:prstGeom>
        </p:spPr>
      </p:pic>
      <p:pic>
        <p:nvPicPr>
          <p:cNvPr id="18" name="PA_图片 1"/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0"/>
            <a:ext cx="3482340" cy="3165475"/>
          </a:xfrm>
          <a:prstGeom prst="rect">
            <a:avLst/>
          </a:prstGeom>
        </p:spPr>
      </p:pic>
      <p:sp>
        <p:nvSpPr>
          <p:cNvPr id="19" name="PA_文本框 2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773963" y="2641600"/>
            <a:ext cx="413940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C5D3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Chào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DC5D3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DC5D3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các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DC5D3D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/>
                <a:cs typeface="Times New Roman" panose="02020603050405020304" pitchFamily="18" charset="0"/>
                <a:sym typeface="Arial"/>
              </a:rPr>
              <a:t> con!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DC5D3D"/>
              </a:solidFill>
              <a:effectLst/>
              <a:uLnTx/>
              <a:uFillTx/>
              <a:latin typeface="Times New Roman" panose="02020603050405020304" pitchFamily="18" charset="0"/>
              <a:ea typeface="Microsoft YaHei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2" name="PA_图片 9" descr="7025f93bab81e29a45dfc8ebfbf481b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913370" y="955675"/>
            <a:ext cx="4785995" cy="676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9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自定义设计方案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B80006"/>
      </a:accent1>
      <a:accent2>
        <a:srgbClr val="F55050"/>
      </a:accent2>
      <a:accent3>
        <a:srgbClr val="FB7B7B"/>
      </a:accent3>
      <a:accent4>
        <a:srgbClr val="FD6666"/>
      </a:accent4>
      <a:accent5>
        <a:srgbClr val="ED2221"/>
      </a:accent5>
      <a:accent6>
        <a:srgbClr val="D22828"/>
      </a:accent6>
      <a:hlink>
        <a:srgbClr val="B80006"/>
      </a:hlink>
      <a:folHlink>
        <a:srgbClr val="BFBF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B80006"/>
    </a:accent1>
    <a:accent2>
      <a:srgbClr val="F55050"/>
    </a:accent2>
    <a:accent3>
      <a:srgbClr val="FB7B7B"/>
    </a:accent3>
    <a:accent4>
      <a:srgbClr val="FD6666"/>
    </a:accent4>
    <a:accent5>
      <a:srgbClr val="ED2221"/>
    </a:accent5>
    <a:accent6>
      <a:srgbClr val="D22828"/>
    </a:accent6>
    <a:hlink>
      <a:srgbClr val="B80006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B80006"/>
    </a:accent1>
    <a:accent2>
      <a:srgbClr val="F55050"/>
    </a:accent2>
    <a:accent3>
      <a:srgbClr val="FB7B7B"/>
    </a:accent3>
    <a:accent4>
      <a:srgbClr val="FD6666"/>
    </a:accent4>
    <a:accent5>
      <a:srgbClr val="ED2221"/>
    </a:accent5>
    <a:accent6>
      <a:srgbClr val="D22828"/>
    </a:accent6>
    <a:hlink>
      <a:srgbClr val="B80006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B80006"/>
    </a:accent1>
    <a:accent2>
      <a:srgbClr val="F55050"/>
    </a:accent2>
    <a:accent3>
      <a:srgbClr val="FB7B7B"/>
    </a:accent3>
    <a:accent4>
      <a:srgbClr val="FD6666"/>
    </a:accent4>
    <a:accent5>
      <a:srgbClr val="ED2221"/>
    </a:accent5>
    <a:accent6>
      <a:srgbClr val="D22828"/>
    </a:accent6>
    <a:hlink>
      <a:srgbClr val="B80006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B80006"/>
    </a:accent1>
    <a:accent2>
      <a:srgbClr val="F55050"/>
    </a:accent2>
    <a:accent3>
      <a:srgbClr val="FB7B7B"/>
    </a:accent3>
    <a:accent4>
      <a:srgbClr val="FD6666"/>
    </a:accent4>
    <a:accent5>
      <a:srgbClr val="ED2221"/>
    </a:accent5>
    <a:accent6>
      <a:srgbClr val="D22828"/>
    </a:accent6>
    <a:hlink>
      <a:srgbClr val="B80006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93</Words>
  <Application>Microsoft Office PowerPoint</Application>
  <PresentationFormat>Widescreen</PresentationFormat>
  <Paragraphs>17</Paragraphs>
  <Slides>6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等线</vt:lpstr>
      <vt:lpstr>Arial</vt:lpstr>
      <vt:lpstr>Calibri</vt:lpstr>
      <vt:lpstr>Times New Roman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3</cp:revision>
  <dcterms:created xsi:type="dcterms:W3CDTF">2021-07-29T14:23:48Z</dcterms:created>
  <dcterms:modified xsi:type="dcterms:W3CDTF">2021-07-29T14:45:59Z</dcterms:modified>
</cp:coreProperties>
</file>