
<file path=[Content_Types].xml><?xml version="1.0" encoding="utf-8"?>
<Types xmlns="http://schemas.openxmlformats.org/package/2006/content-types">
  <Default Extension="jpeg" ContentType="image/jpeg"/>
  <Default Extension="jpg" ContentType="image/jpeg"/>
  <Default Extension="mp3" ContentType="audio/m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Override1.xml" ContentType="application/vnd.openxmlformats-officedocument.themeOverrid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notesSlides/notesSlide1.xml" ContentType="application/vnd.openxmlformats-officedocument.presentationml.notesSlide+xml"/>
  <Override PartName="/ppt/theme/themeOverride2.xml" ContentType="application/vnd.openxmlformats-officedocument.themeOverride+xml"/>
  <Override PartName="/ppt/notesSlides/notesSlide2.xml" ContentType="application/vnd.openxmlformats-officedocument.presentationml.notesSlide+xml"/>
  <Override PartName="/ppt/theme/themeOverride3.xml" ContentType="application/vnd.openxmlformats-officedocument.themeOverride+xml"/>
  <Override PartName="/ppt/notesSlides/notesSlide3.xml" ContentType="application/vnd.openxmlformats-officedocument.presentationml.notesSlide+xml"/>
  <Override PartName="/ppt/theme/themeOverride4.xml" ContentType="application/vnd.openxmlformats-officedocument.themeOverride+xml"/>
  <Override PartName="/ppt/notesSlides/notesSlide4.xml" ContentType="application/vnd.openxmlformats-officedocument.presentationml.notesSlide+xml"/>
  <Override PartName="/ppt/theme/themeOverride5.xml" ContentType="application/vnd.openxmlformats-officedocument.themeOverride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7"/>
  </p:notesMasterIdLst>
  <p:sldIdLst>
    <p:sldId id="258" r:id="rId2"/>
    <p:sldId id="269" r:id="rId3"/>
    <p:sldId id="266" r:id="rId4"/>
    <p:sldId id="282" r:id="rId5"/>
    <p:sldId id="281" r:id="rId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B7B7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>
        <p:scale>
          <a:sx n="50" d="100"/>
          <a:sy n="50" d="100"/>
        </p:scale>
        <p:origin x="556" y="41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9B781DD-F794-400E-832B-D02274E302D6}" type="datetimeFigureOut">
              <a:rPr lang="en-US" smtClean="0"/>
              <a:t>7/29/2021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96E9DBF-9F05-482D-BD23-66AB731DA0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831995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5EE783E-DB93-40F8-AE88-FD98082BABB1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2956042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5EE783E-DB93-40F8-AE88-FD98082BABB1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0960721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5EE783E-DB93-40F8-AE88-FD98082BABB1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108297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5EE783E-DB93-40F8-AE88-FD98082BABB1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6497221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5EE783E-DB93-40F8-AE88-FD98082BABB1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0755725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654186" y="-2679814"/>
            <a:ext cx="6883629" cy="121920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89996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BF5DE2-3D32-4EBB-BC87-35CA6B443AE1}" type="datetimeFigureOut">
              <a:rPr lang="zh-CN" altLang="en-US" smtClean="0"/>
              <a:t>2021/7/29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75B2BE-07B9-48AC-9CCA-C5692409789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802020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839200" y="274638"/>
            <a:ext cx="2743200" cy="5851525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609600" y="274638"/>
            <a:ext cx="8077200" cy="5851525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BF5DE2-3D32-4EBB-BC87-35CA6B443AE1}" type="datetimeFigureOut">
              <a:rPr lang="zh-CN" altLang="en-US" smtClean="0"/>
              <a:t>2021/7/29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75B2BE-07B9-48AC-9CCA-C5692409789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8638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654186" y="-2679814"/>
            <a:ext cx="6883629" cy="12192002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3008589" y="-2861114"/>
            <a:ext cx="6768654" cy="12785837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735645" y="-1879593"/>
            <a:ext cx="6967703" cy="104525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226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669950" y="-2664051"/>
            <a:ext cx="6852100" cy="121920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16090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609600" y="1600200"/>
            <a:ext cx="54102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600200"/>
            <a:ext cx="54102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BF5DE2-3D32-4EBB-BC87-35CA6B443AE1}" type="datetimeFigureOut">
              <a:rPr lang="zh-CN" altLang="en-US" smtClean="0"/>
              <a:t>2021/7/29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75B2BE-07B9-48AC-9CCA-C5692409789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924334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3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3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92838" y="1535113"/>
            <a:ext cx="5389562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92838" y="2174875"/>
            <a:ext cx="5389562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BF5DE2-3D32-4EBB-BC87-35CA6B443AE1}" type="datetimeFigureOut">
              <a:rPr lang="zh-CN" altLang="en-US" smtClean="0"/>
              <a:t>2021/7/29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75B2BE-07B9-48AC-9CCA-C5692409789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313096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BF5DE2-3D32-4EBB-BC87-35CA6B443AE1}" type="datetimeFigureOut">
              <a:rPr lang="zh-CN" altLang="en-US" smtClean="0"/>
              <a:t>2021/7/29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75B2BE-07B9-48AC-9CCA-C5692409789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224949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BF5DE2-3D32-4EBB-BC87-35CA6B443AE1}" type="datetimeFigureOut">
              <a:rPr lang="zh-CN" altLang="en-US" smtClean="0"/>
              <a:t>2021/7/29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75B2BE-07B9-48AC-9CCA-C5692409789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460931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40116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767263" y="273050"/>
            <a:ext cx="681513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09600" y="1435100"/>
            <a:ext cx="40116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BF5DE2-3D32-4EBB-BC87-35CA6B443AE1}" type="datetimeFigureOut">
              <a:rPr lang="zh-CN" altLang="en-US" smtClean="0"/>
              <a:t>2021/7/29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75B2BE-07B9-48AC-9CCA-C5692409789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945017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2389188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2389188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2389188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BF5DE2-3D32-4EBB-BC87-35CA6B443AE1}" type="datetimeFigureOut">
              <a:rPr lang="zh-CN" altLang="en-US" smtClean="0"/>
              <a:t>2021/7/29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75B2BE-07B9-48AC-9CCA-C5692409789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639235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09600" y="1600200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609600" y="6356350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3BF5DE2-3D32-4EBB-BC87-35CA6B443AE1}" type="datetimeFigureOut">
              <a:rPr lang="zh-CN" altLang="en-US" smtClean="0"/>
              <a:t>2021/7/29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737600" y="6356350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A75B2BE-07B9-48AC-9CCA-C5692409789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877772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tags" Target="../tags/tag2.xml"/><Relationship Id="rId7" Type="http://schemas.openxmlformats.org/officeDocument/2006/relationships/image" Target="../media/image5.jpg"/><Relationship Id="rId2" Type="http://schemas.openxmlformats.org/officeDocument/2006/relationships/tags" Target="../tags/tag1.xml"/><Relationship Id="rId1" Type="http://schemas.openxmlformats.org/officeDocument/2006/relationships/themeOverride" Target="../theme/themeOverride1.xml"/><Relationship Id="rId6" Type="http://schemas.openxmlformats.org/officeDocument/2006/relationships/notesSlide" Target="../notesSlides/notesSlide1.xml"/><Relationship Id="rId5" Type="http://schemas.openxmlformats.org/officeDocument/2006/relationships/slideLayout" Target="../slideLayouts/slideLayout3.xml"/><Relationship Id="rId10" Type="http://schemas.openxmlformats.org/officeDocument/2006/relationships/image" Target="../media/image8.png"/><Relationship Id="rId4" Type="http://schemas.openxmlformats.org/officeDocument/2006/relationships/tags" Target="../tags/tag3.xml"/><Relationship Id="rId9" Type="http://schemas.openxmlformats.org/officeDocument/2006/relationships/image" Target="../media/image7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audio" Target="../media/media1.mp3"/><Relationship Id="rId7" Type="http://schemas.openxmlformats.org/officeDocument/2006/relationships/image" Target="../media/image10.png"/><Relationship Id="rId2" Type="http://schemas.microsoft.com/office/2007/relationships/media" Target="../media/media1.mp3"/><Relationship Id="rId1" Type="http://schemas.openxmlformats.org/officeDocument/2006/relationships/themeOverride" Target="../theme/themeOverride2.xml"/><Relationship Id="rId6" Type="http://schemas.openxmlformats.org/officeDocument/2006/relationships/image" Target="../media/image9.png"/><Relationship Id="rId5" Type="http://schemas.openxmlformats.org/officeDocument/2006/relationships/notesSlide" Target="../notesSlides/notesSlide2.xml"/><Relationship Id="rId4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3.xml"/><Relationship Id="rId1" Type="http://schemas.openxmlformats.org/officeDocument/2006/relationships/themeOverride" Target="../theme/themeOverride3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audio" Target="../media/media1.mp3"/><Relationship Id="rId7" Type="http://schemas.openxmlformats.org/officeDocument/2006/relationships/image" Target="../media/image10.png"/><Relationship Id="rId2" Type="http://schemas.microsoft.com/office/2007/relationships/media" Target="../media/media1.mp3"/><Relationship Id="rId1" Type="http://schemas.openxmlformats.org/officeDocument/2006/relationships/themeOverride" Target="../theme/themeOverride4.xml"/><Relationship Id="rId6" Type="http://schemas.openxmlformats.org/officeDocument/2006/relationships/image" Target="../media/image9.png"/><Relationship Id="rId5" Type="http://schemas.openxmlformats.org/officeDocument/2006/relationships/notesSlide" Target="../notesSlides/notesSlide4.xml"/><Relationship Id="rId4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5.xml"/><Relationship Id="rId3" Type="http://schemas.openxmlformats.org/officeDocument/2006/relationships/tags" Target="../tags/tag5.xml"/><Relationship Id="rId7" Type="http://schemas.openxmlformats.org/officeDocument/2006/relationships/slideLayout" Target="../slideLayouts/slideLayout3.xml"/><Relationship Id="rId12" Type="http://schemas.openxmlformats.org/officeDocument/2006/relationships/image" Target="../media/image17.png"/><Relationship Id="rId2" Type="http://schemas.openxmlformats.org/officeDocument/2006/relationships/tags" Target="../tags/tag4.xml"/><Relationship Id="rId1" Type="http://schemas.openxmlformats.org/officeDocument/2006/relationships/themeOverride" Target="../theme/themeOverride5.xml"/><Relationship Id="rId6" Type="http://schemas.openxmlformats.org/officeDocument/2006/relationships/tags" Target="../tags/tag8.xml"/><Relationship Id="rId11" Type="http://schemas.openxmlformats.org/officeDocument/2006/relationships/image" Target="../media/image16.png"/><Relationship Id="rId5" Type="http://schemas.openxmlformats.org/officeDocument/2006/relationships/tags" Target="../tags/tag7.xml"/><Relationship Id="rId10" Type="http://schemas.openxmlformats.org/officeDocument/2006/relationships/image" Target="../media/image7.png"/><Relationship Id="rId4" Type="http://schemas.openxmlformats.org/officeDocument/2006/relationships/tags" Target="../tags/tag6.xml"/><Relationship Id="rId9" Type="http://schemas.openxmlformats.org/officeDocument/2006/relationships/image" Target="../media/image1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7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3" name="PA_图片 20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8"/>
          <a:stretch>
            <a:fillRect/>
          </a:stretch>
        </p:blipFill>
        <p:spPr>
          <a:xfrm>
            <a:off x="960755" y="986790"/>
            <a:ext cx="1630363" cy="14859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6" name="PA_图片 12"/>
          <p:cNvPicPr>
            <a:picLocks noChangeAspect="1"/>
          </p:cNvPicPr>
          <p:nvPr>
            <p:custDataLst>
              <p:tags r:id="rId3"/>
            </p:custDataLst>
          </p:nvPr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806" t="12258" r="11253" b="65141"/>
          <a:stretch>
            <a:fillRect/>
          </a:stretch>
        </p:blipFill>
        <p:spPr>
          <a:xfrm>
            <a:off x="3349135" y="2625802"/>
            <a:ext cx="5002213" cy="1549970"/>
          </a:xfrm>
          <a:prstGeom prst="rect">
            <a:avLst/>
          </a:prstGeom>
        </p:spPr>
      </p:pic>
      <p:sp>
        <p:nvSpPr>
          <p:cNvPr id="19" name="PA_文本框 2"/>
          <p:cNvSpPr txBox="1"/>
          <p:nvPr>
            <p:custDataLst>
              <p:tags r:id="rId4"/>
            </p:custDataLst>
          </p:nvPr>
        </p:nvSpPr>
        <p:spPr>
          <a:xfrm>
            <a:off x="2591118" y="1729740"/>
            <a:ext cx="7565609" cy="138499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0" marR="0" lvl="0" indent="0" algn="dist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2800" b="1" dirty="0" err="1">
                <a:solidFill>
                  <a:srgbClr val="F55050"/>
                </a:solidFill>
                <a:latin typeface="Times New Roman" panose="02020603050405020304" pitchFamily="18" charset="0"/>
                <a:ea typeface="Microsoft YaHei"/>
                <a:cs typeface="Times New Roman" panose="02020603050405020304" pitchFamily="18" charset="0"/>
                <a:sym typeface="Arial"/>
              </a:rPr>
              <a:t>Ôn</a:t>
            </a:r>
            <a:r>
              <a:rPr lang="en-US" altLang="zh-CN" sz="2800" b="1" dirty="0">
                <a:solidFill>
                  <a:srgbClr val="F55050"/>
                </a:solidFill>
                <a:latin typeface="Times New Roman" panose="02020603050405020304" pitchFamily="18" charset="0"/>
                <a:ea typeface="Microsoft YaHei"/>
                <a:cs typeface="Times New Roman" panose="02020603050405020304" pitchFamily="18" charset="0"/>
                <a:sym typeface="Arial"/>
              </a:rPr>
              <a:t> </a:t>
            </a:r>
            <a:r>
              <a:rPr lang="en-US" altLang="zh-CN" sz="2800" b="1" dirty="0" err="1">
                <a:solidFill>
                  <a:srgbClr val="F55050"/>
                </a:solidFill>
                <a:latin typeface="Times New Roman" panose="02020603050405020304" pitchFamily="18" charset="0"/>
                <a:ea typeface="Microsoft YaHei"/>
                <a:cs typeface="Times New Roman" panose="02020603050405020304" pitchFamily="18" charset="0"/>
                <a:sym typeface="Arial"/>
              </a:rPr>
              <a:t>tập</a:t>
            </a:r>
            <a:r>
              <a:rPr lang="en-US" altLang="zh-CN" sz="2800" b="1" dirty="0">
                <a:solidFill>
                  <a:srgbClr val="F55050"/>
                </a:solidFill>
                <a:latin typeface="Times New Roman" panose="02020603050405020304" pitchFamily="18" charset="0"/>
                <a:ea typeface="Microsoft YaHei"/>
                <a:cs typeface="Times New Roman" panose="02020603050405020304" pitchFamily="18" charset="0"/>
                <a:sym typeface="Arial"/>
              </a:rPr>
              <a:t> </a:t>
            </a:r>
            <a:r>
              <a:rPr lang="en-US" altLang="zh-CN" sz="2800" b="1" dirty="0" err="1">
                <a:solidFill>
                  <a:srgbClr val="F55050"/>
                </a:solidFill>
                <a:latin typeface="Times New Roman" panose="02020603050405020304" pitchFamily="18" charset="0"/>
                <a:ea typeface="Microsoft YaHei"/>
                <a:cs typeface="Times New Roman" panose="02020603050405020304" pitchFamily="18" charset="0"/>
                <a:sym typeface="Arial"/>
              </a:rPr>
              <a:t>va</a:t>
            </a:r>
            <a:r>
              <a:rPr lang="en-US" altLang="zh-CN" sz="2800" b="1" dirty="0">
                <a:solidFill>
                  <a:srgbClr val="F55050"/>
                </a:solidFill>
                <a:latin typeface="Times New Roman" panose="02020603050405020304" pitchFamily="18" charset="0"/>
                <a:ea typeface="Microsoft YaHei"/>
                <a:cs typeface="Times New Roman" panose="02020603050405020304" pitchFamily="18" charset="0"/>
                <a:sym typeface="Arial"/>
              </a:rPr>
              <a:t>̀ </a:t>
            </a:r>
            <a:r>
              <a:rPr lang="en-US" altLang="zh-CN" sz="2800" b="1" dirty="0" err="1">
                <a:solidFill>
                  <a:srgbClr val="F55050"/>
                </a:solidFill>
                <a:latin typeface="Times New Roman" panose="02020603050405020304" pitchFamily="18" charset="0"/>
                <a:ea typeface="Microsoft YaHei"/>
                <a:cs typeface="Times New Roman" panose="02020603050405020304" pitchFamily="18" charset="0"/>
                <a:sym typeface="Arial"/>
              </a:rPr>
              <a:t>đánh</a:t>
            </a:r>
            <a:r>
              <a:rPr lang="en-US" altLang="zh-CN" sz="2800" b="1" dirty="0">
                <a:solidFill>
                  <a:srgbClr val="F55050"/>
                </a:solidFill>
                <a:latin typeface="Times New Roman" panose="02020603050405020304" pitchFamily="18" charset="0"/>
                <a:ea typeface="Microsoft YaHei"/>
                <a:cs typeface="Times New Roman" panose="02020603050405020304" pitchFamily="18" charset="0"/>
                <a:sym typeface="Arial"/>
              </a:rPr>
              <a:t> </a:t>
            </a:r>
            <a:r>
              <a:rPr lang="en-US" altLang="zh-CN" sz="2800" b="1" dirty="0" err="1">
                <a:solidFill>
                  <a:srgbClr val="F55050"/>
                </a:solidFill>
                <a:latin typeface="Times New Roman" panose="02020603050405020304" pitchFamily="18" charset="0"/>
                <a:ea typeface="Microsoft YaHei"/>
                <a:cs typeface="Times New Roman" panose="02020603050405020304" pitchFamily="18" charset="0"/>
                <a:sym typeface="Arial"/>
              </a:rPr>
              <a:t>gia</a:t>
            </a:r>
            <a:r>
              <a:rPr lang="en-US" altLang="zh-CN" sz="2800" b="1" dirty="0">
                <a:solidFill>
                  <a:srgbClr val="F55050"/>
                </a:solidFill>
                <a:latin typeface="Times New Roman" panose="02020603050405020304" pitchFamily="18" charset="0"/>
                <a:ea typeface="Microsoft YaHei"/>
                <a:cs typeface="Times New Roman" panose="02020603050405020304" pitchFamily="18" charset="0"/>
                <a:sym typeface="Arial"/>
              </a:rPr>
              <a:t>́ chủ </a:t>
            </a:r>
            <a:r>
              <a:rPr lang="en-US" altLang="zh-CN" sz="2800" b="1" dirty="0" err="1">
                <a:solidFill>
                  <a:srgbClr val="F55050"/>
                </a:solidFill>
                <a:latin typeface="Times New Roman" panose="02020603050405020304" pitchFamily="18" charset="0"/>
                <a:ea typeface="Microsoft YaHei"/>
                <a:cs typeface="Times New Roman" panose="02020603050405020304" pitchFamily="18" charset="0"/>
                <a:sym typeface="Arial"/>
              </a:rPr>
              <a:t>đê</a:t>
            </a:r>
            <a:r>
              <a:rPr lang="en-US" altLang="zh-CN" sz="2800" b="1" dirty="0">
                <a:solidFill>
                  <a:srgbClr val="F55050"/>
                </a:solidFill>
                <a:latin typeface="Times New Roman" panose="02020603050405020304" pitchFamily="18" charset="0"/>
                <a:ea typeface="Microsoft YaHei"/>
                <a:cs typeface="Times New Roman" panose="02020603050405020304" pitchFamily="18" charset="0"/>
                <a:sym typeface="Arial"/>
              </a:rPr>
              <a:t>̀ </a:t>
            </a:r>
            <a:r>
              <a:rPr lang="en-US" altLang="zh-CN" sz="2800" b="1" dirty="0" err="1">
                <a:solidFill>
                  <a:srgbClr val="F55050"/>
                </a:solidFill>
                <a:latin typeface="Times New Roman" panose="02020603050405020304" pitchFamily="18" charset="0"/>
                <a:ea typeface="Microsoft YaHei"/>
                <a:cs typeface="Times New Roman" panose="02020603050405020304" pitchFamily="18" charset="0"/>
                <a:sym typeface="Arial"/>
              </a:rPr>
              <a:t>cộng</a:t>
            </a:r>
            <a:r>
              <a:rPr lang="en-US" altLang="zh-CN" sz="2800" b="1" dirty="0">
                <a:solidFill>
                  <a:srgbClr val="F55050"/>
                </a:solidFill>
                <a:latin typeface="Times New Roman" panose="02020603050405020304" pitchFamily="18" charset="0"/>
                <a:ea typeface="Microsoft YaHei"/>
                <a:cs typeface="Times New Roman" panose="02020603050405020304" pitchFamily="18" charset="0"/>
                <a:sym typeface="Arial"/>
              </a:rPr>
              <a:t> </a:t>
            </a:r>
            <a:r>
              <a:rPr lang="en-US" altLang="zh-CN" sz="2800" b="1" dirty="0" err="1">
                <a:solidFill>
                  <a:srgbClr val="F55050"/>
                </a:solidFill>
                <a:latin typeface="Times New Roman" panose="02020603050405020304" pitchFamily="18" charset="0"/>
                <a:ea typeface="Microsoft YaHei"/>
                <a:cs typeface="Times New Roman" panose="02020603050405020304" pitchFamily="18" charset="0"/>
                <a:sym typeface="Arial"/>
              </a:rPr>
              <a:t>đồng</a:t>
            </a:r>
            <a:r>
              <a:rPr lang="en-US" altLang="zh-CN" sz="2800" b="1" dirty="0">
                <a:solidFill>
                  <a:srgbClr val="F55050"/>
                </a:solidFill>
                <a:latin typeface="Times New Roman" panose="02020603050405020304" pitchFamily="18" charset="0"/>
                <a:ea typeface="Microsoft YaHei"/>
                <a:cs typeface="Times New Roman" panose="02020603050405020304" pitchFamily="18" charset="0"/>
                <a:sym typeface="Arial"/>
              </a:rPr>
              <a:t> </a:t>
            </a:r>
            <a:r>
              <a:rPr lang="en-US" altLang="zh-CN" sz="2800" b="1" dirty="0" err="1">
                <a:solidFill>
                  <a:srgbClr val="F55050"/>
                </a:solidFill>
                <a:latin typeface="Times New Roman" panose="02020603050405020304" pitchFamily="18" charset="0"/>
                <a:ea typeface="Microsoft YaHei"/>
                <a:cs typeface="Times New Roman" panose="02020603050405020304" pitchFamily="18" charset="0"/>
                <a:sym typeface="Arial"/>
              </a:rPr>
              <a:t>địa</a:t>
            </a:r>
            <a:r>
              <a:rPr lang="en-US" altLang="zh-CN" sz="2800" b="1" dirty="0">
                <a:solidFill>
                  <a:srgbClr val="F55050"/>
                </a:solidFill>
                <a:latin typeface="Times New Roman" panose="02020603050405020304" pitchFamily="18" charset="0"/>
                <a:ea typeface="Microsoft YaHei"/>
                <a:cs typeface="Times New Roman" panose="02020603050405020304" pitchFamily="18" charset="0"/>
                <a:sym typeface="Arial"/>
              </a:rPr>
              <a:t> </a:t>
            </a:r>
            <a:r>
              <a:rPr lang="en-US" altLang="zh-CN" sz="2800" b="1" dirty="0" err="1">
                <a:solidFill>
                  <a:srgbClr val="F55050"/>
                </a:solidFill>
                <a:latin typeface="Times New Roman" panose="02020603050405020304" pitchFamily="18" charset="0"/>
                <a:ea typeface="Microsoft YaHei"/>
                <a:cs typeface="Times New Roman" panose="02020603050405020304" pitchFamily="18" charset="0"/>
                <a:sym typeface="Arial"/>
              </a:rPr>
              <a:t>phương</a:t>
            </a:r>
            <a:endParaRPr lang="en-US" altLang="zh-CN" sz="2800" b="1" dirty="0">
              <a:solidFill>
                <a:srgbClr val="F55050"/>
              </a:solidFill>
              <a:latin typeface="Times New Roman" panose="02020603050405020304" pitchFamily="18" charset="0"/>
              <a:ea typeface="Microsoft YaHei"/>
              <a:cs typeface="Times New Roman" panose="02020603050405020304" pitchFamily="18" charset="0"/>
              <a:sym typeface="Arial"/>
            </a:endParaRPr>
          </a:p>
          <a:p>
            <a:pPr marL="0" marR="0" lvl="0" indent="0" algn="dist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2800" b="1" dirty="0">
                <a:solidFill>
                  <a:srgbClr val="F55050"/>
                </a:solidFill>
                <a:latin typeface="Times New Roman" panose="02020603050405020304" pitchFamily="18" charset="0"/>
                <a:ea typeface="Microsoft YaHei"/>
                <a:cs typeface="Times New Roman" panose="02020603050405020304" pitchFamily="18" charset="0"/>
                <a:sym typeface="Arial"/>
              </a:rPr>
              <a:t>(Tiết2)</a:t>
            </a:r>
            <a:endParaRPr kumimoji="0" lang="zh-CN" altLang="en-US" sz="2800" b="1" i="0" u="none" strike="noStrike" kern="1200" cap="none" spc="0" normalizeH="0" baseline="0" noProof="0" dirty="0">
              <a:ln>
                <a:noFill/>
              </a:ln>
              <a:solidFill>
                <a:srgbClr val="F55050"/>
              </a:solidFill>
              <a:effectLst/>
              <a:uLnTx/>
              <a:uFillTx/>
              <a:latin typeface="Times New Roman" panose="02020603050405020304" pitchFamily="18" charset="0"/>
              <a:ea typeface="Microsoft YaHei"/>
              <a:cs typeface="Times New Roman" panose="02020603050405020304" pitchFamily="18" charset="0"/>
              <a:sym typeface="Arial"/>
            </a:endParaRP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33787" y="3739054"/>
            <a:ext cx="3258213" cy="3258213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1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文本框 26"/>
          <p:cNvSpPr txBox="1">
            <a:spLocks noChangeArrowheads="1"/>
          </p:cNvSpPr>
          <p:nvPr/>
        </p:nvSpPr>
        <p:spPr bwMode="auto">
          <a:xfrm>
            <a:off x="1338580" y="842010"/>
            <a:ext cx="8504104" cy="5222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9pPr>
          </a:lstStyle>
          <a:p>
            <a:pPr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vi-VN" b="1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*Hoạt động 1: </a:t>
            </a:r>
            <a:r>
              <a:rPr lang="en-US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Tro</a:t>
            </a:r>
            <a:r>
              <a:rPr lang="en-US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̀ </a:t>
            </a:r>
            <a:r>
              <a:rPr lang="en-US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chơi</a:t>
            </a:r>
            <a:r>
              <a:rPr lang="vi-VN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r>
              <a:rPr lang="en-US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Thư</a:t>
            </a:r>
            <a:r>
              <a:rPr lang="en-US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̉ </a:t>
            </a:r>
            <a:r>
              <a:rPr lang="en-US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tài</a:t>
            </a:r>
            <a:r>
              <a:rPr lang="en-US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tranh</a:t>
            </a:r>
            <a:r>
              <a:rPr lang="en-US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luận</a:t>
            </a:r>
            <a:r>
              <a:rPr lang="vi-VN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en-US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5" name="图片 1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260000" flipH="1">
            <a:off x="-1203151" y="1443584"/>
            <a:ext cx="2695575" cy="714375"/>
          </a:xfrm>
          <a:prstGeom prst="rect">
            <a:avLst/>
          </a:prstGeom>
        </p:spPr>
      </p:pic>
      <p:pic>
        <p:nvPicPr>
          <p:cNvPr id="33" name="Fantasyland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44636" y="6248400"/>
            <a:ext cx="609600" cy="6096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B7361663-1EAD-4AAF-B7FA-4F977B220A82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958" t="26296" r="39375" b="21852"/>
          <a:stretch/>
        </p:blipFill>
        <p:spPr>
          <a:xfrm>
            <a:off x="2441032" y="1477103"/>
            <a:ext cx="7116206" cy="4447629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3222" fill="hold"/>
                                        <p:tgtEl>
                                          <p:spTgt spid="3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33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图片 24" descr="1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79667" y="1346058"/>
            <a:ext cx="5628290" cy="480435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6" name="文本框 25"/>
          <p:cNvSpPr txBox="1"/>
          <p:nvPr/>
        </p:nvSpPr>
        <p:spPr>
          <a:xfrm>
            <a:off x="2470123" y="4411714"/>
            <a:ext cx="4447379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algn="ctr">
              <a:defRPr sz="3600" b="1" spc="600">
                <a:solidFill>
                  <a:srgbClr val="C14F34"/>
                </a:solidFill>
                <a:latin typeface="+mj-ea"/>
                <a:ea typeface="+mj-ea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F29E9D"/>
                </a:solidFill>
                <a:effectLst/>
                <a:uLnTx/>
                <a:uFillTx/>
                <a:latin typeface="Times New Roman" panose="02020603050405020304" pitchFamily="18" charset="0"/>
                <a:ea typeface="Microsoft YaHei"/>
                <a:cs typeface="Times New Roman" panose="02020603050405020304" pitchFamily="18" charset="0"/>
                <a:sym typeface="Arial"/>
              </a:rPr>
              <a:t>Các</a:t>
            </a:r>
            <a:r>
              <a:rPr kumimoji="0" lang="en-US" altLang="zh-CN" sz="4400" b="1" i="0" u="none" strike="noStrike" kern="1200" cap="none" spc="0" normalizeH="0" noProof="0" dirty="0">
                <a:ln>
                  <a:noFill/>
                </a:ln>
                <a:solidFill>
                  <a:srgbClr val="F29E9D"/>
                </a:solidFill>
                <a:effectLst/>
                <a:uLnTx/>
                <a:uFillTx/>
                <a:latin typeface="Times New Roman" panose="02020603050405020304" pitchFamily="18" charset="0"/>
                <a:ea typeface="Microsoft YaHei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altLang="zh-CN" sz="4400" b="1" i="0" u="none" strike="noStrike" kern="1200" cap="none" spc="0" normalizeH="0" noProof="0" dirty="0" err="1">
                <a:ln>
                  <a:noFill/>
                </a:ln>
                <a:solidFill>
                  <a:srgbClr val="F29E9D"/>
                </a:solidFill>
                <a:effectLst/>
                <a:uLnTx/>
                <a:uFillTx/>
                <a:latin typeface="Times New Roman" panose="02020603050405020304" pitchFamily="18" charset="0"/>
                <a:ea typeface="Microsoft YaHei"/>
                <a:cs typeface="Times New Roman" panose="02020603050405020304" pitchFamily="18" charset="0"/>
                <a:sym typeface="Arial"/>
              </a:rPr>
              <a:t>nhóm</a:t>
            </a:r>
            <a:r>
              <a:rPr kumimoji="0" lang="en-US" altLang="zh-CN" sz="4400" b="1" i="0" u="none" strike="noStrike" kern="1200" cap="none" spc="0" normalizeH="0" noProof="0" dirty="0">
                <a:ln>
                  <a:noFill/>
                </a:ln>
                <a:solidFill>
                  <a:srgbClr val="F29E9D"/>
                </a:solidFill>
                <a:effectLst/>
                <a:uLnTx/>
                <a:uFillTx/>
                <a:latin typeface="Times New Roman" panose="02020603050405020304" pitchFamily="18" charset="0"/>
                <a:ea typeface="Microsoft YaHei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altLang="zh-CN" sz="4400" b="1" i="0" u="none" strike="noStrike" kern="1200" cap="none" spc="0" normalizeH="0" noProof="0" dirty="0" err="1">
                <a:ln>
                  <a:noFill/>
                </a:ln>
                <a:solidFill>
                  <a:srgbClr val="F29E9D"/>
                </a:solidFill>
                <a:effectLst/>
                <a:uLnTx/>
                <a:uFillTx/>
                <a:latin typeface="Times New Roman" panose="02020603050405020304" pitchFamily="18" charset="0"/>
                <a:ea typeface="Microsoft YaHei"/>
                <a:cs typeface="Times New Roman" panose="02020603050405020304" pitchFamily="18" charset="0"/>
                <a:sym typeface="Arial"/>
              </a:rPr>
              <a:t>trình</a:t>
            </a:r>
            <a:r>
              <a:rPr kumimoji="0" lang="en-US" altLang="zh-CN" sz="4400" b="1" i="0" u="none" strike="noStrike" kern="1200" cap="none" spc="0" normalizeH="0" noProof="0" dirty="0">
                <a:ln>
                  <a:noFill/>
                </a:ln>
                <a:solidFill>
                  <a:srgbClr val="F29E9D"/>
                </a:solidFill>
                <a:effectLst/>
                <a:uLnTx/>
                <a:uFillTx/>
                <a:latin typeface="Times New Roman" panose="02020603050405020304" pitchFamily="18" charset="0"/>
                <a:ea typeface="Microsoft YaHei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altLang="zh-CN" sz="4400" b="1" i="0" u="none" strike="noStrike" kern="1200" cap="none" spc="0" normalizeH="0" noProof="0" dirty="0" err="1">
                <a:ln>
                  <a:noFill/>
                </a:ln>
                <a:solidFill>
                  <a:srgbClr val="F29E9D"/>
                </a:solidFill>
                <a:effectLst/>
                <a:uLnTx/>
                <a:uFillTx/>
                <a:latin typeface="Times New Roman" panose="02020603050405020304" pitchFamily="18" charset="0"/>
                <a:ea typeface="Microsoft YaHei"/>
                <a:cs typeface="Times New Roman" panose="02020603050405020304" pitchFamily="18" charset="0"/>
                <a:sym typeface="Arial"/>
              </a:rPr>
              <a:t>bày</a:t>
            </a:r>
            <a:endParaRPr kumimoji="0" lang="zh-CN" altLang="en-US" sz="4400" b="1" i="0" u="none" strike="noStrike" kern="1200" cap="none" spc="0" normalizeH="0" baseline="0" noProof="0" dirty="0">
              <a:ln>
                <a:noFill/>
              </a:ln>
              <a:solidFill>
                <a:srgbClr val="F29E9D"/>
              </a:solidFill>
              <a:effectLst/>
              <a:uLnTx/>
              <a:uFillTx/>
              <a:latin typeface="Times New Roman" panose="02020603050405020304" pitchFamily="18" charset="0"/>
              <a:ea typeface="Microsoft YaHei"/>
              <a:cs typeface="Times New Roman" panose="02020603050405020304" pitchFamily="18" charset="0"/>
              <a:sym typeface="Arial"/>
            </a:endParaRPr>
          </a:p>
        </p:txBody>
      </p:sp>
      <p:pic>
        <p:nvPicPr>
          <p:cNvPr id="5" name="图片 28">
            <a:extLst>
              <a:ext uri="{FF2B5EF4-FFF2-40B4-BE49-F238E27FC236}">
                <a16:creationId xmlns:a16="http://schemas.microsoft.com/office/drawing/2014/main" id="{CE0EC21C-A101-4054-B00C-CAB2E769C9C0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07957" y="3129956"/>
            <a:ext cx="3279419" cy="3020457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文本框 26"/>
          <p:cNvSpPr txBox="1">
            <a:spLocks noChangeArrowheads="1"/>
          </p:cNvSpPr>
          <p:nvPr/>
        </p:nvSpPr>
        <p:spPr bwMode="auto">
          <a:xfrm>
            <a:off x="1338580" y="842010"/>
            <a:ext cx="8504104" cy="5222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9pPr>
          </a:lstStyle>
          <a:p>
            <a:pPr marL="0" marR="0" lvl="0" indent="0" algn="just" defTabSz="914400" rtl="0" eaLnBrk="1" fontAlgn="auto" latinLnBrk="0" hangingPunct="1">
              <a:lnSpc>
                <a:spcPct val="107000"/>
              </a:lnSpc>
              <a:spcBef>
                <a:spcPts val="1000"/>
              </a:spcBef>
              <a:spcAft>
                <a:spcPts val="8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vi-VN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*Hoạt động </a:t>
            </a:r>
            <a:r>
              <a:rPr kumimoji="0" lang="en-US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</a:t>
            </a:r>
            <a:r>
              <a:rPr kumimoji="0" lang="vi-VN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r>
              <a:rPr kumimoji="0" lang="en-US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Xư</a:t>
            </a:r>
            <a:r>
              <a:rPr kumimoji="0" lang="en-US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̉ lí </a:t>
            </a:r>
            <a:r>
              <a:rPr kumimoji="0" lang="en-US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tình</a:t>
            </a:r>
            <a:r>
              <a:rPr kumimoji="0" lang="en-US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huống</a:t>
            </a:r>
            <a:endParaRPr kumimoji="0" lang="en-US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5" name="图片 1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260000" flipH="1">
            <a:off x="-1203151" y="1443584"/>
            <a:ext cx="2695575" cy="714375"/>
          </a:xfrm>
          <a:prstGeom prst="rect">
            <a:avLst/>
          </a:prstGeom>
        </p:spPr>
      </p:pic>
      <p:pic>
        <p:nvPicPr>
          <p:cNvPr id="33" name="Fantasyland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44636" y="6248400"/>
            <a:ext cx="609600" cy="609600"/>
          </a:xfrm>
          <a:prstGeom prst="rect">
            <a:avLst/>
          </a:prstGeom>
        </p:spPr>
      </p:pic>
      <p:sp>
        <p:nvSpPr>
          <p:cNvPr id="7" name="文本框 26">
            <a:extLst>
              <a:ext uri="{FF2B5EF4-FFF2-40B4-BE49-F238E27FC236}">
                <a16:creationId xmlns:a16="http://schemas.microsoft.com/office/drawing/2014/main" id="{95784BB5-43B4-49E9-8F61-6146D929A2F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16850" y="1477103"/>
            <a:ext cx="8504104" cy="5222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9pPr>
          </a:lstStyle>
          <a:p>
            <a:pPr marL="0" marR="0" lvl="0" indent="0" algn="just" defTabSz="914400" rtl="0" eaLnBrk="1" fontAlgn="auto" latinLnBrk="0" hangingPunct="1">
              <a:lnSpc>
                <a:spcPct val="107000"/>
              </a:lnSpc>
              <a:spcBef>
                <a:spcPts val="1000"/>
              </a:spcBef>
              <a:spcAft>
                <a:spcPts val="8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Em</a:t>
            </a:r>
            <a:r>
              <a:rPr kumimoji="0" lang="en-US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sẽ </a:t>
            </a:r>
            <a:r>
              <a:rPr kumimoji="0" lang="en-US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khuyên</a:t>
            </a:r>
            <a:r>
              <a:rPr kumimoji="0" lang="en-US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bạn</a:t>
            </a:r>
            <a:r>
              <a:rPr kumimoji="0" lang="en-US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điều</a:t>
            </a:r>
            <a:r>
              <a:rPr kumimoji="0" lang="en-US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gi</a:t>
            </a:r>
            <a:r>
              <a:rPr kumimoji="0" lang="en-US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̀ </a:t>
            </a:r>
            <a:r>
              <a:rPr kumimoji="0" lang="en-US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trong</a:t>
            </a:r>
            <a:r>
              <a:rPr kumimoji="0" lang="en-US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tình</a:t>
            </a:r>
            <a:r>
              <a:rPr kumimoji="0" lang="en-US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huống</a:t>
            </a:r>
            <a:r>
              <a:rPr kumimoji="0" lang="en-US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sau</a:t>
            </a:r>
            <a:r>
              <a:rPr kumimoji="0" lang="en-US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đây</a:t>
            </a:r>
            <a:r>
              <a:rPr kumimoji="0" lang="en-US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?</a:t>
            </a:r>
            <a:endParaRPr kumimoji="0" lang="en-US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3BA28E4-D642-43B6-A6CA-5616C912F8EB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88" t="40000" r="50000" b="22409"/>
          <a:stretch/>
        </p:blipFill>
        <p:spPr>
          <a:xfrm>
            <a:off x="2190517" y="2247900"/>
            <a:ext cx="7375320" cy="3441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83821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3222" fill="hold"/>
                                        <p:tgtEl>
                                          <p:spTgt spid="3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33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A_图片 9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9"/>
          <a:srcRect l="11908" t="16713" b="14111"/>
          <a:stretch>
            <a:fillRect/>
          </a:stretch>
        </p:blipFill>
        <p:spPr>
          <a:xfrm>
            <a:off x="2634615" y="666115"/>
            <a:ext cx="6550660" cy="503428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7" name="PA_图片 12"/>
          <p:cNvPicPr>
            <a:picLocks noChangeAspect="1"/>
          </p:cNvPicPr>
          <p:nvPr>
            <p:custDataLst>
              <p:tags r:id="rId3"/>
            </p:custDataLst>
          </p:nvPr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806" t="12258" r="11253" b="65141"/>
          <a:stretch>
            <a:fillRect/>
          </a:stretch>
        </p:blipFill>
        <p:spPr>
          <a:xfrm>
            <a:off x="3311683" y="3239622"/>
            <a:ext cx="5002213" cy="1549970"/>
          </a:xfrm>
          <a:prstGeom prst="rect">
            <a:avLst/>
          </a:prstGeom>
        </p:spPr>
      </p:pic>
      <p:pic>
        <p:nvPicPr>
          <p:cNvPr id="18" name="PA_图片 1"/>
          <p:cNvPicPr>
            <a:picLocks noChangeAspect="1"/>
          </p:cNvPicPr>
          <p:nvPr>
            <p:custDataLst>
              <p:tags r:id="rId4"/>
            </p:custDataLst>
          </p:nvPr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93" t="2191" r="2694" b="6031"/>
          <a:stretch>
            <a:fillRect/>
          </a:stretch>
        </p:blipFill>
        <p:spPr>
          <a:xfrm>
            <a:off x="112395" y="3453130"/>
            <a:ext cx="3482340" cy="3165475"/>
          </a:xfrm>
          <a:prstGeom prst="rect">
            <a:avLst/>
          </a:prstGeom>
        </p:spPr>
      </p:pic>
      <p:sp>
        <p:nvSpPr>
          <p:cNvPr id="19" name="PA_文本框 26"/>
          <p:cNvSpPr txBox="1"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3773963" y="2641600"/>
            <a:ext cx="4139407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5400" b="1" i="0" u="none" strike="noStrike" kern="1200" cap="none" spc="0" normalizeH="0" baseline="0" noProof="0" dirty="0" err="1">
                <a:ln>
                  <a:noFill/>
                </a:ln>
                <a:solidFill>
                  <a:srgbClr val="DC5D3D"/>
                </a:solidFill>
                <a:effectLst/>
                <a:uLnTx/>
                <a:uFillTx/>
                <a:latin typeface="Times New Roman" panose="02020603050405020304" pitchFamily="18" charset="0"/>
                <a:ea typeface="Microsoft YaHei"/>
                <a:cs typeface="Times New Roman" panose="02020603050405020304" pitchFamily="18" charset="0"/>
                <a:sym typeface="Arial"/>
              </a:rPr>
              <a:t>Chào</a:t>
            </a:r>
            <a:r>
              <a:rPr kumimoji="0" lang="en-US" altLang="zh-CN" sz="5400" b="1" i="0" u="none" strike="noStrike" kern="1200" cap="none" spc="0" normalizeH="0" baseline="0" noProof="0" dirty="0">
                <a:ln>
                  <a:noFill/>
                </a:ln>
                <a:solidFill>
                  <a:srgbClr val="DC5D3D"/>
                </a:solidFill>
                <a:effectLst/>
                <a:uLnTx/>
                <a:uFillTx/>
                <a:latin typeface="Times New Roman" panose="02020603050405020304" pitchFamily="18" charset="0"/>
                <a:ea typeface="Microsoft YaHei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altLang="zh-CN" sz="5400" b="1" i="0" u="none" strike="noStrike" kern="1200" cap="none" spc="0" normalizeH="0" baseline="0" noProof="0" dirty="0" err="1">
                <a:ln>
                  <a:noFill/>
                </a:ln>
                <a:solidFill>
                  <a:srgbClr val="DC5D3D"/>
                </a:solidFill>
                <a:effectLst/>
                <a:uLnTx/>
                <a:uFillTx/>
                <a:latin typeface="Times New Roman" panose="02020603050405020304" pitchFamily="18" charset="0"/>
                <a:ea typeface="Microsoft YaHei"/>
                <a:cs typeface="Times New Roman" panose="02020603050405020304" pitchFamily="18" charset="0"/>
                <a:sym typeface="Arial"/>
              </a:rPr>
              <a:t>các</a:t>
            </a:r>
            <a:r>
              <a:rPr kumimoji="0" lang="en-US" altLang="zh-CN" sz="5400" b="1" i="0" u="none" strike="noStrike" kern="1200" cap="none" spc="0" normalizeH="0" baseline="0" noProof="0" dirty="0">
                <a:ln>
                  <a:noFill/>
                </a:ln>
                <a:solidFill>
                  <a:srgbClr val="DC5D3D"/>
                </a:solidFill>
                <a:effectLst/>
                <a:uLnTx/>
                <a:uFillTx/>
                <a:latin typeface="Times New Roman" panose="02020603050405020304" pitchFamily="18" charset="0"/>
                <a:ea typeface="Microsoft YaHei"/>
                <a:cs typeface="Times New Roman" panose="02020603050405020304" pitchFamily="18" charset="0"/>
                <a:sym typeface="Arial"/>
              </a:rPr>
              <a:t> con!</a:t>
            </a:r>
            <a:endParaRPr kumimoji="0" lang="zh-CN" altLang="en-US" sz="5400" b="1" i="0" u="none" strike="noStrike" kern="1200" cap="none" spc="0" normalizeH="0" baseline="0" noProof="0" dirty="0">
              <a:ln>
                <a:noFill/>
              </a:ln>
              <a:solidFill>
                <a:srgbClr val="DC5D3D"/>
              </a:solidFill>
              <a:effectLst/>
              <a:uLnTx/>
              <a:uFillTx/>
              <a:latin typeface="Times New Roman" panose="02020603050405020304" pitchFamily="18" charset="0"/>
              <a:ea typeface="Microsoft YaHei"/>
              <a:cs typeface="Times New Roman" panose="02020603050405020304" pitchFamily="18" charset="0"/>
              <a:sym typeface="Arial"/>
            </a:endParaRPr>
          </a:p>
        </p:txBody>
      </p:sp>
      <p:pic>
        <p:nvPicPr>
          <p:cNvPr id="22" name="PA_图片 9" descr="7025f93bab81e29a45dfc8ebfbf481b9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2"/>
          <a:stretch>
            <a:fillRect/>
          </a:stretch>
        </p:blipFill>
        <p:spPr>
          <a:xfrm>
            <a:off x="7913370" y="955675"/>
            <a:ext cx="4785995" cy="6764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75960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500"/>
                            </p:stCondLst>
                            <p:childTnLst>
                              <p:par>
                                <p:cTn id="14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4.0.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4.0.0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4.0.0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4.0.0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4.0.0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4.0.0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4.0.0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4.0.0"/>
</p:tagLst>
</file>

<file path=ppt/theme/theme1.xml><?xml version="1.0" encoding="utf-8"?>
<a:theme xmlns:a="http://schemas.openxmlformats.org/drawingml/2006/main" name="自定义设计方案">
  <a:themeElements>
    <a:clrScheme name="Office">
      <a:dk1>
        <a:srgbClr val="000000"/>
      </a:dk1>
      <a:lt1>
        <a:srgbClr val="FFFFFF"/>
      </a:lt1>
      <a:dk2>
        <a:srgbClr val="768395"/>
      </a:dk2>
      <a:lt2>
        <a:srgbClr val="F0F0F0"/>
      </a:lt2>
      <a:accent1>
        <a:srgbClr val="B80006"/>
      </a:accent1>
      <a:accent2>
        <a:srgbClr val="F55050"/>
      </a:accent2>
      <a:accent3>
        <a:srgbClr val="FB7B7B"/>
      </a:accent3>
      <a:accent4>
        <a:srgbClr val="FD6666"/>
      </a:accent4>
      <a:accent5>
        <a:srgbClr val="ED2221"/>
      </a:accent5>
      <a:accent6>
        <a:srgbClr val="D22828"/>
      </a:accent6>
      <a:hlink>
        <a:srgbClr val="B80006"/>
      </a:hlink>
      <a:folHlink>
        <a:srgbClr val="BFBFBF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rgbClr val="000000"/>
    </a:dk1>
    <a:lt1>
      <a:srgbClr val="FFFFFF"/>
    </a:lt1>
    <a:dk2>
      <a:srgbClr val="768395"/>
    </a:dk2>
    <a:lt2>
      <a:srgbClr val="F0F0F0"/>
    </a:lt2>
    <a:accent1>
      <a:srgbClr val="B80006"/>
    </a:accent1>
    <a:accent2>
      <a:srgbClr val="F55050"/>
    </a:accent2>
    <a:accent3>
      <a:srgbClr val="FB7B7B"/>
    </a:accent3>
    <a:accent4>
      <a:srgbClr val="FD6666"/>
    </a:accent4>
    <a:accent5>
      <a:srgbClr val="ED2221"/>
    </a:accent5>
    <a:accent6>
      <a:srgbClr val="D22828"/>
    </a:accent6>
    <a:hlink>
      <a:srgbClr val="B80006"/>
    </a:hlink>
    <a:folHlink>
      <a:srgbClr val="BFBFBF"/>
    </a:folHlink>
  </a:clrScheme>
</a:themeOverride>
</file>

<file path=ppt/theme/themeOverride2.xml><?xml version="1.0" encoding="utf-8"?>
<a:themeOverride xmlns:a="http://schemas.openxmlformats.org/drawingml/2006/main">
  <a:clrScheme name="Office">
    <a:dk1>
      <a:srgbClr val="000000"/>
    </a:dk1>
    <a:lt1>
      <a:srgbClr val="FFFFFF"/>
    </a:lt1>
    <a:dk2>
      <a:srgbClr val="768395"/>
    </a:dk2>
    <a:lt2>
      <a:srgbClr val="F0F0F0"/>
    </a:lt2>
    <a:accent1>
      <a:srgbClr val="B80006"/>
    </a:accent1>
    <a:accent2>
      <a:srgbClr val="F55050"/>
    </a:accent2>
    <a:accent3>
      <a:srgbClr val="FB7B7B"/>
    </a:accent3>
    <a:accent4>
      <a:srgbClr val="FD6666"/>
    </a:accent4>
    <a:accent5>
      <a:srgbClr val="ED2221"/>
    </a:accent5>
    <a:accent6>
      <a:srgbClr val="D22828"/>
    </a:accent6>
    <a:hlink>
      <a:srgbClr val="B80006"/>
    </a:hlink>
    <a:folHlink>
      <a:srgbClr val="BFBFBF"/>
    </a:folHlink>
  </a:clrScheme>
</a:themeOverride>
</file>

<file path=ppt/theme/themeOverride3.xml><?xml version="1.0" encoding="utf-8"?>
<a:themeOverride xmlns:a="http://schemas.openxmlformats.org/drawingml/2006/main">
  <a:clrScheme name="Office">
    <a:dk1>
      <a:srgbClr val="000000"/>
    </a:dk1>
    <a:lt1>
      <a:srgbClr val="FFFFFF"/>
    </a:lt1>
    <a:dk2>
      <a:srgbClr val="768395"/>
    </a:dk2>
    <a:lt2>
      <a:srgbClr val="F0F0F0"/>
    </a:lt2>
    <a:accent1>
      <a:srgbClr val="B80006"/>
    </a:accent1>
    <a:accent2>
      <a:srgbClr val="F55050"/>
    </a:accent2>
    <a:accent3>
      <a:srgbClr val="FB7B7B"/>
    </a:accent3>
    <a:accent4>
      <a:srgbClr val="FD6666"/>
    </a:accent4>
    <a:accent5>
      <a:srgbClr val="ED2221"/>
    </a:accent5>
    <a:accent6>
      <a:srgbClr val="D22828"/>
    </a:accent6>
    <a:hlink>
      <a:srgbClr val="B80006"/>
    </a:hlink>
    <a:folHlink>
      <a:srgbClr val="BFBFBF"/>
    </a:folHlink>
  </a:clrScheme>
</a:themeOverride>
</file>

<file path=ppt/theme/themeOverride4.xml><?xml version="1.0" encoding="utf-8"?>
<a:themeOverride xmlns:a="http://schemas.openxmlformats.org/drawingml/2006/main">
  <a:clrScheme name="Office">
    <a:dk1>
      <a:srgbClr val="000000"/>
    </a:dk1>
    <a:lt1>
      <a:srgbClr val="FFFFFF"/>
    </a:lt1>
    <a:dk2>
      <a:srgbClr val="768395"/>
    </a:dk2>
    <a:lt2>
      <a:srgbClr val="F0F0F0"/>
    </a:lt2>
    <a:accent1>
      <a:srgbClr val="B80006"/>
    </a:accent1>
    <a:accent2>
      <a:srgbClr val="F55050"/>
    </a:accent2>
    <a:accent3>
      <a:srgbClr val="FB7B7B"/>
    </a:accent3>
    <a:accent4>
      <a:srgbClr val="FD6666"/>
    </a:accent4>
    <a:accent5>
      <a:srgbClr val="ED2221"/>
    </a:accent5>
    <a:accent6>
      <a:srgbClr val="D22828"/>
    </a:accent6>
    <a:hlink>
      <a:srgbClr val="B80006"/>
    </a:hlink>
    <a:folHlink>
      <a:srgbClr val="BFBFBF"/>
    </a:folHlink>
  </a:clrScheme>
</a:themeOverride>
</file>

<file path=ppt/theme/themeOverride5.xml><?xml version="1.0" encoding="utf-8"?>
<a:themeOverride xmlns:a="http://schemas.openxmlformats.org/drawingml/2006/main">
  <a:clrScheme name="Office">
    <a:dk1>
      <a:srgbClr val="000000"/>
    </a:dk1>
    <a:lt1>
      <a:srgbClr val="FFFFFF"/>
    </a:lt1>
    <a:dk2>
      <a:srgbClr val="768395"/>
    </a:dk2>
    <a:lt2>
      <a:srgbClr val="F0F0F0"/>
    </a:lt2>
    <a:accent1>
      <a:srgbClr val="B80006"/>
    </a:accent1>
    <a:accent2>
      <a:srgbClr val="F55050"/>
    </a:accent2>
    <a:accent3>
      <a:srgbClr val="FB7B7B"/>
    </a:accent3>
    <a:accent4>
      <a:srgbClr val="FD6666"/>
    </a:accent4>
    <a:accent5>
      <a:srgbClr val="ED2221"/>
    </a:accent5>
    <a:accent6>
      <a:srgbClr val="D22828"/>
    </a:accent6>
    <a:hlink>
      <a:srgbClr val="B80006"/>
    </a:hlink>
    <a:folHlink>
      <a:srgbClr val="BFBFBF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13</TotalTime>
  <Words>60</Words>
  <Application>Microsoft Office PowerPoint</Application>
  <PresentationFormat>Widescreen</PresentationFormat>
  <Paragraphs>12</Paragraphs>
  <Slides>5</Slides>
  <Notes>5</Notes>
  <HiddenSlides>0</HiddenSlides>
  <MMClips>2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10" baseType="lpstr">
      <vt:lpstr>等线</vt:lpstr>
      <vt:lpstr>Arial</vt:lpstr>
      <vt:lpstr>Calibri</vt:lpstr>
      <vt:lpstr>Times New Roman</vt:lpstr>
      <vt:lpstr>自定义设计方案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</dc:creator>
  <cp:lastModifiedBy>Admin</cp:lastModifiedBy>
  <cp:revision>2</cp:revision>
  <dcterms:created xsi:type="dcterms:W3CDTF">2021-07-29T14:23:48Z</dcterms:created>
  <dcterms:modified xsi:type="dcterms:W3CDTF">2021-07-29T14:37:01Z</dcterms:modified>
</cp:coreProperties>
</file>