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427" r:id="rId2"/>
    <p:sldId id="430" r:id="rId3"/>
    <p:sldId id="432" r:id="rId4"/>
    <p:sldId id="442" r:id="rId5"/>
    <p:sldId id="443" r:id="rId6"/>
    <p:sldId id="439" r:id="rId7"/>
    <p:sldId id="444" r:id="rId8"/>
    <p:sldId id="431" r:id="rId9"/>
  </p:sldIdLst>
  <p:sldSz cx="16276638" cy="9144000"/>
  <p:notesSz cx="6858000" cy="9144000"/>
  <p:custDataLst>
    <p:tags r:id="rId11"/>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717550" indent="-260350" algn="l" rtl="0" eaLnBrk="0" fontAlgn="base" hangingPunct="0">
      <a:spcBef>
        <a:spcPct val="0"/>
      </a:spcBef>
      <a:spcAft>
        <a:spcPct val="0"/>
      </a:spcAft>
      <a:defRPr kern="1200">
        <a:solidFill>
          <a:schemeClr val="tx1"/>
        </a:solidFill>
        <a:latin typeface="Arial" charset="0"/>
        <a:ea typeface="+mn-ea"/>
        <a:cs typeface="+mn-cs"/>
      </a:defRPr>
    </a:lvl2pPr>
    <a:lvl3pPr marL="1436688" indent="-522288" algn="l" rtl="0" eaLnBrk="0" fontAlgn="base" hangingPunct="0">
      <a:spcBef>
        <a:spcPct val="0"/>
      </a:spcBef>
      <a:spcAft>
        <a:spcPct val="0"/>
      </a:spcAft>
      <a:defRPr kern="1200">
        <a:solidFill>
          <a:schemeClr val="tx1"/>
        </a:solidFill>
        <a:latin typeface="Arial" charset="0"/>
        <a:ea typeface="+mn-ea"/>
        <a:cs typeface="+mn-cs"/>
      </a:defRPr>
    </a:lvl3pPr>
    <a:lvl4pPr marL="2154238" indent="-782638" algn="l" rtl="0" eaLnBrk="0" fontAlgn="base" hangingPunct="0">
      <a:spcBef>
        <a:spcPct val="0"/>
      </a:spcBef>
      <a:spcAft>
        <a:spcPct val="0"/>
      </a:spcAft>
      <a:defRPr kern="1200">
        <a:solidFill>
          <a:schemeClr val="tx1"/>
        </a:solidFill>
        <a:latin typeface="Arial" charset="0"/>
        <a:ea typeface="+mn-ea"/>
        <a:cs typeface="+mn-cs"/>
      </a:defRPr>
    </a:lvl4pPr>
    <a:lvl5pPr marL="2873375" indent="-1044575"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2F2B72FD-4EF0-4630-8174-A5C361F907B7}">
          <p14:sldIdLst>
            <p14:sldId id="427"/>
            <p14:sldId id="430"/>
            <p14:sldId id="432"/>
            <p14:sldId id="442"/>
            <p14:sldId id="443"/>
            <p14:sldId id="439"/>
            <p14:sldId id="444"/>
            <p14:sldId id="431"/>
          </p14:sldIdLst>
        </p14:section>
      </p14:sectionLst>
    </p:ext>
    <p:ext uri="{EFAFB233-063F-42B5-8137-9DF3F51BA10A}">
      <p15:sldGuideLst xmlns:p15="http://schemas.microsoft.com/office/powerpoint/2012/main">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00CC"/>
    <a:srgbClr val="4A4438"/>
    <a:srgbClr val="FBF2D3"/>
    <a:srgbClr val="FF0066"/>
    <a:srgbClr val="296EB6"/>
    <a:srgbClr val="FF7C80"/>
    <a:srgbClr val="FF6600"/>
    <a:srgbClr val="6600CC"/>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D9AD7D-814B-4FCE-9644-9C10D2185463}" v="12" dt="2022-08-27T02:56:46.6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76" autoAdjust="0"/>
    <p:restoredTop sz="99274" autoAdjust="0"/>
  </p:normalViewPr>
  <p:slideViewPr>
    <p:cSldViewPr>
      <p:cViewPr varScale="1">
        <p:scale>
          <a:sx n="56" d="100"/>
          <a:sy n="56" d="100"/>
        </p:scale>
        <p:origin x="213" y="54"/>
      </p:cViewPr>
      <p:guideLst>
        <p:guide orient="horz" pos="2880"/>
        <p:guide pos="5127"/>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 H" userId="270efafb50020bd6" providerId="LiveId" clId="{7E78C40C-4E8D-4193-8E53-840C141A5910}"/>
    <pc:docChg chg="undo custSel addSld modSld sldOrd">
      <pc:chgData name="T H" userId="270efafb50020bd6" providerId="LiveId" clId="{7E78C40C-4E8D-4193-8E53-840C141A5910}" dt="2022-08-13T23:13:47.791" v="1365" actId="1076"/>
      <pc:docMkLst>
        <pc:docMk/>
      </pc:docMkLst>
      <pc:sldChg chg="modSp mod">
        <pc:chgData name="T H" userId="270efafb50020bd6" providerId="LiveId" clId="{7E78C40C-4E8D-4193-8E53-840C141A5910}" dt="2022-08-13T21:29:31.530" v="3" actId="1076"/>
        <pc:sldMkLst>
          <pc:docMk/>
          <pc:sldMk cId="4184934910" sldId="427"/>
        </pc:sldMkLst>
        <pc:spChg chg="mod">
          <ac:chgData name="T H" userId="270efafb50020bd6" providerId="LiveId" clId="{7E78C40C-4E8D-4193-8E53-840C141A5910}" dt="2022-08-13T21:29:25.027" v="2" actId="20577"/>
          <ac:spMkLst>
            <pc:docMk/>
            <pc:sldMk cId="4184934910" sldId="427"/>
            <ac:spMk id="28" creationId="{00000000-0000-0000-0000-000000000000}"/>
          </ac:spMkLst>
        </pc:spChg>
        <pc:picChg chg="mod">
          <ac:chgData name="T H" userId="270efafb50020bd6" providerId="LiveId" clId="{7E78C40C-4E8D-4193-8E53-840C141A5910}" dt="2022-08-13T21:29:31.530" v="3" actId="1076"/>
          <ac:picMkLst>
            <pc:docMk/>
            <pc:sldMk cId="4184934910" sldId="427"/>
            <ac:picMk id="30" creationId="{00000000-0000-0000-0000-000000000000}"/>
          </ac:picMkLst>
        </pc:picChg>
      </pc:sldChg>
      <pc:sldChg chg="addSp delSp modSp mod addAnim delAnim modAnim">
        <pc:chgData name="T H" userId="270efafb50020bd6" providerId="LiveId" clId="{7E78C40C-4E8D-4193-8E53-840C141A5910}" dt="2022-08-13T21:48:22.709" v="197"/>
        <pc:sldMkLst>
          <pc:docMk/>
          <pc:sldMk cId="2432748071" sldId="432"/>
        </pc:sldMkLst>
        <pc:spChg chg="add del mod">
          <ac:chgData name="T H" userId="270efafb50020bd6" providerId="LiveId" clId="{7E78C40C-4E8D-4193-8E53-840C141A5910}" dt="2022-08-13T21:46:57.647" v="194" actId="207"/>
          <ac:spMkLst>
            <pc:docMk/>
            <pc:sldMk cId="2432748071" sldId="432"/>
            <ac:spMk id="3" creationId="{00000000-0000-0000-0000-000000000000}"/>
          </ac:spMkLst>
        </pc:spChg>
        <pc:spChg chg="mod">
          <ac:chgData name="T H" userId="270efafb50020bd6" providerId="LiveId" clId="{7E78C40C-4E8D-4193-8E53-840C141A5910}" dt="2022-08-13T21:45:04.570" v="176" actId="1076"/>
          <ac:spMkLst>
            <pc:docMk/>
            <pc:sldMk cId="2432748071" sldId="432"/>
            <ac:spMk id="10" creationId="{00000000-0000-0000-0000-000000000000}"/>
          </ac:spMkLst>
        </pc:spChg>
        <pc:spChg chg="mod">
          <ac:chgData name="T H" userId="270efafb50020bd6" providerId="LiveId" clId="{7E78C40C-4E8D-4193-8E53-840C141A5910}" dt="2022-08-13T21:45:23.051" v="180" actId="1076"/>
          <ac:spMkLst>
            <pc:docMk/>
            <pc:sldMk cId="2432748071" sldId="432"/>
            <ac:spMk id="14" creationId="{00000000-0000-0000-0000-000000000000}"/>
          </ac:spMkLst>
        </pc:spChg>
        <pc:spChg chg="mod">
          <ac:chgData name="T H" userId="270efafb50020bd6" providerId="LiveId" clId="{7E78C40C-4E8D-4193-8E53-840C141A5910}" dt="2022-08-13T21:48:22.709" v="197"/>
          <ac:spMkLst>
            <pc:docMk/>
            <pc:sldMk cId="2432748071" sldId="432"/>
            <ac:spMk id="15" creationId="{00000000-0000-0000-0000-000000000000}"/>
          </ac:spMkLst>
        </pc:spChg>
        <pc:spChg chg="mod">
          <ac:chgData name="T H" userId="270efafb50020bd6" providerId="LiveId" clId="{7E78C40C-4E8D-4193-8E53-840C141A5910}" dt="2022-08-13T21:44:54.618" v="174" actId="20577"/>
          <ac:spMkLst>
            <pc:docMk/>
            <pc:sldMk cId="2432748071" sldId="432"/>
            <ac:spMk id="18" creationId="{00000000-0000-0000-0000-000000000000}"/>
          </ac:spMkLst>
        </pc:spChg>
        <pc:picChg chg="add del mod modCrop">
          <ac:chgData name="T H" userId="270efafb50020bd6" providerId="LiveId" clId="{7E78C40C-4E8D-4193-8E53-840C141A5910}" dt="2022-08-13T21:48:02.944" v="195" actId="1076"/>
          <ac:picMkLst>
            <pc:docMk/>
            <pc:sldMk cId="2432748071" sldId="432"/>
            <ac:picMk id="4" creationId="{57441AB3-2CB3-1C07-6C3A-7B4639276E95}"/>
          </ac:picMkLst>
        </pc:picChg>
        <pc:picChg chg="del">
          <ac:chgData name="T H" userId="270efafb50020bd6" providerId="LiveId" clId="{7E78C40C-4E8D-4193-8E53-840C141A5910}" dt="2022-08-13T21:40:23.635" v="27" actId="478"/>
          <ac:picMkLst>
            <pc:docMk/>
            <pc:sldMk cId="2432748071" sldId="432"/>
            <ac:picMk id="2050" creationId="{00000000-0000-0000-0000-000000000000}"/>
          </ac:picMkLst>
        </pc:picChg>
      </pc:sldChg>
      <pc:sldChg chg="addSp delSp modSp mod modAnim">
        <pc:chgData name="T H" userId="270efafb50020bd6" providerId="LiveId" clId="{7E78C40C-4E8D-4193-8E53-840C141A5910}" dt="2022-08-13T22:25:59.491" v="718" actId="1076"/>
        <pc:sldMkLst>
          <pc:docMk/>
          <pc:sldMk cId="3348958241" sldId="433"/>
        </pc:sldMkLst>
        <pc:spChg chg="mod">
          <ac:chgData name="T H" userId="270efafb50020bd6" providerId="LiveId" clId="{7E78C40C-4E8D-4193-8E53-840C141A5910}" dt="2022-08-13T22:24:11.822" v="715" actId="339"/>
          <ac:spMkLst>
            <pc:docMk/>
            <pc:sldMk cId="3348958241" sldId="433"/>
            <ac:spMk id="2" creationId="{00000000-0000-0000-0000-000000000000}"/>
          </ac:spMkLst>
        </pc:spChg>
        <pc:spChg chg="add mod">
          <ac:chgData name="T H" userId="270efafb50020bd6" providerId="LiveId" clId="{7E78C40C-4E8D-4193-8E53-840C141A5910}" dt="2022-08-13T22:05:04.955" v="435" actId="1076"/>
          <ac:spMkLst>
            <pc:docMk/>
            <pc:sldMk cId="3348958241" sldId="433"/>
            <ac:spMk id="5" creationId="{93B486CF-9FAB-821E-64AD-6E3B19803D31}"/>
          </ac:spMkLst>
        </pc:spChg>
        <pc:spChg chg="add del mod">
          <ac:chgData name="T H" userId="270efafb50020bd6" providerId="LiveId" clId="{7E78C40C-4E8D-4193-8E53-840C141A5910}" dt="2022-08-13T22:19:49.656" v="678" actId="478"/>
          <ac:spMkLst>
            <pc:docMk/>
            <pc:sldMk cId="3348958241" sldId="433"/>
            <ac:spMk id="7" creationId="{B8C9F715-AF05-C56E-52E9-E0C4F648DBCC}"/>
          </ac:spMkLst>
        </pc:spChg>
        <pc:spChg chg="add del mod">
          <ac:chgData name="T H" userId="270efafb50020bd6" providerId="LiveId" clId="{7E78C40C-4E8D-4193-8E53-840C141A5910}" dt="2022-08-13T22:17:25.868" v="667" actId="21"/>
          <ac:spMkLst>
            <pc:docMk/>
            <pc:sldMk cId="3348958241" sldId="433"/>
            <ac:spMk id="8" creationId="{C0859942-E05D-820C-9EAA-99297CE521AF}"/>
          </ac:spMkLst>
        </pc:spChg>
        <pc:spChg chg="add del mod">
          <ac:chgData name="T H" userId="270efafb50020bd6" providerId="LiveId" clId="{7E78C40C-4E8D-4193-8E53-840C141A5910}" dt="2022-08-13T22:17:25.868" v="667" actId="21"/>
          <ac:spMkLst>
            <pc:docMk/>
            <pc:sldMk cId="3348958241" sldId="433"/>
            <ac:spMk id="9" creationId="{C03DA048-0152-F917-3126-9613E8740BB5}"/>
          </ac:spMkLst>
        </pc:spChg>
        <pc:spChg chg="del">
          <ac:chgData name="T H" userId="270efafb50020bd6" providerId="LiveId" clId="{7E78C40C-4E8D-4193-8E53-840C141A5910}" dt="2022-08-13T21:55:02.902" v="427" actId="478"/>
          <ac:spMkLst>
            <pc:docMk/>
            <pc:sldMk cId="3348958241" sldId="433"/>
            <ac:spMk id="15" creationId="{00000000-0000-0000-0000-000000000000}"/>
          </ac:spMkLst>
        </pc:spChg>
        <pc:spChg chg="mod">
          <ac:chgData name="T H" userId="270efafb50020bd6" providerId="LiveId" clId="{7E78C40C-4E8D-4193-8E53-840C141A5910}" dt="2022-08-13T22:05:08.724" v="436" actId="1076"/>
          <ac:spMkLst>
            <pc:docMk/>
            <pc:sldMk cId="3348958241" sldId="433"/>
            <ac:spMk id="17" creationId="{00000000-0000-0000-0000-000000000000}"/>
          </ac:spMkLst>
        </pc:spChg>
        <pc:picChg chg="add del">
          <ac:chgData name="T H" userId="270efafb50020bd6" providerId="LiveId" clId="{7E78C40C-4E8D-4193-8E53-840C141A5910}" dt="2022-08-13T21:55:13.555" v="430" actId="478"/>
          <ac:picMkLst>
            <pc:docMk/>
            <pc:sldMk cId="3348958241" sldId="433"/>
            <ac:picMk id="4" creationId="{AE05DF05-0DD4-1205-4B9B-CDBB254540F2}"/>
          </ac:picMkLst>
        </pc:picChg>
        <pc:picChg chg="add mod">
          <ac:chgData name="T H" userId="270efafb50020bd6" providerId="LiveId" clId="{7E78C40C-4E8D-4193-8E53-840C141A5910}" dt="2022-08-13T22:21:16.731" v="700" actId="1076"/>
          <ac:picMkLst>
            <pc:docMk/>
            <pc:sldMk cId="3348958241" sldId="433"/>
            <ac:picMk id="10" creationId="{E04D1224-EA7C-5B45-4FE4-D5B6A948EA08}"/>
          </ac:picMkLst>
        </pc:picChg>
        <pc:picChg chg="add mod">
          <ac:chgData name="T H" userId="270efafb50020bd6" providerId="LiveId" clId="{7E78C40C-4E8D-4193-8E53-840C141A5910}" dt="2022-08-13T22:25:59.491" v="718" actId="1076"/>
          <ac:picMkLst>
            <pc:docMk/>
            <pc:sldMk cId="3348958241" sldId="433"/>
            <ac:picMk id="11" creationId="{00D2E9C4-BCA5-B874-0478-1598D283FA81}"/>
          </ac:picMkLst>
        </pc:picChg>
        <pc:picChg chg="add mod">
          <ac:chgData name="T H" userId="270efafb50020bd6" providerId="LiveId" clId="{7E78C40C-4E8D-4193-8E53-840C141A5910}" dt="2022-08-13T22:21:39.722" v="707" actId="1076"/>
          <ac:picMkLst>
            <pc:docMk/>
            <pc:sldMk cId="3348958241" sldId="433"/>
            <ac:picMk id="12" creationId="{202DBF99-5368-32D2-6716-941D2821A7A7}"/>
          </ac:picMkLst>
        </pc:picChg>
        <pc:picChg chg="add mod">
          <ac:chgData name="T H" userId="270efafb50020bd6" providerId="LiveId" clId="{7E78C40C-4E8D-4193-8E53-840C141A5910}" dt="2022-08-13T22:20:40.197" v="692" actId="1076"/>
          <ac:picMkLst>
            <pc:docMk/>
            <pc:sldMk cId="3348958241" sldId="433"/>
            <ac:picMk id="13" creationId="{E7E21123-0D37-515D-A1D8-4E0482216A6D}"/>
          </ac:picMkLst>
        </pc:picChg>
        <pc:picChg chg="add del mod">
          <ac:chgData name="T H" userId="270efafb50020bd6" providerId="LiveId" clId="{7E78C40C-4E8D-4193-8E53-840C141A5910}" dt="2022-08-13T22:17:25.868" v="667" actId="21"/>
          <ac:picMkLst>
            <pc:docMk/>
            <pc:sldMk cId="3348958241" sldId="433"/>
            <ac:picMk id="1026" creationId="{7CA1F44A-561E-5125-05DD-EABB9FACC5B8}"/>
          </ac:picMkLst>
        </pc:picChg>
        <pc:picChg chg="del">
          <ac:chgData name="T H" userId="270efafb50020bd6" providerId="LiveId" clId="{7E78C40C-4E8D-4193-8E53-840C141A5910}" dt="2022-08-13T22:07:35.102" v="441" actId="478"/>
          <ac:picMkLst>
            <pc:docMk/>
            <pc:sldMk cId="3348958241" sldId="433"/>
            <ac:picMk id="4098" creationId="{00000000-0000-0000-0000-000000000000}"/>
          </ac:picMkLst>
        </pc:picChg>
        <pc:picChg chg="del mod">
          <ac:chgData name="T H" userId="270efafb50020bd6" providerId="LiveId" clId="{7E78C40C-4E8D-4193-8E53-840C141A5910}" dt="2022-08-13T22:07:31.162" v="439" actId="478"/>
          <ac:picMkLst>
            <pc:docMk/>
            <pc:sldMk cId="3348958241" sldId="433"/>
            <ac:picMk id="4100" creationId="{00000000-0000-0000-0000-000000000000}"/>
          </ac:picMkLst>
        </pc:picChg>
        <pc:picChg chg="del">
          <ac:chgData name="T H" userId="270efafb50020bd6" providerId="LiveId" clId="{7E78C40C-4E8D-4193-8E53-840C141A5910}" dt="2022-08-13T22:07:32.912" v="440" actId="478"/>
          <ac:picMkLst>
            <pc:docMk/>
            <pc:sldMk cId="3348958241" sldId="433"/>
            <ac:picMk id="4102" creationId="{00000000-0000-0000-0000-000000000000}"/>
          </ac:picMkLst>
        </pc:picChg>
      </pc:sldChg>
      <pc:sldChg chg="addSp delSp modSp mod ord delAnim modAnim">
        <pc:chgData name="T H" userId="270efafb50020bd6" providerId="LiveId" clId="{7E78C40C-4E8D-4193-8E53-840C141A5910}" dt="2022-08-13T22:42:19.436" v="857"/>
        <pc:sldMkLst>
          <pc:docMk/>
          <pc:sldMk cId="1818089509" sldId="434"/>
        </pc:sldMkLst>
        <pc:spChg chg="add mod">
          <ac:chgData name="T H" userId="270efafb50020bd6" providerId="LiveId" clId="{7E78C40C-4E8D-4193-8E53-840C141A5910}" dt="2022-08-13T21:55:43.811" v="432"/>
          <ac:spMkLst>
            <pc:docMk/>
            <pc:sldMk cId="1818089509" sldId="434"/>
            <ac:spMk id="2" creationId="{040448D0-C195-3C46-0BEA-B0D8CF51AD32}"/>
          </ac:spMkLst>
        </pc:spChg>
        <pc:spChg chg="del">
          <ac:chgData name="T H" userId="270efafb50020bd6" providerId="LiveId" clId="{7E78C40C-4E8D-4193-8E53-840C141A5910}" dt="2022-08-13T22:29:45.610" v="755" actId="478"/>
          <ac:spMkLst>
            <pc:docMk/>
            <pc:sldMk cId="1818089509" sldId="434"/>
            <ac:spMk id="3" creationId="{00000000-0000-0000-0000-000000000000}"/>
          </ac:spMkLst>
        </pc:spChg>
        <pc:spChg chg="add mod">
          <ac:chgData name="T H" userId="270efafb50020bd6" providerId="LiveId" clId="{7E78C40C-4E8D-4193-8E53-840C141A5910}" dt="2022-08-13T22:41:22.003" v="856" actId="207"/>
          <ac:spMkLst>
            <pc:docMk/>
            <pc:sldMk cId="1818089509" sldId="434"/>
            <ac:spMk id="7" creationId="{6A5DD33A-66A3-FDED-2655-C820DEC54B99}"/>
          </ac:spMkLst>
        </pc:spChg>
        <pc:spChg chg="mod">
          <ac:chgData name="T H" userId="270efafb50020bd6" providerId="LiveId" clId="{7E78C40C-4E8D-4193-8E53-840C141A5910}" dt="2022-08-13T22:27:18.456" v="739" actId="20577"/>
          <ac:spMkLst>
            <pc:docMk/>
            <pc:sldMk cId="1818089509" sldId="434"/>
            <ac:spMk id="10" creationId="{00000000-0000-0000-0000-000000000000}"/>
          </ac:spMkLst>
        </pc:spChg>
        <pc:spChg chg="mod">
          <ac:chgData name="T H" userId="270efafb50020bd6" providerId="LiveId" clId="{7E78C40C-4E8D-4193-8E53-840C141A5910}" dt="2022-08-13T22:28:58.929" v="751" actId="113"/>
          <ac:spMkLst>
            <pc:docMk/>
            <pc:sldMk cId="1818089509" sldId="434"/>
            <ac:spMk id="11" creationId="{00000000-0000-0000-0000-000000000000}"/>
          </ac:spMkLst>
        </pc:spChg>
        <pc:spChg chg="del">
          <ac:chgData name="T H" userId="270efafb50020bd6" providerId="LiveId" clId="{7E78C40C-4E8D-4193-8E53-840C141A5910}" dt="2022-08-13T21:55:43.159" v="431" actId="478"/>
          <ac:spMkLst>
            <pc:docMk/>
            <pc:sldMk cId="1818089509" sldId="434"/>
            <ac:spMk id="15" creationId="{00000000-0000-0000-0000-000000000000}"/>
          </ac:spMkLst>
        </pc:spChg>
        <pc:picChg chg="add del mod modCrop">
          <ac:chgData name="T H" userId="270efafb50020bd6" providerId="LiveId" clId="{7E78C40C-4E8D-4193-8E53-840C141A5910}" dt="2022-08-13T22:39:18.004" v="839" actId="478"/>
          <ac:picMkLst>
            <pc:docMk/>
            <pc:sldMk cId="1818089509" sldId="434"/>
            <ac:picMk id="5" creationId="{57B6B457-611A-7691-3BB0-8FEE3BDFBE21}"/>
          </ac:picMkLst>
        </pc:picChg>
        <pc:picChg chg="add del mod">
          <ac:chgData name="T H" userId="270efafb50020bd6" providerId="LiveId" clId="{7E78C40C-4E8D-4193-8E53-840C141A5910}" dt="2022-08-13T22:39:15.654" v="838" actId="478"/>
          <ac:picMkLst>
            <pc:docMk/>
            <pc:sldMk cId="1818089509" sldId="434"/>
            <ac:picMk id="8" creationId="{E4B4C133-3E9E-018B-3AD3-A51123189B8B}"/>
          </ac:picMkLst>
        </pc:picChg>
        <pc:picChg chg="add mod">
          <ac:chgData name="T H" userId="270efafb50020bd6" providerId="LiveId" clId="{7E78C40C-4E8D-4193-8E53-840C141A5910}" dt="2022-08-13T22:39:58.522" v="845" actId="1076"/>
          <ac:picMkLst>
            <pc:docMk/>
            <pc:sldMk cId="1818089509" sldId="434"/>
            <ac:picMk id="9" creationId="{10DB2F14-326D-7880-B589-90F1C9D40195}"/>
          </ac:picMkLst>
        </pc:picChg>
        <pc:picChg chg="del">
          <ac:chgData name="T H" userId="270efafb50020bd6" providerId="LiveId" clId="{7E78C40C-4E8D-4193-8E53-840C141A5910}" dt="2022-08-13T22:27:41.472" v="741" actId="478"/>
          <ac:picMkLst>
            <pc:docMk/>
            <pc:sldMk cId="1818089509" sldId="434"/>
            <ac:picMk id="3073" creationId="{00000000-0000-0000-0000-000000000000}"/>
          </ac:picMkLst>
        </pc:picChg>
      </pc:sldChg>
      <pc:sldChg chg="addSp delSp modSp mod delAnim modAnim">
        <pc:chgData name="T H" userId="270efafb50020bd6" providerId="LiveId" clId="{7E78C40C-4E8D-4193-8E53-840C141A5910}" dt="2022-08-13T23:09:31.819" v="1146"/>
        <pc:sldMkLst>
          <pc:docMk/>
          <pc:sldMk cId="3133606272" sldId="435"/>
        </pc:sldMkLst>
        <pc:spChg chg="del">
          <ac:chgData name="T H" userId="270efafb50020bd6" providerId="LiveId" clId="{7E78C40C-4E8D-4193-8E53-840C141A5910}" dt="2022-08-13T22:45:57.610" v="891" actId="478"/>
          <ac:spMkLst>
            <pc:docMk/>
            <pc:sldMk cId="3133606272" sldId="435"/>
            <ac:spMk id="2" creationId="{00000000-0000-0000-0000-000000000000}"/>
          </ac:spMkLst>
        </pc:spChg>
        <pc:spChg chg="add mod">
          <ac:chgData name="T H" userId="270efafb50020bd6" providerId="LiveId" clId="{7E78C40C-4E8D-4193-8E53-840C141A5910}" dt="2022-08-13T22:25:43.165" v="717"/>
          <ac:spMkLst>
            <pc:docMk/>
            <pc:sldMk cId="3133606272" sldId="435"/>
            <ac:spMk id="3" creationId="{CEDB00F9-514A-392D-D509-11C3B88BC4B0}"/>
          </ac:spMkLst>
        </pc:spChg>
        <pc:spChg chg="add mod">
          <ac:chgData name="T H" userId="270efafb50020bd6" providerId="LiveId" clId="{7E78C40C-4E8D-4193-8E53-840C141A5910}" dt="2022-08-13T23:01:00.278" v="1099" actId="122"/>
          <ac:spMkLst>
            <pc:docMk/>
            <pc:sldMk cId="3133606272" sldId="435"/>
            <ac:spMk id="7" creationId="{A615BB94-49D1-E246-5143-B675F2B4ED76}"/>
          </ac:spMkLst>
        </pc:spChg>
        <pc:spChg chg="add mod">
          <ac:chgData name="T H" userId="270efafb50020bd6" providerId="LiveId" clId="{7E78C40C-4E8D-4193-8E53-840C141A5910}" dt="2022-08-13T23:01:03.128" v="1100" actId="122"/>
          <ac:spMkLst>
            <pc:docMk/>
            <pc:sldMk cId="3133606272" sldId="435"/>
            <ac:spMk id="8" creationId="{C02B9EDB-D79F-578B-AFDC-7C14835FE958}"/>
          </ac:spMkLst>
        </pc:spChg>
        <pc:spChg chg="add mod">
          <ac:chgData name="T H" userId="270efafb50020bd6" providerId="LiveId" clId="{7E78C40C-4E8D-4193-8E53-840C141A5910}" dt="2022-08-13T23:06:52.196" v="1131" actId="208"/>
          <ac:spMkLst>
            <pc:docMk/>
            <pc:sldMk cId="3133606272" sldId="435"/>
            <ac:spMk id="9" creationId="{BCEB722D-B2E8-96F1-BB2B-B604060642A9}"/>
          </ac:spMkLst>
        </pc:spChg>
        <pc:spChg chg="mod">
          <ac:chgData name="T H" userId="270efafb50020bd6" providerId="LiveId" clId="{7E78C40C-4E8D-4193-8E53-840C141A5910}" dt="2022-08-13T22:42:54.900" v="878" actId="20577"/>
          <ac:spMkLst>
            <pc:docMk/>
            <pc:sldMk cId="3133606272" sldId="435"/>
            <ac:spMk id="10" creationId="{00000000-0000-0000-0000-000000000000}"/>
          </ac:spMkLst>
        </pc:spChg>
        <pc:spChg chg="mod">
          <ac:chgData name="T H" userId="270efafb50020bd6" providerId="LiveId" clId="{7E78C40C-4E8D-4193-8E53-840C141A5910}" dt="2022-08-13T22:47:10.925" v="907" actId="207"/>
          <ac:spMkLst>
            <pc:docMk/>
            <pc:sldMk cId="3133606272" sldId="435"/>
            <ac:spMk id="11" creationId="{00000000-0000-0000-0000-000000000000}"/>
          </ac:spMkLst>
        </pc:spChg>
        <pc:spChg chg="add mod">
          <ac:chgData name="T H" userId="270efafb50020bd6" providerId="LiveId" clId="{7E78C40C-4E8D-4193-8E53-840C141A5910}" dt="2022-08-13T23:06:59.514" v="1132" actId="14100"/>
          <ac:spMkLst>
            <pc:docMk/>
            <pc:sldMk cId="3133606272" sldId="435"/>
            <ac:spMk id="12" creationId="{CF2DE2BC-02F8-8534-9A2A-29A58E4AF270}"/>
          </ac:spMkLst>
        </pc:spChg>
        <pc:spChg chg="add del mod">
          <ac:chgData name="T H" userId="270efafb50020bd6" providerId="LiveId" clId="{7E78C40C-4E8D-4193-8E53-840C141A5910}" dt="2022-08-13T23:07:37.892" v="1138" actId="478"/>
          <ac:spMkLst>
            <pc:docMk/>
            <pc:sldMk cId="3133606272" sldId="435"/>
            <ac:spMk id="13" creationId="{6F8E9AB4-CACD-1D3C-5A5B-253B582DD296}"/>
          </ac:spMkLst>
        </pc:spChg>
        <pc:spChg chg="add mod">
          <ac:chgData name="T H" userId="270efafb50020bd6" providerId="LiveId" clId="{7E78C40C-4E8D-4193-8E53-840C141A5910}" dt="2022-08-13T23:05:38.708" v="1127" actId="2085"/>
          <ac:spMkLst>
            <pc:docMk/>
            <pc:sldMk cId="3133606272" sldId="435"/>
            <ac:spMk id="14" creationId="{0FC0CF25-4F19-81DC-E448-971D9A15AED4}"/>
          </ac:spMkLst>
        </pc:spChg>
        <pc:spChg chg="del">
          <ac:chgData name="T H" userId="270efafb50020bd6" providerId="LiveId" clId="{7E78C40C-4E8D-4193-8E53-840C141A5910}" dt="2022-08-13T22:25:42.668" v="716" actId="478"/>
          <ac:spMkLst>
            <pc:docMk/>
            <pc:sldMk cId="3133606272" sldId="435"/>
            <ac:spMk id="15" creationId="{00000000-0000-0000-0000-000000000000}"/>
          </ac:spMkLst>
        </pc:spChg>
        <pc:spChg chg="add mod">
          <ac:chgData name="T H" userId="270efafb50020bd6" providerId="LiveId" clId="{7E78C40C-4E8D-4193-8E53-840C141A5910}" dt="2022-08-13T23:08:38.483" v="1144" actId="1036"/>
          <ac:spMkLst>
            <pc:docMk/>
            <pc:sldMk cId="3133606272" sldId="435"/>
            <ac:spMk id="16" creationId="{DC10232C-C2E7-C596-B37D-8EC27A90F9CF}"/>
          </ac:spMkLst>
        </pc:spChg>
        <pc:spChg chg="add mod">
          <ac:chgData name="T H" userId="270efafb50020bd6" providerId="LiveId" clId="{7E78C40C-4E8D-4193-8E53-840C141A5910}" dt="2022-08-13T23:07:48.290" v="1140" actId="1036"/>
          <ac:spMkLst>
            <pc:docMk/>
            <pc:sldMk cId="3133606272" sldId="435"/>
            <ac:spMk id="17" creationId="{363797B8-0378-9896-8E1C-B6723DD63CEA}"/>
          </ac:spMkLst>
        </pc:spChg>
        <pc:picChg chg="add mod">
          <ac:chgData name="T H" userId="270efafb50020bd6" providerId="LiveId" clId="{7E78C40C-4E8D-4193-8E53-840C141A5910}" dt="2022-08-13T23:09:31.819" v="1146"/>
          <ac:picMkLst>
            <pc:docMk/>
            <pc:sldMk cId="3133606272" sldId="435"/>
            <ac:picMk id="5" creationId="{9ADCB070-B6B4-E4D1-7951-90F63DF9B7CF}"/>
          </ac:picMkLst>
        </pc:picChg>
        <pc:picChg chg="del">
          <ac:chgData name="T H" userId="270efafb50020bd6" providerId="LiveId" clId="{7E78C40C-4E8D-4193-8E53-840C141A5910}" dt="2022-08-13T22:45:54.657" v="890" actId="478"/>
          <ac:picMkLst>
            <pc:docMk/>
            <pc:sldMk cId="3133606272" sldId="435"/>
            <ac:picMk id="5122" creationId="{00000000-0000-0000-0000-000000000000}"/>
          </ac:picMkLst>
        </pc:picChg>
      </pc:sldChg>
      <pc:sldChg chg="addSp delSp modSp mod">
        <pc:chgData name="T H" userId="270efafb50020bd6" providerId="LiveId" clId="{7E78C40C-4E8D-4193-8E53-840C141A5910}" dt="2022-08-13T23:13:47.791" v="1365" actId="1076"/>
        <pc:sldMkLst>
          <pc:docMk/>
          <pc:sldMk cId="2615004540" sldId="436"/>
        </pc:sldMkLst>
        <pc:spChg chg="mod">
          <ac:chgData name="T H" userId="270efafb50020bd6" providerId="LiveId" clId="{7E78C40C-4E8D-4193-8E53-840C141A5910}" dt="2022-08-13T23:13:28.974" v="1361" actId="20577"/>
          <ac:spMkLst>
            <pc:docMk/>
            <pc:sldMk cId="2615004540" sldId="436"/>
            <ac:spMk id="4" creationId="{00000000-0000-0000-0000-000000000000}"/>
          </ac:spMkLst>
        </pc:spChg>
        <pc:spChg chg="add mod">
          <ac:chgData name="T H" userId="270efafb50020bd6" providerId="LiveId" clId="{7E78C40C-4E8D-4193-8E53-840C141A5910}" dt="2022-08-13T23:13:47.791" v="1365" actId="1076"/>
          <ac:spMkLst>
            <pc:docMk/>
            <pc:sldMk cId="2615004540" sldId="436"/>
            <ac:spMk id="5" creationId="{9A1602C6-7A9E-290E-8335-9464FDA1E036}"/>
          </ac:spMkLst>
        </pc:spChg>
        <pc:spChg chg="del">
          <ac:chgData name="T H" userId="270efafb50020bd6" providerId="LiveId" clId="{7E78C40C-4E8D-4193-8E53-840C141A5910}" dt="2022-08-13T23:13:44.411" v="1363" actId="478"/>
          <ac:spMkLst>
            <pc:docMk/>
            <pc:sldMk cId="2615004540" sldId="436"/>
            <ac:spMk id="15" creationId="{00000000-0000-0000-0000-000000000000}"/>
          </ac:spMkLst>
        </pc:spChg>
        <pc:picChg chg="add del mod">
          <ac:chgData name="T H" userId="270efafb50020bd6" providerId="LiveId" clId="{7E78C40C-4E8D-4193-8E53-840C141A5910}" dt="2022-08-13T23:13:31.661" v="1362" actId="478"/>
          <ac:picMkLst>
            <pc:docMk/>
            <pc:sldMk cId="2615004540" sldId="436"/>
            <ac:picMk id="3" creationId="{A5974A00-88AB-0CA3-A0D0-7BDCFDA9BEFC}"/>
          </ac:picMkLst>
        </pc:picChg>
      </pc:sldChg>
      <pc:sldChg chg="addSp delSp modSp add mod delAnim modAnim">
        <pc:chgData name="T H" userId="270efafb50020bd6" providerId="LiveId" clId="{7E78C40C-4E8D-4193-8E53-840C141A5910}" dt="2022-08-13T22:39:33.911" v="840" actId="1076"/>
        <pc:sldMkLst>
          <pc:docMk/>
          <pc:sldMk cId="389932026" sldId="437"/>
        </pc:sldMkLst>
        <pc:spChg chg="add del mod">
          <ac:chgData name="T H" userId="270efafb50020bd6" providerId="LiveId" clId="{7E78C40C-4E8D-4193-8E53-840C141A5910}" dt="2022-08-13T22:37:43.365" v="829" actId="478"/>
          <ac:spMkLst>
            <pc:docMk/>
            <pc:sldMk cId="389932026" sldId="437"/>
            <ac:spMk id="3" creationId="{D518A8F8-6299-9A2B-D94B-4B2F3D9E9589}"/>
          </ac:spMkLst>
        </pc:spChg>
        <pc:spChg chg="add mod">
          <ac:chgData name="T H" userId="270efafb50020bd6" providerId="LiveId" clId="{7E78C40C-4E8D-4193-8E53-840C141A5910}" dt="2022-08-13T22:34:21.680" v="797" actId="571"/>
          <ac:spMkLst>
            <pc:docMk/>
            <pc:sldMk cId="389932026" sldId="437"/>
            <ac:spMk id="6" creationId="{CA68B6CB-C4B7-908D-DE27-7CA7643B090D}"/>
          </ac:spMkLst>
        </pc:spChg>
        <pc:spChg chg="del mod">
          <ac:chgData name="T H" userId="270efafb50020bd6" providerId="LiveId" clId="{7E78C40C-4E8D-4193-8E53-840C141A5910}" dt="2022-08-13T22:31:19.298" v="777" actId="478"/>
          <ac:spMkLst>
            <pc:docMk/>
            <pc:sldMk cId="389932026" sldId="437"/>
            <ac:spMk id="7" creationId="{6A5DD33A-66A3-FDED-2655-C820DEC54B99}"/>
          </ac:spMkLst>
        </pc:spChg>
        <pc:spChg chg="mod">
          <ac:chgData name="T H" userId="270efafb50020bd6" providerId="LiveId" clId="{7E78C40C-4E8D-4193-8E53-840C141A5910}" dt="2022-08-13T22:39:33.911" v="840" actId="1076"/>
          <ac:spMkLst>
            <pc:docMk/>
            <pc:sldMk cId="389932026" sldId="437"/>
            <ac:spMk id="11" creationId="{00000000-0000-0000-0000-000000000000}"/>
          </ac:spMkLst>
        </pc:spChg>
        <pc:spChg chg="add mod">
          <ac:chgData name="T H" userId="270efafb50020bd6" providerId="LiveId" clId="{7E78C40C-4E8D-4193-8E53-840C141A5910}" dt="2022-08-13T22:39:02.742" v="837" actId="207"/>
          <ac:spMkLst>
            <pc:docMk/>
            <pc:sldMk cId="389932026" sldId="437"/>
            <ac:spMk id="12" creationId="{E67F24D3-0AD6-439E-DE65-6E278F4F3F2B}"/>
          </ac:spMkLst>
        </pc:spChg>
        <pc:spChg chg="add mod">
          <ac:chgData name="T H" userId="270efafb50020bd6" providerId="LiveId" clId="{7E78C40C-4E8D-4193-8E53-840C141A5910}" dt="2022-08-13T22:39:02.742" v="837" actId="207"/>
          <ac:spMkLst>
            <pc:docMk/>
            <pc:sldMk cId="389932026" sldId="437"/>
            <ac:spMk id="13" creationId="{2C2C3FE3-218E-C127-569D-7968FD0619A3}"/>
          </ac:spMkLst>
        </pc:spChg>
        <pc:spChg chg="add mod">
          <ac:chgData name="T H" userId="270efafb50020bd6" providerId="LiveId" clId="{7E78C40C-4E8D-4193-8E53-840C141A5910}" dt="2022-08-13T22:39:02.742" v="837" actId="207"/>
          <ac:spMkLst>
            <pc:docMk/>
            <pc:sldMk cId="389932026" sldId="437"/>
            <ac:spMk id="14" creationId="{91716007-3DA0-1D39-DAE2-407C9DC64265}"/>
          </ac:spMkLst>
        </pc:spChg>
        <pc:spChg chg="add mod">
          <ac:chgData name="T H" userId="270efafb50020bd6" providerId="LiveId" clId="{7E78C40C-4E8D-4193-8E53-840C141A5910}" dt="2022-08-13T22:39:02.742" v="837" actId="207"/>
          <ac:spMkLst>
            <pc:docMk/>
            <pc:sldMk cId="389932026" sldId="437"/>
            <ac:spMk id="15" creationId="{D19C0911-6C21-CA0A-9688-CEE0C95E7006}"/>
          </ac:spMkLst>
        </pc:spChg>
        <pc:picChg chg="add mod">
          <ac:chgData name="T H" userId="270efafb50020bd6" providerId="LiveId" clId="{7E78C40C-4E8D-4193-8E53-840C141A5910}" dt="2022-08-13T22:34:21.680" v="797" actId="571"/>
          <ac:picMkLst>
            <pc:docMk/>
            <pc:sldMk cId="389932026" sldId="437"/>
            <ac:picMk id="4" creationId="{F6FB8121-C50C-D209-4E89-1D7E532A0E14}"/>
          </ac:picMkLst>
        </pc:picChg>
        <pc:picChg chg="mod">
          <ac:chgData name="T H" userId="270efafb50020bd6" providerId="LiveId" clId="{7E78C40C-4E8D-4193-8E53-840C141A5910}" dt="2022-08-13T22:38:40.170" v="835" actId="1076"/>
          <ac:picMkLst>
            <pc:docMk/>
            <pc:sldMk cId="389932026" sldId="437"/>
            <ac:picMk id="5" creationId="{57B6B457-611A-7691-3BB0-8FEE3BDFBE21}"/>
          </ac:picMkLst>
        </pc:picChg>
        <pc:picChg chg="del mod">
          <ac:chgData name="T H" userId="270efafb50020bd6" providerId="LiveId" clId="{7E78C40C-4E8D-4193-8E53-840C141A5910}" dt="2022-08-13T22:31:22.764" v="779" actId="478"/>
          <ac:picMkLst>
            <pc:docMk/>
            <pc:sldMk cId="389932026" sldId="437"/>
            <ac:picMk id="8" creationId="{E4B4C133-3E9E-018B-3AD3-A51123189B8B}"/>
          </ac:picMkLst>
        </pc:picChg>
        <pc:picChg chg="add del mod">
          <ac:chgData name="T H" userId="270efafb50020bd6" providerId="LiveId" clId="{7E78C40C-4E8D-4193-8E53-840C141A5910}" dt="2022-08-13T22:36:36.984" v="819" actId="478"/>
          <ac:picMkLst>
            <pc:docMk/>
            <pc:sldMk cId="389932026" sldId="437"/>
            <ac:picMk id="9" creationId="{FFCACC6D-1FC7-44CB-9258-C91A2B5E23BB}"/>
          </ac:picMkLst>
        </pc:picChg>
        <pc:picChg chg="add del mod">
          <ac:chgData name="T H" userId="270efafb50020bd6" providerId="LiveId" clId="{7E78C40C-4E8D-4193-8E53-840C141A5910}" dt="2022-08-13T22:36:16.046" v="807" actId="478"/>
          <ac:picMkLst>
            <pc:docMk/>
            <pc:sldMk cId="389932026" sldId="437"/>
            <ac:picMk id="16" creationId="{9BF664C8-EAD9-1BA6-02E3-A1952F297AE1}"/>
          </ac:picMkLst>
        </pc:picChg>
        <pc:picChg chg="add del mod">
          <ac:chgData name="T H" userId="270efafb50020bd6" providerId="LiveId" clId="{7E78C40C-4E8D-4193-8E53-840C141A5910}" dt="2022-08-13T22:36:19.547" v="809" actId="478"/>
          <ac:picMkLst>
            <pc:docMk/>
            <pc:sldMk cId="389932026" sldId="437"/>
            <ac:picMk id="17" creationId="{C667E1DE-0FDE-9C24-C8C6-B8593D0736B3}"/>
          </ac:picMkLst>
        </pc:picChg>
        <pc:picChg chg="add del mod">
          <ac:chgData name="T H" userId="270efafb50020bd6" providerId="LiveId" clId="{7E78C40C-4E8D-4193-8E53-840C141A5910}" dt="2022-08-13T22:36:22.385" v="811" actId="478"/>
          <ac:picMkLst>
            <pc:docMk/>
            <pc:sldMk cId="389932026" sldId="437"/>
            <ac:picMk id="18" creationId="{651A0BD7-0FDF-B0DA-DE16-F663455EE98C}"/>
          </ac:picMkLst>
        </pc:picChg>
        <pc:picChg chg="add del mod">
          <ac:chgData name="T H" userId="270efafb50020bd6" providerId="LiveId" clId="{7E78C40C-4E8D-4193-8E53-840C141A5910}" dt="2022-08-13T22:36:25.637" v="813" actId="478"/>
          <ac:picMkLst>
            <pc:docMk/>
            <pc:sldMk cId="389932026" sldId="437"/>
            <ac:picMk id="19" creationId="{8CC3774A-98DE-59D3-6E61-2E8EC684A8AF}"/>
          </ac:picMkLst>
        </pc:picChg>
        <pc:picChg chg="add del mod">
          <ac:chgData name="T H" userId="270efafb50020bd6" providerId="LiveId" clId="{7E78C40C-4E8D-4193-8E53-840C141A5910}" dt="2022-08-13T22:36:29.537" v="815" actId="478"/>
          <ac:picMkLst>
            <pc:docMk/>
            <pc:sldMk cId="389932026" sldId="437"/>
            <ac:picMk id="20" creationId="{3E55E0F6-72A5-D240-6F00-736BDF6CB901}"/>
          </ac:picMkLst>
        </pc:picChg>
        <pc:picChg chg="add del mod">
          <ac:chgData name="T H" userId="270efafb50020bd6" providerId="LiveId" clId="{7E78C40C-4E8D-4193-8E53-840C141A5910}" dt="2022-08-13T22:36:33.629" v="817" actId="478"/>
          <ac:picMkLst>
            <pc:docMk/>
            <pc:sldMk cId="389932026" sldId="437"/>
            <ac:picMk id="21" creationId="{D37AAFA7-11B9-8EC0-07DB-66BFCACFE40B}"/>
          </ac:picMkLst>
        </pc:picChg>
      </pc:sldChg>
    </pc:docChg>
  </pc:docChgLst>
  <pc:docChgLst>
    <pc:chgData name="T H" userId="270efafb50020bd6" providerId="LiveId" clId="{F5D9AD7D-814B-4FCE-9644-9C10D2185463}"/>
    <pc:docChg chg="modSld">
      <pc:chgData name="T H" userId="270efafb50020bd6" providerId="LiveId" clId="{F5D9AD7D-814B-4FCE-9644-9C10D2185463}" dt="2022-08-27T03:05:10.168" v="16" actId="20577"/>
      <pc:docMkLst>
        <pc:docMk/>
      </pc:docMkLst>
      <pc:sldChg chg="modSp mod">
        <pc:chgData name="T H" userId="270efafb50020bd6" providerId="LiveId" clId="{F5D9AD7D-814B-4FCE-9644-9C10D2185463}" dt="2022-08-27T03:04:52.852" v="12" actId="20577"/>
        <pc:sldMkLst>
          <pc:docMk/>
          <pc:sldMk cId="4184934910" sldId="427"/>
        </pc:sldMkLst>
        <pc:spChg chg="mod">
          <ac:chgData name="T H" userId="270efafb50020bd6" providerId="LiveId" clId="{F5D9AD7D-814B-4FCE-9644-9C10D2185463}" dt="2022-08-27T03:04:52.852" v="12" actId="20577"/>
          <ac:spMkLst>
            <pc:docMk/>
            <pc:sldMk cId="4184934910" sldId="427"/>
            <ac:spMk id="28" creationId="{00000000-0000-0000-0000-000000000000}"/>
          </ac:spMkLst>
        </pc:spChg>
      </pc:sldChg>
      <pc:sldChg chg="modSp mod modAnim">
        <pc:chgData name="T H" userId="270efafb50020bd6" providerId="LiveId" clId="{F5D9AD7D-814B-4FCE-9644-9C10D2185463}" dt="2022-08-27T03:05:00.421" v="13" actId="20577"/>
        <pc:sldMkLst>
          <pc:docMk/>
          <pc:sldMk cId="2432748071" sldId="432"/>
        </pc:sldMkLst>
        <pc:spChg chg="mod">
          <ac:chgData name="T H" userId="270efafb50020bd6" providerId="LiveId" clId="{F5D9AD7D-814B-4FCE-9644-9C10D2185463}" dt="2022-08-27T03:05:00.421" v="13" actId="20577"/>
          <ac:spMkLst>
            <pc:docMk/>
            <pc:sldMk cId="2432748071" sldId="432"/>
            <ac:spMk id="15" creationId="{00000000-0000-0000-0000-000000000000}"/>
          </ac:spMkLst>
        </pc:spChg>
      </pc:sldChg>
      <pc:sldChg chg="modSp mod">
        <pc:chgData name="T H" userId="270efafb50020bd6" providerId="LiveId" clId="{F5D9AD7D-814B-4FCE-9644-9C10D2185463}" dt="2022-08-27T03:05:07.067" v="15" actId="20577"/>
        <pc:sldMkLst>
          <pc:docMk/>
          <pc:sldMk cId="3328368106" sldId="439"/>
        </pc:sldMkLst>
        <pc:spChg chg="mod">
          <ac:chgData name="T H" userId="270efafb50020bd6" providerId="LiveId" clId="{F5D9AD7D-814B-4FCE-9644-9C10D2185463}" dt="2022-08-27T03:05:07.067" v="15" actId="20577"/>
          <ac:spMkLst>
            <pc:docMk/>
            <pc:sldMk cId="3328368106" sldId="439"/>
            <ac:spMk id="13" creationId="{4E45485F-5220-5E84-6566-EB88962FE991}"/>
          </ac:spMkLst>
        </pc:spChg>
      </pc:sldChg>
      <pc:sldChg chg="modSp mod modAnim">
        <pc:chgData name="T H" userId="270efafb50020bd6" providerId="LiveId" clId="{F5D9AD7D-814B-4FCE-9644-9C10D2185463}" dt="2022-08-27T03:05:10.168" v="16" actId="20577"/>
        <pc:sldMkLst>
          <pc:docMk/>
          <pc:sldMk cId="735422353" sldId="442"/>
        </pc:sldMkLst>
        <pc:spChg chg="mod">
          <ac:chgData name="T H" userId="270efafb50020bd6" providerId="LiveId" clId="{F5D9AD7D-814B-4FCE-9644-9C10D2185463}" dt="2022-08-27T03:05:10.168" v="16" actId="20577"/>
          <ac:spMkLst>
            <pc:docMk/>
            <pc:sldMk cId="735422353" sldId="442"/>
            <ac:spMk id="15" creationId="{00000000-0000-0000-0000-000000000000}"/>
          </ac:spMkLst>
        </pc:spChg>
      </pc:sldChg>
      <pc:sldChg chg="modSp mod">
        <pc:chgData name="T H" userId="270efafb50020bd6" providerId="LiveId" clId="{F5D9AD7D-814B-4FCE-9644-9C10D2185463}" dt="2022-08-27T03:05:02.900" v="14" actId="20577"/>
        <pc:sldMkLst>
          <pc:docMk/>
          <pc:sldMk cId="855737428" sldId="443"/>
        </pc:sldMkLst>
        <pc:spChg chg="mod">
          <ac:chgData name="T H" userId="270efafb50020bd6" providerId="LiveId" clId="{F5D9AD7D-814B-4FCE-9644-9C10D2185463}" dt="2022-08-27T02:56:46.661" v="11" actId="114"/>
          <ac:spMkLst>
            <pc:docMk/>
            <pc:sldMk cId="855737428" sldId="443"/>
            <ac:spMk id="5" creationId="{CAE1057B-A079-BD3A-2538-F1FCA82638BB}"/>
          </ac:spMkLst>
        </pc:spChg>
        <pc:spChg chg="mod">
          <ac:chgData name="T H" userId="270efafb50020bd6" providerId="LiveId" clId="{F5D9AD7D-814B-4FCE-9644-9C10D2185463}" dt="2022-08-27T03:05:02.900" v="14" actId="20577"/>
          <ac:spMkLst>
            <pc:docMk/>
            <pc:sldMk cId="855737428" sldId="443"/>
            <ac:spMk id="15" creationId="{00000000-0000-0000-0000-000000000000}"/>
          </ac:spMkLst>
        </pc:spChg>
      </pc:sldChg>
    </pc:docChg>
  </pc:docChgLst>
  <pc:docChgLst>
    <pc:chgData name="T H" userId="270efafb50020bd6" providerId="LiveId" clId="{4233DBE6-A161-406E-B87B-2023E822C36B}"/>
    <pc:docChg chg="undo custSel addSld delSld modSld sldOrd addSection delSection modSection">
      <pc:chgData name="T H" userId="270efafb50020bd6" providerId="LiveId" clId="{4233DBE6-A161-406E-B87B-2023E822C36B}" dt="2022-08-17T10:15:53.412" v="759"/>
      <pc:docMkLst>
        <pc:docMk/>
      </pc:docMkLst>
      <pc:sldChg chg="modSp add del mod">
        <pc:chgData name="T H" userId="270efafb50020bd6" providerId="LiveId" clId="{4233DBE6-A161-406E-B87B-2023E822C36B}" dt="2022-08-16T19:00:40.611" v="575" actId="2696"/>
        <pc:sldMkLst>
          <pc:docMk/>
          <pc:sldMk cId="4184934910" sldId="427"/>
        </pc:sldMkLst>
        <pc:spChg chg="mod">
          <ac:chgData name="T H" userId="270efafb50020bd6" providerId="LiveId" clId="{4233DBE6-A161-406E-B87B-2023E822C36B}" dt="2022-08-16T17:44:45.068" v="6" actId="108"/>
          <ac:spMkLst>
            <pc:docMk/>
            <pc:sldMk cId="4184934910" sldId="427"/>
            <ac:spMk id="28" creationId="{00000000-0000-0000-0000-000000000000}"/>
          </ac:spMkLst>
        </pc:spChg>
        <pc:picChg chg="mod">
          <ac:chgData name="T H" userId="270efafb50020bd6" providerId="LiveId" clId="{4233DBE6-A161-406E-B87B-2023E822C36B}" dt="2022-08-16T17:44:49.140" v="7" actId="1076"/>
          <ac:picMkLst>
            <pc:docMk/>
            <pc:sldMk cId="4184934910" sldId="427"/>
            <ac:picMk id="30" creationId="{00000000-0000-0000-0000-000000000000}"/>
          </ac:picMkLst>
        </pc:picChg>
      </pc:sldChg>
      <pc:sldChg chg="add del">
        <pc:chgData name="T H" userId="270efafb50020bd6" providerId="LiveId" clId="{4233DBE6-A161-406E-B87B-2023E822C36B}" dt="2022-08-16T19:00:40.611" v="575" actId="2696"/>
        <pc:sldMkLst>
          <pc:docMk/>
          <pc:sldMk cId="2305291919" sldId="430"/>
        </pc:sldMkLst>
      </pc:sldChg>
      <pc:sldChg chg="add del">
        <pc:chgData name="T H" userId="270efafb50020bd6" providerId="LiveId" clId="{4233DBE6-A161-406E-B87B-2023E822C36B}" dt="2022-08-16T19:00:40.611" v="575" actId="2696"/>
        <pc:sldMkLst>
          <pc:docMk/>
          <pc:sldMk cId="963397092" sldId="431"/>
        </pc:sldMkLst>
      </pc:sldChg>
      <pc:sldChg chg="addSp delSp modSp add del mod addAnim delAnim">
        <pc:chgData name="T H" userId="270efafb50020bd6" providerId="LiveId" clId="{4233DBE6-A161-406E-B87B-2023E822C36B}" dt="2022-08-17T10:05:45.285" v="682" actId="1076"/>
        <pc:sldMkLst>
          <pc:docMk/>
          <pc:sldMk cId="2432748071" sldId="432"/>
        </pc:sldMkLst>
        <pc:spChg chg="add del mod">
          <ac:chgData name="T H" userId="270efafb50020bd6" providerId="LiveId" clId="{4233DBE6-A161-406E-B87B-2023E822C36B}" dt="2022-08-17T09:35:39.698" v="595" actId="20577"/>
          <ac:spMkLst>
            <pc:docMk/>
            <pc:sldMk cId="2432748071" sldId="432"/>
            <ac:spMk id="2" creationId="{A0BEA933-0D47-6D2A-85D0-679196D0462A}"/>
          </ac:spMkLst>
        </pc:spChg>
        <pc:spChg chg="mod">
          <ac:chgData name="T H" userId="270efafb50020bd6" providerId="LiveId" clId="{4233DBE6-A161-406E-B87B-2023E822C36B}" dt="2022-08-17T10:05:39.247" v="678" actId="1076"/>
          <ac:spMkLst>
            <pc:docMk/>
            <pc:sldMk cId="2432748071" sldId="432"/>
            <ac:spMk id="7" creationId="{04BE4210-9AE4-9814-51F2-460C5358F8C3}"/>
          </ac:spMkLst>
        </pc:spChg>
        <pc:spChg chg="mod">
          <ac:chgData name="T H" userId="270efafb50020bd6" providerId="LiveId" clId="{4233DBE6-A161-406E-B87B-2023E822C36B}" dt="2022-08-17T09:35:11.116" v="588" actId="20577"/>
          <ac:spMkLst>
            <pc:docMk/>
            <pc:sldMk cId="2432748071" sldId="432"/>
            <ac:spMk id="10" creationId="{00000000-0000-0000-0000-000000000000}"/>
          </ac:spMkLst>
        </pc:spChg>
        <pc:spChg chg="mod">
          <ac:chgData name="T H" userId="270efafb50020bd6" providerId="LiveId" clId="{4233DBE6-A161-406E-B87B-2023E822C36B}" dt="2022-08-16T18:01:20.461" v="435" actId="207"/>
          <ac:spMkLst>
            <pc:docMk/>
            <pc:sldMk cId="2432748071" sldId="432"/>
            <ac:spMk id="15" creationId="{00000000-0000-0000-0000-000000000000}"/>
          </ac:spMkLst>
        </pc:spChg>
        <pc:picChg chg="add mod modCrop">
          <ac:chgData name="T H" userId="270efafb50020bd6" providerId="LiveId" clId="{4233DBE6-A161-406E-B87B-2023E822C36B}" dt="2022-08-17T10:05:45.285" v="682" actId="1076"/>
          <ac:picMkLst>
            <pc:docMk/>
            <pc:sldMk cId="2432748071" sldId="432"/>
            <ac:picMk id="4" creationId="{E7143058-F4AE-1AEC-2926-AE30BE0F4954}"/>
          </ac:picMkLst>
        </pc:picChg>
        <pc:picChg chg="add del">
          <ac:chgData name="T H" userId="270efafb50020bd6" providerId="LiveId" clId="{4233DBE6-A161-406E-B87B-2023E822C36B}" dt="2022-08-16T17:57:17.929" v="294" actId="478"/>
          <ac:picMkLst>
            <pc:docMk/>
            <pc:sldMk cId="2432748071" sldId="432"/>
            <ac:picMk id="6" creationId="{3E2EE43E-E91A-17C4-9684-6CBEA2A70BFD}"/>
          </ac:picMkLst>
        </pc:picChg>
      </pc:sldChg>
      <pc:sldChg chg="addSp delSp modSp del mod ord">
        <pc:chgData name="T H" userId="270efafb50020bd6" providerId="LiveId" clId="{4233DBE6-A161-406E-B87B-2023E822C36B}" dt="2022-08-16T18:43:50.969" v="529" actId="2696"/>
        <pc:sldMkLst>
          <pc:docMk/>
          <pc:sldMk cId="2615004540" sldId="436"/>
        </pc:sldMkLst>
        <pc:spChg chg="add del mod">
          <ac:chgData name="T H" userId="270efafb50020bd6" providerId="LiveId" clId="{4233DBE6-A161-406E-B87B-2023E822C36B}" dt="2022-08-16T18:40:09.105" v="521" actId="478"/>
          <ac:spMkLst>
            <pc:docMk/>
            <pc:sldMk cId="2615004540" sldId="436"/>
            <ac:spMk id="2" creationId="{BCA59774-F99D-A011-A848-1CBA9D4B5073}"/>
          </ac:spMkLst>
        </pc:spChg>
        <pc:spChg chg="del">
          <ac:chgData name="T H" userId="270efafb50020bd6" providerId="LiveId" clId="{4233DBE6-A161-406E-B87B-2023E822C36B}" dt="2022-08-16T18:28:54.134" v="503" actId="478"/>
          <ac:spMkLst>
            <pc:docMk/>
            <pc:sldMk cId="2615004540" sldId="436"/>
            <ac:spMk id="4" creationId="{00000000-0000-0000-0000-000000000000}"/>
          </ac:spMkLst>
        </pc:spChg>
        <pc:spChg chg="mod">
          <ac:chgData name="T H" userId="270efafb50020bd6" providerId="LiveId" clId="{4233DBE6-A161-406E-B87B-2023E822C36B}" dt="2022-08-16T18:40:38.634" v="525" actId="20577"/>
          <ac:spMkLst>
            <pc:docMk/>
            <pc:sldMk cId="2615004540" sldId="436"/>
            <ac:spMk id="6" creationId="{DFE0223B-42C2-B67B-2FD4-F887BD3A891C}"/>
          </ac:spMkLst>
        </pc:spChg>
        <pc:picChg chg="add del">
          <ac:chgData name="T H" userId="270efafb50020bd6" providerId="LiveId" clId="{4233DBE6-A161-406E-B87B-2023E822C36B}" dt="2022-08-16T18:40:43.774" v="527" actId="478"/>
          <ac:picMkLst>
            <pc:docMk/>
            <pc:sldMk cId="2615004540" sldId="436"/>
            <ac:picMk id="3" creationId="{32ACCDEC-D164-44A8-7B68-E845F1F8E3B2}"/>
          </ac:picMkLst>
        </pc:picChg>
      </pc:sldChg>
      <pc:sldChg chg="del">
        <pc:chgData name="T H" userId="270efafb50020bd6" providerId="LiveId" clId="{4233DBE6-A161-406E-B87B-2023E822C36B}" dt="2022-08-16T19:00:09.413" v="569" actId="2696"/>
        <pc:sldMkLst>
          <pc:docMk/>
          <pc:sldMk cId="389932026" sldId="437"/>
        </pc:sldMkLst>
      </pc:sldChg>
      <pc:sldChg chg="modSp del">
        <pc:chgData name="T H" userId="270efafb50020bd6" providerId="LiveId" clId="{4233DBE6-A161-406E-B87B-2023E822C36B}" dt="2022-08-16T18:59:54.686" v="567" actId="2696"/>
        <pc:sldMkLst>
          <pc:docMk/>
          <pc:sldMk cId="3552546601" sldId="438"/>
        </pc:sldMkLst>
        <pc:spChg chg="mod">
          <ac:chgData name="T H" userId="270efafb50020bd6" providerId="LiveId" clId="{4233DBE6-A161-406E-B87B-2023E822C36B}" dt="2022-08-16T18:29:20.254" v="504" actId="1076"/>
          <ac:spMkLst>
            <pc:docMk/>
            <pc:sldMk cId="3552546601" sldId="438"/>
            <ac:spMk id="15" creationId="{00000000-0000-0000-0000-000000000000}"/>
          </ac:spMkLst>
        </pc:spChg>
      </pc:sldChg>
      <pc:sldChg chg="addSp delSp modSp add del mod delAnim modAnim">
        <pc:chgData name="T H" userId="270efafb50020bd6" providerId="LiveId" clId="{4233DBE6-A161-406E-B87B-2023E822C36B}" dt="2022-08-17T10:15:53.412" v="759"/>
        <pc:sldMkLst>
          <pc:docMk/>
          <pc:sldMk cId="3328368106" sldId="439"/>
        </pc:sldMkLst>
        <pc:spChg chg="add del mod">
          <ac:chgData name="T H" userId="270efafb50020bd6" providerId="LiveId" clId="{4233DBE6-A161-406E-B87B-2023E822C36B}" dt="2022-08-17T10:07:14.125" v="692" actId="478"/>
          <ac:spMkLst>
            <pc:docMk/>
            <pc:sldMk cId="3328368106" sldId="439"/>
            <ac:spMk id="4" creationId="{97FB859A-C121-B66F-D1D3-BCF41F773700}"/>
          </ac:spMkLst>
        </pc:spChg>
        <pc:spChg chg="add del">
          <ac:chgData name="T H" userId="270efafb50020bd6" providerId="LiveId" clId="{4233DBE6-A161-406E-B87B-2023E822C36B}" dt="2022-08-17T10:07:02.711" v="690" actId="478"/>
          <ac:spMkLst>
            <pc:docMk/>
            <pc:sldMk cId="3328368106" sldId="439"/>
            <ac:spMk id="10" creationId="{DAAA280D-141C-7CFE-8AE2-5D9D7E9E262C}"/>
          </ac:spMkLst>
        </pc:spChg>
        <pc:spChg chg="add del mod">
          <ac:chgData name="T H" userId="270efafb50020bd6" providerId="LiveId" clId="{4233DBE6-A161-406E-B87B-2023E822C36B}" dt="2022-08-17T10:11:33.755" v="701" actId="478"/>
          <ac:spMkLst>
            <pc:docMk/>
            <pc:sldMk cId="3328368106" sldId="439"/>
            <ac:spMk id="12" creationId="{1DFF20FC-6A69-0AF3-6226-F469A3932277}"/>
          </ac:spMkLst>
        </pc:spChg>
        <pc:spChg chg="add mod">
          <ac:chgData name="T H" userId="270efafb50020bd6" providerId="LiveId" clId="{4233DBE6-A161-406E-B87B-2023E822C36B}" dt="2022-08-17T10:07:15.590" v="693"/>
          <ac:spMkLst>
            <pc:docMk/>
            <pc:sldMk cId="3328368106" sldId="439"/>
            <ac:spMk id="13" creationId="{4E45485F-5220-5E84-6566-EB88962FE991}"/>
          </ac:spMkLst>
        </pc:spChg>
        <pc:spChg chg="add mod">
          <ac:chgData name="T H" userId="270efafb50020bd6" providerId="LiveId" clId="{4233DBE6-A161-406E-B87B-2023E822C36B}" dt="2022-08-17T10:13:22.432" v="756" actId="1076"/>
          <ac:spMkLst>
            <pc:docMk/>
            <pc:sldMk cId="3328368106" sldId="439"/>
            <ac:spMk id="15" creationId="{ED0151B3-1210-57F9-A794-1FCDF00CA268}"/>
          </ac:spMkLst>
        </pc:spChg>
        <pc:picChg chg="add del mod">
          <ac:chgData name="T H" userId="270efafb50020bd6" providerId="LiveId" clId="{4233DBE6-A161-406E-B87B-2023E822C36B}" dt="2022-08-17T09:47:55.346" v="613" actId="478"/>
          <ac:picMkLst>
            <pc:docMk/>
            <pc:sldMk cId="3328368106" sldId="439"/>
            <ac:picMk id="2" creationId="{DFF2982D-6B50-6971-7DDF-C8DFDA64E696}"/>
          </ac:picMkLst>
        </pc:picChg>
        <pc:picChg chg="add del mod">
          <ac:chgData name="T H" userId="270efafb50020bd6" providerId="LiveId" clId="{4233DBE6-A161-406E-B87B-2023E822C36B}" dt="2022-08-17T10:07:00.005" v="689" actId="478"/>
          <ac:picMkLst>
            <pc:docMk/>
            <pc:sldMk cId="3328368106" sldId="439"/>
            <ac:picMk id="3" creationId="{5063E3EC-99C5-1063-77CB-944CEFDD75C3}"/>
          </ac:picMkLst>
        </pc:picChg>
        <pc:picChg chg="del">
          <ac:chgData name="T H" userId="270efafb50020bd6" providerId="LiveId" clId="{4233DBE6-A161-406E-B87B-2023E822C36B}" dt="2022-08-16T18:35:30.751" v="516" actId="478"/>
          <ac:picMkLst>
            <pc:docMk/>
            <pc:sldMk cId="3328368106" sldId="439"/>
            <ac:picMk id="3" creationId="{A02C2011-AF1B-D401-75E6-AB7937668A29}"/>
          </ac:picMkLst>
        </pc:picChg>
        <pc:picChg chg="add del">
          <ac:chgData name="T H" userId="270efafb50020bd6" providerId="LiveId" clId="{4233DBE6-A161-406E-B87B-2023E822C36B}" dt="2022-08-17T09:49:56.111" v="624" actId="478"/>
          <ac:picMkLst>
            <pc:docMk/>
            <pc:sldMk cId="3328368106" sldId="439"/>
            <ac:picMk id="5" creationId="{EF966647-20B2-AFE8-EA20-C9E11F08F6CB}"/>
          </ac:picMkLst>
        </pc:picChg>
        <pc:picChg chg="add del mod">
          <ac:chgData name="T H" userId="270efafb50020bd6" providerId="LiveId" clId="{4233DBE6-A161-406E-B87B-2023E822C36B}" dt="2022-08-17T10:06:59.205" v="688" actId="478"/>
          <ac:picMkLst>
            <pc:docMk/>
            <pc:sldMk cId="3328368106" sldId="439"/>
            <ac:picMk id="6" creationId="{6012EE49-1134-BEDC-8B49-8E6FFD0B72D4}"/>
          </ac:picMkLst>
        </pc:picChg>
        <pc:picChg chg="add del mod">
          <ac:chgData name="T H" userId="270efafb50020bd6" providerId="LiveId" clId="{4233DBE6-A161-406E-B87B-2023E822C36B}" dt="2022-08-17T10:06:58.598" v="687" actId="478"/>
          <ac:picMkLst>
            <pc:docMk/>
            <pc:sldMk cId="3328368106" sldId="439"/>
            <ac:picMk id="7" creationId="{DD1D66B9-2F23-F96C-9E55-61DEE0F055DA}"/>
          </ac:picMkLst>
        </pc:picChg>
        <pc:picChg chg="add del mod">
          <ac:chgData name="T H" userId="270efafb50020bd6" providerId="LiveId" clId="{4233DBE6-A161-406E-B87B-2023E822C36B}" dt="2022-08-17T10:06:58.185" v="686" actId="478"/>
          <ac:picMkLst>
            <pc:docMk/>
            <pc:sldMk cId="3328368106" sldId="439"/>
            <ac:picMk id="8" creationId="{FC9CC431-2650-4ADB-2D84-DAD9FB245BBF}"/>
          </ac:picMkLst>
        </pc:picChg>
        <pc:picChg chg="add mod">
          <ac:chgData name="T H" userId="270efafb50020bd6" providerId="LiveId" clId="{4233DBE6-A161-406E-B87B-2023E822C36B}" dt="2022-08-17T10:12:25.420" v="709" actId="14100"/>
          <ac:picMkLst>
            <pc:docMk/>
            <pc:sldMk cId="3328368106" sldId="439"/>
            <ac:picMk id="14" creationId="{2C991284-93E9-AB67-0E14-635F4B0E4CB2}"/>
          </ac:picMkLst>
        </pc:picChg>
        <pc:picChg chg="del">
          <ac:chgData name="T H" userId="270efafb50020bd6" providerId="LiveId" clId="{4233DBE6-A161-406E-B87B-2023E822C36B}" dt="2022-08-16T18:35:29.878" v="515" actId="478"/>
          <ac:picMkLst>
            <pc:docMk/>
            <pc:sldMk cId="3328368106" sldId="439"/>
            <ac:picMk id="1026" creationId="{9668C952-7BE1-7190-17DA-40CE68A74B0B}"/>
          </ac:picMkLst>
        </pc:picChg>
      </pc:sldChg>
      <pc:sldChg chg="add del">
        <pc:chgData name="T H" userId="270efafb50020bd6" providerId="LiveId" clId="{4233DBE6-A161-406E-B87B-2023E822C36B}" dt="2022-08-16T19:02:13.275" v="579" actId="2696"/>
        <pc:sldMkLst>
          <pc:docMk/>
          <pc:sldMk cId="1200341054" sldId="440"/>
        </pc:sldMkLst>
      </pc:sldChg>
      <pc:sldChg chg="addSp delSp modSp add del mod">
        <pc:chgData name="T H" userId="270efafb50020bd6" providerId="LiveId" clId="{4233DBE6-A161-406E-B87B-2023E822C36B}" dt="2022-08-16T18:32:56.805" v="514" actId="2696"/>
        <pc:sldMkLst>
          <pc:docMk/>
          <pc:sldMk cId="3982717374" sldId="441"/>
        </pc:sldMkLst>
        <pc:spChg chg="add mod">
          <ac:chgData name="T H" userId="270efafb50020bd6" providerId="LiveId" clId="{4233DBE6-A161-406E-B87B-2023E822C36B}" dt="2022-08-16T18:29:54.182" v="509" actId="113"/>
          <ac:spMkLst>
            <pc:docMk/>
            <pc:sldMk cId="3982717374" sldId="441"/>
            <ac:spMk id="5" creationId="{CAE1057B-A079-BD3A-2538-F1FCA82638BB}"/>
          </ac:spMkLst>
        </pc:spChg>
        <pc:spChg chg="add mod">
          <ac:chgData name="T H" userId="270efafb50020bd6" providerId="LiveId" clId="{4233DBE6-A161-406E-B87B-2023E822C36B}" dt="2022-08-16T18:31:24.331" v="513"/>
          <ac:spMkLst>
            <pc:docMk/>
            <pc:sldMk cId="3982717374" sldId="441"/>
            <ac:spMk id="6" creationId="{F9447C72-15D6-4EB8-8B81-C1B574FC2D94}"/>
          </ac:spMkLst>
        </pc:spChg>
        <pc:spChg chg="del mod">
          <ac:chgData name="T H" userId="270efafb50020bd6" providerId="LiveId" clId="{4233DBE6-A161-406E-B87B-2023E822C36B}" dt="2022-08-16T18:08:57.073" v="457" actId="478"/>
          <ac:spMkLst>
            <pc:docMk/>
            <pc:sldMk cId="3982717374" sldId="441"/>
            <ac:spMk id="7" creationId="{04BE4210-9AE4-9814-51F2-460C5358F8C3}"/>
          </ac:spMkLst>
        </pc:spChg>
        <pc:spChg chg="add mod">
          <ac:chgData name="T H" userId="270efafb50020bd6" providerId="LiveId" clId="{4233DBE6-A161-406E-B87B-2023E822C36B}" dt="2022-08-16T18:31:24.331" v="513"/>
          <ac:spMkLst>
            <pc:docMk/>
            <pc:sldMk cId="3982717374" sldId="441"/>
            <ac:spMk id="8" creationId="{C42B3219-7E3F-8AC6-0B88-D64AF8494681}"/>
          </ac:spMkLst>
        </pc:spChg>
        <pc:picChg chg="del mod">
          <ac:chgData name="T H" userId="270efafb50020bd6" providerId="LiveId" clId="{4233DBE6-A161-406E-B87B-2023E822C36B}" dt="2022-08-16T18:23:48.563" v="492" actId="478"/>
          <ac:picMkLst>
            <pc:docMk/>
            <pc:sldMk cId="3982717374" sldId="441"/>
            <ac:picMk id="4" creationId="{E7143058-F4AE-1AEC-2926-AE30BE0F4954}"/>
          </ac:picMkLst>
        </pc:picChg>
      </pc:sldChg>
      <pc:sldChg chg="modSp add del mod modAnim">
        <pc:chgData name="T H" userId="270efafb50020bd6" providerId="LiveId" clId="{4233DBE6-A161-406E-B87B-2023E822C36B}" dt="2022-08-17T09:54:17.159" v="646"/>
        <pc:sldMkLst>
          <pc:docMk/>
          <pc:sldMk cId="735422353" sldId="442"/>
        </pc:sldMkLst>
        <pc:spChg chg="mod">
          <ac:chgData name="T H" userId="270efafb50020bd6" providerId="LiveId" clId="{4233DBE6-A161-406E-B87B-2023E822C36B}" dt="2022-08-17T09:36:57.687" v="603" actId="20577"/>
          <ac:spMkLst>
            <pc:docMk/>
            <pc:sldMk cId="735422353" sldId="442"/>
            <ac:spMk id="2" creationId="{A0BEA933-0D47-6D2A-85D0-679196D0462A}"/>
          </ac:spMkLst>
        </pc:spChg>
        <pc:spChg chg="mod">
          <ac:chgData name="T H" userId="270efafb50020bd6" providerId="LiveId" clId="{4233DBE6-A161-406E-B87B-2023E822C36B}" dt="2022-08-16T18:30:12.889" v="512" actId="113"/>
          <ac:spMkLst>
            <pc:docMk/>
            <pc:sldMk cId="735422353" sldId="442"/>
            <ac:spMk id="5" creationId="{CAE1057B-A079-BD3A-2538-F1FCA82638BB}"/>
          </ac:spMkLst>
        </pc:spChg>
        <pc:spChg chg="mod">
          <ac:chgData name="T H" userId="270efafb50020bd6" providerId="LiveId" clId="{4233DBE6-A161-406E-B87B-2023E822C36B}" dt="2022-08-17T09:34:50.014" v="586" actId="20577"/>
          <ac:spMkLst>
            <pc:docMk/>
            <pc:sldMk cId="735422353" sldId="442"/>
            <ac:spMk id="10" creationId="{00000000-0000-0000-0000-000000000000}"/>
          </ac:spMkLst>
        </pc:spChg>
      </pc:sldChg>
      <pc:sldChg chg="addSp delSp modSp add del mod modAnim">
        <pc:chgData name="T H" userId="270efafb50020bd6" providerId="LiveId" clId="{4233DBE6-A161-406E-B87B-2023E822C36B}" dt="2022-08-17T09:54:00.839" v="645"/>
        <pc:sldMkLst>
          <pc:docMk/>
          <pc:sldMk cId="855737428" sldId="443"/>
        </pc:sldMkLst>
        <pc:spChg chg="mod">
          <ac:chgData name="T H" userId="270efafb50020bd6" providerId="LiveId" clId="{4233DBE6-A161-406E-B87B-2023E822C36B}" dt="2022-08-17T09:37:13.663" v="607" actId="255"/>
          <ac:spMkLst>
            <pc:docMk/>
            <pc:sldMk cId="855737428" sldId="443"/>
            <ac:spMk id="2" creationId="{A0BEA933-0D47-6D2A-85D0-679196D0462A}"/>
          </ac:spMkLst>
        </pc:spChg>
        <pc:spChg chg="mod">
          <ac:chgData name="T H" userId="270efafb50020bd6" providerId="LiveId" clId="{4233DBE6-A161-406E-B87B-2023E822C36B}" dt="2022-08-17T09:37:20.662" v="608" actId="114"/>
          <ac:spMkLst>
            <pc:docMk/>
            <pc:sldMk cId="855737428" sldId="443"/>
            <ac:spMk id="5" creationId="{CAE1057B-A079-BD3A-2538-F1FCA82638BB}"/>
          </ac:spMkLst>
        </pc:spChg>
        <pc:spChg chg="add mod">
          <ac:chgData name="T H" userId="270efafb50020bd6" providerId="LiveId" clId="{4233DBE6-A161-406E-B87B-2023E822C36B}" dt="2022-08-17T09:53:44.364" v="643" actId="1076"/>
          <ac:spMkLst>
            <pc:docMk/>
            <pc:sldMk cId="855737428" sldId="443"/>
            <ac:spMk id="6" creationId="{6AB652BA-C0B7-80C5-C687-316AC7EB6FE0}"/>
          </ac:spMkLst>
        </pc:spChg>
        <pc:spChg chg="mod">
          <ac:chgData name="T H" userId="270efafb50020bd6" providerId="LiveId" clId="{4233DBE6-A161-406E-B87B-2023E822C36B}" dt="2022-08-17T09:53:38.625" v="642" actId="114"/>
          <ac:spMkLst>
            <pc:docMk/>
            <pc:sldMk cId="855737428" sldId="443"/>
            <ac:spMk id="10" creationId="{00000000-0000-0000-0000-000000000000}"/>
          </ac:spMkLst>
        </pc:spChg>
        <pc:spChg chg="mod">
          <ac:chgData name="T H" userId="270efafb50020bd6" providerId="LiveId" clId="{4233DBE6-A161-406E-B87B-2023E822C36B}" dt="2022-08-16T18:52:53.843" v="564" actId="1076"/>
          <ac:spMkLst>
            <pc:docMk/>
            <pc:sldMk cId="855737428" sldId="443"/>
            <ac:spMk id="15" creationId="{00000000-0000-0000-0000-000000000000}"/>
          </ac:spMkLst>
        </pc:spChg>
        <pc:picChg chg="add del mod">
          <ac:chgData name="T H" userId="270efafb50020bd6" providerId="LiveId" clId="{4233DBE6-A161-406E-B87B-2023E822C36B}" dt="2022-08-16T18:49:58.191" v="550" actId="478"/>
          <ac:picMkLst>
            <pc:docMk/>
            <pc:sldMk cId="855737428" sldId="443"/>
            <ac:picMk id="3" creationId="{1427344A-B611-4CF0-DB56-CB86D7995F47}"/>
          </ac:picMkLst>
        </pc:picChg>
      </pc:sldChg>
      <pc:sldChg chg="delSp add mod">
        <pc:chgData name="T H" userId="270efafb50020bd6" providerId="LiveId" clId="{4233DBE6-A161-406E-B87B-2023E822C36B}" dt="2022-08-17T10:06:51.458" v="685" actId="478"/>
        <pc:sldMkLst>
          <pc:docMk/>
          <pc:sldMk cId="3747605606" sldId="444"/>
        </pc:sldMkLst>
        <pc:spChg chg="del">
          <ac:chgData name="T H" userId="270efafb50020bd6" providerId="LiveId" clId="{4233DBE6-A161-406E-B87B-2023E822C36B}" dt="2022-08-17T10:06:51.458" v="685" actId="478"/>
          <ac:spMkLst>
            <pc:docMk/>
            <pc:sldMk cId="3747605606" sldId="444"/>
            <ac:spMk id="10" creationId="{DAAA280D-141C-7CFE-8AE2-5D9D7E9E262C}"/>
          </ac:spMkLst>
        </pc:spChg>
      </pc:sldChg>
    </pc:docChg>
  </pc:docChgLst>
  <pc:docChgLst>
    <pc:chgData name="T H" userId="270efafb50020bd6" providerId="LiveId" clId="{A968D6D8-F504-4642-BCDE-18EEA25669A1}"/>
    <pc:docChg chg="custSel addSld delSld modSld sldOrd">
      <pc:chgData name="T H" userId="270efafb50020bd6" providerId="LiveId" clId="{A968D6D8-F504-4642-BCDE-18EEA25669A1}" dt="2022-08-14T20:33:47.910" v="691" actId="2696"/>
      <pc:docMkLst>
        <pc:docMk/>
      </pc:docMkLst>
      <pc:sldChg chg="modSp mod">
        <pc:chgData name="T H" userId="270efafb50020bd6" providerId="LiveId" clId="{A968D6D8-F504-4642-BCDE-18EEA25669A1}" dt="2022-08-14T19:21:14.684" v="4"/>
        <pc:sldMkLst>
          <pc:docMk/>
          <pc:sldMk cId="4184934910" sldId="427"/>
        </pc:sldMkLst>
        <pc:spChg chg="mod">
          <ac:chgData name="T H" userId="270efafb50020bd6" providerId="LiveId" clId="{A968D6D8-F504-4642-BCDE-18EEA25669A1}" dt="2022-08-14T19:21:14.684" v="4"/>
          <ac:spMkLst>
            <pc:docMk/>
            <pc:sldMk cId="4184934910" sldId="427"/>
            <ac:spMk id="28" creationId="{00000000-0000-0000-0000-000000000000}"/>
          </ac:spMkLst>
        </pc:spChg>
      </pc:sldChg>
      <pc:sldChg chg="addSp delSp modSp mod delAnim modAnim">
        <pc:chgData name="T H" userId="270efafb50020bd6" providerId="LiveId" clId="{A968D6D8-F504-4642-BCDE-18EEA25669A1}" dt="2022-08-14T19:44:13.889" v="262" actId="20577"/>
        <pc:sldMkLst>
          <pc:docMk/>
          <pc:sldMk cId="2432748071" sldId="432"/>
        </pc:sldMkLst>
        <pc:spChg chg="add mod">
          <ac:chgData name="T H" userId="270efafb50020bd6" providerId="LiveId" clId="{A968D6D8-F504-4642-BCDE-18EEA25669A1}" dt="2022-08-14T19:39:53.727" v="228" actId="113"/>
          <ac:spMkLst>
            <pc:docMk/>
            <pc:sldMk cId="2432748071" sldId="432"/>
            <ac:spMk id="2" creationId="{A0BEA933-0D47-6D2A-85D0-679196D0462A}"/>
          </ac:spMkLst>
        </pc:spChg>
        <pc:spChg chg="del">
          <ac:chgData name="T H" userId="270efafb50020bd6" providerId="LiveId" clId="{A968D6D8-F504-4642-BCDE-18EEA25669A1}" dt="2022-08-14T19:26:39.250" v="10" actId="478"/>
          <ac:spMkLst>
            <pc:docMk/>
            <pc:sldMk cId="2432748071" sldId="432"/>
            <ac:spMk id="3" creationId="{00000000-0000-0000-0000-000000000000}"/>
          </ac:spMkLst>
        </pc:spChg>
        <pc:spChg chg="add mod">
          <ac:chgData name="T H" userId="270efafb50020bd6" providerId="LiveId" clId="{A968D6D8-F504-4642-BCDE-18EEA25669A1}" dt="2022-08-14T19:44:13.889" v="262" actId="20577"/>
          <ac:spMkLst>
            <pc:docMk/>
            <pc:sldMk cId="2432748071" sldId="432"/>
            <ac:spMk id="7" creationId="{04BE4210-9AE4-9814-51F2-460C5358F8C3}"/>
          </ac:spMkLst>
        </pc:spChg>
        <pc:spChg chg="mod">
          <ac:chgData name="T H" userId="270efafb50020bd6" providerId="LiveId" clId="{A968D6D8-F504-4642-BCDE-18EEA25669A1}" dt="2022-08-14T19:38:43.364" v="103" actId="115"/>
          <ac:spMkLst>
            <pc:docMk/>
            <pc:sldMk cId="2432748071" sldId="432"/>
            <ac:spMk id="10" creationId="{00000000-0000-0000-0000-000000000000}"/>
          </ac:spMkLst>
        </pc:spChg>
        <pc:spChg chg="del">
          <ac:chgData name="T H" userId="270efafb50020bd6" providerId="LiveId" clId="{A968D6D8-F504-4642-BCDE-18EEA25669A1}" dt="2022-08-14T19:26:42.290" v="12" actId="478"/>
          <ac:spMkLst>
            <pc:docMk/>
            <pc:sldMk cId="2432748071" sldId="432"/>
            <ac:spMk id="14" creationId="{00000000-0000-0000-0000-000000000000}"/>
          </ac:spMkLst>
        </pc:spChg>
        <pc:spChg chg="mod">
          <ac:chgData name="T H" userId="270efafb50020bd6" providerId="LiveId" clId="{A968D6D8-F504-4642-BCDE-18EEA25669A1}" dt="2022-08-14T19:26:29.403" v="9" actId="108"/>
          <ac:spMkLst>
            <pc:docMk/>
            <pc:sldMk cId="2432748071" sldId="432"/>
            <ac:spMk id="15" creationId="{00000000-0000-0000-0000-000000000000}"/>
          </ac:spMkLst>
        </pc:spChg>
        <pc:spChg chg="del mod">
          <ac:chgData name="T H" userId="270efafb50020bd6" providerId="LiveId" clId="{A968D6D8-F504-4642-BCDE-18EEA25669A1}" dt="2022-08-14T19:39:58.438" v="229" actId="478"/>
          <ac:spMkLst>
            <pc:docMk/>
            <pc:sldMk cId="2432748071" sldId="432"/>
            <ac:spMk id="18" creationId="{00000000-0000-0000-0000-000000000000}"/>
          </ac:spMkLst>
        </pc:spChg>
        <pc:picChg chg="del">
          <ac:chgData name="T H" userId="270efafb50020bd6" providerId="LiveId" clId="{A968D6D8-F504-4642-BCDE-18EEA25669A1}" dt="2022-08-14T19:26:40.257" v="11" actId="478"/>
          <ac:picMkLst>
            <pc:docMk/>
            <pc:sldMk cId="2432748071" sldId="432"/>
            <ac:picMk id="4" creationId="{57441AB3-2CB3-1C07-6C3A-7B4639276E95}"/>
          </ac:picMkLst>
        </pc:picChg>
        <pc:picChg chg="add mod modCrop">
          <ac:chgData name="T H" userId="270efafb50020bd6" providerId="LiveId" clId="{A968D6D8-F504-4642-BCDE-18EEA25669A1}" dt="2022-08-14T19:42:37.725" v="247" actId="1076"/>
          <ac:picMkLst>
            <pc:docMk/>
            <pc:sldMk cId="2432748071" sldId="432"/>
            <ac:picMk id="6" creationId="{3E2EE43E-E91A-17C4-9684-6CBEA2A70BFD}"/>
          </ac:picMkLst>
        </pc:picChg>
      </pc:sldChg>
      <pc:sldChg chg="del">
        <pc:chgData name="T H" userId="270efafb50020bd6" providerId="LiveId" clId="{A968D6D8-F504-4642-BCDE-18EEA25669A1}" dt="2022-08-14T19:41:37.113" v="244" actId="2696"/>
        <pc:sldMkLst>
          <pc:docMk/>
          <pc:sldMk cId="3348958241" sldId="433"/>
        </pc:sldMkLst>
      </pc:sldChg>
      <pc:sldChg chg="del">
        <pc:chgData name="T H" userId="270efafb50020bd6" providerId="LiveId" clId="{A968D6D8-F504-4642-BCDE-18EEA25669A1}" dt="2022-08-14T20:33:40.291" v="690" actId="2696"/>
        <pc:sldMkLst>
          <pc:docMk/>
          <pc:sldMk cId="1818089509" sldId="434"/>
        </pc:sldMkLst>
      </pc:sldChg>
      <pc:sldChg chg="del">
        <pc:chgData name="T H" userId="270efafb50020bd6" providerId="LiveId" clId="{A968D6D8-F504-4642-BCDE-18EEA25669A1}" dt="2022-08-14T20:33:47.910" v="691" actId="2696"/>
        <pc:sldMkLst>
          <pc:docMk/>
          <pc:sldMk cId="3133606272" sldId="435"/>
        </pc:sldMkLst>
      </pc:sldChg>
      <pc:sldChg chg="addSp delSp modSp mod ord">
        <pc:chgData name="T H" userId="270efafb50020bd6" providerId="LiveId" clId="{A968D6D8-F504-4642-BCDE-18EEA25669A1}" dt="2022-08-14T19:49:59.148" v="657" actId="1076"/>
        <pc:sldMkLst>
          <pc:docMk/>
          <pc:sldMk cId="2615004540" sldId="436"/>
        </pc:sldMkLst>
        <pc:spChg chg="mod">
          <ac:chgData name="T H" userId="270efafb50020bd6" providerId="LiveId" clId="{A968D6D8-F504-4642-BCDE-18EEA25669A1}" dt="2022-08-14T19:49:59.148" v="657" actId="1076"/>
          <ac:spMkLst>
            <pc:docMk/>
            <pc:sldMk cId="2615004540" sldId="436"/>
            <ac:spMk id="4" creationId="{00000000-0000-0000-0000-000000000000}"/>
          </ac:spMkLst>
        </pc:spChg>
        <pc:spChg chg="del">
          <ac:chgData name="T H" userId="270efafb50020bd6" providerId="LiveId" clId="{A968D6D8-F504-4642-BCDE-18EEA25669A1}" dt="2022-08-14T19:47:38.309" v="286" actId="478"/>
          <ac:spMkLst>
            <pc:docMk/>
            <pc:sldMk cId="2615004540" sldId="436"/>
            <ac:spMk id="5" creationId="{9A1602C6-7A9E-290E-8335-9464FDA1E036}"/>
          </ac:spMkLst>
        </pc:spChg>
        <pc:spChg chg="add mod">
          <ac:chgData name="T H" userId="270efafb50020bd6" providerId="LiveId" clId="{A968D6D8-F504-4642-BCDE-18EEA25669A1}" dt="2022-08-14T19:47:42.343" v="288" actId="1076"/>
          <ac:spMkLst>
            <pc:docMk/>
            <pc:sldMk cId="2615004540" sldId="436"/>
            <ac:spMk id="6" creationId="{DFE0223B-42C2-B67B-2FD4-F887BD3A891C}"/>
          </ac:spMkLst>
        </pc:spChg>
        <pc:picChg chg="add del mod">
          <ac:chgData name="T H" userId="270efafb50020bd6" providerId="LiveId" clId="{A968D6D8-F504-4642-BCDE-18EEA25669A1}" dt="2022-08-14T19:49:21.294" v="626" actId="478"/>
          <ac:picMkLst>
            <pc:docMk/>
            <pc:sldMk cId="2615004540" sldId="436"/>
            <ac:picMk id="3" creationId="{CBBD9E71-2117-FAE6-E00D-117118C98531}"/>
          </ac:picMkLst>
        </pc:picChg>
      </pc:sldChg>
      <pc:sldChg chg="addSp delSp modSp mod delAnim modAnim">
        <pc:chgData name="T H" userId="270efafb50020bd6" providerId="LiveId" clId="{A968D6D8-F504-4642-BCDE-18EEA25669A1}" dt="2022-08-14T20:19:27.777" v="688" actId="14100"/>
        <pc:sldMkLst>
          <pc:docMk/>
          <pc:sldMk cId="389932026" sldId="437"/>
        </pc:sldMkLst>
        <pc:spChg chg="del">
          <ac:chgData name="T H" userId="270efafb50020bd6" providerId="LiveId" clId="{A968D6D8-F504-4642-BCDE-18EEA25669A1}" dt="2022-08-14T20:18:40.926" v="681" actId="478"/>
          <ac:spMkLst>
            <pc:docMk/>
            <pc:sldMk cId="389932026" sldId="437"/>
            <ac:spMk id="2" creationId="{040448D0-C195-3C46-0BEA-B0D8CF51AD32}"/>
          </ac:spMkLst>
        </pc:spChg>
        <pc:spChg chg="add mod">
          <ac:chgData name="T H" userId="270efafb50020bd6" providerId="LiveId" clId="{A968D6D8-F504-4642-BCDE-18EEA25669A1}" dt="2022-08-14T20:18:41.626" v="682"/>
          <ac:spMkLst>
            <pc:docMk/>
            <pc:sldMk cId="389932026" sldId="437"/>
            <ac:spMk id="4" creationId="{97FB859A-C121-B66F-D1D3-BCF41F773700}"/>
          </ac:spMkLst>
        </pc:spChg>
        <pc:spChg chg="del">
          <ac:chgData name="T H" userId="270efafb50020bd6" providerId="LiveId" clId="{A968D6D8-F504-4642-BCDE-18EEA25669A1}" dt="2022-08-14T20:19:12.875" v="683" actId="478"/>
          <ac:spMkLst>
            <pc:docMk/>
            <pc:sldMk cId="389932026" sldId="437"/>
            <ac:spMk id="10" creationId="{00000000-0000-0000-0000-000000000000}"/>
          </ac:spMkLst>
        </pc:spChg>
        <pc:spChg chg="del mod">
          <ac:chgData name="T H" userId="270efafb50020bd6" providerId="LiveId" clId="{A968D6D8-F504-4642-BCDE-18EEA25669A1}" dt="2022-08-14T19:55:00.200" v="660" actId="478"/>
          <ac:spMkLst>
            <pc:docMk/>
            <pc:sldMk cId="389932026" sldId="437"/>
            <ac:spMk id="11" creationId="{00000000-0000-0000-0000-000000000000}"/>
          </ac:spMkLst>
        </pc:spChg>
        <pc:spChg chg="del">
          <ac:chgData name="T H" userId="270efafb50020bd6" providerId="LiveId" clId="{A968D6D8-F504-4642-BCDE-18EEA25669A1}" dt="2022-08-14T19:54:56.778" v="658" actId="478"/>
          <ac:spMkLst>
            <pc:docMk/>
            <pc:sldMk cId="389932026" sldId="437"/>
            <ac:spMk id="12" creationId="{E67F24D3-0AD6-439E-DE65-6E278F4F3F2B}"/>
          </ac:spMkLst>
        </pc:spChg>
        <pc:spChg chg="del">
          <ac:chgData name="T H" userId="270efafb50020bd6" providerId="LiveId" clId="{A968D6D8-F504-4642-BCDE-18EEA25669A1}" dt="2022-08-14T19:54:56.778" v="658" actId="478"/>
          <ac:spMkLst>
            <pc:docMk/>
            <pc:sldMk cId="389932026" sldId="437"/>
            <ac:spMk id="13" creationId="{2C2C3FE3-218E-C127-569D-7968FD0619A3}"/>
          </ac:spMkLst>
        </pc:spChg>
        <pc:spChg chg="del">
          <ac:chgData name="T H" userId="270efafb50020bd6" providerId="LiveId" clId="{A968D6D8-F504-4642-BCDE-18EEA25669A1}" dt="2022-08-14T19:54:56.778" v="658" actId="478"/>
          <ac:spMkLst>
            <pc:docMk/>
            <pc:sldMk cId="389932026" sldId="437"/>
            <ac:spMk id="14" creationId="{91716007-3DA0-1D39-DAE2-407C9DC64265}"/>
          </ac:spMkLst>
        </pc:spChg>
        <pc:spChg chg="del">
          <ac:chgData name="T H" userId="270efafb50020bd6" providerId="LiveId" clId="{A968D6D8-F504-4642-BCDE-18EEA25669A1}" dt="2022-08-14T19:54:56.778" v="658" actId="478"/>
          <ac:spMkLst>
            <pc:docMk/>
            <pc:sldMk cId="389932026" sldId="437"/>
            <ac:spMk id="15" creationId="{D19C0911-6C21-CA0A-9688-CEE0C95E7006}"/>
          </ac:spMkLst>
        </pc:spChg>
        <pc:picChg chg="add mod">
          <ac:chgData name="T H" userId="270efafb50020bd6" providerId="LiveId" clId="{A968D6D8-F504-4642-BCDE-18EEA25669A1}" dt="2022-08-14T20:19:16.819" v="684" actId="14100"/>
          <ac:picMkLst>
            <pc:docMk/>
            <pc:sldMk cId="389932026" sldId="437"/>
            <ac:picMk id="3" creationId="{A02C2011-AF1B-D401-75E6-AB7937668A29}"/>
          </ac:picMkLst>
        </pc:picChg>
        <pc:picChg chg="del">
          <ac:chgData name="T H" userId="270efafb50020bd6" providerId="LiveId" clId="{A968D6D8-F504-4642-BCDE-18EEA25669A1}" dt="2022-08-14T19:54:56.778" v="658" actId="478"/>
          <ac:picMkLst>
            <pc:docMk/>
            <pc:sldMk cId="389932026" sldId="437"/>
            <ac:picMk id="5" creationId="{57B6B457-611A-7691-3BB0-8FEE3BDFBE21}"/>
          </ac:picMkLst>
        </pc:picChg>
        <pc:picChg chg="add mod">
          <ac:chgData name="T H" userId="270efafb50020bd6" providerId="LiveId" clId="{A968D6D8-F504-4642-BCDE-18EEA25669A1}" dt="2022-08-14T20:19:27.777" v="688" actId="14100"/>
          <ac:picMkLst>
            <pc:docMk/>
            <pc:sldMk cId="389932026" sldId="437"/>
            <ac:picMk id="1026" creationId="{9668C952-7BE1-7190-17DA-40CE68A74B0B}"/>
          </ac:picMkLst>
        </pc:picChg>
      </pc:sldChg>
      <pc:sldChg chg="addSp delSp modSp add mod delAnim">
        <pc:chgData name="T H" userId="270efafb50020bd6" providerId="LiveId" clId="{A968D6D8-F504-4642-BCDE-18EEA25669A1}" dt="2022-08-14T19:46:47.199" v="282" actId="732"/>
        <pc:sldMkLst>
          <pc:docMk/>
          <pc:sldMk cId="3552546601" sldId="438"/>
        </pc:sldMkLst>
        <pc:spChg chg="mod">
          <ac:chgData name="T H" userId="270efafb50020bd6" providerId="LiveId" clId="{A968D6D8-F504-4642-BCDE-18EEA25669A1}" dt="2022-08-14T19:45:15.541" v="270" actId="14100"/>
          <ac:spMkLst>
            <pc:docMk/>
            <pc:sldMk cId="3552546601" sldId="438"/>
            <ac:spMk id="2" creationId="{A0BEA933-0D47-6D2A-85D0-679196D0462A}"/>
          </ac:spMkLst>
        </pc:spChg>
        <pc:picChg chg="add mod modCrop">
          <ac:chgData name="T H" userId="270efafb50020bd6" providerId="LiveId" clId="{A968D6D8-F504-4642-BCDE-18EEA25669A1}" dt="2022-08-14T19:46:47.199" v="282" actId="732"/>
          <ac:picMkLst>
            <pc:docMk/>
            <pc:sldMk cId="3552546601" sldId="438"/>
            <ac:picMk id="4" creationId="{B0E69A6E-6974-DEE8-5EAF-AF7C1CB3F2EA}"/>
          </ac:picMkLst>
        </pc:picChg>
        <pc:picChg chg="del">
          <ac:chgData name="T H" userId="270efafb50020bd6" providerId="LiveId" clId="{A968D6D8-F504-4642-BCDE-18EEA25669A1}" dt="2022-08-14T19:45:18.757" v="271" actId="478"/>
          <ac:picMkLst>
            <pc:docMk/>
            <pc:sldMk cId="3552546601" sldId="438"/>
            <ac:picMk id="6" creationId="{3E2EE43E-E91A-17C4-9684-6CBEA2A70BFD}"/>
          </ac:picMkLst>
        </pc:picChg>
      </pc:sldChg>
      <pc:sldChg chg="add">
        <pc:chgData name="T H" userId="270efafb50020bd6" providerId="LiveId" clId="{A968D6D8-F504-4642-BCDE-18EEA25669A1}" dt="2022-08-14T20:19:34.564" v="689" actId="2890"/>
        <pc:sldMkLst>
          <pc:docMk/>
          <pc:sldMk cId="3328368106" sldId="43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451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0244" name="Rectangle 4"/>
          <p:cNvSpPr>
            <a:spLocks noGrp="1" noRot="1" noChangeAspect="1" noChangeArrowheads="1" noTextEdit="1"/>
          </p:cNvSpPr>
          <p:nvPr>
            <p:ph type="sldImg" idx="2"/>
          </p:nvPr>
        </p:nvSpPr>
        <p:spPr bwMode="auto">
          <a:xfrm>
            <a:off x="377825" y="685800"/>
            <a:ext cx="610235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451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451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451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1C4FA25-5DD5-485C-BCD2-EF739D2A7194}" type="slidenum">
              <a:rPr lang="en-US" altLang="en-US"/>
              <a:pPr>
                <a:defRPr/>
              </a:pPr>
              <a:t>‹#›</a:t>
            </a:fld>
            <a:endParaRPr lang="en-US" altLang="en-US"/>
          </a:p>
        </p:txBody>
      </p:sp>
    </p:spTree>
    <p:extLst>
      <p:ext uri="{BB962C8B-B14F-4D97-AF65-F5344CB8AC3E}">
        <p14:creationId xmlns:p14="http://schemas.microsoft.com/office/powerpoint/2010/main" val="22138681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900" kern="1200">
        <a:solidFill>
          <a:schemeClr val="tx1"/>
        </a:solidFill>
        <a:latin typeface="Arial" charset="0"/>
        <a:ea typeface="+mn-ea"/>
        <a:cs typeface="+mn-cs"/>
      </a:defRPr>
    </a:lvl1pPr>
    <a:lvl2pPr marL="717550" algn="l" rtl="0" eaLnBrk="0" fontAlgn="base" hangingPunct="0">
      <a:spcBef>
        <a:spcPct val="30000"/>
      </a:spcBef>
      <a:spcAft>
        <a:spcPct val="0"/>
      </a:spcAft>
      <a:defRPr sz="1900" kern="1200">
        <a:solidFill>
          <a:schemeClr val="tx1"/>
        </a:solidFill>
        <a:latin typeface="Arial" charset="0"/>
        <a:ea typeface="+mn-ea"/>
        <a:cs typeface="+mn-cs"/>
      </a:defRPr>
    </a:lvl2pPr>
    <a:lvl3pPr marL="1436688" algn="l" rtl="0" eaLnBrk="0" fontAlgn="base" hangingPunct="0">
      <a:spcBef>
        <a:spcPct val="30000"/>
      </a:spcBef>
      <a:spcAft>
        <a:spcPct val="0"/>
      </a:spcAft>
      <a:defRPr sz="1900" kern="1200">
        <a:solidFill>
          <a:schemeClr val="tx1"/>
        </a:solidFill>
        <a:latin typeface="Arial" charset="0"/>
        <a:ea typeface="+mn-ea"/>
        <a:cs typeface="+mn-cs"/>
      </a:defRPr>
    </a:lvl3pPr>
    <a:lvl4pPr marL="2154238" algn="l" rtl="0" eaLnBrk="0" fontAlgn="base" hangingPunct="0">
      <a:spcBef>
        <a:spcPct val="30000"/>
      </a:spcBef>
      <a:spcAft>
        <a:spcPct val="0"/>
      </a:spcAft>
      <a:defRPr sz="1900" kern="1200">
        <a:solidFill>
          <a:schemeClr val="tx1"/>
        </a:solidFill>
        <a:latin typeface="Arial" charset="0"/>
        <a:ea typeface="+mn-ea"/>
        <a:cs typeface="+mn-cs"/>
      </a:defRPr>
    </a:lvl4pPr>
    <a:lvl5pPr marL="2873375" algn="l" rtl="0" eaLnBrk="0" fontAlgn="base" hangingPunct="0">
      <a:spcBef>
        <a:spcPct val="30000"/>
      </a:spcBef>
      <a:spcAft>
        <a:spcPct val="0"/>
      </a:spcAft>
      <a:defRPr sz="1900" kern="1200">
        <a:solidFill>
          <a:schemeClr val="tx1"/>
        </a:solidFill>
        <a:latin typeface="Arial" charset="0"/>
        <a:ea typeface="+mn-ea"/>
        <a:cs typeface="+mn-cs"/>
      </a:defRPr>
    </a:lvl5pPr>
    <a:lvl6pPr marL="3592220" algn="l" defTabSz="1436888" rtl="0" eaLnBrk="1" latinLnBrk="0" hangingPunct="1">
      <a:defRPr sz="1900" kern="1200">
        <a:solidFill>
          <a:schemeClr val="tx1"/>
        </a:solidFill>
        <a:latin typeface="+mn-lt"/>
        <a:ea typeface="+mn-ea"/>
        <a:cs typeface="+mn-cs"/>
      </a:defRPr>
    </a:lvl6pPr>
    <a:lvl7pPr marL="4310664" algn="l" defTabSz="1436888" rtl="0" eaLnBrk="1" latinLnBrk="0" hangingPunct="1">
      <a:defRPr sz="1900" kern="1200">
        <a:solidFill>
          <a:schemeClr val="tx1"/>
        </a:solidFill>
        <a:latin typeface="+mn-lt"/>
        <a:ea typeface="+mn-ea"/>
        <a:cs typeface="+mn-cs"/>
      </a:defRPr>
    </a:lvl7pPr>
    <a:lvl8pPr marL="5029109" algn="l" defTabSz="1436888" rtl="0" eaLnBrk="1" latinLnBrk="0" hangingPunct="1">
      <a:defRPr sz="1900" kern="1200">
        <a:solidFill>
          <a:schemeClr val="tx1"/>
        </a:solidFill>
        <a:latin typeface="+mn-lt"/>
        <a:ea typeface="+mn-ea"/>
        <a:cs typeface="+mn-cs"/>
      </a:defRPr>
    </a:lvl8pPr>
    <a:lvl9pPr marL="5747553" algn="l" defTabSz="1436888" rtl="0" eaLnBrk="1" latinLnBrk="0" hangingPunct="1">
      <a:defRPr sz="1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9"/>
            <a:ext cx="13835142" cy="1960033"/>
          </a:xfrm>
        </p:spPr>
        <p:txBody>
          <a:bodyPr/>
          <a:lstStyle/>
          <a:p>
            <a:r>
              <a:rPr lang="en-US"/>
              <a:t>Click to edit Master title style</a:t>
            </a:r>
            <a:endParaRPr lang="vi-VN"/>
          </a:p>
        </p:txBody>
      </p:sp>
      <p:sp>
        <p:nvSpPr>
          <p:cNvPr id="3" name="Subtitle 2"/>
          <p:cNvSpPr>
            <a:spLocks noGrp="1"/>
          </p:cNvSpPr>
          <p:nvPr>
            <p:ph type="subTitle" idx="1"/>
          </p:nvPr>
        </p:nvSpPr>
        <p:spPr>
          <a:xfrm>
            <a:off x="2441496" y="5181600"/>
            <a:ext cx="11393647" cy="2336800"/>
          </a:xfrm>
        </p:spPr>
        <p:txBody>
          <a:bodyPr/>
          <a:lstStyle>
            <a:lvl1pPr marL="0" indent="0" algn="ctr">
              <a:buNone/>
              <a:defRPr/>
            </a:lvl1pPr>
            <a:lvl2pPr marL="718444" indent="0" algn="ctr">
              <a:buNone/>
              <a:defRPr/>
            </a:lvl2pPr>
            <a:lvl3pPr marL="1436888" indent="0" algn="ctr">
              <a:buNone/>
              <a:defRPr/>
            </a:lvl3pPr>
            <a:lvl4pPr marL="2155332" indent="0" algn="ctr">
              <a:buNone/>
              <a:defRPr/>
            </a:lvl4pPr>
            <a:lvl5pPr marL="2873776" indent="0" algn="ctr">
              <a:buNone/>
              <a:defRPr/>
            </a:lvl5pPr>
            <a:lvl6pPr marL="3592220" indent="0" algn="ctr">
              <a:buNone/>
              <a:defRPr/>
            </a:lvl6pPr>
            <a:lvl7pPr marL="4310664" indent="0" algn="ctr">
              <a:buNone/>
              <a:defRPr/>
            </a:lvl7pPr>
            <a:lvl8pPr marL="5029109" indent="0" algn="ctr">
              <a:buNone/>
              <a:defRPr/>
            </a:lvl8pPr>
            <a:lvl9pPr marL="5747553" indent="0" algn="ctr">
              <a:buNone/>
              <a:defRPr/>
            </a:lvl9pPr>
          </a:lstStyle>
          <a:p>
            <a:r>
              <a:rPr lang="en-US"/>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B01423-D198-4896-B996-AF6CD71AA325}" type="slidenum">
              <a:rPr lang="en-US" altLang="en-US"/>
              <a:pPr>
                <a:defRPr/>
              </a:pPr>
              <a:t>‹#›</a:t>
            </a:fld>
            <a:endParaRPr lang="en-US" altLang="en-US"/>
          </a:p>
        </p:txBody>
      </p:sp>
    </p:spTree>
    <p:extLst>
      <p:ext uri="{BB962C8B-B14F-4D97-AF65-F5344CB8AC3E}">
        <p14:creationId xmlns:p14="http://schemas.microsoft.com/office/powerpoint/2010/main" val="39722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D28DD1-89CB-4A9B-8160-1008CEEB8C29}" type="slidenum">
              <a:rPr lang="en-US" altLang="en-US"/>
              <a:pPr>
                <a:defRPr/>
              </a:pPr>
              <a:t>‹#›</a:t>
            </a:fld>
            <a:endParaRPr lang="en-US" altLang="en-US"/>
          </a:p>
        </p:txBody>
      </p:sp>
    </p:spTree>
    <p:extLst>
      <p:ext uri="{BB962C8B-B14F-4D97-AF65-F5344CB8AC3E}">
        <p14:creationId xmlns:p14="http://schemas.microsoft.com/office/powerpoint/2010/main" val="1392092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800562" y="366186"/>
            <a:ext cx="3662244" cy="7802033"/>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13832" y="366186"/>
            <a:ext cx="10715453"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74A9502-423E-4957-ACD4-EFEAFA456813}" type="slidenum">
              <a:rPr lang="en-US" altLang="en-US"/>
              <a:pPr>
                <a:defRPr/>
              </a:pPr>
              <a:t>‹#›</a:t>
            </a:fld>
            <a:endParaRPr lang="en-US" altLang="en-US"/>
          </a:p>
        </p:txBody>
      </p:sp>
    </p:spTree>
    <p:extLst>
      <p:ext uri="{BB962C8B-B14F-4D97-AF65-F5344CB8AC3E}">
        <p14:creationId xmlns:p14="http://schemas.microsoft.com/office/powerpoint/2010/main" val="1813834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100BA3F-51CF-473C-BBC7-9F80CB3FD932}" type="slidenum">
              <a:rPr lang="en-US" altLang="en-US"/>
              <a:pPr>
                <a:defRPr/>
              </a:pPr>
              <a:t>‹#›</a:t>
            </a:fld>
            <a:endParaRPr lang="en-US" altLang="en-US"/>
          </a:p>
        </p:txBody>
      </p:sp>
    </p:spTree>
    <p:extLst>
      <p:ext uri="{BB962C8B-B14F-4D97-AF65-F5344CB8AC3E}">
        <p14:creationId xmlns:p14="http://schemas.microsoft.com/office/powerpoint/2010/main" val="1260669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3" y="5875867"/>
            <a:ext cx="13835142" cy="1816100"/>
          </a:xfrm>
        </p:spPr>
        <p:txBody>
          <a:bodyPr anchor="t"/>
          <a:lstStyle>
            <a:lvl1pPr algn="l">
              <a:defRPr sz="6300" b="1" cap="all"/>
            </a:lvl1pPr>
          </a:lstStyle>
          <a:p>
            <a:r>
              <a:rPr lang="en-US"/>
              <a:t>Click to edit Master title style</a:t>
            </a:r>
            <a:endParaRPr lang="vi-VN"/>
          </a:p>
        </p:txBody>
      </p:sp>
      <p:sp>
        <p:nvSpPr>
          <p:cNvPr id="3" name="Text Placeholder 2"/>
          <p:cNvSpPr>
            <a:spLocks noGrp="1"/>
          </p:cNvSpPr>
          <p:nvPr>
            <p:ph type="body" idx="1"/>
          </p:nvPr>
        </p:nvSpPr>
        <p:spPr>
          <a:xfrm>
            <a:off x="1285743" y="3875619"/>
            <a:ext cx="13835142" cy="2000249"/>
          </a:xfrm>
        </p:spPr>
        <p:txBody>
          <a:bodyPr anchor="b"/>
          <a:lstStyle>
            <a:lvl1pPr marL="0" indent="0">
              <a:buNone/>
              <a:defRPr sz="3100"/>
            </a:lvl1pPr>
            <a:lvl2pPr marL="718444" indent="0">
              <a:buNone/>
              <a:defRPr sz="2800"/>
            </a:lvl2pPr>
            <a:lvl3pPr marL="1436888" indent="0">
              <a:buNone/>
              <a:defRPr sz="2500"/>
            </a:lvl3pPr>
            <a:lvl4pPr marL="2155332" indent="0">
              <a:buNone/>
              <a:defRPr sz="2200"/>
            </a:lvl4pPr>
            <a:lvl5pPr marL="2873776" indent="0">
              <a:buNone/>
              <a:defRPr sz="2200"/>
            </a:lvl5pPr>
            <a:lvl6pPr marL="3592220" indent="0">
              <a:buNone/>
              <a:defRPr sz="2200"/>
            </a:lvl6pPr>
            <a:lvl7pPr marL="4310664" indent="0">
              <a:buNone/>
              <a:defRPr sz="2200"/>
            </a:lvl7pPr>
            <a:lvl8pPr marL="5029109" indent="0">
              <a:buNone/>
              <a:defRPr sz="2200"/>
            </a:lvl8pPr>
            <a:lvl9pPr marL="5747553" indent="0">
              <a:buNone/>
              <a:defRPr sz="2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E9DFC9-E0D6-4E70-95EC-EE956DA6257B}" type="slidenum">
              <a:rPr lang="en-US" altLang="en-US"/>
              <a:pPr>
                <a:defRPr/>
              </a:pPr>
              <a:t>‹#›</a:t>
            </a:fld>
            <a:endParaRPr lang="en-US" altLang="en-US"/>
          </a:p>
        </p:txBody>
      </p:sp>
    </p:spTree>
    <p:extLst>
      <p:ext uri="{BB962C8B-B14F-4D97-AF65-F5344CB8AC3E}">
        <p14:creationId xmlns:p14="http://schemas.microsoft.com/office/powerpoint/2010/main" val="1545921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13832"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8273958"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EEE0E17-1536-48C6-87E3-A861F0C00F04}" type="slidenum">
              <a:rPr lang="en-US" altLang="en-US"/>
              <a:pPr>
                <a:defRPr/>
              </a:pPr>
              <a:t>‹#›</a:t>
            </a:fld>
            <a:endParaRPr lang="en-US" altLang="en-US"/>
          </a:p>
        </p:txBody>
      </p:sp>
    </p:spTree>
    <p:extLst>
      <p:ext uri="{BB962C8B-B14F-4D97-AF65-F5344CB8AC3E}">
        <p14:creationId xmlns:p14="http://schemas.microsoft.com/office/powerpoint/2010/main" val="1931756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830A47B-B3AA-4408-B89E-78641CC5715A}" type="slidenum">
              <a:rPr lang="en-US" altLang="en-US"/>
              <a:pPr>
                <a:defRPr/>
              </a:pPr>
              <a:t>‹#›</a:t>
            </a:fld>
            <a:endParaRPr lang="en-US" altLang="en-US"/>
          </a:p>
        </p:txBody>
      </p:sp>
    </p:spTree>
    <p:extLst>
      <p:ext uri="{BB962C8B-B14F-4D97-AF65-F5344CB8AC3E}">
        <p14:creationId xmlns:p14="http://schemas.microsoft.com/office/powerpoint/2010/main" val="3231286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8D8FA65-B14B-4883-88C7-F7A3A55E9A2F}" type="slidenum">
              <a:rPr lang="en-US" altLang="en-US"/>
              <a:pPr>
                <a:defRPr/>
              </a:pPr>
              <a:t>‹#›</a:t>
            </a:fld>
            <a:endParaRPr lang="en-US" altLang="en-US"/>
          </a:p>
        </p:txBody>
      </p:sp>
    </p:spTree>
    <p:extLst>
      <p:ext uri="{BB962C8B-B14F-4D97-AF65-F5344CB8AC3E}">
        <p14:creationId xmlns:p14="http://schemas.microsoft.com/office/powerpoint/2010/main" val="1631497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38BE4F5-A3A4-4A0F-A638-D990D725B4CA}" type="slidenum">
              <a:rPr lang="en-US" altLang="en-US"/>
              <a:pPr>
                <a:defRPr/>
              </a:pPr>
              <a:t>‹#›</a:t>
            </a:fld>
            <a:endParaRPr lang="en-US" altLang="en-US"/>
          </a:p>
        </p:txBody>
      </p:sp>
    </p:spTree>
    <p:extLst>
      <p:ext uri="{BB962C8B-B14F-4D97-AF65-F5344CB8AC3E}">
        <p14:creationId xmlns:p14="http://schemas.microsoft.com/office/powerpoint/2010/main" val="768729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100" b="1"/>
            </a:lvl1pPr>
          </a:lstStyle>
          <a:p>
            <a:r>
              <a:rPr lang="en-US"/>
              <a:t>Click to edit Master title style</a:t>
            </a:r>
            <a:endParaRPr lang="vi-VN"/>
          </a:p>
        </p:txBody>
      </p:sp>
      <p:sp>
        <p:nvSpPr>
          <p:cNvPr id="3" name="Content Placeholder 2"/>
          <p:cNvSpPr>
            <a:spLocks noGrp="1"/>
          </p:cNvSpPr>
          <p:nvPr>
            <p:ph idx="1"/>
          </p:nvPr>
        </p:nvSpPr>
        <p:spPr>
          <a:xfrm>
            <a:off x="6363713" y="364068"/>
            <a:ext cx="9099093" cy="7804151"/>
          </a:xfrm>
        </p:spPr>
        <p:txBody>
          <a:bodyPr/>
          <a:lstStyle>
            <a:lvl1pPr>
              <a:defRPr sz="5000"/>
            </a:lvl1pPr>
            <a:lvl2pPr>
              <a:defRPr sz="4400"/>
            </a:lvl2pPr>
            <a:lvl3pPr>
              <a:defRPr sz="3800"/>
            </a:lvl3pPr>
            <a:lvl4pPr>
              <a:defRPr sz="3100"/>
            </a:lvl4pPr>
            <a:lvl5pPr>
              <a:defRPr sz="3100"/>
            </a:lvl5pPr>
            <a:lvl6pPr>
              <a:defRPr sz="3100"/>
            </a:lvl6pPr>
            <a:lvl7pPr>
              <a:defRPr sz="3100"/>
            </a:lvl7pPr>
            <a:lvl8pPr>
              <a:defRPr sz="3100"/>
            </a:lvl8pPr>
            <a:lvl9pPr>
              <a:defRPr sz="3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13833" y="1913468"/>
            <a:ext cx="5354902" cy="6254751"/>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99C05A-73D7-488D-87AE-9FA1D515BA90}" type="slidenum">
              <a:rPr lang="en-US" altLang="en-US"/>
              <a:pPr>
                <a:defRPr/>
              </a:pPr>
              <a:t>‹#›</a:t>
            </a:fld>
            <a:endParaRPr lang="en-US" altLang="en-US"/>
          </a:p>
        </p:txBody>
      </p:sp>
    </p:spTree>
    <p:extLst>
      <p:ext uri="{BB962C8B-B14F-4D97-AF65-F5344CB8AC3E}">
        <p14:creationId xmlns:p14="http://schemas.microsoft.com/office/powerpoint/2010/main" val="1839410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1"/>
            <a:ext cx="9765983" cy="755651"/>
          </a:xfrm>
        </p:spPr>
        <p:txBody>
          <a:bodyPr anchor="b"/>
          <a:lstStyle>
            <a:lvl1pPr algn="l">
              <a:defRPr sz="3100" b="1"/>
            </a:lvl1pPr>
          </a:lstStyle>
          <a:p>
            <a:r>
              <a:rPr lang="en-US"/>
              <a:t>Click to edit Master title style</a:t>
            </a:r>
            <a:endParaRPr lang="vi-VN"/>
          </a:p>
        </p:txBody>
      </p:sp>
      <p:sp>
        <p:nvSpPr>
          <p:cNvPr id="3" name="Picture Placeholder 2"/>
          <p:cNvSpPr>
            <a:spLocks noGrp="1"/>
          </p:cNvSpPr>
          <p:nvPr>
            <p:ph type="pic" idx="1"/>
          </p:nvPr>
        </p:nvSpPr>
        <p:spPr>
          <a:xfrm>
            <a:off x="3190335" y="817033"/>
            <a:ext cx="9765983" cy="5486400"/>
          </a:xfrm>
        </p:spPr>
        <p:txBody>
          <a:bodyPr/>
          <a:lstStyle>
            <a:lvl1pPr marL="0" indent="0">
              <a:buNone/>
              <a:defRPr sz="5000"/>
            </a:lvl1pPr>
            <a:lvl2pPr marL="718444" indent="0">
              <a:buNone/>
              <a:defRPr sz="4400"/>
            </a:lvl2pPr>
            <a:lvl3pPr marL="1436888" indent="0">
              <a:buNone/>
              <a:defRPr sz="3800"/>
            </a:lvl3pPr>
            <a:lvl4pPr marL="2155332" indent="0">
              <a:buNone/>
              <a:defRPr sz="3100"/>
            </a:lvl4pPr>
            <a:lvl5pPr marL="2873776" indent="0">
              <a:buNone/>
              <a:defRPr sz="3100"/>
            </a:lvl5pPr>
            <a:lvl6pPr marL="3592220" indent="0">
              <a:buNone/>
              <a:defRPr sz="3100"/>
            </a:lvl6pPr>
            <a:lvl7pPr marL="4310664" indent="0">
              <a:buNone/>
              <a:defRPr sz="3100"/>
            </a:lvl7pPr>
            <a:lvl8pPr marL="5029109" indent="0">
              <a:buNone/>
              <a:defRPr sz="3100"/>
            </a:lvl8pPr>
            <a:lvl9pPr marL="5747553" indent="0">
              <a:buNone/>
              <a:defRPr sz="3100"/>
            </a:lvl9pPr>
          </a:lstStyle>
          <a:p>
            <a:pPr lvl="0"/>
            <a:endParaRPr lang="vi-VN" noProof="0"/>
          </a:p>
        </p:txBody>
      </p:sp>
      <p:sp>
        <p:nvSpPr>
          <p:cNvPr id="4" name="Text Placeholder 3"/>
          <p:cNvSpPr>
            <a:spLocks noGrp="1"/>
          </p:cNvSpPr>
          <p:nvPr>
            <p:ph type="body" sz="half" idx="2"/>
          </p:nvPr>
        </p:nvSpPr>
        <p:spPr>
          <a:xfrm>
            <a:off x="3190335" y="7156452"/>
            <a:ext cx="9765983" cy="1073149"/>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090DF4-68DF-4AAF-98F9-EB3836BAB8B4}" type="slidenum">
              <a:rPr lang="en-US" altLang="en-US"/>
              <a:pPr>
                <a:defRPr/>
              </a:pPr>
              <a:t>‹#›</a:t>
            </a:fld>
            <a:endParaRPr lang="en-US" altLang="en-US"/>
          </a:p>
        </p:txBody>
      </p:sp>
    </p:spTree>
    <p:extLst>
      <p:ext uri="{BB962C8B-B14F-4D97-AF65-F5344CB8AC3E}">
        <p14:creationId xmlns:p14="http://schemas.microsoft.com/office/powerpoint/2010/main" val="1258833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13832" y="366713"/>
            <a:ext cx="1464897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813832" y="2133600"/>
            <a:ext cx="14648974" cy="603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813832"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eaLnBrk="1" hangingPunct="1">
              <a:defRPr sz="22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5561185" y="8326438"/>
            <a:ext cx="5154269"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ctr" eaLnBrk="1" hangingPunct="1">
              <a:defRPr sz="22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11664924"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r" eaLnBrk="1" hangingPunct="1">
              <a:defRPr sz="2200"/>
            </a:lvl1pPr>
          </a:lstStyle>
          <a:p>
            <a:pPr>
              <a:defRPr/>
            </a:pPr>
            <a:fld id="{F4264759-E7CE-4A8C-955C-20DA2A50E45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6900">
          <a:solidFill>
            <a:schemeClr val="tx2"/>
          </a:solidFill>
          <a:latin typeface="+mj-lt"/>
          <a:ea typeface="+mj-ea"/>
          <a:cs typeface="+mj-cs"/>
        </a:defRPr>
      </a:lvl1pPr>
      <a:lvl2pPr algn="ctr" rtl="0" eaLnBrk="0" fontAlgn="base" hangingPunct="0">
        <a:spcBef>
          <a:spcPct val="0"/>
        </a:spcBef>
        <a:spcAft>
          <a:spcPct val="0"/>
        </a:spcAft>
        <a:defRPr sz="6900">
          <a:solidFill>
            <a:schemeClr val="tx2"/>
          </a:solidFill>
          <a:latin typeface="Arial" charset="0"/>
        </a:defRPr>
      </a:lvl2pPr>
      <a:lvl3pPr algn="ctr" rtl="0" eaLnBrk="0" fontAlgn="base" hangingPunct="0">
        <a:spcBef>
          <a:spcPct val="0"/>
        </a:spcBef>
        <a:spcAft>
          <a:spcPct val="0"/>
        </a:spcAft>
        <a:defRPr sz="6900">
          <a:solidFill>
            <a:schemeClr val="tx2"/>
          </a:solidFill>
          <a:latin typeface="Arial" charset="0"/>
        </a:defRPr>
      </a:lvl3pPr>
      <a:lvl4pPr algn="ctr" rtl="0" eaLnBrk="0" fontAlgn="base" hangingPunct="0">
        <a:spcBef>
          <a:spcPct val="0"/>
        </a:spcBef>
        <a:spcAft>
          <a:spcPct val="0"/>
        </a:spcAft>
        <a:defRPr sz="6900">
          <a:solidFill>
            <a:schemeClr val="tx2"/>
          </a:solidFill>
          <a:latin typeface="Arial" charset="0"/>
        </a:defRPr>
      </a:lvl4pPr>
      <a:lvl5pPr algn="ctr" rtl="0" eaLnBrk="0" fontAlgn="base" hangingPunct="0">
        <a:spcBef>
          <a:spcPct val="0"/>
        </a:spcBef>
        <a:spcAft>
          <a:spcPct val="0"/>
        </a:spcAft>
        <a:defRPr sz="6900">
          <a:solidFill>
            <a:schemeClr val="tx2"/>
          </a:solidFill>
          <a:latin typeface="Arial" charset="0"/>
        </a:defRPr>
      </a:lvl5pPr>
      <a:lvl6pPr marL="718444" algn="ctr" rtl="0" fontAlgn="base">
        <a:spcBef>
          <a:spcPct val="0"/>
        </a:spcBef>
        <a:spcAft>
          <a:spcPct val="0"/>
        </a:spcAft>
        <a:defRPr sz="6900">
          <a:solidFill>
            <a:schemeClr val="tx2"/>
          </a:solidFill>
          <a:latin typeface="Arial" charset="0"/>
        </a:defRPr>
      </a:lvl6pPr>
      <a:lvl7pPr marL="1436888" algn="ctr" rtl="0" fontAlgn="base">
        <a:spcBef>
          <a:spcPct val="0"/>
        </a:spcBef>
        <a:spcAft>
          <a:spcPct val="0"/>
        </a:spcAft>
        <a:defRPr sz="6900">
          <a:solidFill>
            <a:schemeClr val="tx2"/>
          </a:solidFill>
          <a:latin typeface="Arial" charset="0"/>
        </a:defRPr>
      </a:lvl7pPr>
      <a:lvl8pPr marL="2155332" algn="ctr" rtl="0" fontAlgn="base">
        <a:spcBef>
          <a:spcPct val="0"/>
        </a:spcBef>
        <a:spcAft>
          <a:spcPct val="0"/>
        </a:spcAft>
        <a:defRPr sz="6900">
          <a:solidFill>
            <a:schemeClr val="tx2"/>
          </a:solidFill>
          <a:latin typeface="Arial" charset="0"/>
        </a:defRPr>
      </a:lvl8pPr>
      <a:lvl9pPr marL="2873776" algn="ctr" rtl="0" fontAlgn="base">
        <a:spcBef>
          <a:spcPct val="0"/>
        </a:spcBef>
        <a:spcAft>
          <a:spcPct val="0"/>
        </a:spcAft>
        <a:defRPr sz="6900">
          <a:solidFill>
            <a:schemeClr val="tx2"/>
          </a:solidFill>
          <a:latin typeface="Arial" charset="0"/>
        </a:defRPr>
      </a:lvl9pPr>
    </p:titleStyle>
    <p:bodyStyle>
      <a:lvl1pPr marL="538163" indent="-538163" algn="l" rtl="0" eaLnBrk="0" fontAlgn="base" hangingPunct="0">
        <a:spcBef>
          <a:spcPct val="20000"/>
        </a:spcBef>
        <a:spcAft>
          <a:spcPct val="0"/>
        </a:spcAft>
        <a:buChar char="•"/>
        <a:defRPr sz="5000">
          <a:solidFill>
            <a:schemeClr val="tx1"/>
          </a:solidFill>
          <a:latin typeface="+mn-lt"/>
          <a:ea typeface="+mn-ea"/>
          <a:cs typeface="+mn-cs"/>
        </a:defRPr>
      </a:lvl1pPr>
      <a:lvl2pPr marL="1166813" indent="-447675" algn="l" rtl="0" eaLnBrk="0" fontAlgn="base" hangingPunct="0">
        <a:spcBef>
          <a:spcPct val="20000"/>
        </a:spcBef>
        <a:spcAft>
          <a:spcPct val="0"/>
        </a:spcAft>
        <a:buChar char="–"/>
        <a:defRPr sz="4400">
          <a:solidFill>
            <a:schemeClr val="tx1"/>
          </a:solidFill>
          <a:latin typeface="+mn-lt"/>
        </a:defRPr>
      </a:lvl2pPr>
      <a:lvl3pPr marL="1795463" indent="-358775" algn="l" rtl="0" eaLnBrk="0" fontAlgn="base" hangingPunct="0">
        <a:spcBef>
          <a:spcPct val="20000"/>
        </a:spcBef>
        <a:spcAft>
          <a:spcPct val="0"/>
        </a:spcAft>
        <a:buChar char="•"/>
        <a:defRPr sz="3800">
          <a:solidFill>
            <a:schemeClr val="tx1"/>
          </a:solidFill>
          <a:latin typeface="+mn-lt"/>
        </a:defRPr>
      </a:lvl3pPr>
      <a:lvl4pPr marL="2513013" indent="-358775" algn="l" rtl="0" eaLnBrk="0" fontAlgn="base" hangingPunct="0">
        <a:spcBef>
          <a:spcPct val="20000"/>
        </a:spcBef>
        <a:spcAft>
          <a:spcPct val="0"/>
        </a:spcAft>
        <a:buChar char="–"/>
        <a:defRPr sz="3100">
          <a:solidFill>
            <a:schemeClr val="tx1"/>
          </a:solidFill>
          <a:latin typeface="+mn-lt"/>
        </a:defRPr>
      </a:lvl4pPr>
      <a:lvl5pPr marL="3232150" indent="-358775" algn="l" rtl="0" eaLnBrk="0" fontAlgn="base" hangingPunct="0">
        <a:spcBef>
          <a:spcPct val="20000"/>
        </a:spcBef>
        <a:spcAft>
          <a:spcPct val="0"/>
        </a:spcAft>
        <a:buChar char="»"/>
        <a:defRPr sz="3100">
          <a:solidFill>
            <a:schemeClr val="tx1"/>
          </a:solidFill>
          <a:latin typeface="+mn-lt"/>
        </a:defRPr>
      </a:lvl5pPr>
      <a:lvl6pPr marL="3951442" indent="-359222" algn="l" rtl="0" fontAlgn="base">
        <a:spcBef>
          <a:spcPct val="20000"/>
        </a:spcBef>
        <a:spcAft>
          <a:spcPct val="0"/>
        </a:spcAft>
        <a:buChar char="»"/>
        <a:defRPr sz="3100">
          <a:solidFill>
            <a:schemeClr val="tx1"/>
          </a:solidFill>
          <a:latin typeface="+mn-lt"/>
        </a:defRPr>
      </a:lvl6pPr>
      <a:lvl7pPr marL="4669887" indent="-359222" algn="l" rtl="0" fontAlgn="base">
        <a:spcBef>
          <a:spcPct val="20000"/>
        </a:spcBef>
        <a:spcAft>
          <a:spcPct val="0"/>
        </a:spcAft>
        <a:buChar char="»"/>
        <a:defRPr sz="3100">
          <a:solidFill>
            <a:schemeClr val="tx1"/>
          </a:solidFill>
          <a:latin typeface="+mn-lt"/>
        </a:defRPr>
      </a:lvl7pPr>
      <a:lvl8pPr marL="5388331" indent="-359222" algn="l" rtl="0" fontAlgn="base">
        <a:spcBef>
          <a:spcPct val="20000"/>
        </a:spcBef>
        <a:spcAft>
          <a:spcPct val="0"/>
        </a:spcAft>
        <a:buChar char="»"/>
        <a:defRPr sz="3100">
          <a:solidFill>
            <a:schemeClr val="tx1"/>
          </a:solidFill>
          <a:latin typeface="+mn-lt"/>
        </a:defRPr>
      </a:lvl8pPr>
      <a:lvl9pPr marL="6106775" indent="-359222" algn="l" rtl="0" fontAlgn="base">
        <a:spcBef>
          <a:spcPct val="20000"/>
        </a:spcBef>
        <a:spcAft>
          <a:spcPct val="0"/>
        </a:spcAft>
        <a:buChar char="»"/>
        <a:defRPr sz="3100">
          <a:solidFill>
            <a:schemeClr val="tx1"/>
          </a:solidFill>
          <a:latin typeface="+mn-lt"/>
        </a:defRPr>
      </a:lvl9pPr>
    </p:bodyStyle>
    <p:otherStyle>
      <a:defPPr>
        <a:defRPr lang="vi-VN"/>
      </a:defPPr>
      <a:lvl1pPr marL="0" algn="l" defTabSz="1436888" rtl="0" eaLnBrk="1" latinLnBrk="0" hangingPunct="1">
        <a:defRPr sz="2800" kern="1200">
          <a:solidFill>
            <a:schemeClr val="tx1"/>
          </a:solidFill>
          <a:latin typeface="+mn-lt"/>
          <a:ea typeface="+mn-ea"/>
          <a:cs typeface="+mn-cs"/>
        </a:defRPr>
      </a:lvl1pPr>
      <a:lvl2pPr marL="718444" algn="l" defTabSz="1436888" rtl="0" eaLnBrk="1" latinLnBrk="0" hangingPunct="1">
        <a:defRPr sz="2800" kern="1200">
          <a:solidFill>
            <a:schemeClr val="tx1"/>
          </a:solidFill>
          <a:latin typeface="+mn-lt"/>
          <a:ea typeface="+mn-ea"/>
          <a:cs typeface="+mn-cs"/>
        </a:defRPr>
      </a:lvl2pPr>
      <a:lvl3pPr marL="1436888" algn="l" defTabSz="1436888" rtl="0" eaLnBrk="1" latinLnBrk="0" hangingPunct="1">
        <a:defRPr sz="2800" kern="1200">
          <a:solidFill>
            <a:schemeClr val="tx1"/>
          </a:solidFill>
          <a:latin typeface="+mn-lt"/>
          <a:ea typeface="+mn-ea"/>
          <a:cs typeface="+mn-cs"/>
        </a:defRPr>
      </a:lvl3pPr>
      <a:lvl4pPr marL="2155332" algn="l" defTabSz="1436888" rtl="0" eaLnBrk="1" latinLnBrk="0" hangingPunct="1">
        <a:defRPr sz="2800" kern="1200">
          <a:solidFill>
            <a:schemeClr val="tx1"/>
          </a:solidFill>
          <a:latin typeface="+mn-lt"/>
          <a:ea typeface="+mn-ea"/>
          <a:cs typeface="+mn-cs"/>
        </a:defRPr>
      </a:lvl4pPr>
      <a:lvl5pPr marL="2873776" algn="l" defTabSz="1436888" rtl="0" eaLnBrk="1" latinLnBrk="0" hangingPunct="1">
        <a:defRPr sz="2800" kern="1200">
          <a:solidFill>
            <a:schemeClr val="tx1"/>
          </a:solidFill>
          <a:latin typeface="+mn-lt"/>
          <a:ea typeface="+mn-ea"/>
          <a:cs typeface="+mn-cs"/>
        </a:defRPr>
      </a:lvl5pPr>
      <a:lvl6pPr marL="3592220" algn="l" defTabSz="1436888" rtl="0" eaLnBrk="1" latinLnBrk="0" hangingPunct="1">
        <a:defRPr sz="2800" kern="1200">
          <a:solidFill>
            <a:schemeClr val="tx1"/>
          </a:solidFill>
          <a:latin typeface="+mn-lt"/>
          <a:ea typeface="+mn-ea"/>
          <a:cs typeface="+mn-cs"/>
        </a:defRPr>
      </a:lvl6pPr>
      <a:lvl7pPr marL="4310664" algn="l" defTabSz="1436888" rtl="0" eaLnBrk="1" latinLnBrk="0" hangingPunct="1">
        <a:defRPr sz="2800" kern="1200">
          <a:solidFill>
            <a:schemeClr val="tx1"/>
          </a:solidFill>
          <a:latin typeface="+mn-lt"/>
          <a:ea typeface="+mn-ea"/>
          <a:cs typeface="+mn-cs"/>
        </a:defRPr>
      </a:lvl7pPr>
      <a:lvl8pPr marL="5029109" algn="l" defTabSz="1436888" rtl="0" eaLnBrk="1" latinLnBrk="0" hangingPunct="1">
        <a:defRPr sz="2800" kern="1200">
          <a:solidFill>
            <a:schemeClr val="tx1"/>
          </a:solidFill>
          <a:latin typeface="+mn-lt"/>
          <a:ea typeface="+mn-ea"/>
          <a:cs typeface="+mn-cs"/>
        </a:defRPr>
      </a:lvl8pPr>
      <a:lvl9pPr marL="5747553" algn="l" defTabSz="1436888"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5.gif"/><Relationship Id="rId4" Type="http://schemas.openxmlformats.org/officeDocument/2006/relationships/image" Target="../media/image4.gif"/></Relationships>
</file>

<file path=ppt/slides/_rels/slide2.xml.rels><?xml version="1.0" encoding="UTF-8" standalone="yes"?>
<Relationships xmlns="http://schemas.openxmlformats.org/package/2006/relationships"><Relationship Id="rId8" Type="http://schemas.openxmlformats.org/officeDocument/2006/relationships/hyperlink" Target="Khoi%20dong/Cau%201.pptx" TargetMode="External"/><Relationship Id="rId3" Type="http://schemas.openxmlformats.org/officeDocument/2006/relationships/image" Target="../media/image7.jpg"/><Relationship Id="rId7" Type="http://schemas.openxmlformats.org/officeDocument/2006/relationships/hyperlink" Target="Khoi%20dong/Cau%202.pptx" TargetMode="External"/><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hyperlink" Target="Khoi%20dong/Cau%203.pptx" TargetMode="External"/><Relationship Id="rId5" Type="http://schemas.openxmlformats.org/officeDocument/2006/relationships/image" Target="../media/image9.tiff"/><Relationship Id="rId4" Type="http://schemas.openxmlformats.org/officeDocument/2006/relationships/image" Target="../media/image8.tiff"/><Relationship Id="rId9" Type="http://schemas.openxmlformats.org/officeDocument/2006/relationships/hyperlink" Target="Khoi%20dong/Cau%204.pptx"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1.pn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5" name="Text Box 3"/>
          <p:cNvSpPr txBox="1">
            <a:spLocks noChangeArrowheads="1"/>
          </p:cNvSpPr>
          <p:nvPr/>
        </p:nvSpPr>
        <p:spPr bwMode="auto">
          <a:xfrm>
            <a:off x="3197197" y="2667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0066"/>
                </a:solidFill>
                <a:latin typeface="Times New Roman" pitchFamily="18" charset="0"/>
              </a:rPr>
              <a:t>TRƯỜNG TIỂU HỌC ……</a:t>
            </a:r>
          </a:p>
        </p:txBody>
      </p:sp>
      <p:cxnSp>
        <p:nvCxnSpPr>
          <p:cNvPr id="26" name="Straight Connector 25"/>
          <p:cNvCxnSpPr/>
          <p:nvPr/>
        </p:nvCxnSpPr>
        <p:spPr>
          <a:xfrm flipV="1">
            <a:off x="5407784" y="990600"/>
            <a:ext cx="5985862"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cxnSp>
        <p:nvCxnSpPr>
          <p:cNvPr id="27" name="Straight Connector 26"/>
          <p:cNvCxnSpPr/>
          <p:nvPr/>
        </p:nvCxnSpPr>
        <p:spPr>
          <a:xfrm>
            <a:off x="5852319" y="1129028"/>
            <a:ext cx="49530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sp>
        <p:nvSpPr>
          <p:cNvPr id="28" name="Text Box 14"/>
          <p:cNvSpPr txBox="1">
            <a:spLocks noChangeArrowheads="1"/>
          </p:cNvSpPr>
          <p:nvPr/>
        </p:nvSpPr>
        <p:spPr bwMode="auto">
          <a:xfrm>
            <a:off x="518319" y="4014067"/>
            <a:ext cx="13868400" cy="1434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Tự nhiên và Xã hội lớp 3</a:t>
            </a:r>
          </a:p>
          <a:p>
            <a:pPr marL="457200" marR="0" lvl="0" indent="-457200" algn="ctr" defTabSz="914400" rtl="0" eaLnBrk="0" fontAlgn="base" latinLnBrk="0" hangingPunct="0">
              <a:lnSpc>
                <a:spcPct val="120000"/>
              </a:lnSpc>
              <a:spcBef>
                <a:spcPct val="0"/>
              </a:spcBef>
              <a:spcAft>
                <a:spcPct val="0"/>
              </a:spcAft>
              <a:buClrTx/>
              <a:buSzTx/>
              <a:buFontTx/>
              <a:buNone/>
              <a:tabLst/>
              <a:defRPr/>
            </a:pPr>
            <a:r>
              <a:rPr lang="nl-NL" sz="4000" b="1">
                <a:solidFill>
                  <a:srgbClr val="FF0000"/>
                </a:solidFill>
                <a:effectLst>
                  <a:outerShdw blurRad="38100" dist="38100" dir="2700000" algn="tl">
                    <a:srgbClr val="000000">
                      <a:alpha val="43137"/>
                    </a:srgbClr>
                  </a:outerShdw>
                </a:effectLst>
                <a:latin typeface="Times New Roman" panose="02020603050405020304" pitchFamily="18" charset="0"/>
              </a:rPr>
              <a:t>ÔN TẬP CHỦ ĐỀ TRƯỜNG HỌC </a:t>
            </a:r>
            <a:r>
              <a:rPr kumimoji="0" lang="en-US" sz="3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(T1)</a:t>
            </a:r>
          </a:p>
        </p:txBody>
      </p:sp>
      <p:sp>
        <p:nvSpPr>
          <p:cNvPr id="29" name="Text Box 18"/>
          <p:cNvSpPr txBox="1">
            <a:spLocks noChangeArrowheads="1"/>
          </p:cNvSpPr>
          <p:nvPr/>
        </p:nvSpPr>
        <p:spPr bwMode="auto">
          <a:xfrm>
            <a:off x="4084093" y="8107680"/>
            <a:ext cx="7102225"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800" b="1" i="1">
                <a:solidFill>
                  <a:srgbClr val="0000CC"/>
                </a:solidFill>
                <a:latin typeface="Times New Roman" pitchFamily="18" charset="0"/>
              </a:rPr>
              <a:t>Giáo viên:……………………………………</a:t>
            </a:r>
          </a:p>
          <a:p>
            <a:pPr eaLnBrk="1" hangingPunct="1"/>
            <a:r>
              <a:rPr lang="en-US" altLang="en-US" sz="2800" b="1" i="1">
                <a:solidFill>
                  <a:srgbClr val="0000CC"/>
                </a:solidFill>
                <a:latin typeface="Times New Roman" pitchFamily="18" charset="0"/>
              </a:rPr>
              <a:t>Lớp:  3</a:t>
            </a:r>
          </a:p>
        </p:txBody>
      </p:sp>
      <p:pic>
        <p:nvPicPr>
          <p:cNvPr id="30" name="Picture 22" descr="bd21315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4119" y="5426482"/>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 Box 17"/>
          <p:cNvSpPr txBox="1">
            <a:spLocks noChangeArrowheads="1"/>
          </p:cNvSpPr>
          <p:nvPr/>
        </p:nvSpPr>
        <p:spPr bwMode="auto">
          <a:xfrm>
            <a:off x="1889919" y="1702753"/>
            <a:ext cx="12146361" cy="199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32" name="Picture 7" descr="BƯỚM 58"/>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9961410">
            <a:off x="13947921" y="388164"/>
            <a:ext cx="1197160" cy="1561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8" descr="animal-14[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417220" flipH="1">
            <a:off x="2328913" y="6922250"/>
            <a:ext cx="1110487" cy="807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493491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3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31"/>
                                        </p:tgtEl>
                                        <p:attrNameLst>
                                          <p:attrName>style.color</p:attrName>
                                        </p:attrNameLst>
                                      </p:cBhvr>
                                      <p:by>
                                        <p:hsl h="7200000" s="0" l="0"/>
                                      </p:by>
                                    </p:animClr>
                                    <p:animClr clrSpc="hsl" dir="cw">
                                      <p:cBhvr>
                                        <p:cTn id="9" dur="2000" fill="hold"/>
                                        <p:tgtEl>
                                          <p:spTgt spid="31"/>
                                        </p:tgtEl>
                                        <p:attrNameLst>
                                          <p:attrName>fillcolor</p:attrName>
                                        </p:attrNameLst>
                                      </p:cBhvr>
                                      <p:by>
                                        <p:hsl h="7200000" s="0" l="0"/>
                                      </p:by>
                                    </p:animClr>
                                    <p:animClr clrSpc="hsl" dir="cw">
                                      <p:cBhvr>
                                        <p:cTn id="10" dur="2000" fill="hold"/>
                                        <p:tgtEl>
                                          <p:spTgt spid="31"/>
                                        </p:tgtEl>
                                        <p:attrNameLst>
                                          <p:attrName>stroke.color</p:attrName>
                                        </p:attrNameLst>
                                      </p:cBhvr>
                                      <p:by>
                                        <p:hsl h="7200000" s="0" l="0"/>
                                      </p:by>
                                    </p:animClr>
                                    <p:set>
                                      <p:cBhvr>
                                        <p:cTn id="11" dur="2000" fill="hold"/>
                                        <p:tgtEl>
                                          <p:spTgt spid="3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1" grpId="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C41BFA32-9992-4F4B-A6AA-F90447B248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21" y="0"/>
            <a:ext cx="16276638" cy="9144000"/>
          </a:xfrm>
          <a:prstGeom prst="rect">
            <a:avLst/>
          </a:prstGeom>
        </p:spPr>
      </p:pic>
      <p:pic>
        <p:nvPicPr>
          <p:cNvPr id="22" name="Picture 21">
            <a:extLst>
              <a:ext uri="{FF2B5EF4-FFF2-40B4-BE49-F238E27FC236}">
                <a16:creationId xmlns:a16="http://schemas.microsoft.com/office/drawing/2014/main" id="{57E119E7-3740-4F4B-94FC-F4E46AA98BC5}"/>
              </a:ext>
            </a:extLst>
          </p:cNvPr>
          <p:cNvPicPr>
            <a:picLocks noChangeAspect="1"/>
          </p:cNvPicPr>
          <p:nvPr/>
        </p:nvPicPr>
        <p:blipFill>
          <a:blip r:embed="rId4"/>
          <a:srcRect l="4021" t="2522" r="4267" b="4368"/>
          <a:stretch>
            <a:fillRect/>
          </a:stretch>
        </p:blipFill>
        <p:spPr>
          <a:xfrm>
            <a:off x="5122247" y="1434940"/>
            <a:ext cx="5940810" cy="5933277"/>
          </a:xfrm>
          <a:custGeom>
            <a:avLst/>
            <a:gdLst>
              <a:gd name="connsiteX0" fmla="*/ 2736000 w 5472000"/>
              <a:gd name="connsiteY0" fmla="*/ 0 h 5472000"/>
              <a:gd name="connsiteX1" fmla="*/ 5472000 w 5472000"/>
              <a:gd name="connsiteY1" fmla="*/ 2736000 h 5472000"/>
              <a:gd name="connsiteX2" fmla="*/ 2736000 w 5472000"/>
              <a:gd name="connsiteY2" fmla="*/ 5472000 h 5472000"/>
              <a:gd name="connsiteX3" fmla="*/ 0 w 5472000"/>
              <a:gd name="connsiteY3" fmla="*/ 2736000 h 5472000"/>
              <a:gd name="connsiteX4" fmla="*/ 2736000 w 5472000"/>
              <a:gd name="connsiteY4" fmla="*/ 0 h 547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2000" h="5472000">
                <a:moveTo>
                  <a:pt x="2736000" y="0"/>
                </a:moveTo>
                <a:cubicBezTo>
                  <a:pt x="4247051" y="0"/>
                  <a:pt x="5472000" y="1224949"/>
                  <a:pt x="5472000" y="2736000"/>
                </a:cubicBezTo>
                <a:cubicBezTo>
                  <a:pt x="5472000" y="4247051"/>
                  <a:pt x="4247051" y="5472000"/>
                  <a:pt x="2736000" y="5472000"/>
                </a:cubicBezTo>
                <a:cubicBezTo>
                  <a:pt x="1224949" y="5472000"/>
                  <a:pt x="0" y="4247051"/>
                  <a:pt x="0" y="2736000"/>
                </a:cubicBezTo>
                <a:cubicBezTo>
                  <a:pt x="0" y="1224949"/>
                  <a:pt x="1224949" y="0"/>
                  <a:pt x="2736000" y="0"/>
                </a:cubicBezTo>
                <a:close/>
              </a:path>
            </a:pathLst>
          </a:custGeom>
          <a:ln w="47625">
            <a:solidFill>
              <a:srgbClr val="66C4E8"/>
            </a:solidFill>
          </a:ln>
        </p:spPr>
      </p:pic>
      <p:sp>
        <p:nvSpPr>
          <p:cNvPr id="23" name="Star: 32 Points 3">
            <a:extLst>
              <a:ext uri="{FF2B5EF4-FFF2-40B4-BE49-F238E27FC236}">
                <a16:creationId xmlns:a16="http://schemas.microsoft.com/office/drawing/2014/main" id="{6CDA40C8-F676-4BD6-B35D-92037163B130}"/>
              </a:ext>
            </a:extLst>
          </p:cNvPr>
          <p:cNvSpPr>
            <a:spLocks noChangeAspect="1"/>
          </p:cNvSpPr>
          <p:nvPr/>
        </p:nvSpPr>
        <p:spPr>
          <a:xfrm>
            <a:off x="5935105" y="2192618"/>
            <a:ext cx="4432873" cy="4427252"/>
          </a:xfrm>
          <a:prstGeom prst="star32">
            <a:avLst>
              <a:gd name="adj" fmla="val 11198"/>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a:endParaRPr lang="en-US"/>
          </a:p>
        </p:txBody>
      </p:sp>
      <p:sp>
        <p:nvSpPr>
          <p:cNvPr id="24" name="Star: 32 Points 42">
            <a:extLst>
              <a:ext uri="{FF2B5EF4-FFF2-40B4-BE49-F238E27FC236}">
                <a16:creationId xmlns:a16="http://schemas.microsoft.com/office/drawing/2014/main" id="{71E0B8DA-8869-4F7A-A553-35EB2AF3448F}"/>
              </a:ext>
            </a:extLst>
          </p:cNvPr>
          <p:cNvSpPr>
            <a:spLocks noChangeAspect="1"/>
          </p:cNvSpPr>
          <p:nvPr/>
        </p:nvSpPr>
        <p:spPr>
          <a:xfrm>
            <a:off x="6003202" y="2192618"/>
            <a:ext cx="4157027" cy="4151756"/>
          </a:xfrm>
          <a:prstGeom prst="star32">
            <a:avLst>
              <a:gd name="adj" fmla="val 11198"/>
            </a:avLst>
          </a:prstGeom>
          <a:noFill/>
          <a:ln>
            <a:solidFill>
              <a:srgbClr val="51C7EC"/>
            </a:solid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a:endParaRPr lang="en-US"/>
          </a:p>
        </p:txBody>
      </p:sp>
      <p:pic>
        <p:nvPicPr>
          <p:cNvPr id="25" name="Picture 24">
            <a:extLst>
              <a:ext uri="{FF2B5EF4-FFF2-40B4-BE49-F238E27FC236}">
                <a16:creationId xmlns:a16="http://schemas.microsoft.com/office/drawing/2014/main" id="{0DE0DC2E-1378-9E4A-95DA-214D973183CE}"/>
              </a:ext>
            </a:extLst>
          </p:cNvPr>
          <p:cNvPicPr>
            <a:picLocks noChangeAspect="1"/>
          </p:cNvPicPr>
          <p:nvPr/>
        </p:nvPicPr>
        <p:blipFill>
          <a:blip r:embed="rId5"/>
          <a:stretch>
            <a:fillRect/>
          </a:stretch>
        </p:blipFill>
        <p:spPr>
          <a:xfrm>
            <a:off x="728558" y="264189"/>
            <a:ext cx="1578734" cy="1038700"/>
          </a:xfrm>
          <a:prstGeom prst="rect">
            <a:avLst/>
          </a:prstGeom>
        </p:spPr>
      </p:pic>
      <p:sp>
        <p:nvSpPr>
          <p:cNvPr id="26" name="Plaque 25">
            <a:hlinkClick r:id="rId6" action="ppaction://hlinkpres?slideindex=1&amp;slidetitle="/>
          </p:cNvPr>
          <p:cNvSpPr/>
          <p:nvPr/>
        </p:nvSpPr>
        <p:spPr>
          <a:xfrm>
            <a:off x="12253119" y="3505200"/>
            <a:ext cx="3276600" cy="914400"/>
          </a:xfrm>
          <a:prstGeom prst="plaqu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rPr>
              <a:t>Câu hỏi số 3</a:t>
            </a:r>
          </a:p>
        </p:txBody>
      </p:sp>
      <p:sp>
        <p:nvSpPr>
          <p:cNvPr id="27" name="Plaque 26">
            <a:hlinkClick r:id="rId7" action="ppaction://hlinkpres?slideindex=1&amp;slidetitle="/>
          </p:cNvPr>
          <p:cNvSpPr/>
          <p:nvPr/>
        </p:nvSpPr>
        <p:spPr>
          <a:xfrm>
            <a:off x="12253119" y="4724400"/>
            <a:ext cx="3276600" cy="914400"/>
          </a:xfrm>
          <a:prstGeom prst="plaqu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rPr>
              <a:t>Câu hỏi số 2</a:t>
            </a:r>
          </a:p>
        </p:txBody>
      </p:sp>
      <p:sp>
        <p:nvSpPr>
          <p:cNvPr id="28" name="Plaque 27">
            <a:hlinkClick r:id="rId8" action="ppaction://hlinkpres?slideindex=1&amp;slidetitle="/>
          </p:cNvPr>
          <p:cNvSpPr/>
          <p:nvPr/>
        </p:nvSpPr>
        <p:spPr>
          <a:xfrm>
            <a:off x="12253119" y="5867400"/>
            <a:ext cx="3276600" cy="914400"/>
          </a:xfrm>
          <a:prstGeom prst="plaqu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rPr>
              <a:t>Câu hỏi số 1</a:t>
            </a:r>
          </a:p>
        </p:txBody>
      </p:sp>
      <p:sp>
        <p:nvSpPr>
          <p:cNvPr id="29" name="Plaque 28">
            <a:hlinkClick r:id="rId9" action="ppaction://hlinkpres?slideindex=1&amp;slidetitle="/>
          </p:cNvPr>
          <p:cNvSpPr/>
          <p:nvPr/>
        </p:nvSpPr>
        <p:spPr>
          <a:xfrm>
            <a:off x="12253119" y="2362200"/>
            <a:ext cx="3276600" cy="914400"/>
          </a:xfrm>
          <a:prstGeom prst="plaqu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rPr>
              <a:t>Câu hỏi số 4</a:t>
            </a:r>
          </a:p>
        </p:txBody>
      </p:sp>
    </p:spTree>
    <p:extLst>
      <p:ext uri="{BB962C8B-B14F-4D97-AF65-F5344CB8AC3E}">
        <p14:creationId xmlns:p14="http://schemas.microsoft.com/office/powerpoint/2010/main" val="230529191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3000" fill="hold" grpId="0" nodeType="withEffect">
                                  <p:stCondLst>
                                    <p:cond delay="500"/>
                                  </p:stCondLst>
                                  <p:childTnLst>
                                    <p:animRot by="21600000">
                                      <p:cBhvr>
                                        <p:cTn id="6" dur="7867" fill="hold"/>
                                        <p:tgtEl>
                                          <p:spTgt spid="23"/>
                                        </p:tgtEl>
                                        <p:attrNameLst>
                                          <p:attrName>r</p:attrName>
                                        </p:attrNameLst>
                                      </p:cBhvr>
                                    </p:animRot>
                                  </p:childTnLst>
                                </p:cTn>
                              </p:par>
                              <p:par>
                                <p:cTn id="7" presetID="8" presetClass="emph" presetSubtype="0" fill="hold" grpId="0" nodeType="withEffect">
                                  <p:stCondLst>
                                    <p:cond delay="500"/>
                                  </p:stCondLst>
                                  <p:childTnLst>
                                    <p:animRot by="-21600000">
                                      <p:cBhvr>
                                        <p:cTn id="8" dur="24000" fill="hold"/>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464834" y="2020669"/>
            <a:ext cx="14032770" cy="646331"/>
          </a:xfrm>
          <a:prstGeom prst="rect">
            <a:avLst/>
          </a:prstGeom>
        </p:spPr>
        <p:txBody>
          <a:bodyPr wrap="square">
            <a:spAutoFit/>
          </a:bodyPr>
          <a:lstStyle/>
          <a:p>
            <a:r>
              <a:rPr lang="en-US" sz="3600" b="1" u="sng">
                <a:solidFill>
                  <a:srgbClr val="FF0000"/>
                </a:solidFill>
                <a:latin typeface="Times New Roman" pitchFamily="18" charset="0"/>
                <a:cs typeface="Times New Roman" pitchFamily="18" charset="0"/>
              </a:rPr>
              <a:t>1. Hoạt động kết nối xã hội của trường học</a:t>
            </a:r>
            <a:r>
              <a:rPr lang="nl-NL" sz="3600" b="1" u="sng">
                <a:solidFill>
                  <a:srgbClr val="FF0000"/>
                </a:solidFill>
                <a:latin typeface="Times New Roman" pitchFamily="18" charset="0"/>
                <a:cs typeface="Times New Roman" pitchFamily="18" charset="0"/>
              </a:rPr>
              <a:t>.</a:t>
            </a:r>
            <a:endParaRPr lang="en-US" sz="3600" b="1" u="sng">
              <a:solidFill>
                <a:srgbClr val="FF0000"/>
              </a:solidFill>
              <a:latin typeface="Times New Roman" pitchFamily="18" charset="0"/>
              <a:cs typeface="Times New Roman" pitchFamily="18" charset="0"/>
            </a:endParaRPr>
          </a:p>
        </p:txBody>
      </p:sp>
      <p:sp>
        <p:nvSpPr>
          <p:cNvPr id="15" name="Text Box 14"/>
          <p:cNvSpPr txBox="1">
            <a:spLocks noChangeArrowheads="1"/>
          </p:cNvSpPr>
          <p:nvPr/>
        </p:nvSpPr>
        <p:spPr bwMode="auto">
          <a:xfrm>
            <a:off x="2347119" y="1139888"/>
            <a:ext cx="105918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nl-NL" sz="2800" b="1">
                <a:solidFill>
                  <a:srgbClr val="0000CC"/>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ÔN TẬP CHỦ ĐỀ TRƯỜNG HỌC (T1)</a:t>
            </a:r>
            <a:endParaRPr lang="en-US" sz="2800" b="1">
              <a:solidFill>
                <a:srgbClr val="0000CC"/>
              </a:solidFill>
              <a:effectLst>
                <a:outerShdw blurRad="38100" dist="38100" dir="2700000" algn="tl">
                  <a:srgbClr val="000000">
                    <a:alpha val="43137"/>
                  </a:srgbClr>
                </a:outerShdw>
              </a:effectLst>
              <a:latin typeface="Times New Roman" pitchFamily="18" charset="0"/>
            </a:endParaRPr>
          </a:p>
        </p:txBody>
      </p:sp>
      <p:sp>
        <p:nvSpPr>
          <p:cNvPr id="2" name="TextBox 1">
            <a:extLst>
              <a:ext uri="{FF2B5EF4-FFF2-40B4-BE49-F238E27FC236}">
                <a16:creationId xmlns:a16="http://schemas.microsoft.com/office/drawing/2014/main" id="{A0BEA933-0D47-6D2A-85D0-679196D0462A}"/>
              </a:ext>
            </a:extLst>
          </p:cNvPr>
          <p:cNvSpPr txBox="1"/>
          <p:nvPr/>
        </p:nvSpPr>
        <p:spPr>
          <a:xfrm>
            <a:off x="1464834" y="2739177"/>
            <a:ext cx="11702685" cy="646331"/>
          </a:xfrm>
          <a:prstGeom prst="rect">
            <a:avLst/>
          </a:prstGeom>
          <a:noFill/>
        </p:spPr>
        <p:txBody>
          <a:bodyPr wrap="square" rtlCol="0">
            <a:spAutoFit/>
          </a:bodyPr>
          <a:lstStyle/>
          <a:p>
            <a:r>
              <a:rPr lang="en-US" sz="3600" b="1">
                <a:solidFill>
                  <a:srgbClr val="FF0000"/>
                </a:solidFill>
                <a:latin typeface="Times New Roman" panose="02020603050405020304" pitchFamily="18" charset="0"/>
                <a:cs typeface="Times New Roman" panose="02020603050405020304" pitchFamily="18" charset="0"/>
              </a:rPr>
              <a:t>1. </a:t>
            </a:r>
            <a:r>
              <a:rPr lang="nl-NL" sz="3600" b="1">
                <a:solidFill>
                  <a:srgbClr val="FF0000"/>
                </a:solidFill>
                <a:latin typeface="Times New Roman" pitchFamily="18" charset="0"/>
                <a:cs typeface="Times New Roman" pitchFamily="18" charset="0"/>
              </a:rPr>
              <a:t>Thi “Hái hoa dân chủ”</a:t>
            </a:r>
            <a:endParaRPr lang="en-US" sz="3600" b="1">
              <a:solidFill>
                <a:srgbClr val="FF0000"/>
              </a:solidFill>
              <a:latin typeface="Times New Roman" pitchFamily="18" charset="0"/>
              <a:cs typeface="Times New Roman" pitchFamily="18" charset="0"/>
            </a:endParaRPr>
          </a:p>
        </p:txBody>
      </p:sp>
      <p:sp>
        <p:nvSpPr>
          <p:cNvPr id="7" name="Cloud 6">
            <a:extLst>
              <a:ext uri="{FF2B5EF4-FFF2-40B4-BE49-F238E27FC236}">
                <a16:creationId xmlns:a16="http://schemas.microsoft.com/office/drawing/2014/main" id="{04BE4210-9AE4-9814-51F2-460C5358F8C3}"/>
              </a:ext>
            </a:extLst>
          </p:cNvPr>
          <p:cNvSpPr/>
          <p:nvPr/>
        </p:nvSpPr>
        <p:spPr>
          <a:xfrm>
            <a:off x="11491119" y="2502706"/>
            <a:ext cx="4328319" cy="4138588"/>
          </a:xfrm>
          <a:prstGeom prst="clou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i="0">
                <a:solidFill>
                  <a:srgbClr val="00B050"/>
                </a:solidFill>
                <a:effectLst/>
                <a:latin typeface="Times New Roman" panose="02020603050405020304" pitchFamily="18" charset="0"/>
                <a:cs typeface="Times New Roman" panose="02020603050405020304" pitchFamily="18" charset="0"/>
              </a:rPr>
              <a:t>Học sinh trao đổi với các bạn trong nhóm về tên hoạt động.</a:t>
            </a:r>
            <a:endParaRPr lang="en-US" sz="3600" b="1">
              <a:solidFill>
                <a:srgbClr val="00B050"/>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E7143058-F4AE-1AEC-2926-AE30BE0F4954}"/>
              </a:ext>
            </a:extLst>
          </p:cNvPr>
          <p:cNvPicPr>
            <a:picLocks noChangeAspect="1"/>
          </p:cNvPicPr>
          <p:nvPr/>
        </p:nvPicPr>
        <p:blipFill rotWithShape="1">
          <a:blip r:embed="rId3">
            <a:clrChange>
              <a:clrFrom>
                <a:srgbClr val="FFFFFF"/>
              </a:clrFrom>
              <a:clrTo>
                <a:srgbClr val="FFFFFF">
                  <a:alpha val="0"/>
                </a:srgbClr>
              </a:clrTo>
            </a:clrChange>
          </a:blip>
          <a:srcRect l="10367" t="3240" r="18441"/>
          <a:stretch/>
        </p:blipFill>
        <p:spPr>
          <a:xfrm>
            <a:off x="3718719" y="3326072"/>
            <a:ext cx="8039100" cy="5714075"/>
          </a:xfrm>
          <a:prstGeom prst="rect">
            <a:avLst/>
          </a:prstGeom>
        </p:spPr>
      </p:pic>
    </p:spTree>
    <p:extLst>
      <p:ext uri="{BB962C8B-B14F-4D97-AF65-F5344CB8AC3E}">
        <p14:creationId xmlns:p14="http://schemas.microsoft.com/office/powerpoint/2010/main" val="243274807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464834" y="2020669"/>
            <a:ext cx="14032770" cy="584775"/>
          </a:xfrm>
          <a:prstGeom prst="rect">
            <a:avLst/>
          </a:prstGeom>
        </p:spPr>
        <p:txBody>
          <a:bodyPr wrap="square">
            <a:spAutoFit/>
          </a:bodyPr>
          <a:lstStyle/>
          <a:p>
            <a:r>
              <a:rPr lang="en-US" sz="3200" b="1" u="sng">
                <a:solidFill>
                  <a:srgbClr val="FF0000"/>
                </a:solidFill>
                <a:latin typeface="Times New Roman" pitchFamily="18" charset="0"/>
                <a:cs typeface="Times New Roman" pitchFamily="18" charset="0"/>
              </a:rPr>
              <a:t>1. Hoạt động kết nối xã hội của trường học</a:t>
            </a:r>
            <a:r>
              <a:rPr lang="nl-NL" sz="3200" b="1" u="sng">
                <a:solidFill>
                  <a:srgbClr val="FF0000"/>
                </a:solidFill>
                <a:latin typeface="Times New Roman" pitchFamily="18" charset="0"/>
                <a:cs typeface="Times New Roman" pitchFamily="18" charset="0"/>
              </a:rPr>
              <a:t>.</a:t>
            </a:r>
            <a:endParaRPr lang="en-US" sz="3200" b="1" u="sng">
              <a:solidFill>
                <a:srgbClr val="FF0000"/>
              </a:solidFill>
              <a:latin typeface="Times New Roman" pitchFamily="18" charset="0"/>
              <a:cs typeface="Times New Roman" pitchFamily="18" charset="0"/>
            </a:endParaRPr>
          </a:p>
        </p:txBody>
      </p:sp>
      <p:sp>
        <p:nvSpPr>
          <p:cNvPr id="15" name="Text Box 14"/>
          <p:cNvSpPr txBox="1">
            <a:spLocks noChangeArrowheads="1"/>
          </p:cNvSpPr>
          <p:nvPr/>
        </p:nvSpPr>
        <p:spPr bwMode="auto">
          <a:xfrm>
            <a:off x="2347119" y="1139888"/>
            <a:ext cx="105918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nl-NL" sz="2800" b="1">
                <a:solidFill>
                  <a:srgbClr val="0000CC"/>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ÔN TẬP CHỦ ĐỀ TRƯỜNG HỌC (T1)</a:t>
            </a:r>
            <a:endParaRPr lang="en-US" sz="2800" b="1">
              <a:solidFill>
                <a:srgbClr val="0000CC"/>
              </a:solidFill>
              <a:effectLst>
                <a:outerShdw blurRad="38100" dist="38100" dir="2700000" algn="tl">
                  <a:srgbClr val="000000">
                    <a:alpha val="43137"/>
                  </a:srgbClr>
                </a:outerShdw>
              </a:effectLst>
              <a:latin typeface="Times New Roman" pitchFamily="18" charset="0"/>
            </a:endParaRPr>
          </a:p>
        </p:txBody>
      </p:sp>
      <p:sp>
        <p:nvSpPr>
          <p:cNvPr id="2" name="TextBox 1">
            <a:extLst>
              <a:ext uri="{FF2B5EF4-FFF2-40B4-BE49-F238E27FC236}">
                <a16:creationId xmlns:a16="http://schemas.microsoft.com/office/drawing/2014/main" id="{A0BEA933-0D47-6D2A-85D0-679196D0462A}"/>
              </a:ext>
            </a:extLst>
          </p:cNvPr>
          <p:cNvSpPr txBox="1"/>
          <p:nvPr/>
        </p:nvSpPr>
        <p:spPr>
          <a:xfrm>
            <a:off x="1464834" y="2640500"/>
            <a:ext cx="11702685" cy="584775"/>
          </a:xfrm>
          <a:prstGeom prst="rect">
            <a:avLst/>
          </a:prstGeom>
          <a:noFill/>
        </p:spPr>
        <p:txBody>
          <a:bodyPr wrap="square" rtlCol="0">
            <a:spAutoFit/>
          </a:bodyPr>
          <a:lstStyle/>
          <a:p>
            <a:r>
              <a:rPr lang="en-US" sz="3200" b="1">
                <a:solidFill>
                  <a:srgbClr val="FF0000"/>
                </a:solidFill>
                <a:latin typeface="Times New Roman" panose="02020603050405020304" pitchFamily="18" charset="0"/>
                <a:cs typeface="Times New Roman" panose="02020603050405020304" pitchFamily="18" charset="0"/>
              </a:rPr>
              <a:t>1. </a:t>
            </a:r>
            <a:r>
              <a:rPr lang="nl-NL" sz="3200" b="1">
                <a:solidFill>
                  <a:srgbClr val="FF0000"/>
                </a:solidFill>
                <a:latin typeface="Times New Roman" pitchFamily="18" charset="0"/>
                <a:cs typeface="Times New Roman" pitchFamily="18" charset="0"/>
              </a:rPr>
              <a:t>Thi “Hái hoa dân chủ”</a:t>
            </a:r>
            <a:endParaRPr lang="en-US" sz="3200" b="1">
              <a:solidFill>
                <a:srgbClr val="FF0000"/>
              </a:solidFill>
              <a:latin typeface="Times New Roman" pitchFamily="18" charset="0"/>
              <a:cs typeface="Times New Roman" pitchFamily="18" charset="0"/>
            </a:endParaRPr>
          </a:p>
        </p:txBody>
      </p:sp>
      <p:sp>
        <p:nvSpPr>
          <p:cNvPr id="5" name="TextBox 4">
            <a:extLst>
              <a:ext uri="{FF2B5EF4-FFF2-40B4-BE49-F238E27FC236}">
                <a16:creationId xmlns:a16="http://schemas.microsoft.com/office/drawing/2014/main" id="{CAE1057B-A079-BD3A-2538-F1FCA82638BB}"/>
              </a:ext>
            </a:extLst>
          </p:cNvPr>
          <p:cNvSpPr txBox="1"/>
          <p:nvPr/>
        </p:nvSpPr>
        <p:spPr>
          <a:xfrm>
            <a:off x="1464834" y="3429000"/>
            <a:ext cx="13784101" cy="5149871"/>
          </a:xfrm>
          <a:prstGeom prst="rect">
            <a:avLst/>
          </a:prstGeom>
          <a:noFill/>
        </p:spPr>
        <p:txBody>
          <a:bodyPr wrap="square">
            <a:spAutoFit/>
          </a:bodyPr>
          <a:lstStyle/>
          <a:p>
            <a:pPr algn="just">
              <a:lnSpc>
                <a:spcPct val="120000"/>
              </a:lnSpc>
              <a:spcAft>
                <a:spcPts val="800"/>
              </a:spcAft>
            </a:pPr>
            <a:r>
              <a:rPr lang="nl-NL" sz="32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Tên: </a:t>
            </a:r>
            <a:r>
              <a:rPr lang="nl-NL" sz="3200" b="1">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Cuộc thi“Lên tiếng vì thiên nhiên” để hưởng ứng Giờ Trái Đất</a:t>
            </a:r>
          </a:p>
          <a:p>
            <a:pPr algn="just">
              <a:lnSpc>
                <a:spcPct val="120000"/>
              </a:lnSpc>
              <a:spcAft>
                <a:spcPts val="800"/>
              </a:spcAft>
            </a:pPr>
            <a:r>
              <a:rPr lang="nl-NL" sz="36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Ý nghĩa: </a:t>
            </a:r>
            <a:r>
              <a:rPr lang="en-US" sz="3200" b="1">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Nâng cao ý thức của con người đối với tiết kiệm năng lượng và bảo vệ môi trường.</a:t>
            </a:r>
            <a:endParaRPr lang="en-US" sz="3200" b="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Aft>
                <a:spcPts val="800"/>
              </a:spcAft>
            </a:pPr>
            <a:r>
              <a:rPr lang="en-US" sz="32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Việc làm: </a:t>
            </a:r>
            <a:r>
              <a:rPr lang="en-US" sz="3200" b="1">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Vẽ tranh về Giờ Trái Đất, hùng biện về các việc làm tiết kiệm năng lượng, bảo vệ môi trường, trình diễn thời trang làm từ các sản phẩm tái chế như chai nhựa, giấy báo, bìa carton,...</a:t>
            </a:r>
            <a:endParaRPr lang="en-US" sz="3200" b="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Aft>
                <a:spcPts val="800"/>
              </a:spcAft>
            </a:pPr>
            <a:r>
              <a:rPr lang="en-US" sz="3200" b="1">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Đánh giá </a:t>
            </a:r>
            <a:r>
              <a:rPr lang="en-US" sz="3200" b="1">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sự tham gia của em và các bạn: Các bạn rất thích thú, vui vẻ và sôi nổi tham gia hoạt động</a:t>
            </a:r>
            <a:r>
              <a:rPr lang="en-US" sz="320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542235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fade">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fade">
                                      <p:cBhvr>
                                        <p:cTn id="27" dur="500"/>
                                        <p:tgtEl>
                                          <p:spTgt spid="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fade">
                                      <p:cBhvr>
                                        <p:cTn id="3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464834" y="2020669"/>
            <a:ext cx="14032770" cy="584775"/>
          </a:xfrm>
          <a:prstGeom prst="rect">
            <a:avLst/>
          </a:prstGeom>
        </p:spPr>
        <p:txBody>
          <a:bodyPr wrap="square">
            <a:spAutoFit/>
          </a:bodyPr>
          <a:lstStyle/>
          <a:p>
            <a:r>
              <a:rPr lang="en-US" sz="3200" b="1" u="sng">
                <a:solidFill>
                  <a:srgbClr val="FF0000"/>
                </a:solidFill>
                <a:latin typeface="Times New Roman" pitchFamily="18" charset="0"/>
                <a:cs typeface="Times New Roman" pitchFamily="18" charset="0"/>
              </a:rPr>
              <a:t>1. Hoạt động kết nối xã hội của trường học</a:t>
            </a:r>
            <a:r>
              <a:rPr lang="nl-NL" sz="3200" b="1" u="sng">
                <a:solidFill>
                  <a:srgbClr val="FF0000"/>
                </a:solidFill>
                <a:latin typeface="Times New Roman" pitchFamily="18" charset="0"/>
                <a:cs typeface="Times New Roman" pitchFamily="18" charset="0"/>
              </a:rPr>
              <a:t>.</a:t>
            </a:r>
            <a:endParaRPr lang="en-US" sz="3200" b="1" u="sng">
              <a:solidFill>
                <a:srgbClr val="FF0000"/>
              </a:solidFill>
              <a:latin typeface="Times New Roman" pitchFamily="18" charset="0"/>
              <a:cs typeface="Times New Roman" pitchFamily="18" charset="0"/>
            </a:endParaRPr>
          </a:p>
        </p:txBody>
      </p:sp>
      <p:sp>
        <p:nvSpPr>
          <p:cNvPr id="15" name="Text Box 14"/>
          <p:cNvSpPr txBox="1">
            <a:spLocks noChangeArrowheads="1"/>
          </p:cNvSpPr>
          <p:nvPr/>
        </p:nvSpPr>
        <p:spPr bwMode="auto">
          <a:xfrm>
            <a:off x="2347119" y="1098683"/>
            <a:ext cx="105918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nl-NL" sz="2800" b="1">
                <a:solidFill>
                  <a:srgbClr val="0000CC"/>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ÔN TẬP CHỦ ĐỀ TRƯỜNG HỌC (T1)</a:t>
            </a:r>
            <a:endParaRPr lang="en-US" sz="2800" b="1">
              <a:solidFill>
                <a:srgbClr val="0000CC"/>
              </a:solidFill>
              <a:effectLst>
                <a:outerShdw blurRad="38100" dist="38100" dir="2700000" algn="tl">
                  <a:srgbClr val="000000">
                    <a:alpha val="43137"/>
                  </a:srgbClr>
                </a:outerShdw>
              </a:effectLst>
              <a:latin typeface="Times New Roman" pitchFamily="18" charset="0"/>
            </a:endParaRPr>
          </a:p>
        </p:txBody>
      </p:sp>
      <p:sp>
        <p:nvSpPr>
          <p:cNvPr id="2" name="TextBox 1">
            <a:extLst>
              <a:ext uri="{FF2B5EF4-FFF2-40B4-BE49-F238E27FC236}">
                <a16:creationId xmlns:a16="http://schemas.microsoft.com/office/drawing/2014/main" id="{A0BEA933-0D47-6D2A-85D0-679196D0462A}"/>
              </a:ext>
            </a:extLst>
          </p:cNvPr>
          <p:cNvSpPr txBox="1"/>
          <p:nvPr/>
        </p:nvSpPr>
        <p:spPr>
          <a:xfrm>
            <a:off x="1464834" y="2782669"/>
            <a:ext cx="11702685" cy="584775"/>
          </a:xfrm>
          <a:prstGeom prst="rect">
            <a:avLst/>
          </a:prstGeom>
          <a:noFill/>
        </p:spPr>
        <p:txBody>
          <a:bodyPr wrap="square" rtlCol="0">
            <a:spAutoFit/>
          </a:bodyPr>
          <a:lstStyle/>
          <a:p>
            <a:r>
              <a:rPr lang="en-US" sz="3200" b="1">
                <a:solidFill>
                  <a:srgbClr val="FF0000"/>
                </a:solidFill>
                <a:latin typeface="Times New Roman" panose="02020603050405020304" pitchFamily="18" charset="0"/>
                <a:cs typeface="Times New Roman" panose="02020603050405020304" pitchFamily="18" charset="0"/>
              </a:rPr>
              <a:t>2. </a:t>
            </a:r>
            <a:r>
              <a:rPr lang="nl-NL" sz="3200" b="1">
                <a:solidFill>
                  <a:srgbClr val="FF0000"/>
                </a:solidFill>
                <a:latin typeface="Times New Roman" panose="02020603050405020304" pitchFamily="18" charset="0"/>
                <a:ea typeface="Times New Roman" panose="02020603050405020304" pitchFamily="18" charset="0"/>
              </a:rPr>
              <a:t>Thi “Giới thiệu về truyền thống nhà trường”</a:t>
            </a:r>
            <a:endParaRPr lang="en-US" sz="3200" b="1">
              <a:solidFill>
                <a:srgbClr val="FF0000"/>
              </a:solidFill>
              <a:latin typeface="Times New Roman" pitchFamily="18" charset="0"/>
              <a:cs typeface="Times New Roman" pitchFamily="18" charset="0"/>
            </a:endParaRPr>
          </a:p>
        </p:txBody>
      </p:sp>
      <p:sp>
        <p:nvSpPr>
          <p:cNvPr id="5" name="TextBox 4">
            <a:extLst>
              <a:ext uri="{FF2B5EF4-FFF2-40B4-BE49-F238E27FC236}">
                <a16:creationId xmlns:a16="http://schemas.microsoft.com/office/drawing/2014/main" id="{CAE1057B-A079-BD3A-2538-F1FCA82638BB}"/>
              </a:ext>
            </a:extLst>
          </p:cNvPr>
          <p:cNvSpPr txBox="1"/>
          <p:nvPr/>
        </p:nvSpPr>
        <p:spPr>
          <a:xfrm>
            <a:off x="1356519" y="3396953"/>
            <a:ext cx="13784101" cy="1222642"/>
          </a:xfrm>
          <a:prstGeom prst="rect">
            <a:avLst/>
          </a:prstGeom>
          <a:noFill/>
        </p:spPr>
        <p:txBody>
          <a:bodyPr wrap="square">
            <a:spAutoFit/>
          </a:bodyPr>
          <a:lstStyle/>
          <a:p>
            <a:pPr algn="just">
              <a:lnSpc>
                <a:spcPct val="120000"/>
              </a:lnSpc>
              <a:spcAft>
                <a:spcPts val="800"/>
              </a:spcAft>
            </a:pPr>
            <a:r>
              <a:rPr lang="nl-NL" sz="32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Trường em có những truyền thống nào?Em sẽ làm gì để giữ gìn và phát huy những truyền thống đó?</a:t>
            </a:r>
            <a:endParaRPr lang="en-US" sz="32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6AB652BA-C0B7-80C5-C687-316AC7EB6FE0}"/>
              </a:ext>
            </a:extLst>
          </p:cNvPr>
          <p:cNvSpPr txBox="1"/>
          <p:nvPr/>
        </p:nvSpPr>
        <p:spPr>
          <a:xfrm>
            <a:off x="1464834" y="4672605"/>
            <a:ext cx="13074285" cy="3996735"/>
          </a:xfrm>
          <a:prstGeom prst="rect">
            <a:avLst/>
          </a:prstGeom>
          <a:noFill/>
        </p:spPr>
        <p:txBody>
          <a:bodyPr wrap="square">
            <a:spAutoFit/>
          </a:bodyPr>
          <a:lstStyle/>
          <a:p>
            <a:pPr algn="just">
              <a:lnSpc>
                <a:spcPct val="120000"/>
              </a:lnSpc>
              <a:spcAft>
                <a:spcPts val="800"/>
              </a:spcAft>
            </a:pPr>
            <a:r>
              <a:rPr lang="en-US" sz="3200" b="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Trường em có truyền thống đoàn kết, tôn sư trọng đạo,...</a:t>
            </a:r>
          </a:p>
          <a:p>
            <a:pPr algn="just">
              <a:lnSpc>
                <a:spcPct val="120000"/>
              </a:lnSpc>
              <a:spcAft>
                <a:spcPts val="800"/>
              </a:spcAft>
            </a:pPr>
            <a:r>
              <a:rPr lang="en-US" sz="3200" b="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Để giữ gìn và phát huy truyền thống đó, em phải:</a:t>
            </a:r>
            <a:endParaRPr lang="en-US" sz="3200" b="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Aft>
                <a:spcPts val="800"/>
              </a:spcAft>
            </a:pPr>
            <a:r>
              <a:rPr lang="en-US" sz="3200" b="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Chăm chỉ học tập, học thật tốt để xứng đáng là một học trò chăm ngoan học giỏi.</a:t>
            </a:r>
            <a:endParaRPr lang="en-US" sz="3200" b="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Aft>
                <a:spcPts val="800"/>
              </a:spcAft>
            </a:pPr>
            <a:r>
              <a:rPr lang="en-US" sz="3200" b="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Phải đoàn kết, hòa đồng với bạn bè và mọi người xung quanh mình.</a:t>
            </a:r>
            <a:endParaRPr lang="en-US" sz="3200" b="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Aft>
                <a:spcPts val="800"/>
              </a:spcAft>
            </a:pPr>
            <a:r>
              <a:rPr lang="en-US" sz="3200" b="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Biết ơn thầy cô giáo.</a:t>
            </a:r>
            <a:endParaRPr lang="en-US" sz="3200" b="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5573742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3" name="Text Box 14">
            <a:extLst>
              <a:ext uri="{FF2B5EF4-FFF2-40B4-BE49-F238E27FC236}">
                <a16:creationId xmlns:a16="http://schemas.microsoft.com/office/drawing/2014/main" id="{4E45485F-5220-5E84-6566-EB88962FE991}"/>
              </a:ext>
            </a:extLst>
          </p:cNvPr>
          <p:cNvSpPr txBox="1">
            <a:spLocks noChangeArrowheads="1"/>
          </p:cNvSpPr>
          <p:nvPr/>
        </p:nvSpPr>
        <p:spPr bwMode="auto">
          <a:xfrm>
            <a:off x="2347119" y="1139888"/>
            <a:ext cx="105918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nl-NL" sz="2800" b="1">
                <a:solidFill>
                  <a:srgbClr val="0000CC"/>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ÔN TẬP CHỦ ĐỀ TRƯỜNG HỌC (T1)</a:t>
            </a:r>
            <a:endParaRPr lang="en-US" sz="2800" b="1">
              <a:solidFill>
                <a:srgbClr val="0000CC"/>
              </a:solidFill>
              <a:effectLst>
                <a:outerShdw blurRad="38100" dist="38100" dir="2700000" algn="tl">
                  <a:srgbClr val="000000">
                    <a:alpha val="43137"/>
                  </a:srgbClr>
                </a:outerShdw>
              </a:effectLst>
              <a:latin typeface="Times New Roman" pitchFamily="18" charset="0"/>
            </a:endParaRPr>
          </a:p>
        </p:txBody>
      </p:sp>
      <p:pic>
        <p:nvPicPr>
          <p:cNvPr id="14" name="Nguồn gốc và ý nghĩa của Giờ Trái Đất -">
            <a:hlinkClick r:id="" action="ppaction://media"/>
            <a:extLst>
              <a:ext uri="{FF2B5EF4-FFF2-40B4-BE49-F238E27FC236}">
                <a16:creationId xmlns:a16="http://schemas.microsoft.com/office/drawing/2014/main" id="{2C991284-93E9-AB67-0E14-635F4B0E4CB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194719" y="2362200"/>
            <a:ext cx="11506200" cy="6400800"/>
          </a:xfrm>
          <a:prstGeom prst="rect">
            <a:avLst/>
          </a:prstGeom>
        </p:spPr>
      </p:pic>
      <p:sp>
        <p:nvSpPr>
          <p:cNvPr id="15" name="TextBox 14">
            <a:extLst>
              <a:ext uri="{FF2B5EF4-FFF2-40B4-BE49-F238E27FC236}">
                <a16:creationId xmlns:a16="http://schemas.microsoft.com/office/drawing/2014/main" id="{ED0151B3-1210-57F9-A794-1FCDF00CA268}"/>
              </a:ext>
            </a:extLst>
          </p:cNvPr>
          <p:cNvSpPr txBox="1"/>
          <p:nvPr/>
        </p:nvSpPr>
        <p:spPr>
          <a:xfrm>
            <a:off x="6461919" y="1757071"/>
            <a:ext cx="3886200" cy="646331"/>
          </a:xfrm>
          <a:prstGeom prst="rect">
            <a:avLst/>
          </a:prstGeom>
          <a:noFill/>
        </p:spPr>
        <p:txBody>
          <a:bodyPr wrap="square" rtlCol="0">
            <a:spAutoFit/>
          </a:bodyPr>
          <a:lstStyle/>
          <a:p>
            <a:r>
              <a:rPr lang="en-US" sz="3600" b="1">
                <a:solidFill>
                  <a:srgbClr val="FF0000"/>
                </a:solidFill>
                <a:latin typeface="Times New Roman" panose="02020603050405020304" pitchFamily="18" charset="0"/>
                <a:cs typeface="Times New Roman" panose="02020603050405020304" pitchFamily="18" charset="0"/>
              </a:rPr>
              <a:t>GIỜ TRÁI ĐẤT</a:t>
            </a:r>
          </a:p>
        </p:txBody>
      </p:sp>
    </p:spTree>
    <p:extLst>
      <p:ext uri="{BB962C8B-B14F-4D97-AF65-F5344CB8AC3E}">
        <p14:creationId xmlns:p14="http://schemas.microsoft.com/office/powerpoint/2010/main" val="3328368106"/>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013"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 name="Text Box 14">
            <a:extLst>
              <a:ext uri="{FF2B5EF4-FFF2-40B4-BE49-F238E27FC236}">
                <a16:creationId xmlns:a16="http://schemas.microsoft.com/office/drawing/2014/main" id="{97FB859A-C121-B66F-D1D3-BCF41F773700}"/>
              </a:ext>
            </a:extLst>
          </p:cNvPr>
          <p:cNvSpPr txBox="1">
            <a:spLocks noChangeArrowheads="1"/>
          </p:cNvSpPr>
          <p:nvPr/>
        </p:nvSpPr>
        <p:spPr bwMode="auto">
          <a:xfrm>
            <a:off x="3032919" y="1158905"/>
            <a:ext cx="10591800"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latin typeface="Times New Roman" pitchFamily="18" charset="0"/>
              </a:rPr>
              <a:t>Bài 7: </a:t>
            </a:r>
            <a:r>
              <a:rPr lang="nl-NL" sz="2800" b="1">
                <a:solidFill>
                  <a:srgbClr val="0000CC"/>
                </a:solidFill>
                <a:latin typeface="Times New Roman" pitchFamily="18" charset="0"/>
              </a:rPr>
              <a:t>THỰC HÀNH: KHẢO SÁT VỀ SỰ AN TOÀN CỦA TRƯNG HỌC </a:t>
            </a:r>
            <a:r>
              <a:rPr lang="en-US" sz="2800" b="1">
                <a:solidFill>
                  <a:srgbClr val="0000CC"/>
                </a:solidFill>
                <a:latin typeface="Times New Roman" pitchFamily="18" charset="0"/>
              </a:rPr>
              <a:t>(T2)</a:t>
            </a:r>
          </a:p>
        </p:txBody>
      </p:sp>
      <p:pic>
        <p:nvPicPr>
          <p:cNvPr id="3" name="Picture 2">
            <a:extLst>
              <a:ext uri="{FF2B5EF4-FFF2-40B4-BE49-F238E27FC236}">
                <a16:creationId xmlns:a16="http://schemas.microsoft.com/office/drawing/2014/main" id="{5063E3EC-99C5-1063-77CB-944CEFDD75C3}"/>
              </a:ext>
            </a:extLst>
          </p:cNvPr>
          <p:cNvPicPr>
            <a:picLocks noChangeAspect="1"/>
          </p:cNvPicPr>
          <p:nvPr/>
        </p:nvPicPr>
        <p:blipFill>
          <a:blip r:embed="rId3"/>
          <a:stretch>
            <a:fillRect/>
          </a:stretch>
        </p:blipFill>
        <p:spPr>
          <a:xfrm>
            <a:off x="2347119" y="2165771"/>
            <a:ext cx="11658600" cy="6652170"/>
          </a:xfrm>
          <a:prstGeom prst="rect">
            <a:avLst/>
          </a:prstGeom>
        </p:spPr>
      </p:pic>
      <p:pic>
        <p:nvPicPr>
          <p:cNvPr id="6" name="Picture 5">
            <a:extLst>
              <a:ext uri="{FF2B5EF4-FFF2-40B4-BE49-F238E27FC236}">
                <a16:creationId xmlns:a16="http://schemas.microsoft.com/office/drawing/2014/main" id="{6012EE49-1134-BEDC-8B49-8E6FFD0B72D4}"/>
              </a:ext>
            </a:extLst>
          </p:cNvPr>
          <p:cNvPicPr>
            <a:picLocks noChangeAspect="1"/>
          </p:cNvPicPr>
          <p:nvPr/>
        </p:nvPicPr>
        <p:blipFill>
          <a:blip r:embed="rId4"/>
          <a:stretch>
            <a:fillRect/>
          </a:stretch>
        </p:blipFill>
        <p:spPr>
          <a:xfrm>
            <a:off x="2325629" y="2170755"/>
            <a:ext cx="11658600" cy="6647185"/>
          </a:xfrm>
          <a:prstGeom prst="rect">
            <a:avLst/>
          </a:prstGeom>
        </p:spPr>
      </p:pic>
      <p:pic>
        <p:nvPicPr>
          <p:cNvPr id="7" name="Picture 6">
            <a:extLst>
              <a:ext uri="{FF2B5EF4-FFF2-40B4-BE49-F238E27FC236}">
                <a16:creationId xmlns:a16="http://schemas.microsoft.com/office/drawing/2014/main" id="{DD1D66B9-2F23-F96C-9E55-61DEE0F055DA}"/>
              </a:ext>
            </a:extLst>
          </p:cNvPr>
          <p:cNvPicPr>
            <a:picLocks noChangeAspect="1"/>
          </p:cNvPicPr>
          <p:nvPr/>
        </p:nvPicPr>
        <p:blipFill>
          <a:blip r:embed="rId5"/>
          <a:stretch>
            <a:fillRect/>
          </a:stretch>
        </p:blipFill>
        <p:spPr>
          <a:xfrm>
            <a:off x="2292409" y="2165771"/>
            <a:ext cx="11691820" cy="6652169"/>
          </a:xfrm>
          <a:prstGeom prst="rect">
            <a:avLst/>
          </a:prstGeom>
        </p:spPr>
      </p:pic>
      <p:pic>
        <p:nvPicPr>
          <p:cNvPr id="8" name="Picture 7">
            <a:extLst>
              <a:ext uri="{FF2B5EF4-FFF2-40B4-BE49-F238E27FC236}">
                <a16:creationId xmlns:a16="http://schemas.microsoft.com/office/drawing/2014/main" id="{FC9CC431-2650-4ADB-2D84-DAD9FB245BBF}"/>
              </a:ext>
            </a:extLst>
          </p:cNvPr>
          <p:cNvPicPr>
            <a:picLocks noChangeAspect="1"/>
          </p:cNvPicPr>
          <p:nvPr/>
        </p:nvPicPr>
        <p:blipFill>
          <a:blip r:embed="rId6"/>
          <a:stretch>
            <a:fillRect/>
          </a:stretch>
        </p:blipFill>
        <p:spPr>
          <a:xfrm>
            <a:off x="2347119" y="2165769"/>
            <a:ext cx="11603890" cy="6647185"/>
          </a:xfrm>
          <a:prstGeom prst="rect">
            <a:avLst/>
          </a:prstGeom>
        </p:spPr>
      </p:pic>
    </p:spTree>
    <p:extLst>
      <p:ext uri="{BB962C8B-B14F-4D97-AF65-F5344CB8AC3E}">
        <p14:creationId xmlns:p14="http://schemas.microsoft.com/office/powerpoint/2010/main" val="3747605606"/>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93" y="388938"/>
            <a:ext cx="14920252" cy="875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WordArt 3"/>
          <p:cNvSpPr>
            <a:spLocks noChangeArrowheads="1" noChangeShapeType="1" noTextEdit="1"/>
          </p:cNvSpPr>
          <p:nvPr/>
        </p:nvSpPr>
        <p:spPr bwMode="auto">
          <a:xfrm>
            <a:off x="3642519" y="4114800"/>
            <a:ext cx="9220200" cy="11255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96339709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0" fill="hold"/>
                                        <p:tgtEl>
                                          <p:spTgt spid="3"/>
                                        </p:tgtEl>
                                        <p:attrNameLst>
                                          <p:attrName>ppt_w</p:attrName>
                                        </p:attrNameLst>
                                      </p:cBhvr>
                                      <p:tavLst>
                                        <p:tav tm="0">
                                          <p:val>
                                            <p:fltVal val="0"/>
                                          </p:val>
                                        </p:tav>
                                        <p:tav tm="100000">
                                          <p:val>
                                            <p:strVal val="#ppt_w"/>
                                          </p:val>
                                        </p:tav>
                                      </p:tavLst>
                                    </p:anim>
                                    <p:anim calcmode="lin" valueType="num">
                                      <p:cBhvr>
                                        <p:cTn id="8" dur="5000" fill="hold"/>
                                        <p:tgtEl>
                                          <p:spTgt spid="3"/>
                                        </p:tgtEl>
                                        <p:attrNameLst>
                                          <p:attrName>ppt_h</p:attrName>
                                        </p:attrNameLst>
                                      </p:cBhvr>
                                      <p:tavLst>
                                        <p:tav tm="0">
                                          <p:val>
                                            <p:fltVal val="0"/>
                                          </p:val>
                                        </p:tav>
                                        <p:tav tm="100000">
                                          <p:val>
                                            <p:strVal val="#ppt_h"/>
                                          </p:val>
                                        </p:tav>
                                      </p:tavLst>
                                    </p:anim>
                                    <p:animEffect transition="in" filter="fade">
                                      <p:cBhvr>
                                        <p:cTn id="9" dur="5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5&quot;&gt;&lt;property id=&quot;20148&quot; value=&quot;5&quot;/&gt;&lt;property id=&quot;20300&quot; value=&quot;Slide 2&quot;/&gt;&lt;property id=&quot;20307&quot; value=&quot;293&quot;/&gt;&lt;/object&gt;&lt;object type=&quot;3&quot; unique_id=&quot;10006&quot;&gt;&lt;property id=&quot;20148&quot; value=&quot;5&quot;/&gt;&lt;property id=&quot;20300&quot; value=&quot;Slide 3&quot;/&gt;&lt;property id=&quot;20307&quot; value=&quot;317&quot;/&gt;&lt;/object&gt;&lt;object type=&quot;3&quot; unique_id=&quot;10008&quot;&gt;&lt;property id=&quot;20148&quot; value=&quot;5&quot;/&gt;&lt;property id=&quot;20300&quot; value=&quot;Slide 5&quot;/&gt;&lt;property id=&quot;20307&quot; value=&quot;325&quot;/&gt;&lt;/object&gt;&lt;object type=&quot;3&quot; unique_id=&quot;10009&quot;&gt;&lt;property id=&quot;20148&quot; value=&quot;5&quot;/&gt;&lt;property id=&quot;20300&quot; value=&quot;Slide 6&quot;/&gt;&lt;property id=&quot;20307&quot; value=&quot;298&quot;/&gt;&lt;/object&gt;&lt;object type=&quot;3&quot; unique_id=&quot;10010&quot;&gt;&lt;property id=&quot;20148&quot; value=&quot;5&quot;/&gt;&lt;property id=&quot;20300&quot; value=&quot;Slide 7&quot;/&gt;&lt;property id=&quot;20307&quot; value=&quot;323&quot;/&gt;&lt;/object&gt;&lt;object type=&quot;3&quot; unique_id=&quot;10011&quot;&gt;&lt;property id=&quot;20148&quot; value=&quot;5&quot;/&gt;&lt;property id=&quot;20300&quot; value=&quot;Slide 8&quot;/&gt;&lt;property id=&quot;20307&quot; value=&quot;299&quot;/&gt;&lt;/object&gt;&lt;object type=&quot;3&quot; unique_id=&quot;10012&quot;&gt;&lt;property id=&quot;20148&quot; value=&quot;5&quot;/&gt;&lt;property id=&quot;20300&quot; value=&quot;Slide 9 - &amp;quot;&amp;#x0D;&amp;#x0A;&amp;#x0D;&amp;#x0A; 1/ Phong traøo Ñoâng Du dieãn ra vaøo thôøi gian naøo? Ai laø ngöôøi laõnh ñaïo? Muïc ñích cuûa phong traøo laø &quot;/&gt;&lt;property id=&quot;20307&quot; value=&quot;318&quot;/&gt;&lt;/object&gt;&lt;object type=&quot;3&quot; unique_id=&quot;10013&quot;&gt;&lt;property id=&quot;20148&quot; value=&quot;5&quot;/&gt;&lt;property id=&quot;20300&quot; value=&quot;Slide 10 - &amp;quot;2. Nhaân daân trong nöôùc, ñaëc bieät laø thanh nieân yeâu nöôùc ñaõ höôûng öùng phong traøo Ñoâng Du nhö theá naø&quot;/&gt;&lt;property id=&quot;20307&quot; value=&quot;319&quot;/&gt;&lt;/object&gt;&lt;object type=&quot;3&quot; unique_id=&quot;10014&quot;&gt;&lt;property id=&quot;20148&quot; value=&quot;5&quot;/&gt;&lt;property id=&quot;20300&quot; value=&quot;Slide 11 - &amp;quot;3/ Keát quaû cuûa phong traøo Ñoâng Du vaø yù nghóa cuûa phong traøo laø gì?&amp;quot;&quot;/&gt;&lt;property id=&quot;20307&quot; value=&quot;320&quot;/&gt;&lt;/object&gt;&lt;object type=&quot;3&quot; unique_id=&quot;10015&quot;&gt;&lt;property id=&quot;20148&quot; value=&quot;5&quot;/&gt;&lt;property id=&quot;20300&quot; value=&quot;Slide 12&quot;/&gt;&lt;property id=&quot;20307&quot; value=&quot;300&quot;/&gt;&lt;/object&gt;&lt;object type=&quot;3&quot; unique_id=&quot;10016&quot;&gt;&lt;property id=&quot;20148&quot; value=&quot;5&quot;/&gt;&lt;property id=&quot;20300&quot; value=&quot;Slide 13 - &amp;quot;&amp;amp;#x09;Phan Boäi Chaâu laø nhaø yeâu nöôùc tieâu bieåu cuûa Vieät Nam ôû giai ñoaïn naøo ?&amp;quot;&quot;/&gt;&lt;property id=&quot;20307&quot; value=&quot;263&quot;/&gt;&lt;/object&gt;&lt;object type=&quot;3&quot; unique_id=&quot;10017&quot;&gt;&lt;property id=&quot;20148&quot; value=&quot;5&quot;/&gt;&lt;property id=&quot;20300&quot; value=&quot;Slide 14 - &amp;quot;&amp;#x0D;&amp;#x0A;BAØI HOÏC&amp;#x0D;&amp;#x0A;&amp;quot;&quot;/&gt;&lt;property id=&quot;20307&quot; value=&quot;271&quot;/&gt;&lt;/object&gt;&lt;object type=&quot;3&quot; unique_id=&quot;10050&quot;&gt;&lt;property id=&quot;20148&quot; value=&quot;5&quot;/&gt;&lt;property id=&quot;20300&quot; value=&quot;Slide 1&quot;/&gt;&lt;property id=&quot;20307&quot; value=&quot;327&quot;/&gt;&lt;/object&gt;&lt;object type=&quot;3&quot; unique_id=&quot;10149&quot;&gt;&lt;property id=&quot;20148&quot; value=&quot;5&quot;/&gt;&lt;property id=&quot;20300&quot; value=&quot;Slide 4&quot;/&gt;&lt;property id=&quot;20307&quot; value=&quot;328&quot;/&gt;&lt;/object&gt;&lt;/object&gt;&lt;/object&gt;&lt;/database&gt;"/>
  <p:tag name="SECTOMILLISECCONVERTED"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Cascade</Template>
  <TotalTime>10256</TotalTime>
  <Words>481</Words>
  <Application>Microsoft Office PowerPoint</Application>
  <PresentationFormat>Custom</PresentationFormat>
  <Paragraphs>46</Paragraphs>
  <Slides>8</Slides>
  <Notes>0</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 Hong Minh</dc:creator>
  <cp:lastModifiedBy>T H</cp:lastModifiedBy>
  <cp:revision>1165</cp:revision>
  <dcterms:created xsi:type="dcterms:W3CDTF">2008-09-09T22:52:10Z</dcterms:created>
  <dcterms:modified xsi:type="dcterms:W3CDTF">2022-08-27T03:05:18Z</dcterms:modified>
</cp:coreProperties>
</file>