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84" r:id="rId3"/>
    <p:sldMasterId id="2147483696" r:id="rId4"/>
  </p:sldMasterIdLst>
  <p:notesMasterIdLst>
    <p:notesMasterId r:id="rId13"/>
  </p:notesMasterIdLst>
  <p:sldIdLst>
    <p:sldId id="265" r:id="rId5"/>
    <p:sldId id="271" r:id="rId6"/>
    <p:sldId id="284" r:id="rId7"/>
    <p:sldId id="285" r:id="rId8"/>
    <p:sldId id="291" r:id="rId9"/>
    <p:sldId id="290" r:id="rId10"/>
    <p:sldId id="294" r:id="rId11"/>
    <p:sldId id="29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F29557-B3C0-46B8-9BD9-979B52D12C1E}" type="datetimeFigureOut">
              <a:rPr lang="en-US" smtClean="0"/>
              <a:t>1/7/2022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EA12CC-65AB-4730-B603-9DDA692964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144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304AFD-CBB6-49B9-97BF-B7ECE65EE1B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86561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7703BF-2364-43CA-966A-DA7E170455E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7096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7703BF-2364-43CA-966A-DA7E170455E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02918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7703BF-2364-43CA-966A-DA7E170455E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36099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542932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D53FCCC-BC76-46CB-98F8-FDE5A16864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00BCC1D3-27D6-42E0-8D84-959AF38271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77265E5-2478-4708-A3AB-10C2C3AF4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BFBBC3-DC52-43D9-B2DD-0275893A520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2022/1/7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D49A71B-2B95-4E34-AA3C-2FD675F7D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3D324AB-AD8F-4995-9C7D-B7886F0F6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9052B5-471B-4F9D-B8AC-7194FB67EA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7369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0">
        <p:comb/>
      </p:transition>
    </mc:Choice>
    <mc:Fallback xmlns="">
      <p:transition spd="slow" advClick="0" advTm="0">
        <p:comb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A83ABA0-CB18-434E-9118-DA4681A04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318E44B-44E8-4FBB-ADC4-3BE20217D2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A4248BE-11B3-4544-8D7F-20BE61AE3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BFBBC3-DC52-43D9-B2DD-0275893A520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2022/1/7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0CC8237-01CD-43A4-B570-8CFC5296B3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0325C02-339A-4885-B5EB-A631ADBC2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9052B5-471B-4F9D-B8AC-7194FB67EA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3979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0">
        <p:comb/>
      </p:transition>
    </mc:Choice>
    <mc:Fallback xmlns="">
      <p:transition spd="slow" advClick="0" advTm="0">
        <p:comb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3BC4CF14-E210-4D1B-ADD9-423FFE32CE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959F70C-9CA8-4DE0-8E87-4B2AD343E5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6DE7D05-57DA-447D-A194-50A8995EB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BFBBC3-DC52-43D9-B2DD-0275893A520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2022/1/7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DF1B88C-FAA2-4C29-ACA7-AF45DCED1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20F5B83-D254-4081-B609-6F647CFCB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9052B5-471B-4F9D-B8AC-7194FB67EA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661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0">
        <p:comb/>
      </p:transition>
    </mc:Choice>
    <mc:Fallback xmlns="">
      <p:transition spd="slow" advClick="0" advTm="0">
        <p:comb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154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3000">
        <p:comb/>
      </p:transition>
    </mc:Choice>
    <mc:Fallback xmlns="">
      <p:transition spd="slow" advClick="0" advTm="3000">
        <p:comb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854199"/>
            <a:ext cx="9144000" cy="1655763"/>
          </a:xfrm>
        </p:spPr>
        <p:txBody>
          <a:bodyPr anchor="b">
            <a:normAutofit/>
          </a:bodyPr>
          <a:lstStyle>
            <a:lvl1pPr algn="ctr">
              <a:defRPr sz="7200" b="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2022/1/7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45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0FBDFE-C587-4B4C-A407-44438C67B59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2022/1/7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AE70B2-8BF9-45C0-BB95-33D1B9D3A85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4125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DD7636-5BE1-44BC-BB5F-15739D9E18E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2022/1/7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7C0E1D-24C4-406F-9615-DBDA8D2D1F9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838200" y="2187443"/>
            <a:ext cx="10515600" cy="2483115"/>
          </a:xfrm>
        </p:spPr>
        <p:txBody>
          <a:bodyPr>
            <a:normAutofit/>
          </a:bodyPr>
          <a:lstStyle>
            <a:lvl1pPr algn="ctr">
              <a:defRPr sz="6000" b="0"/>
            </a:lvl1pPr>
          </a:lstStyle>
          <a:p>
            <a:r>
              <a:rPr lang="zh-CN" altLang="en-US" dirty="0"/>
              <a:t>单击此处编辑标题</a:t>
            </a:r>
          </a:p>
        </p:txBody>
      </p:sp>
    </p:spTree>
    <p:extLst>
      <p:ext uri="{BB962C8B-B14F-4D97-AF65-F5344CB8AC3E}">
        <p14:creationId xmlns:p14="http://schemas.microsoft.com/office/powerpoint/2010/main" val="51735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0FBDFE-C587-4B4C-A407-44438C67B59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2022/1/7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AE70B2-8BF9-45C0-BB95-33D1B9D3A85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2837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anchor="ctr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0FBDFE-C587-4B4C-A407-44438C67B59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2022/1/7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AE70B2-8BF9-45C0-BB95-33D1B9D3A85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5068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3238500" y="2159000"/>
            <a:ext cx="5715000" cy="1382450"/>
          </a:xfrm>
        </p:spPr>
        <p:txBody>
          <a:bodyPr anchor="b" anchorCtr="0">
            <a:normAutofit/>
          </a:bodyPr>
          <a:lstStyle>
            <a:lvl1pPr algn="ctr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DD7636-5BE1-44BC-BB5F-15739D9E18E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2022/1/7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7C0E1D-24C4-406F-9615-DBDA8D2D1F9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37" name="内容占位符 36"/>
          <p:cNvSpPr>
            <a:spLocks noGrp="1"/>
          </p:cNvSpPr>
          <p:nvPr>
            <p:ph sz="quarter" idx="13" hasCustomPrompt="1"/>
          </p:nvPr>
        </p:nvSpPr>
        <p:spPr>
          <a:xfrm>
            <a:off x="3238500" y="3733201"/>
            <a:ext cx="5715000" cy="1185937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dirty="0"/>
              <a:t>编辑文本</a:t>
            </a:r>
          </a:p>
        </p:txBody>
      </p:sp>
    </p:spTree>
    <p:extLst>
      <p:ext uri="{BB962C8B-B14F-4D97-AF65-F5344CB8AC3E}">
        <p14:creationId xmlns:p14="http://schemas.microsoft.com/office/powerpoint/2010/main" val="3985116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0FBDFE-C587-4B4C-A407-44438C67B59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2022/1/7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AE70B2-8BF9-45C0-BB95-33D1B9D3A85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7471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BFBBC3-DC52-43D9-B2DD-0275893A520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2022/1/7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9052B5-471B-4F9D-B8AC-7194FB67EA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5547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0">
        <p:comb/>
      </p:transition>
    </mc:Choice>
    <mc:Fallback xmlns="">
      <p:transition spd="slow" advClick="0" advTm="0">
        <p:comb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8200" y="713673"/>
            <a:ext cx="4681654" cy="1428161"/>
          </a:xfr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642517" y="713673"/>
            <a:ext cx="5711882" cy="540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8200" y="2313873"/>
            <a:ext cx="4681654" cy="381158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FD9D74-47D9-4702-A33C-335B63B48DB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2022/1/7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BC47A4-756D-490B-A52F-7D9E2C9FC05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2999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10444898" y="365125"/>
            <a:ext cx="908901" cy="5811838"/>
          </a:xfr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9446443" cy="5811838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0FBDFE-C587-4B4C-A407-44438C67B59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2022/1/7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AE70B2-8BF9-45C0-BB95-33D1B9D3A85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4076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0FBDFE-C587-4B4C-A407-44438C67B59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2022/1/7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AE70B2-8BF9-45C0-BB95-33D1B9D3A85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787024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BB48B6-9552-4C80-A013-F237408909B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2022/1/7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5D6DDD-9ED7-4898-A94F-2D1104140EA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519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BB48B6-9552-4C80-A013-F237408909B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2022/1/7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5D6DDD-9ED7-4898-A94F-2D1104140EA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0541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BB48B6-9552-4C80-A013-F237408909B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2022/1/7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5D6DDD-9ED7-4898-A94F-2D1104140EA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3958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BB48B6-9552-4C80-A013-F237408909B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2022/1/7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5D6DDD-9ED7-4898-A94F-2D1104140EA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4027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BB48B6-9552-4C80-A013-F237408909B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2022/1/7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5D6DDD-9ED7-4898-A94F-2D1104140EA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0911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BB48B6-9552-4C80-A013-F237408909B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2022/1/7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5D6DDD-9ED7-4898-A94F-2D1104140EA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205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BB48B6-9552-4C80-A013-F237408909B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2022/1/7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5D6DDD-9ED7-4898-A94F-2D1104140EA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465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50B394D-725A-4926-80BD-42B57CEF8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0ED3A8D-2ABD-412A-933A-39620D9454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8DC9B96-81B6-4116-B103-71AC308D3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BFBBC3-DC52-43D9-B2DD-0275893A520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2022/1/7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37D2071-448B-40ED-AFC1-96C3CF8A9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1F26043-A49F-4586-95FE-E48CA539A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9052B5-471B-4F9D-B8AC-7194FB67EA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4732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0">
        <p:comb/>
      </p:transition>
    </mc:Choice>
    <mc:Fallback xmlns="">
      <p:transition spd="slow" advClick="0" advTm="0">
        <p:comb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BB48B6-9552-4C80-A013-F237408909B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2022/1/7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5D6DDD-9ED7-4898-A94F-2D1104140EA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3951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BB48B6-9552-4C80-A013-F237408909B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2022/1/7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5D6DDD-9ED7-4898-A94F-2D1104140EA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233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BB48B6-9552-4C80-A013-F237408909B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2022/1/7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5D6DDD-9ED7-4898-A94F-2D1104140EA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7264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BB48B6-9552-4C80-A013-F237408909B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2022/1/7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5D6DDD-9ED7-4898-A94F-2D1104140EA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4464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566204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488980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681701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317380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948414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10940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A087E0E-F1BF-42D4-9860-A67FDAA44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9ED0565-0B69-49AC-8BEC-03C1333C88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A99270E-B7CC-42BC-A8EA-96C1FB3BC4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982F030-2F52-4B50-8553-93D268A149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BFBBC3-DC52-43D9-B2DD-0275893A520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2022/1/7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2C44098-72CC-46FA-A45D-12124668C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8EF1A85-244D-476D-AD0E-CB1CD8D91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9052B5-471B-4F9D-B8AC-7194FB67EA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3360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0">
        <p:comb/>
      </p:transition>
    </mc:Choice>
    <mc:Fallback xmlns="">
      <p:transition spd="slow" advClick="0" advTm="0">
        <p:comb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374422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040849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86874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133464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632099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5160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94809A6-D1DA-47C0-A94C-B9A63D7BA8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5B6FBE7-46D8-47BF-AA7B-456C1E632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2EE75A7-D811-4771-A8BD-B25B603AAE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12793B8-7923-4C25-81DF-85218395AA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0D04EB6D-BE76-4BEE-A3AE-764A2C6687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A1AFC7F3-B051-4AE0-AB49-D5F5960F8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BFBBC3-DC52-43D9-B2DD-0275893A520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2022/1/7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4FE74D87-91E7-41AA-B2F0-F9219DFBD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8FE4231D-1DD9-4A72-B93F-0C02F0AC4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9052B5-471B-4F9D-B8AC-7194FB67EA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4651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0">
        <p:comb/>
      </p:transition>
    </mc:Choice>
    <mc:Fallback xmlns="">
      <p:transition spd="slow" advClick="0" advTm="0">
        <p:comb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6F0577E-CA9F-41FE-9CC2-AAC54EAA9A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CF684E6D-2C7E-4C69-8320-348AC0D1F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BFBBC3-DC52-43D9-B2DD-0275893A520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2022/1/7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B8C910A0-FE55-4094-AB4D-73F480148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E7CC89BF-D0BC-4A81-8703-EB8FEEF39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9052B5-471B-4F9D-B8AC-7194FB67EA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385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0">
        <p:comb/>
      </p:transition>
    </mc:Choice>
    <mc:Fallback xmlns="">
      <p:transition spd="slow" advClick="0" advTm="0">
        <p:comb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EB626672-E906-4943-90CC-FCB17F0C1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BFBBC3-DC52-43D9-B2DD-0275893A520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2022/1/7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B13B6658-E929-4FEA-8568-D8CE06650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9D444C6-3AF1-407E-87ED-E2FC8DF8E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9052B5-471B-4F9D-B8AC-7194FB67EA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5397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0">
        <p:comb/>
      </p:transition>
    </mc:Choice>
    <mc:Fallback xmlns="">
      <p:transition spd="slow" advClick="0" advTm="0">
        <p:comb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9045E2A-5D82-4158-A525-3612F690C0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B9A4DD5-6966-4C17-9A70-51EE370A3A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526F4F51-8D94-4C89-A895-5A7AF4E094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A6D703D-3477-41AE-804F-C610A57F2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BFBBC3-DC52-43D9-B2DD-0275893A520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2022/1/7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56F9C8E-7BB4-4629-BBD6-A1785AA113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A79512B-0ECE-42B7-87D3-03EF9597C2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9052B5-471B-4F9D-B8AC-7194FB67EA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1837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0">
        <p:comb/>
      </p:transition>
    </mc:Choice>
    <mc:Fallback xmlns="">
      <p:transition spd="slow" advClick="0" advTm="0">
        <p:comb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50C41E0-F19B-4622-A923-EC8287007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A07037EF-58EF-434B-B67D-CC9456CDC0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C139E1A-6D02-4451-B158-5EFFE2A9D0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D5157B7-8A1C-47E3-A7CA-CB25A09F9E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BFBBC3-DC52-43D9-B2DD-0275893A520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2022/1/7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D46B5E1-03F1-419E-98F8-D8E4585F1E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329E593-711D-47AE-B409-2A8A43995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9052B5-471B-4F9D-B8AC-7194FB67EA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4980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0">
        <p:comb/>
      </p:transition>
    </mc:Choice>
    <mc:Fallback xmlns="">
      <p:transition spd="slow" advClick="0" advTm="0">
        <p:comb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ags" Target="../tags/tag1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ags" Target="../tags/tag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27E22EFB-2602-4063-BC24-EBAEB60F9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4327056-3157-4DFA-859C-911275C1E1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92F0829-502C-42AD-81D2-360F3C2EE1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BFBBC3-DC52-43D9-B2DD-0275893A520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2022/1/7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D5353C7-CA47-417B-9870-6A6ABD26D6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1A7ED42-7CC7-4799-87D0-012C705B4A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9052B5-471B-4F9D-B8AC-7194FB67EA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2043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 xmlns:p14="http://schemas.microsoft.com/office/powerpoint/2010/main">
    <mc:Choice Requires="p14">
      <p:transition spd="slow" p14:dur="3000" advClick="0" advTm="0">
        <p:comb/>
      </p:transition>
    </mc:Choice>
    <mc:Fallback xmlns="">
      <p:transition spd="slow" advClick="0" advTm="0">
        <p:comb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8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9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2022/1/7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0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1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KSO_TEMPLATE" hidden="1"/>
          <p:cNvSpPr/>
          <p:nvPr userDrawn="1">
            <p:custDataLst>
              <p:tags r:id="rId1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字魂59号-创粗黑"/>
              <a:ea typeface="思源黑体 CN Medium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0177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</p:sldLayoutIdLst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思源黑体 CN Medium" pitchFamily="3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思源黑体 CN Medium" pitchFamily="3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思源黑体 CN Medium" pitchFamily="3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思源黑体 CN Medium" pitchFamily="3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思源黑体 CN Medium" pitchFamily="3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思源黑体 CN Medium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BB48B6-9552-4C80-A013-F237408909B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2022/1/7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5D6DDD-9ED7-4898-A94F-2D1104140EA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8080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664482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4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2.jp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slideLayout" Target="../slideLayouts/slideLayout36.xml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jp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AD567BF7-A602-4C51-9B66-F80B169008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9598" y="0"/>
            <a:ext cx="12192000" cy="6858000"/>
          </a:xfrm>
          <a:prstGeom prst="rect">
            <a:avLst/>
          </a:prstGeom>
        </p:spPr>
      </p:pic>
      <p:pic>
        <p:nvPicPr>
          <p:cNvPr id="41" name="图片 40">
            <a:extLst>
              <a:ext uri="{FF2B5EF4-FFF2-40B4-BE49-F238E27FC236}">
                <a16:creationId xmlns:a16="http://schemas.microsoft.com/office/drawing/2014/main" id="{076C82DF-BC8D-48AF-9823-065BD7559E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453" b="40138"/>
          <a:stretch>
            <a:fillRect/>
          </a:stretch>
        </p:blipFill>
        <p:spPr>
          <a:xfrm>
            <a:off x="400635" y="288816"/>
            <a:ext cx="1896259" cy="3107252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2F279F1D-AD08-4B45-B1EB-44BB66A162B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23083">
            <a:off x="69437" y="2604484"/>
            <a:ext cx="2640061" cy="2640061"/>
          </a:xfrm>
          <a:prstGeom prst="rect">
            <a:avLst/>
          </a:prstGeom>
        </p:spPr>
      </p:pic>
      <p:grpSp>
        <p:nvGrpSpPr>
          <p:cNvPr id="12" name="组合 11">
            <a:extLst>
              <a:ext uri="{FF2B5EF4-FFF2-40B4-BE49-F238E27FC236}">
                <a16:creationId xmlns:a16="http://schemas.microsoft.com/office/drawing/2014/main" id="{555ABCE1-5BDD-4F37-99CE-827B9212E845}"/>
              </a:ext>
            </a:extLst>
          </p:cNvPr>
          <p:cNvGrpSpPr/>
          <p:nvPr/>
        </p:nvGrpSpPr>
        <p:grpSpPr>
          <a:xfrm>
            <a:off x="1925872" y="1120329"/>
            <a:ext cx="649803" cy="475581"/>
            <a:chOff x="704959" y="1554141"/>
            <a:chExt cx="649803" cy="475581"/>
          </a:xfrm>
          <a:solidFill>
            <a:srgbClr val="00B0F0"/>
          </a:solidFill>
          <a:effectLst>
            <a:outerShdw blurRad="50800" dist="38100" dir="8100000" algn="tr" rotWithShape="0">
              <a:schemeClr val="bg1">
                <a:lumMod val="50000"/>
                <a:alpha val="40000"/>
              </a:schemeClr>
            </a:outerShdw>
          </a:effectLst>
        </p:grpSpPr>
        <p:sp>
          <p:nvSpPr>
            <p:cNvPr id="10" name="流程图: 合并 9">
              <a:extLst>
                <a:ext uri="{FF2B5EF4-FFF2-40B4-BE49-F238E27FC236}">
                  <a16:creationId xmlns:a16="http://schemas.microsoft.com/office/drawing/2014/main" id="{24419F8B-E282-4D14-80A5-0D00875D9F99}"/>
                </a:ext>
              </a:extLst>
            </p:cNvPr>
            <p:cNvSpPr/>
            <p:nvPr/>
          </p:nvSpPr>
          <p:spPr>
            <a:xfrm rot="17433031">
              <a:off x="1055928" y="1424037"/>
              <a:ext cx="168730" cy="428938"/>
            </a:xfrm>
            <a:prstGeom prst="flowChartMerge">
              <a:avLst/>
            </a:prstGeom>
            <a:grp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" name="流程图: 合并 10">
              <a:extLst>
                <a:ext uri="{FF2B5EF4-FFF2-40B4-BE49-F238E27FC236}">
                  <a16:creationId xmlns:a16="http://schemas.microsoft.com/office/drawing/2014/main" id="{DB6C4316-9B7E-4C02-BFD6-077C14E31614}"/>
                </a:ext>
              </a:extLst>
            </p:cNvPr>
            <p:cNvSpPr/>
            <p:nvPr/>
          </p:nvSpPr>
          <p:spPr>
            <a:xfrm rot="15569834">
              <a:off x="835063" y="1730888"/>
              <a:ext cx="168730" cy="428938"/>
            </a:xfrm>
            <a:prstGeom prst="flowChartMerge">
              <a:avLst/>
            </a:prstGeom>
            <a:grp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AE063398-5BD6-46EC-B6DE-F01069B1C1D5}"/>
              </a:ext>
            </a:extLst>
          </p:cNvPr>
          <p:cNvGrpSpPr/>
          <p:nvPr/>
        </p:nvGrpSpPr>
        <p:grpSpPr>
          <a:xfrm flipH="1">
            <a:off x="6609463" y="3864085"/>
            <a:ext cx="428938" cy="581283"/>
            <a:chOff x="925824" y="1554141"/>
            <a:chExt cx="428938" cy="581283"/>
          </a:xfrm>
          <a:solidFill>
            <a:srgbClr val="FFC000"/>
          </a:solidFill>
          <a:effectLst>
            <a:outerShdw blurRad="50800" dist="38100" dir="8100000" algn="tr" rotWithShape="0">
              <a:schemeClr val="bg1">
                <a:lumMod val="50000"/>
                <a:alpha val="40000"/>
              </a:schemeClr>
            </a:outerShdw>
          </a:effectLst>
        </p:grpSpPr>
        <p:sp>
          <p:nvSpPr>
            <p:cNvPr id="14" name="流程图: 合并 13">
              <a:extLst>
                <a:ext uri="{FF2B5EF4-FFF2-40B4-BE49-F238E27FC236}">
                  <a16:creationId xmlns:a16="http://schemas.microsoft.com/office/drawing/2014/main" id="{52DAC12D-262D-49C2-B454-377E16788656}"/>
                </a:ext>
              </a:extLst>
            </p:cNvPr>
            <p:cNvSpPr/>
            <p:nvPr/>
          </p:nvSpPr>
          <p:spPr>
            <a:xfrm rot="14192251">
              <a:off x="1055928" y="1424037"/>
              <a:ext cx="168730" cy="428938"/>
            </a:xfrm>
            <a:prstGeom prst="flowChartMerge">
              <a:avLst/>
            </a:prstGeom>
            <a:grp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" name="流程图: 合并 14">
              <a:extLst>
                <a:ext uri="{FF2B5EF4-FFF2-40B4-BE49-F238E27FC236}">
                  <a16:creationId xmlns:a16="http://schemas.microsoft.com/office/drawing/2014/main" id="{E9CCE040-4F3E-47C2-B3D7-311F2536A62F}"/>
                </a:ext>
              </a:extLst>
            </p:cNvPr>
            <p:cNvSpPr/>
            <p:nvPr/>
          </p:nvSpPr>
          <p:spPr>
            <a:xfrm rot="12037197">
              <a:off x="1145952" y="1726496"/>
              <a:ext cx="199771" cy="408928"/>
            </a:xfrm>
            <a:prstGeom prst="flowChartMerge">
              <a:avLst/>
            </a:prstGeom>
            <a:grp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40" name="矩形 39">
            <a:extLst>
              <a:ext uri="{FF2B5EF4-FFF2-40B4-BE49-F238E27FC236}">
                <a16:creationId xmlns:a16="http://schemas.microsoft.com/office/drawing/2014/main" id="{05FA9F27-87EC-4097-BA4A-322F1C0B1B34}"/>
              </a:ext>
            </a:extLst>
          </p:cNvPr>
          <p:cNvSpPr/>
          <p:nvPr/>
        </p:nvSpPr>
        <p:spPr>
          <a:xfrm>
            <a:off x="399570" y="312327"/>
            <a:ext cx="11392860" cy="6233346"/>
          </a:xfrm>
          <a:prstGeom prst="rect">
            <a:avLst/>
          </a:prstGeom>
          <a:noFill/>
          <a:ln w="57150">
            <a:solidFill>
              <a:srgbClr val="9FDEE3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42381" y="286852"/>
            <a:ext cx="6495417" cy="87342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E8E5723-B139-4A39-9047-4AA0B71BE3B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48764" y="1757518"/>
            <a:ext cx="7449958" cy="2292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478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片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876" y="1353786"/>
            <a:ext cx="4512945" cy="5416451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640" y="-269897"/>
            <a:ext cx="2305050" cy="230505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cs typeface="+mn-cs"/>
              </a:rPr>
              <a:t> </a:t>
            </a:r>
          </a:p>
        </p:txBody>
      </p:sp>
      <p:grpSp>
        <p:nvGrpSpPr>
          <p:cNvPr id="21" name="组合 35">
            <a:extLst>
              <a:ext uri="{FF2B5EF4-FFF2-40B4-BE49-F238E27FC236}">
                <a16:creationId xmlns:a16="http://schemas.microsoft.com/office/drawing/2014/main" id="{58031344-F0E3-47BA-BF76-2A75161A7F63}"/>
              </a:ext>
            </a:extLst>
          </p:cNvPr>
          <p:cNvGrpSpPr/>
          <p:nvPr/>
        </p:nvGrpSpPr>
        <p:grpSpPr>
          <a:xfrm>
            <a:off x="3446310" y="0"/>
            <a:ext cx="8745690" cy="6858000"/>
            <a:chOff x="3446310" y="0"/>
            <a:chExt cx="8745690" cy="6858000"/>
          </a:xfrm>
        </p:grpSpPr>
        <p:pic>
          <p:nvPicPr>
            <p:cNvPr id="22" name="图片 4">
              <a:extLst>
                <a:ext uri="{FF2B5EF4-FFF2-40B4-BE49-F238E27FC236}">
                  <a16:creationId xmlns:a16="http://schemas.microsoft.com/office/drawing/2014/main" id="{04AF4418-F885-40BF-8E37-952884393A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2067"/>
            <a:stretch/>
          </p:blipFill>
          <p:spPr>
            <a:xfrm>
              <a:off x="4233069" y="0"/>
              <a:ext cx="7958931" cy="6858000"/>
            </a:xfrm>
            <a:prstGeom prst="rect">
              <a:avLst/>
            </a:prstGeom>
          </p:spPr>
        </p:pic>
        <p:pic>
          <p:nvPicPr>
            <p:cNvPr id="23" name="图片 6">
              <a:extLst>
                <a:ext uri="{FF2B5EF4-FFF2-40B4-BE49-F238E27FC236}">
                  <a16:creationId xmlns:a16="http://schemas.microsoft.com/office/drawing/2014/main" id="{6A5F9765-BA61-4550-849E-E21E4EED553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57937" y="5648325"/>
              <a:ext cx="695325" cy="733425"/>
            </a:xfrm>
            <a:prstGeom prst="rect">
              <a:avLst/>
            </a:prstGeom>
          </p:spPr>
        </p:pic>
        <p:pic>
          <p:nvPicPr>
            <p:cNvPr id="24" name="图片 8">
              <a:extLst>
                <a:ext uri="{FF2B5EF4-FFF2-40B4-BE49-F238E27FC236}">
                  <a16:creationId xmlns:a16="http://schemas.microsoft.com/office/drawing/2014/main" id="{0FF684D6-58E3-437E-913D-707CEB8D84E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96633" y="430187"/>
              <a:ext cx="455560" cy="607413"/>
            </a:xfrm>
            <a:prstGeom prst="rect">
              <a:avLst/>
            </a:prstGeom>
          </p:spPr>
        </p:pic>
        <p:pic>
          <p:nvPicPr>
            <p:cNvPr id="31" name="图片 10">
              <a:extLst>
                <a:ext uri="{FF2B5EF4-FFF2-40B4-BE49-F238E27FC236}">
                  <a16:creationId xmlns:a16="http://schemas.microsoft.com/office/drawing/2014/main" id="{F85E080C-FAAD-403A-9F84-E609AC6B6D4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86586" y="2025821"/>
              <a:ext cx="896088" cy="1006134"/>
            </a:xfrm>
            <a:prstGeom prst="rect">
              <a:avLst/>
            </a:prstGeom>
          </p:spPr>
        </p:pic>
        <p:pic>
          <p:nvPicPr>
            <p:cNvPr id="34" name="图片 12">
              <a:extLst>
                <a:ext uri="{FF2B5EF4-FFF2-40B4-BE49-F238E27FC236}">
                  <a16:creationId xmlns:a16="http://schemas.microsoft.com/office/drawing/2014/main" id="{4B5C21D8-3D61-4482-8829-2A01E3BE485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89292" y="4142968"/>
              <a:ext cx="783488" cy="554038"/>
            </a:xfrm>
            <a:prstGeom prst="rect">
              <a:avLst/>
            </a:prstGeom>
          </p:spPr>
        </p:pic>
        <p:pic>
          <p:nvPicPr>
            <p:cNvPr id="35" name="图片 14">
              <a:extLst>
                <a:ext uri="{FF2B5EF4-FFF2-40B4-BE49-F238E27FC236}">
                  <a16:creationId xmlns:a16="http://schemas.microsoft.com/office/drawing/2014/main" id="{60C01AFC-0EEE-4175-805C-1C06CC65F4C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46310" y="1528960"/>
              <a:ext cx="851499" cy="654050"/>
            </a:xfrm>
            <a:prstGeom prst="rect">
              <a:avLst/>
            </a:prstGeom>
          </p:spPr>
        </p:pic>
      </p:grpSp>
      <p:pic>
        <p:nvPicPr>
          <p:cNvPr id="36" name="Picture 35"/>
          <p:cNvPicPr>
            <a:picLocks noChangeAspect="1"/>
          </p:cNvPicPr>
          <p:nvPr/>
        </p:nvPicPr>
        <p:blipFill rotWithShape="1">
          <a:blip r:embed="rId13"/>
          <a:srcRect t="52531"/>
          <a:stretch/>
        </p:blipFill>
        <p:spPr>
          <a:xfrm>
            <a:off x="0" y="4174083"/>
            <a:ext cx="12577680" cy="268391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0BEEA29-74CE-46DC-934A-D63D0CB1EF7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51360" y="1113552"/>
            <a:ext cx="6754953" cy="229229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93761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7276A2C-6953-44A1-BE52-C865BCB370D0}"/>
              </a:ext>
            </a:extLst>
          </p:cNvPr>
          <p:cNvSpPr/>
          <p:nvPr/>
        </p:nvSpPr>
        <p:spPr>
          <a:xfrm>
            <a:off x="1066800" y="173345"/>
            <a:ext cx="9772650" cy="1181100"/>
          </a:xfrm>
          <a:prstGeom prst="roundRect">
            <a:avLst/>
          </a:prstGeom>
          <a:ln w="38100"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vi-VN" sz="2400" b="1" dirty="0">
                <a:latin typeface="Arial" panose="020B0604020202020204" pitchFamily="34" charset="0"/>
                <a:cs typeface="Arial" panose="020B0604020202020204" pitchFamily="34" charset="0"/>
              </a:rPr>
              <a:t>uan sát hình vẽ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b="1" dirty="0">
                <a:latin typeface="Arial" panose="020B0604020202020204" pitchFamily="34" charset="0"/>
                <a:cs typeface="Arial" panose="020B0604020202020204" pitchFamily="34" charset="0"/>
              </a:rPr>
              <a:t>các tư thế đi, đứng, ngồi và đeo cặp sách đúng cách 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1D87CDA-585B-424A-AA55-95B4ECD878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3562" y="1862137"/>
            <a:ext cx="8239125" cy="442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733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948663" y="1404983"/>
            <a:ext cx="5147337" cy="4269491"/>
            <a:chOff x="-546736" y="1194117"/>
            <a:chExt cx="4402144" cy="3395130"/>
          </a:xfrm>
        </p:grpSpPr>
        <p:sp>
          <p:nvSpPr>
            <p:cNvPr id="30" name="Rectangle: Diagonal Corners Rounded 14">
              <a:extLst>
                <a:ext uri="{FF2B5EF4-FFF2-40B4-BE49-F238E27FC236}">
                  <a16:creationId xmlns:a16="http://schemas.microsoft.com/office/drawing/2014/main" id="{1A74834F-E489-44C3-BBFF-530F4B20D7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546736" y="1250642"/>
              <a:ext cx="4402144" cy="3338605"/>
            </a:xfrm>
            <a:prstGeom prst="round2DiagRect">
              <a:avLst>
                <a:gd name="adj1" fmla="val 28920"/>
                <a:gd name="adj2" fmla="val 7207"/>
              </a:avLst>
            </a:prstGeom>
            <a:noFill/>
            <a:ln w="57150" cap="flat" cmpd="sng" algn="ctr">
              <a:solidFill>
                <a:schemeClr val="bg1"/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/>
                <a:cs typeface="+mn-cs"/>
              </a:endParaRPr>
            </a:p>
          </p:txBody>
        </p:sp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692" r="15692"/>
            <a:stretch/>
          </p:blipFill>
          <p:spPr>
            <a:xfrm>
              <a:off x="-328478" y="1510567"/>
              <a:ext cx="3944983" cy="2873830"/>
            </a:xfrm>
            <a:prstGeom prst="round2DiagRect">
              <a:avLst>
                <a:gd name="adj1" fmla="val 16667"/>
                <a:gd name="adj2" fmla="val 0"/>
              </a:avLst>
            </a:prstGeom>
            <a:ln w="88900" cap="sq">
              <a:solidFill>
                <a:srgbClr val="FFFFFF"/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343545" y="1194117"/>
              <a:ext cx="701101" cy="859611"/>
            </a:xfrm>
            <a:prstGeom prst="rect">
              <a:avLst/>
            </a:prstGeom>
          </p:spPr>
        </p:pic>
      </p:grpSp>
      <p:sp>
        <p:nvSpPr>
          <p:cNvPr id="24" name="Speech Bubble: Rectangle with Corners Rounded 4">
            <a:extLst>
              <a:ext uri="{FF2B5EF4-FFF2-40B4-BE49-F238E27FC236}">
                <a16:creationId xmlns:a16="http://schemas.microsoft.com/office/drawing/2014/main" id="{F05EBE59-6458-40F2-9EFF-212C108A6CD2}"/>
              </a:ext>
            </a:extLst>
          </p:cNvPr>
          <p:cNvSpPr/>
          <p:nvPr/>
        </p:nvSpPr>
        <p:spPr>
          <a:xfrm flipH="1">
            <a:off x="6696644" y="2206735"/>
            <a:ext cx="4876800" cy="2438400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Thực</a:t>
            </a:r>
            <a:r>
              <a:rPr kumimoji="0" lang="en-US" sz="6000" b="0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6000" b="0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hành</a:t>
            </a:r>
            <a:r>
              <a:rPr kumimoji="0" lang="en-US" sz="6000" b="0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6000" b="0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trước</a:t>
            </a:r>
            <a:r>
              <a:rPr kumimoji="0" lang="en-US" sz="6000" b="0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6000" b="0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lớp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39138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7201139" y="1172717"/>
            <a:ext cx="4085985" cy="3675508"/>
            <a:chOff x="3441861" y="3795668"/>
            <a:chExt cx="4209597" cy="3366232"/>
          </a:xfrm>
        </p:grpSpPr>
        <p:sp>
          <p:nvSpPr>
            <p:cNvPr id="19" name="Rectangle: Diagonal Corners Rounded 14">
              <a:extLst>
                <a:ext uri="{FF2B5EF4-FFF2-40B4-BE49-F238E27FC236}">
                  <a16:creationId xmlns:a16="http://schemas.microsoft.com/office/drawing/2014/main" id="{1A74834F-E489-44C3-BBFF-530F4B20D7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441861" y="3890307"/>
              <a:ext cx="4209597" cy="3271593"/>
            </a:xfrm>
            <a:prstGeom prst="round2DiagRect">
              <a:avLst>
                <a:gd name="adj1" fmla="val 28920"/>
                <a:gd name="adj2" fmla="val 7207"/>
              </a:avLst>
            </a:prstGeom>
            <a:noFill/>
            <a:ln w="57150" cap="flat" cmpd="sng" algn="ctr">
              <a:solidFill>
                <a:schemeClr val="bg1"/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/>
                <a:cs typeface="+mn-cs"/>
              </a:endParaRPr>
            </a:p>
          </p:txBody>
        </p:sp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152" r="17152"/>
            <a:stretch/>
          </p:blipFill>
          <p:spPr>
            <a:xfrm>
              <a:off x="3622587" y="4131584"/>
              <a:ext cx="3857890" cy="2806251"/>
            </a:xfrm>
            <a:prstGeom prst="round2DiagRect">
              <a:avLst>
                <a:gd name="adj1" fmla="val 16667"/>
                <a:gd name="adj2" fmla="val 0"/>
              </a:avLst>
            </a:prstGeom>
            <a:ln w="88900" cap="sq">
              <a:solidFill>
                <a:srgbClr val="FFFFFF"/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622587" y="3795668"/>
              <a:ext cx="701101" cy="935109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012C126E-B238-402E-AA4F-BDC1EBA6D0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8944" y="1172717"/>
            <a:ext cx="4944285" cy="3554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716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128354" y="1378757"/>
            <a:ext cx="7574794" cy="4840220"/>
            <a:chOff x="4144021" y="1484380"/>
            <a:chExt cx="7574794" cy="4840220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AF270C3B-6AC7-4798-9A39-CAA25D6D4844}"/>
                </a:ext>
              </a:extLst>
            </p:cNvPr>
            <p:cNvGrpSpPr/>
            <p:nvPr/>
          </p:nvGrpSpPr>
          <p:grpSpPr>
            <a:xfrm>
              <a:off x="4144021" y="1484380"/>
              <a:ext cx="7574794" cy="4840220"/>
              <a:chOff x="4436414" y="1551563"/>
              <a:chExt cx="7327378" cy="4327762"/>
            </a:xfrm>
          </p:grpSpPr>
          <p:sp>
            <p:nvSpPr>
              <p:cNvPr id="5" name="Rectangle: Diagonal Corners Rounded 4">
                <a:extLst>
                  <a:ext uri="{FF2B5EF4-FFF2-40B4-BE49-F238E27FC236}">
                    <a16:creationId xmlns:a16="http://schemas.microsoft.com/office/drawing/2014/main" id="{4BA07609-55CC-46E8-BD31-18050AE963AC}"/>
                  </a:ext>
                </a:extLst>
              </p:cNvPr>
              <p:cNvSpPr/>
              <p:nvPr/>
            </p:nvSpPr>
            <p:spPr>
              <a:xfrm flipH="1">
                <a:off x="4572001" y="1676401"/>
                <a:ext cx="7191791" cy="4202924"/>
              </a:xfrm>
              <a:prstGeom prst="round2DiagRect">
                <a:avLst>
                  <a:gd name="adj1" fmla="val 34172"/>
                  <a:gd name="adj2" fmla="val 7179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" name="Rectangle: Diagonal Corners Rounded 30">
                <a:extLst>
                  <a:ext uri="{FF2B5EF4-FFF2-40B4-BE49-F238E27FC236}">
                    <a16:creationId xmlns:a16="http://schemas.microsoft.com/office/drawing/2014/main" id="{C518D648-3B7D-4540-932D-42F4EE6BA389}"/>
                  </a:ext>
                </a:extLst>
              </p:cNvPr>
              <p:cNvSpPr/>
              <p:nvPr/>
            </p:nvSpPr>
            <p:spPr>
              <a:xfrm flipH="1">
                <a:off x="4436414" y="1551563"/>
                <a:ext cx="7155053" cy="4133089"/>
              </a:xfrm>
              <a:prstGeom prst="round2DiagRect">
                <a:avLst>
                  <a:gd name="adj1" fmla="val 30812"/>
                  <a:gd name="adj2" fmla="val 7179"/>
                </a:avLst>
              </a:prstGeom>
              <a:noFill/>
              <a:ln w="76200">
                <a:solidFill>
                  <a:srgbClr val="FFC233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4" name="TextBox 3"/>
            <p:cNvSpPr txBox="1"/>
            <p:nvPr/>
          </p:nvSpPr>
          <p:spPr>
            <a:xfrm>
              <a:off x="4685126" y="2092597"/>
              <a:ext cx="6767991" cy="34532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_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Tên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người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đó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  <a:p>
              <a:pPr marL="0" marR="0" lvl="0" indent="0" algn="l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_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Nơi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họ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đang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sinh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sống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  <a:p>
              <a:pPr marL="0" marR="0" lvl="0" indent="0" algn="l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_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Những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khó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khăn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mà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họ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đang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gặp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phải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9号-创粗黑"/>
                <a:cs typeface="+mn-cs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5944" y="2594502"/>
            <a:ext cx="3218967" cy="254834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2741" y="92390"/>
            <a:ext cx="3907875" cy="128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8329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0" y="1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21438" y="1055084"/>
            <a:ext cx="1507362" cy="2096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>
            <a:extLst>
              <a:ext uri="{FF2B5EF4-FFF2-40B4-BE49-F238E27FC236}">
                <a16:creationId xmlns:a16="http://schemas.microsoft.com/office/drawing/2014/main" id="{D36BBD45-F213-4F68-B37B-AC56AF0EF7B9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362201" y="466725"/>
            <a:ext cx="8496300" cy="499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81;p14">
            <a:extLst>
              <a:ext uri="{FF2B5EF4-FFF2-40B4-BE49-F238E27FC236}">
                <a16:creationId xmlns:a16="http://schemas.microsoft.com/office/drawing/2014/main" id="{41963B24-EFB3-481D-B566-FACAC77F48AA}"/>
              </a:ext>
            </a:extLst>
          </p:cNvPr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0944963" y="1194857"/>
            <a:ext cx="1091037" cy="1328842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" name="Cách phòng chống cong vẹo cột sống ở tuổi học đường_1080p">
            <a:hlinkClick r:id="" action="ppaction://media"/>
            <a:extLst>
              <a:ext uri="{FF2B5EF4-FFF2-40B4-BE49-F238E27FC236}">
                <a16:creationId xmlns:a16="http://schemas.microsoft.com/office/drawing/2014/main" id="{BDE35A51-192A-4151-9100-43813372C79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2557778" y="518016"/>
            <a:ext cx="8256949" cy="47493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478326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84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7161" y="1849608"/>
            <a:ext cx="9943438" cy="213988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/>
          <a:srcRect t="52531"/>
          <a:stretch/>
        </p:blipFill>
        <p:spPr>
          <a:xfrm>
            <a:off x="31988" y="4728754"/>
            <a:ext cx="12266215" cy="2098131"/>
          </a:xfrm>
          <a:prstGeom prst="rect">
            <a:avLst/>
          </a:prstGeom>
        </p:spPr>
      </p:pic>
      <p:pic>
        <p:nvPicPr>
          <p:cNvPr id="11" name="图片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9829" y="-95096"/>
            <a:ext cx="2095074" cy="2095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3877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2018455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2018455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BEAUTIFY_FLAG" val="#wm#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自定义 21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4pkxh1w2">
      <a:majorFont>
        <a:latin typeface="字魂59号-创粗黑"/>
        <a:ea typeface="字魂59号-创粗黑"/>
        <a:cs typeface=""/>
      </a:majorFont>
      <a:minorFont>
        <a:latin typeface="字魂59号-创粗黑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4pkxh1w2">
      <a:majorFont>
        <a:latin typeface="字魂59号-创粗黑"/>
        <a:ea typeface="字魂59号-创粗黑"/>
        <a:cs typeface=""/>
      </a:majorFont>
      <a:minorFont>
        <a:latin typeface="字魂59号-创粗黑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53</Words>
  <Application>Microsoft Office PowerPoint</Application>
  <PresentationFormat>Widescreen</PresentationFormat>
  <Paragraphs>10</Paragraphs>
  <Slides>8</Slides>
  <Notes>5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8</vt:i4>
      </vt:variant>
    </vt:vector>
  </HeadingPairs>
  <TitlesOfParts>
    <vt:vector size="18" baseType="lpstr">
      <vt:lpstr>等线</vt:lpstr>
      <vt:lpstr>等线 Light</vt:lpstr>
      <vt:lpstr>黑体</vt:lpstr>
      <vt:lpstr>Arial</vt:lpstr>
      <vt:lpstr>Calibri</vt:lpstr>
      <vt:lpstr>字魂59号-创粗黑</vt:lpstr>
      <vt:lpstr>Office 主题​​</vt:lpstr>
      <vt:lpstr>1_Office 主题</vt:lpstr>
      <vt:lpstr>1_Office 主题​​</vt:lpstr>
      <vt:lpstr>1_Simple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</dc:creator>
  <cp:lastModifiedBy>Vũ Trọng Đông</cp:lastModifiedBy>
  <cp:revision>5</cp:revision>
  <dcterms:created xsi:type="dcterms:W3CDTF">2021-12-30T15:24:11Z</dcterms:created>
  <dcterms:modified xsi:type="dcterms:W3CDTF">2022-01-07T07:12:16Z</dcterms:modified>
</cp:coreProperties>
</file>