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5" r:id="rId2"/>
  </p:sldMasterIdLst>
  <p:notesMasterIdLst>
    <p:notesMasterId r:id="rId22"/>
  </p:notesMasterIdLst>
  <p:sldIdLst>
    <p:sldId id="258" r:id="rId3"/>
    <p:sldId id="281" r:id="rId4"/>
    <p:sldId id="282" r:id="rId5"/>
    <p:sldId id="283" r:id="rId6"/>
    <p:sldId id="284" r:id="rId7"/>
    <p:sldId id="285" r:id="rId8"/>
    <p:sldId id="286" r:id="rId9"/>
    <p:sldId id="262" r:id="rId10"/>
    <p:sldId id="287" r:id="rId11"/>
    <p:sldId id="268" r:id="rId12"/>
    <p:sldId id="288" r:id="rId13"/>
    <p:sldId id="292" r:id="rId14"/>
    <p:sldId id="275" r:id="rId15"/>
    <p:sldId id="290" r:id="rId16"/>
    <p:sldId id="291" r:id="rId17"/>
    <p:sldId id="293" r:id="rId18"/>
    <p:sldId id="295" r:id="rId19"/>
    <p:sldId id="296"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BA3D3-7C11-4B78-842E-3DAEC0FDF0EE}" type="datetimeFigureOut">
              <a:rPr lang="en-US" smtClean="0"/>
              <a:t>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7EF87-46B0-43BA-8EC5-2402DF5380CC}" type="slidenum">
              <a:rPr lang="en-US" smtClean="0"/>
              <a:t>‹#›</a:t>
            </a:fld>
            <a:endParaRPr lang="en-US"/>
          </a:p>
        </p:txBody>
      </p:sp>
    </p:spTree>
    <p:extLst>
      <p:ext uri="{BB962C8B-B14F-4D97-AF65-F5344CB8AC3E}">
        <p14:creationId xmlns:p14="http://schemas.microsoft.com/office/powerpoint/2010/main" val="1721718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6679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4086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8972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2889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71398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8542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1180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4227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0764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30986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15398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9613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44963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2041874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2061250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1528889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093762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955532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662739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656625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272307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982276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598423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187743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1917777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259527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764141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44408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1978807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923150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251591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1622401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4009868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885478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t>2022/1/7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1157207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836F4-26FF-4706-ABAC-CF8EFC532E1E}" type="datetimeFigureOut">
              <a:rPr lang="zh-CN" altLang="en-US" smtClean="0"/>
              <a:t>2022/1/7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4AF4D-372C-49F8-B50F-9C9837B2F27D}" type="slidenum">
              <a:rPr lang="zh-CN" altLang="en-US" smtClean="0"/>
              <a:t>‹#›</a:t>
            </a:fld>
            <a:endParaRPr lang="zh-CN" altLang="en-US"/>
          </a:p>
        </p:txBody>
      </p:sp>
    </p:spTree>
    <p:extLst>
      <p:ext uri="{BB962C8B-B14F-4D97-AF65-F5344CB8AC3E}">
        <p14:creationId xmlns:p14="http://schemas.microsoft.com/office/powerpoint/2010/main" val="368955627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1/7/2022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160461223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6.xm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2.png"/><Relationship Id="rId5" Type="http://schemas.openxmlformats.org/officeDocument/2006/relationships/image" Target="../media/image31.jpeg"/><Relationship Id="rId10" Type="http://schemas.openxmlformats.org/officeDocument/2006/relationships/image" Target="../media/image37.png"/><Relationship Id="rId4" Type="http://schemas.openxmlformats.org/officeDocument/2006/relationships/notesSlide" Target="../notesSlides/notesSlide10.xml"/><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3.xml"/><Relationship Id="rId7" Type="http://schemas.openxmlformats.org/officeDocument/2006/relationships/image" Target="../media/image1.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14.xml"/><Relationship Id="rId5" Type="http://schemas.openxmlformats.org/officeDocument/2006/relationships/slideLayout" Target="../slideLayouts/slideLayout7.xml"/><Relationship Id="rId4" Type="http://schemas.openxmlformats.org/officeDocument/2006/relationships/tags" Target="../tags/tag14.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2.png"/><Relationship Id="rId18" Type="http://schemas.microsoft.com/office/2007/relationships/hdphoto" Target="../media/hdphoto9.wdp"/><Relationship Id="rId26" Type="http://schemas.openxmlformats.org/officeDocument/2006/relationships/slide" Target="slide7.xml"/><Relationship Id="rId39" Type="http://schemas.openxmlformats.org/officeDocument/2006/relationships/slide" Target="slide8.xml"/><Relationship Id="rId3" Type="http://schemas.openxmlformats.org/officeDocument/2006/relationships/image" Target="../media/image7.png"/><Relationship Id="rId21" Type="http://schemas.openxmlformats.org/officeDocument/2006/relationships/image" Target="../media/image16.png"/><Relationship Id="rId34" Type="http://schemas.openxmlformats.org/officeDocument/2006/relationships/image" Target="../media/image21.png"/><Relationship Id="rId7" Type="http://schemas.openxmlformats.org/officeDocument/2006/relationships/image" Target="../media/image9.png"/><Relationship Id="rId12" Type="http://schemas.microsoft.com/office/2007/relationships/hdphoto" Target="../media/hdphoto6.wdp"/><Relationship Id="rId17" Type="http://schemas.openxmlformats.org/officeDocument/2006/relationships/image" Target="../media/image14.png"/><Relationship Id="rId25" Type="http://schemas.openxmlformats.org/officeDocument/2006/relationships/slide" Target="slide10.xml"/><Relationship Id="rId33" Type="http://schemas.microsoft.com/office/2007/relationships/hdphoto" Target="../media/hdphoto13.wdp"/><Relationship Id="rId38" Type="http://schemas.microsoft.com/office/2007/relationships/hdphoto" Target="../media/hdphoto15.wdp"/><Relationship Id="rId2" Type="http://schemas.openxmlformats.org/officeDocument/2006/relationships/notesSlide" Target="../notesSlides/notesSlide2.xml"/><Relationship Id="rId16" Type="http://schemas.microsoft.com/office/2007/relationships/hdphoto" Target="../media/hdphoto8.wdp"/><Relationship Id="rId20" Type="http://schemas.microsoft.com/office/2007/relationships/hdphoto" Target="../media/hdphoto10.wdp"/><Relationship Id="rId29" Type="http://schemas.openxmlformats.org/officeDocument/2006/relationships/image" Target="../media/image18.GIF"/><Relationship Id="rId1" Type="http://schemas.openxmlformats.org/officeDocument/2006/relationships/slideLayout" Target="../slideLayouts/slideLayout12.xml"/><Relationship Id="rId6" Type="http://schemas.microsoft.com/office/2007/relationships/hdphoto" Target="../media/hdphoto3.wdp"/><Relationship Id="rId11" Type="http://schemas.openxmlformats.org/officeDocument/2006/relationships/image" Target="../media/image11.png"/><Relationship Id="rId24" Type="http://schemas.openxmlformats.org/officeDocument/2006/relationships/slide" Target="slide6.xml"/><Relationship Id="rId32" Type="http://schemas.openxmlformats.org/officeDocument/2006/relationships/image" Target="../media/image20.png"/><Relationship Id="rId37" Type="http://schemas.openxmlformats.org/officeDocument/2006/relationships/image" Target="../media/image23.png"/><Relationship Id="rId5" Type="http://schemas.openxmlformats.org/officeDocument/2006/relationships/image" Target="../media/image8.png"/><Relationship Id="rId15" Type="http://schemas.openxmlformats.org/officeDocument/2006/relationships/image" Target="../media/image13.png"/><Relationship Id="rId23" Type="http://schemas.openxmlformats.org/officeDocument/2006/relationships/slide" Target="slide4.xml"/><Relationship Id="rId28" Type="http://schemas.openxmlformats.org/officeDocument/2006/relationships/image" Target="../media/image17.png"/><Relationship Id="rId36" Type="http://schemas.openxmlformats.org/officeDocument/2006/relationships/image" Target="../media/image22.png"/><Relationship Id="rId10" Type="http://schemas.microsoft.com/office/2007/relationships/hdphoto" Target="../media/hdphoto5.wdp"/><Relationship Id="rId19" Type="http://schemas.openxmlformats.org/officeDocument/2006/relationships/image" Target="../media/image15.png"/><Relationship Id="rId31" Type="http://schemas.microsoft.com/office/2007/relationships/hdphoto" Target="../media/hdphoto12.wdp"/><Relationship Id="rId4" Type="http://schemas.microsoft.com/office/2007/relationships/hdphoto" Target="../media/hdphoto2.wdp"/><Relationship Id="rId9" Type="http://schemas.openxmlformats.org/officeDocument/2006/relationships/image" Target="../media/image10.png"/><Relationship Id="rId14" Type="http://schemas.microsoft.com/office/2007/relationships/hdphoto" Target="../media/hdphoto7.wdp"/><Relationship Id="rId22" Type="http://schemas.microsoft.com/office/2007/relationships/hdphoto" Target="../media/hdphoto11.wdp"/><Relationship Id="rId27" Type="http://schemas.openxmlformats.org/officeDocument/2006/relationships/slide" Target="slide5.xml"/><Relationship Id="rId30" Type="http://schemas.openxmlformats.org/officeDocument/2006/relationships/image" Target="../media/image19.png"/><Relationship Id="rId35" Type="http://schemas.microsoft.com/office/2007/relationships/hdphoto" Target="../media/hdphoto14.wdp"/></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5.png"/><Relationship Id="rId11" Type="http://schemas.openxmlformats.org/officeDocument/2006/relationships/image" Target="../media/image28.jpeg"/><Relationship Id="rId5" Type="http://schemas.openxmlformats.org/officeDocument/2006/relationships/image" Target="../media/image24.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3.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5.png"/><Relationship Id="rId11" Type="http://schemas.openxmlformats.org/officeDocument/2006/relationships/image" Target="../media/image29.jpeg"/><Relationship Id="rId5" Type="http://schemas.openxmlformats.org/officeDocument/2006/relationships/image" Target="../media/image24.jpeg"/><Relationship Id="rId10" Type="http://schemas.openxmlformats.org/officeDocument/2006/relationships/slide" Target="slide3.xml"/><Relationship Id="rId4" Type="http://schemas.openxmlformats.org/officeDocument/2006/relationships/audio" Target="../media/audio2.wav"/><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3.xm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2.png"/><Relationship Id="rId5" Type="http://schemas.openxmlformats.org/officeDocument/2006/relationships/image" Target="../media/image31.jpeg"/><Relationship Id="rId10" Type="http://schemas.openxmlformats.org/officeDocument/2006/relationships/image" Target="../media/image37.png"/><Relationship Id="rId4" Type="http://schemas.openxmlformats.org/officeDocument/2006/relationships/notesSlide" Target="../notesSlides/notesSlide4.xml"/><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4" name="PA_库_椭圆 3"/>
          <p:cNvSpPr/>
          <p:nvPr>
            <p:custDataLst>
              <p:tags r:id="rId1"/>
            </p:custDataLst>
          </p:nvPr>
        </p:nvSpPr>
        <p:spPr>
          <a:xfrm>
            <a:off x="7267073" y="1429058"/>
            <a:ext cx="4158916" cy="41589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 name="PA_库_图片 2"/>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7066547" y="1032015"/>
            <a:ext cx="4359442" cy="4359442"/>
          </a:xfrm>
          <a:prstGeom prst="rect">
            <a:avLst/>
          </a:prstGeom>
        </p:spPr>
      </p:pic>
      <p:sp>
        <p:nvSpPr>
          <p:cNvPr id="6" name="PA_库_文本框 5"/>
          <p:cNvSpPr txBox="1"/>
          <p:nvPr>
            <p:custDataLst>
              <p:tags r:id="rId3"/>
            </p:custDataLst>
          </p:nvPr>
        </p:nvSpPr>
        <p:spPr>
          <a:xfrm>
            <a:off x="2239148" y="2657738"/>
            <a:ext cx="4456669"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Khởi</a:t>
            </a:r>
            <a:r>
              <a:rPr kumimoji="0" lang="en-US" altLang="zh-CN" sz="66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6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động</a:t>
            </a:r>
            <a:endParaRPr kumimoji="0" lang="zh-CN" altLang="en-US" sz="6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方正静蕾简体" panose="02000000000000000000" pitchFamily="2" charset="-122"/>
              <a:cs typeface="+mn-cs"/>
            </a:endParaRPr>
          </a:p>
        </p:txBody>
      </p:sp>
      <p:sp>
        <p:nvSpPr>
          <p:cNvPr id="8" name="PA_库_任意多边形 7"/>
          <p:cNvSpPr/>
          <p:nvPr>
            <p:custDataLst>
              <p:tags r:id="rId4"/>
            </p:custDataLst>
          </p:nvPr>
        </p:nvSpPr>
        <p:spPr>
          <a:xfrm>
            <a:off x="2101215" y="3179848"/>
            <a:ext cx="5105400" cy="385831"/>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01752178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 presetClass="entr" presetSubtype="8" decel="100000" fill="hold" grpId="0" nodeType="withEffect" nodePh="1">
                                  <p:stCondLst>
                                    <p:cond delay="250"/>
                                  </p:stCondLst>
                                  <p:endCondLst>
                                    <p:cond evt="begin" delay="0">
                                      <p:tn val="17"/>
                                    </p:cond>
                                  </p:endCondLst>
                                  <p:childTnLst>
                                    <p:set>
                                      <p:cBhvr>
                                        <p:cTn id="18" dur="1" fill="hold">
                                          <p:stCondLst>
                                            <p:cond delay="0"/>
                                          </p:stCondLst>
                                        </p:cTn>
                                        <p:tgtEl>
                                          <p:spTgt spid="8">
                                            <p:txEl>
                                              <p:charRg st="4294967295" end="4294967295"/>
                                            </p:txEl>
                                          </p:spTgt>
                                        </p:tgtEl>
                                        <p:attrNameLst>
                                          <p:attrName>style.visibility</p:attrName>
                                        </p:attrNameLst>
                                      </p:cBhvr>
                                      <p:to>
                                        <p:strVal val="visible"/>
                                      </p:to>
                                    </p:set>
                                    <p:anim calcmode="lin" valueType="num">
                                      <p:cBhvr additive="base">
                                        <p:cTn id="19" dur="1500" fill="hold"/>
                                        <p:tgtEl>
                                          <p:spTgt spid="8">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20" dur="1500" fill="hold"/>
                                        <p:tgtEl>
                                          <p:spTgt spid="8">
                                            <p:txEl>
                                              <p:charRg st="4294967295" end="4294967295"/>
                                            </p:txEl>
                                          </p:spTgt>
                                        </p:tgtEl>
                                        <p:attrNameLst>
                                          <p:attrName>ppt_y</p:attrName>
                                        </p:attrNameLst>
                                      </p:cBhvr>
                                      <p:tavLst>
                                        <p:tav tm="0">
                                          <p:val>
                                            <p:strVal val="#ppt_y"/>
                                          </p:val>
                                        </p:tav>
                                        <p:tav tm="100000">
                                          <p:val>
                                            <p:strVal val="#ppt_y"/>
                                          </p:val>
                                        </p:tav>
                                      </p:tavLst>
                                    </p:anim>
                                    <p:set>
                                      <p:cBhvr>
                                        <p:cTn id="21" dur="1" fill="hold">
                                          <p:stCondLst>
                                            <p:cond delay="0"/>
                                          </p:stCondLst>
                                        </p:cTn>
                                        <p:tgtEl>
                                          <p:spTgt spid="8">
                                            <p:txEl>
                                              <p:charRg st="4294967295" end="4294967295"/>
                                            </p:txEl>
                                          </p:spTgt>
                                        </p:tgtEl>
                                        <p:attrNameLst>
                                          <p:attrName>style.visibility</p:attrName>
                                        </p:attrNameLst>
                                      </p:cBhvr>
                                      <p:to>
                                        <p:strVal val="visible"/>
                                      </p:to>
                                    </p:set>
                                    <p:anim to="" calcmode="lin" valueType="num">
                                      <p:cBhvr>
                                        <p:cTn id="22" dur="1500" fill="hold">
                                          <p:stCondLst>
                                            <p:cond delay="0"/>
                                          </p:stCondLst>
                                        </p:cTn>
                                        <p:tgtEl>
                                          <p:spTgt spid="8">
                                            <p:txEl>
                                              <p:charRg st="4294967295" end="4294967295"/>
                                            </p:txEl>
                                          </p:spTgt>
                                        </p:tgtEl>
                                        <p:attrNameLst>
                                          <p:attrName>ppt_w</p:attrName>
                                        </p:attrNameLst>
                                      </p:cBhvr>
                                      <p:tavLst>
                                        <p:tav tm="0">
                                          <p:val>
                                            <p:strVal val="0"/>
                                          </p:val>
                                        </p:tav>
                                        <p:tav tm="100000">
                                          <p:val>
                                            <p:strVal val="#ppt_w"/>
                                          </p:val>
                                        </p:tav>
                                      </p:tavLst>
                                    </p:anim>
                                    <p:anim to="" calcmode="lin" valueType="num">
                                      <p:cBhvr>
                                        <p:cTn id="23" dur="1500" fill="hold">
                                          <p:stCondLst>
                                            <p:cond delay="0"/>
                                          </p:stCondLst>
                                        </p:cTn>
                                        <p:tgtEl>
                                          <p:spTgt spid="8">
                                            <p:txEl>
                                              <p:charRg st="4294967295" end="4294967295"/>
                                            </p:txEl>
                                          </p:spTgt>
                                        </p:tgtEl>
                                        <p:attrNameLst>
                                          <p:attrName>ppt_h</p:attrName>
                                        </p:attrNameLst>
                                      </p:cBhvr>
                                      <p:tavLst>
                                        <p:tav tm="0">
                                          <p:val>
                                            <p:strVal val="0"/>
                                          </p:val>
                                        </p:tav>
                                        <p:tav tm="100000">
                                          <p:val>
                                            <p:strVal val="#ppt_h"/>
                                          </p:val>
                                        </p:tav>
                                      </p:tavLst>
                                    </p:anim>
                                    <p:animEffect filter="fade">
                                      <p:cBhvr>
                                        <p:cTn id="24" dur="1500">
                                          <p:stCondLst>
                                            <p:cond delay="0"/>
                                          </p:stCondLst>
                                        </p:cTn>
                                        <p:tgtEl>
                                          <p:spTgt spid="8">
                                            <p:txEl>
                                              <p:charRg st="4294967295" end="429496729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25" name="图片 21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76" y="4786842"/>
            <a:ext cx="3106737" cy="2071158"/>
          </a:xfrm>
          <a:prstGeom prst="rect">
            <a:avLst/>
          </a:prstGeom>
        </p:spPr>
      </p:pic>
      <p:sp>
        <p:nvSpPr>
          <p:cNvPr id="2" name="TextBox 1">
            <a:extLst>
              <a:ext uri="{FF2B5EF4-FFF2-40B4-BE49-F238E27FC236}">
                <a16:creationId xmlns:a16="http://schemas.microsoft.com/office/drawing/2014/main" id="{74B2F360-E3B9-455B-B1B0-66D77825209C}"/>
              </a:ext>
            </a:extLst>
          </p:cNvPr>
          <p:cNvSpPr txBox="1"/>
          <p:nvPr/>
        </p:nvSpPr>
        <p:spPr>
          <a:xfrm>
            <a:off x="90256" y="205910"/>
            <a:ext cx="12011487" cy="584775"/>
          </a:xfrm>
          <a:prstGeom prst="rect">
            <a:avLst/>
          </a:prstGeom>
          <a:noFill/>
        </p:spPr>
        <p:txBody>
          <a:bodyPr wrap="square" rtlCol="0">
            <a:spAutoFit/>
          </a:bodyPr>
          <a:lstStyle/>
          <a:p>
            <a:pPr lvl="0" algn="ctr">
              <a:defRPr/>
            </a:pPr>
            <a:r>
              <a:rPr lang="en-US" sz="3200" dirty="0">
                <a:solidFill>
                  <a:prstClr val="black"/>
                </a:solidFill>
                <a:latin typeface="Arial" panose="020B0604020202020204"/>
              </a:rPr>
              <a:t>N</a:t>
            </a:r>
            <a:r>
              <a:rPr lang="vi-VN" sz="3200" dirty="0">
                <a:solidFill>
                  <a:prstClr val="black"/>
                </a:solidFill>
                <a:latin typeface="Arial" panose="020B0604020202020204"/>
              </a:rPr>
              <a:t>ói về các việc nên và không nên làm để bảo vệ cơ quan hô hấp. </a:t>
            </a:r>
            <a:endParaRPr kumimoji="0" lang="en-US" sz="3200" b="0" i="0" u="none" strike="noStrike" kern="1200" cap="none" spc="0" normalizeH="0" baseline="0" noProof="0" dirty="0">
              <a:ln>
                <a:noFill/>
              </a:ln>
              <a:solidFill>
                <a:prstClr val="black"/>
              </a:solidFill>
              <a:effectLst/>
              <a:highlight>
                <a:srgbClr val="FFFF00"/>
              </a:highligh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847AA189-C998-44DB-912F-2CE6E567499A}"/>
              </a:ext>
            </a:extLst>
          </p:cNvPr>
          <p:cNvPicPr>
            <a:picLocks noChangeAspect="1"/>
          </p:cNvPicPr>
          <p:nvPr/>
        </p:nvPicPr>
        <p:blipFill>
          <a:blip r:embed="rId5"/>
          <a:stretch>
            <a:fillRect/>
          </a:stretch>
        </p:blipFill>
        <p:spPr>
          <a:xfrm>
            <a:off x="2603361" y="790685"/>
            <a:ext cx="7070090" cy="5951513"/>
          </a:xfrm>
          <a:prstGeom prst="rect">
            <a:avLst/>
          </a:prstGeom>
        </p:spPr>
      </p:pic>
      <p:pic>
        <p:nvPicPr>
          <p:cNvPr id="6" name="Picture 5" descr="Icon&#10;&#10;Description automatically generated">
            <a:extLst>
              <a:ext uri="{FF2B5EF4-FFF2-40B4-BE49-F238E27FC236}">
                <a16:creationId xmlns:a16="http://schemas.microsoft.com/office/drawing/2014/main" id="{C270014C-C3D2-4DC6-BC1D-90EB6B14AF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9795" y="939008"/>
            <a:ext cx="1233170" cy="1233170"/>
          </a:xfrm>
          <a:prstGeom prst="rect">
            <a:avLst/>
          </a:prstGeom>
        </p:spPr>
      </p:pic>
      <p:pic>
        <p:nvPicPr>
          <p:cNvPr id="9" name="Picture 8">
            <a:extLst>
              <a:ext uri="{FF2B5EF4-FFF2-40B4-BE49-F238E27FC236}">
                <a16:creationId xmlns:a16="http://schemas.microsoft.com/office/drawing/2014/main" id="{3C64E3BA-0BA8-469E-B588-770D87D1CE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8240" y="456365"/>
            <a:ext cx="1382778" cy="1382778"/>
          </a:xfrm>
          <a:prstGeom prst="rect">
            <a:avLst/>
          </a:prstGeom>
        </p:spPr>
      </p:pic>
      <p:pic>
        <p:nvPicPr>
          <p:cNvPr id="13" name="Picture 12" descr="Icon&#10;&#10;Description automatically generated">
            <a:extLst>
              <a:ext uri="{FF2B5EF4-FFF2-40B4-BE49-F238E27FC236}">
                <a16:creationId xmlns:a16="http://schemas.microsoft.com/office/drawing/2014/main" id="{D05C42CF-803D-4BC2-997E-AE43ACC56E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9795" y="3310733"/>
            <a:ext cx="1233170" cy="1233170"/>
          </a:xfrm>
          <a:prstGeom prst="rect">
            <a:avLst/>
          </a:prstGeom>
        </p:spPr>
      </p:pic>
    </p:spTree>
    <p:extLst>
      <p:ext uri="{BB962C8B-B14F-4D97-AF65-F5344CB8AC3E}">
        <p14:creationId xmlns:p14="http://schemas.microsoft.com/office/powerpoint/2010/main" val="2879489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5" name="PA_库_任意多边形 184"/>
          <p:cNvSpPr/>
          <p:nvPr>
            <p:custDataLst>
              <p:tags r:id="rId1"/>
            </p:custDataLst>
          </p:nvPr>
        </p:nvSpPr>
        <p:spPr>
          <a:xfrm>
            <a:off x="2894013" y="1744035"/>
            <a:ext cx="8113712" cy="3412360"/>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sp>
        <p:nvSpPr>
          <p:cNvPr id="3" name="TextBox 2">
            <a:extLst>
              <a:ext uri="{FF2B5EF4-FFF2-40B4-BE49-F238E27FC236}">
                <a16:creationId xmlns:a16="http://schemas.microsoft.com/office/drawing/2014/main" id="{0656636C-EAF2-4E86-B52D-E1D3711A22EF}"/>
              </a:ext>
            </a:extLst>
          </p:cNvPr>
          <p:cNvSpPr txBox="1"/>
          <p:nvPr/>
        </p:nvSpPr>
        <p:spPr>
          <a:xfrm>
            <a:off x="3595688" y="2606675"/>
            <a:ext cx="7273925" cy="1200329"/>
          </a:xfrm>
          <a:prstGeom prst="rect">
            <a:avLst/>
          </a:prstGeom>
          <a:noFill/>
        </p:spPr>
        <p:txBody>
          <a:bodyPr wrap="square" rtlCol="0">
            <a:spAutoFit/>
          </a:bodyPr>
          <a:lstStyle/>
          <a:p>
            <a:pPr algn="ctr"/>
            <a:r>
              <a:rPr lang="en-US" sz="3600" dirty="0" err="1"/>
              <a:t>Em</a:t>
            </a:r>
            <a:r>
              <a:rPr lang="en-US" sz="3600" dirty="0"/>
              <a:t> </a:t>
            </a:r>
            <a:r>
              <a:rPr lang="en-US" sz="3600" dirty="0" err="1"/>
              <a:t>cần</a:t>
            </a:r>
            <a:r>
              <a:rPr lang="en-US" sz="3600" dirty="0"/>
              <a:t> </a:t>
            </a:r>
            <a:r>
              <a:rPr lang="en-US" sz="3600" dirty="0" err="1"/>
              <a:t>thay</a:t>
            </a:r>
            <a:r>
              <a:rPr lang="en-US" sz="3600" dirty="0"/>
              <a:t> </a:t>
            </a:r>
            <a:r>
              <a:rPr lang="en-US" sz="3600" dirty="0" err="1"/>
              <a:t>đổi</a:t>
            </a:r>
            <a:r>
              <a:rPr lang="en-US" sz="3600" dirty="0"/>
              <a:t> </a:t>
            </a:r>
            <a:r>
              <a:rPr lang="en-US" sz="3600" dirty="0" err="1"/>
              <a:t>thói</a:t>
            </a:r>
            <a:r>
              <a:rPr lang="en-US" sz="3600" dirty="0"/>
              <a:t> </a:t>
            </a:r>
            <a:r>
              <a:rPr lang="en-US" sz="3600" dirty="0" err="1"/>
              <a:t>quen</a:t>
            </a:r>
            <a:r>
              <a:rPr lang="en-US" sz="3600" dirty="0"/>
              <a:t> </a:t>
            </a:r>
            <a:r>
              <a:rPr lang="en-US" sz="3600" dirty="0" err="1"/>
              <a:t>gì</a:t>
            </a:r>
            <a:r>
              <a:rPr lang="en-US" sz="3600" dirty="0"/>
              <a:t> </a:t>
            </a:r>
            <a:r>
              <a:rPr lang="en-US" sz="3600" dirty="0" err="1"/>
              <a:t>để</a:t>
            </a:r>
            <a:r>
              <a:rPr lang="en-US" sz="3600" dirty="0"/>
              <a:t> </a:t>
            </a:r>
            <a:r>
              <a:rPr lang="en-US" sz="3600" dirty="0" err="1"/>
              <a:t>phòng</a:t>
            </a:r>
            <a:r>
              <a:rPr lang="en-US" sz="3600" dirty="0"/>
              <a:t> </a:t>
            </a:r>
            <a:r>
              <a:rPr lang="en-US" sz="3600" dirty="0" err="1"/>
              <a:t>tránh</a:t>
            </a:r>
            <a:r>
              <a:rPr lang="en-US" sz="3600" dirty="0"/>
              <a:t> </a:t>
            </a:r>
            <a:r>
              <a:rPr lang="en-US" sz="3600" dirty="0" err="1"/>
              <a:t>các</a:t>
            </a:r>
            <a:r>
              <a:rPr lang="en-US" sz="3600" dirty="0"/>
              <a:t> </a:t>
            </a:r>
            <a:r>
              <a:rPr lang="en-US" sz="3600" dirty="0" err="1"/>
              <a:t>bệnh</a:t>
            </a:r>
            <a:r>
              <a:rPr lang="en-US" sz="3600" dirty="0"/>
              <a:t> </a:t>
            </a:r>
            <a:r>
              <a:rPr lang="en-US" sz="3600" dirty="0" err="1"/>
              <a:t>về</a:t>
            </a:r>
            <a:r>
              <a:rPr lang="en-US" sz="3600" dirty="0"/>
              <a:t> </a:t>
            </a:r>
            <a:r>
              <a:rPr lang="en-US" sz="3600" dirty="0" err="1"/>
              <a:t>hô</a:t>
            </a:r>
            <a:r>
              <a:rPr lang="en-US" sz="3600" dirty="0"/>
              <a:t> </a:t>
            </a:r>
            <a:r>
              <a:rPr lang="en-US" sz="3600" dirty="0" err="1"/>
              <a:t>hấp</a:t>
            </a:r>
            <a:r>
              <a:rPr lang="en-US" sz="3600" dirty="0"/>
              <a:t>?</a:t>
            </a:r>
          </a:p>
        </p:txBody>
      </p:sp>
    </p:spTree>
    <p:extLst>
      <p:ext uri="{BB962C8B-B14F-4D97-AF65-F5344CB8AC3E}">
        <p14:creationId xmlns:p14="http://schemas.microsoft.com/office/powerpoint/2010/main" val="2167652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nodePh="1">
                                  <p:stCondLst>
                                    <p:cond delay="250"/>
                                  </p:stCondLst>
                                  <p:endCondLst>
                                    <p:cond evt="begin" delay="0">
                                      <p:tn val="5"/>
                                    </p:cond>
                                  </p:endCondLst>
                                  <p:childTnLst>
                                    <p:set>
                                      <p:cBhvr>
                                        <p:cTn id="6"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7"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8"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utoUpdateAnimBg="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sp>
        <p:nvSpPr>
          <p:cNvPr id="2" name="Rectangle: Rounded Corners 1">
            <a:extLst>
              <a:ext uri="{FF2B5EF4-FFF2-40B4-BE49-F238E27FC236}">
                <a16:creationId xmlns:a16="http://schemas.microsoft.com/office/drawing/2014/main" id="{C5029CB1-7A88-4AC8-A888-186FF796BC05}"/>
              </a:ext>
            </a:extLst>
          </p:cNvPr>
          <p:cNvSpPr/>
          <p:nvPr/>
        </p:nvSpPr>
        <p:spPr>
          <a:xfrm>
            <a:off x="2091875" y="1581150"/>
            <a:ext cx="9581464" cy="1790700"/>
          </a:xfrm>
          <a:prstGeom prst="roundRect">
            <a:avLst/>
          </a:prstGeom>
          <a:ln w="57150">
            <a:prstDash val="dash"/>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ctr">
              <a:buFont typeface="Arial" panose="020B0604020202020204" pitchFamily="34" charset="0"/>
              <a:buChar char="•"/>
            </a:pPr>
            <a:r>
              <a:rPr lang="vi-VN" sz="3200" dirty="0"/>
              <a:t>Nên làm: Sử dụng khăn sạch, mềm để lau mũi; giữ sạch họng bằng cách súc miệng nước muối; đội mũ, quàng khăn, mặc đủ ấm khi đi trời lạnh. </a:t>
            </a:r>
            <a:endParaRPr lang="en-US" sz="3200" dirty="0"/>
          </a:p>
        </p:txBody>
      </p:sp>
      <p:sp>
        <p:nvSpPr>
          <p:cNvPr id="3" name="TextBox 2">
            <a:extLst>
              <a:ext uri="{FF2B5EF4-FFF2-40B4-BE49-F238E27FC236}">
                <a16:creationId xmlns:a16="http://schemas.microsoft.com/office/drawing/2014/main" id="{AF8F6DE2-4E0E-4E68-8ABB-A89D6034E153}"/>
              </a:ext>
            </a:extLst>
          </p:cNvPr>
          <p:cNvSpPr txBox="1"/>
          <p:nvPr/>
        </p:nvSpPr>
        <p:spPr>
          <a:xfrm>
            <a:off x="2586146" y="150813"/>
            <a:ext cx="9523303" cy="954107"/>
          </a:xfrm>
          <a:prstGeom prst="rect">
            <a:avLst/>
          </a:prstGeom>
          <a:noFill/>
        </p:spPr>
        <p:txBody>
          <a:bodyPr wrap="square" rtlCol="0">
            <a:spAutoFit/>
          </a:bodyPr>
          <a:lstStyle/>
          <a:p>
            <a:r>
              <a:rPr lang="nl-NL" sz="2800" b="1" dirty="0">
                <a:solidFill>
                  <a:srgbClr val="0070C0"/>
                </a:solidFill>
                <a:latin typeface="+mj-lt"/>
                <a:ea typeface="Times New Roman" panose="02020603050405020304" pitchFamily="18" charset="0"/>
              </a:rPr>
              <a:t>V</a:t>
            </a:r>
            <a:r>
              <a:rPr lang="nl-NL" sz="2800" b="1" dirty="0">
                <a:solidFill>
                  <a:srgbClr val="0070C0"/>
                </a:solidFill>
                <a:effectLst/>
                <a:latin typeface="+mj-lt"/>
                <a:ea typeface="Times New Roman" panose="02020603050405020304" pitchFamily="18" charset="0"/>
              </a:rPr>
              <a:t>iệc nên và không nên làm </a:t>
            </a:r>
            <a:r>
              <a:rPr lang="en-US" sz="2800" b="1" dirty="0" err="1">
                <a:solidFill>
                  <a:srgbClr val="0070C0"/>
                </a:solidFill>
                <a:latin typeface="+mj-lt"/>
                <a:ea typeface="Times New Roman" panose="02020603050405020304" pitchFamily="18" charset="0"/>
              </a:rPr>
              <a:t>để</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bảo</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vệ</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cơ</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quan</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hô</a:t>
            </a:r>
            <a:r>
              <a:rPr lang="en-US" sz="2800" b="1" dirty="0">
                <a:solidFill>
                  <a:srgbClr val="0070C0"/>
                </a:solidFill>
                <a:latin typeface="+mj-lt"/>
                <a:ea typeface="Times New Roman" panose="02020603050405020304" pitchFamily="18" charset="0"/>
              </a:rPr>
              <a:t> </a:t>
            </a:r>
            <a:r>
              <a:rPr lang="en-US" sz="2800" b="1" dirty="0" err="1">
                <a:solidFill>
                  <a:srgbClr val="0070C0"/>
                </a:solidFill>
                <a:latin typeface="+mj-lt"/>
                <a:ea typeface="Times New Roman" panose="02020603050405020304" pitchFamily="18" charset="0"/>
              </a:rPr>
              <a:t>hấp</a:t>
            </a:r>
            <a:endParaRPr lang="en-US" sz="2800" b="1" dirty="0">
              <a:solidFill>
                <a:srgbClr val="0070C0"/>
              </a:solidFill>
              <a:effectLst/>
              <a:latin typeface="+mj-lt"/>
              <a:ea typeface="Calibri" panose="020F0502020204030204" pitchFamily="34" charset="0"/>
            </a:endParaRPr>
          </a:p>
          <a:p>
            <a:endParaRPr lang="en-US" sz="2800" b="1" dirty="0">
              <a:solidFill>
                <a:srgbClr val="0070C0"/>
              </a:solidFill>
              <a:latin typeface="+mj-lt"/>
            </a:endParaRPr>
          </a:p>
        </p:txBody>
      </p:sp>
      <p:sp>
        <p:nvSpPr>
          <p:cNvPr id="64" name="Rectangle: Rounded Corners 63">
            <a:extLst>
              <a:ext uri="{FF2B5EF4-FFF2-40B4-BE49-F238E27FC236}">
                <a16:creationId xmlns:a16="http://schemas.microsoft.com/office/drawing/2014/main" id="{670FE13E-8449-4318-A341-0DF8C66B04CE}"/>
              </a:ext>
            </a:extLst>
          </p:cNvPr>
          <p:cNvSpPr/>
          <p:nvPr/>
        </p:nvSpPr>
        <p:spPr>
          <a:xfrm>
            <a:off x="2091875" y="3877676"/>
            <a:ext cx="9581464" cy="1790700"/>
          </a:xfrm>
          <a:prstGeom prst="roundRect">
            <a:avLst/>
          </a:prstGeom>
          <a:ln w="57150">
            <a:prstDash val="dash"/>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ctr">
              <a:buFont typeface="Arial" panose="020B0604020202020204" pitchFamily="34" charset="0"/>
              <a:buChar char="•"/>
            </a:pPr>
            <a:r>
              <a:rPr lang="vi-VN" sz="3200" dirty="0"/>
              <a:t>Không nên: Dùng tay hoặc vật nhọn ngoáy mũi; uống nước quá nóng hoặc lạnh; chơi ở nơi có nhiều khói bụi; mặc không đủ ấm khi trời lạnh. </a:t>
            </a:r>
            <a:endParaRPr lang="en-US" sz="3200" dirty="0"/>
          </a:p>
        </p:txBody>
      </p:sp>
    </p:spTree>
    <p:extLst>
      <p:ext uri="{BB962C8B-B14F-4D97-AF65-F5344CB8AC3E}">
        <p14:creationId xmlns:p14="http://schemas.microsoft.com/office/powerpoint/2010/main" val="2634532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64" name="文本框 63"/>
          <p:cNvSpPr txBox="1"/>
          <p:nvPr/>
        </p:nvSpPr>
        <p:spPr>
          <a:xfrm>
            <a:off x="4673912" y="102097"/>
            <a:ext cx="28744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Kết</a:t>
            </a:r>
            <a:r>
              <a:rPr kumimoji="0" lang="en-US" altLang="zh-CN" sz="4400" b="0" i="0" u="none" strike="noStrike" kern="1200" cap="none" spc="0" normalizeH="0" baseline="0" noProof="0" dirty="0">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 </a:t>
            </a:r>
            <a:r>
              <a:rPr kumimoji="0" lang="en-US" altLang="zh-CN" sz="4400" b="0" i="0" u="none" strike="noStrike" kern="1200" cap="none" spc="0" normalizeH="0" baseline="0" noProof="0" dirty="0" err="1">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luận</a:t>
            </a:r>
            <a:endParaRPr kumimoji="0" lang="zh-CN" altLang="en-US" sz="4400" b="1" i="0" u="none" strike="noStrike" kern="1200" cap="none" spc="0" normalizeH="0" baseline="0" noProof="0" dirty="0">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endParaRPr>
          </a:p>
        </p:txBody>
      </p:sp>
      <p:sp>
        <p:nvSpPr>
          <p:cNvPr id="65" name="任意多边形 64"/>
          <p:cNvSpPr/>
          <p:nvPr/>
        </p:nvSpPr>
        <p:spPr>
          <a:xfrm>
            <a:off x="4315275" y="19154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66" name="任意多边形 65"/>
          <p:cNvSpPr/>
          <p:nvPr/>
        </p:nvSpPr>
        <p:spPr>
          <a:xfrm flipH="1">
            <a:off x="7641889" y="19154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69" name="文本框 68"/>
          <p:cNvSpPr txBox="1"/>
          <p:nvPr/>
        </p:nvSpPr>
        <p:spPr>
          <a:xfrm>
            <a:off x="3317295" y="3165889"/>
            <a:ext cx="1854098" cy="400110"/>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600" normalizeH="0" baseline="0" noProof="0" dirty="0">
                <a:ln>
                  <a:noFill/>
                </a:ln>
                <a:solidFill>
                  <a:prstClr val="white"/>
                </a:solidFill>
                <a:effectLst/>
                <a:uLnTx/>
                <a:uFillTx/>
                <a:latin typeface="Arial" panose="020B0604020202020204" pitchFamily="34" charset="0"/>
                <a:ea typeface="方正静蕾简体" panose="02000000000000000000" pitchFamily="2" charset="-122"/>
                <a:cs typeface="+mn-cs"/>
              </a:rPr>
              <a:t>卡通可爱</a:t>
            </a:r>
          </a:p>
        </p:txBody>
      </p:sp>
      <p:sp>
        <p:nvSpPr>
          <p:cNvPr id="2" name="TextBox 1">
            <a:extLst>
              <a:ext uri="{FF2B5EF4-FFF2-40B4-BE49-F238E27FC236}">
                <a16:creationId xmlns:a16="http://schemas.microsoft.com/office/drawing/2014/main" id="{7AACEA93-65E1-450C-AA72-06FE450117FE}"/>
              </a:ext>
            </a:extLst>
          </p:cNvPr>
          <p:cNvSpPr txBox="1"/>
          <p:nvPr/>
        </p:nvSpPr>
        <p:spPr>
          <a:xfrm>
            <a:off x="2652822" y="1660124"/>
            <a:ext cx="8700977" cy="3170099"/>
          </a:xfrm>
          <a:prstGeom prst="rect">
            <a:avLst/>
          </a:prstGeom>
          <a:noFill/>
        </p:spPr>
        <p:txBody>
          <a:bodyPr wrap="square" rtlCol="0">
            <a:spAutoFit/>
          </a:bodyPr>
          <a:lstStyle/>
          <a:p>
            <a:pPr lvl="0" algn="just"/>
            <a:r>
              <a:rPr lang="vi-VN" sz="4000" dirty="0">
                <a:solidFill>
                  <a:prstClr val="black"/>
                </a:solidFill>
                <a:latin typeface="Arial" panose="020B0604020202020204"/>
              </a:rPr>
              <a:t>Mũi, họng nếu được chăm sóc đúng cách không chi giúp chúng ta phòng tránh được viêm mũi, viêm họng mà còn bảo vệ được cả khí quản, phế quản và phổi.</a:t>
            </a:r>
            <a:endParaRPr kumimoji="0" lang="en-US" sz="4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56706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left)">
                                      <p:cBhvr>
                                        <p:cTn id="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4" name="Picture 3">
            <a:extLst>
              <a:ext uri="{FF2B5EF4-FFF2-40B4-BE49-F238E27FC236}">
                <a16:creationId xmlns:a16="http://schemas.microsoft.com/office/drawing/2014/main" id="{77DF8089-30E9-443A-8971-8694CE30BCC0}"/>
              </a:ext>
            </a:extLst>
          </p:cNvPr>
          <p:cNvPicPr>
            <a:picLocks noChangeAspect="1"/>
          </p:cNvPicPr>
          <p:nvPr/>
        </p:nvPicPr>
        <p:blipFill>
          <a:blip r:embed="rId7"/>
          <a:stretch>
            <a:fillRect/>
          </a:stretch>
        </p:blipFill>
        <p:spPr>
          <a:xfrm>
            <a:off x="2266951" y="1902452"/>
            <a:ext cx="9317900" cy="2650498"/>
          </a:xfrm>
          <a:prstGeom prst="rect">
            <a:avLst/>
          </a:prstGeom>
        </p:spPr>
      </p:pic>
    </p:spTree>
    <p:extLst>
      <p:ext uri="{BB962C8B-B14F-4D97-AF65-F5344CB8AC3E}">
        <p14:creationId xmlns:p14="http://schemas.microsoft.com/office/powerpoint/2010/main" val="1400750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4" name="PA_库_文本框 183"/>
          <p:cNvSpPr txBox="1"/>
          <p:nvPr>
            <p:custDataLst>
              <p:tags r:id="rId1"/>
            </p:custDataLst>
          </p:nvPr>
        </p:nvSpPr>
        <p:spPr>
          <a:xfrm>
            <a:off x="5287963" y="2837188"/>
            <a:ext cx="611039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70C0"/>
                </a:solidFill>
                <a:effectLst/>
                <a:uLnTx/>
                <a:uFillTx/>
                <a:latin typeface="Arial" panose="020B0604020202020204" pitchFamily="34" charset="0"/>
                <a:ea typeface="方正静蕾简体" panose="02000000000000000000" pitchFamily="2" charset="-122"/>
                <a:cs typeface="+mn-cs"/>
              </a:rPr>
              <a:t>6. </a:t>
            </a:r>
            <a:r>
              <a:rPr kumimoji="0" lang="en-US" altLang="zh-CN" sz="4400" b="1" i="0" u="none" strike="noStrike" kern="1200" cap="none" spc="0" normalizeH="0" baseline="0" noProof="0" dirty="0" err="1">
                <a:ln>
                  <a:noFill/>
                </a:ln>
                <a:solidFill>
                  <a:srgbClr val="0070C0"/>
                </a:solidFill>
                <a:effectLst/>
                <a:uLnTx/>
                <a:uFillTx/>
                <a:latin typeface="Arial" panose="020B0604020202020204" pitchFamily="34" charset="0"/>
                <a:ea typeface="方正静蕾简体" panose="02000000000000000000" pitchFamily="2" charset="-122"/>
                <a:cs typeface="+mn-cs"/>
              </a:rPr>
              <a:t>Xử</a:t>
            </a:r>
            <a:r>
              <a:rPr kumimoji="0" lang="en-US" altLang="zh-CN" sz="4400" b="1" i="0" u="none" strike="noStrike" kern="1200" cap="none" spc="0" normalizeH="0" noProof="0" dirty="0">
                <a:ln>
                  <a:noFill/>
                </a:ln>
                <a:solidFill>
                  <a:srgbClr val="0070C0"/>
                </a:solidFill>
                <a:effectLst/>
                <a:uLnTx/>
                <a:uFillTx/>
                <a:latin typeface="Arial" panose="020B0604020202020204" pitchFamily="34" charset="0"/>
                <a:ea typeface="方正静蕾简体" panose="02000000000000000000" pitchFamily="2" charset="-122"/>
                <a:cs typeface="+mn-cs"/>
              </a:rPr>
              <a:t> </a:t>
            </a:r>
            <a:r>
              <a:rPr kumimoji="0" lang="en-US" altLang="zh-CN" sz="4400" b="1" i="0" u="none" strike="noStrike" kern="1200" cap="none" spc="0" normalizeH="0" noProof="0" dirty="0" err="1">
                <a:ln>
                  <a:noFill/>
                </a:ln>
                <a:solidFill>
                  <a:srgbClr val="0070C0"/>
                </a:solidFill>
                <a:effectLst/>
                <a:uLnTx/>
                <a:uFillTx/>
                <a:latin typeface="Arial" panose="020B0604020202020204" pitchFamily="34" charset="0"/>
                <a:ea typeface="方正静蕾简体" panose="02000000000000000000" pitchFamily="2" charset="-122"/>
                <a:cs typeface="+mn-cs"/>
              </a:rPr>
              <a:t>lý</a:t>
            </a:r>
            <a:r>
              <a:rPr kumimoji="0" lang="en-US" altLang="zh-CN" sz="4400" b="1" i="0" u="none" strike="noStrike" kern="1200" cap="none" spc="0" normalizeH="0" noProof="0" dirty="0">
                <a:ln>
                  <a:noFill/>
                </a:ln>
                <a:solidFill>
                  <a:srgbClr val="0070C0"/>
                </a:solidFill>
                <a:effectLst/>
                <a:uLnTx/>
                <a:uFillTx/>
                <a:latin typeface="Arial" panose="020B0604020202020204" pitchFamily="34" charset="0"/>
                <a:ea typeface="方正静蕾简体" panose="02000000000000000000" pitchFamily="2" charset="-122"/>
                <a:cs typeface="+mn-cs"/>
              </a:rPr>
              <a:t> </a:t>
            </a:r>
            <a:r>
              <a:rPr kumimoji="0" lang="en-US" altLang="zh-CN" sz="4400" b="1" i="0" u="none" strike="noStrike" kern="1200" cap="none" spc="0" normalizeH="0" noProof="0" dirty="0" err="1">
                <a:ln>
                  <a:noFill/>
                </a:ln>
                <a:solidFill>
                  <a:srgbClr val="0070C0"/>
                </a:solidFill>
                <a:effectLst/>
                <a:uLnTx/>
                <a:uFillTx/>
                <a:latin typeface="Arial" panose="020B0604020202020204" pitchFamily="34" charset="0"/>
                <a:ea typeface="方正静蕾简体" panose="02000000000000000000" pitchFamily="2" charset="-122"/>
                <a:cs typeface="+mn-cs"/>
              </a:rPr>
              <a:t>tình</a:t>
            </a:r>
            <a:r>
              <a:rPr kumimoji="0" lang="en-US" altLang="zh-CN" sz="4400" b="1" i="0" u="none" strike="noStrike" kern="1200" cap="none" spc="0" normalizeH="0" noProof="0" dirty="0">
                <a:ln>
                  <a:noFill/>
                </a:ln>
                <a:solidFill>
                  <a:srgbClr val="0070C0"/>
                </a:solidFill>
                <a:effectLst/>
                <a:uLnTx/>
                <a:uFillTx/>
                <a:latin typeface="Arial" panose="020B0604020202020204" pitchFamily="34" charset="0"/>
                <a:ea typeface="方正静蕾简体" panose="02000000000000000000" pitchFamily="2" charset="-122"/>
                <a:cs typeface="+mn-cs"/>
              </a:rPr>
              <a:t> </a:t>
            </a:r>
            <a:r>
              <a:rPr kumimoji="0" lang="en-US" altLang="zh-CN" sz="4400" b="1" i="0" u="none" strike="noStrike" kern="1200" cap="none" spc="0" normalizeH="0" noProof="0" dirty="0" err="1">
                <a:ln>
                  <a:noFill/>
                </a:ln>
                <a:solidFill>
                  <a:srgbClr val="0070C0"/>
                </a:solidFill>
                <a:effectLst/>
                <a:uLnTx/>
                <a:uFillTx/>
                <a:latin typeface="Arial" panose="020B0604020202020204" pitchFamily="34" charset="0"/>
                <a:ea typeface="方正静蕾简体" panose="02000000000000000000" pitchFamily="2" charset="-122"/>
                <a:cs typeface="+mn-cs"/>
              </a:rPr>
              <a:t>huống</a:t>
            </a:r>
            <a:endParaRPr kumimoji="0" lang="en-US" altLang="zh-CN" sz="4400" b="1" i="0" u="none" strike="noStrike" kern="1200" cap="none" spc="0" normalizeH="0" baseline="0" noProof="0" dirty="0">
              <a:ln>
                <a:noFill/>
              </a:ln>
              <a:solidFill>
                <a:srgbClr val="0070C0"/>
              </a:solidFill>
              <a:effectLst/>
              <a:uLnTx/>
              <a:uFillTx/>
              <a:latin typeface="Arial" panose="020B0604020202020204" pitchFamily="34" charset="0"/>
              <a:ea typeface="方正静蕾简体" panose="02000000000000000000" pitchFamily="2" charset="-122"/>
              <a:cs typeface="+mn-cs"/>
            </a:endParaRPr>
          </a:p>
        </p:txBody>
      </p:sp>
      <p:sp>
        <p:nvSpPr>
          <p:cNvPr id="185" name="PA_库_任意多边形 184"/>
          <p:cNvSpPr/>
          <p:nvPr>
            <p:custDataLst>
              <p:tags r:id="rId2"/>
            </p:custDataLst>
          </p:nvPr>
        </p:nvSpPr>
        <p:spPr>
          <a:xfrm>
            <a:off x="4814919" y="1610738"/>
            <a:ext cx="6746844" cy="3412360"/>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pic>
        <p:nvPicPr>
          <p:cNvPr id="217" name="图片 216"/>
          <p:cNvPicPr>
            <a:picLocks noChangeAspect="1"/>
          </p:cNvPicPr>
          <p:nvPr/>
        </p:nvPicPr>
        <p:blipFill>
          <a:blip r:embed="rId10"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347913" y="2270820"/>
            <a:ext cx="3362325" cy="3362325"/>
          </a:xfrm>
          <a:prstGeom prst="rect">
            <a:avLst/>
          </a:prstGeom>
        </p:spPr>
      </p:pic>
    </p:spTree>
    <p:extLst>
      <p:ext uri="{BB962C8B-B14F-4D97-AF65-F5344CB8AC3E}">
        <p14:creationId xmlns:p14="http://schemas.microsoft.com/office/powerpoint/2010/main" val="735223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0" fill="hold" grpId="0" nodeType="click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utoUpdateAnimBg="0"/>
      <p:bldP spid="18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569701" cy="2297114"/>
            <a:chOff x="-7938" y="-109538"/>
            <a:chExt cx="11569701" cy="2297114"/>
          </a:xfrm>
        </p:grpSpPr>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grpSp>
      <p:sp>
        <p:nvSpPr>
          <p:cNvPr id="3" name="TextBox 2">
            <a:extLst>
              <a:ext uri="{FF2B5EF4-FFF2-40B4-BE49-F238E27FC236}">
                <a16:creationId xmlns:a16="http://schemas.microsoft.com/office/drawing/2014/main" id="{AF8F6DE2-4E0E-4E68-8ABB-A89D6034E153}"/>
              </a:ext>
            </a:extLst>
          </p:cNvPr>
          <p:cNvSpPr txBox="1"/>
          <p:nvPr/>
        </p:nvSpPr>
        <p:spPr>
          <a:xfrm>
            <a:off x="2201863" y="351631"/>
            <a:ext cx="95233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Arial" panose="020B0604020202020204"/>
                <a:ea typeface="Times New Roman" panose="02020603050405020304" pitchFamily="18" charset="0"/>
                <a:cs typeface="+mn-cs"/>
              </a:rPr>
              <a:t>Em</a:t>
            </a:r>
            <a:r>
              <a:rPr kumimoji="0" lang="en-US" sz="2800" b="1" i="0" u="none" strike="noStrike" kern="1200" cap="none" spc="0" normalizeH="0" baseline="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Arial" panose="020B0604020202020204"/>
                <a:ea typeface="Times New Roman" panose="02020603050405020304" pitchFamily="18" charset="0"/>
                <a:cs typeface="+mn-cs"/>
              </a:rPr>
              <a:t>sẽ</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làm</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gì</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trong</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các</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tình</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huống</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dưới</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 </a:t>
            </a:r>
            <a:r>
              <a:rPr kumimoji="0" lang="en-US" sz="2800" b="1" i="0" u="none" strike="noStrike" kern="1200" cap="none" spc="0" normalizeH="0" noProof="0" dirty="0" err="1">
                <a:ln>
                  <a:noFill/>
                </a:ln>
                <a:solidFill>
                  <a:srgbClr val="0070C0"/>
                </a:solidFill>
                <a:effectLst/>
                <a:uLnTx/>
                <a:uFillTx/>
                <a:latin typeface="Arial" panose="020B0604020202020204"/>
                <a:ea typeface="Times New Roman" panose="02020603050405020304" pitchFamily="18" charset="0"/>
                <a:cs typeface="+mn-cs"/>
              </a:rPr>
              <a:t>đây</a:t>
            </a:r>
            <a:r>
              <a:rPr kumimoji="0" lang="en-US" sz="2800" b="1" i="0" u="none" strike="noStrike" kern="1200" cap="none" spc="0" normalizeH="0" noProof="0" dirty="0">
                <a:ln>
                  <a:noFill/>
                </a:ln>
                <a:solidFill>
                  <a:srgbClr val="0070C0"/>
                </a:solidFill>
                <a:effectLst/>
                <a:uLnTx/>
                <a:uFillTx/>
                <a:latin typeface="Arial" panose="020B0604020202020204"/>
                <a:ea typeface="Times New Roman" panose="02020603050405020304" pitchFamily="18" charset="0"/>
                <a:cs typeface="+mn-cs"/>
              </a:rPr>
              <a:t>?</a:t>
            </a:r>
            <a:endParaRPr kumimoji="0" lang="en-US" sz="2800" b="1" i="0" u="none" strike="noStrike" kern="1200" cap="none" spc="0" normalizeH="0" baseline="0" noProof="0" dirty="0">
              <a:ln>
                <a:noFill/>
              </a:ln>
              <a:solidFill>
                <a:srgbClr val="0070C0"/>
              </a:solidFill>
              <a:effectLst/>
              <a:uLnTx/>
              <a:uFillTx/>
              <a:latin typeface="Arial" panose="020B0604020202020204"/>
              <a:ea typeface="Calibri" panose="020F0502020204030204" pitchFamily="34" charset="0"/>
              <a:cs typeface="+mn-cs"/>
            </a:endParaRPr>
          </a:p>
        </p:txBody>
      </p:sp>
      <p:pic>
        <p:nvPicPr>
          <p:cNvPr id="5" name="Picture 4">
            <a:extLst>
              <a:ext uri="{FF2B5EF4-FFF2-40B4-BE49-F238E27FC236}">
                <a16:creationId xmlns:a16="http://schemas.microsoft.com/office/drawing/2014/main" id="{963BA515-9B75-4978-9597-5675023CAB41}"/>
              </a:ext>
            </a:extLst>
          </p:cNvPr>
          <p:cNvPicPr>
            <a:picLocks noChangeAspect="1"/>
          </p:cNvPicPr>
          <p:nvPr/>
        </p:nvPicPr>
        <p:blipFill>
          <a:blip r:embed="rId4"/>
          <a:stretch>
            <a:fillRect/>
          </a:stretch>
        </p:blipFill>
        <p:spPr>
          <a:xfrm>
            <a:off x="74613" y="1868487"/>
            <a:ext cx="5968440" cy="4067175"/>
          </a:xfrm>
          <a:prstGeom prst="rect">
            <a:avLst/>
          </a:prstGeom>
        </p:spPr>
      </p:pic>
      <p:pic>
        <p:nvPicPr>
          <p:cNvPr id="7" name="Picture 6">
            <a:extLst>
              <a:ext uri="{FF2B5EF4-FFF2-40B4-BE49-F238E27FC236}">
                <a16:creationId xmlns:a16="http://schemas.microsoft.com/office/drawing/2014/main" id="{8111E08D-A04A-4415-94DC-7EBF58D00E06}"/>
              </a:ext>
            </a:extLst>
          </p:cNvPr>
          <p:cNvPicPr>
            <a:picLocks noChangeAspect="1"/>
          </p:cNvPicPr>
          <p:nvPr/>
        </p:nvPicPr>
        <p:blipFill>
          <a:blip r:embed="rId5"/>
          <a:stretch>
            <a:fillRect/>
          </a:stretch>
        </p:blipFill>
        <p:spPr>
          <a:xfrm>
            <a:off x="6148949" y="1868487"/>
            <a:ext cx="5582101" cy="4151286"/>
          </a:xfrm>
          <a:prstGeom prst="rect">
            <a:avLst/>
          </a:prstGeom>
        </p:spPr>
      </p:pic>
      <p:pic>
        <p:nvPicPr>
          <p:cNvPr id="65" name="Picture 9">
            <a:extLst>
              <a:ext uri="{FF2B5EF4-FFF2-40B4-BE49-F238E27FC236}">
                <a16:creationId xmlns:a16="http://schemas.microsoft.com/office/drawing/2014/main" id="{7F066228-1EB3-4154-A09E-8DE8D40619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64038" y="4892646"/>
            <a:ext cx="3413125"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320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 calcmode="lin" valueType="num">
                                      <p:cBhvr additive="base">
                                        <p:cTn id="17" dur="500" fill="hold"/>
                                        <p:tgtEl>
                                          <p:spTgt spid="65"/>
                                        </p:tgtEl>
                                        <p:attrNameLst>
                                          <p:attrName>ppt_x</p:attrName>
                                        </p:attrNameLst>
                                      </p:cBhvr>
                                      <p:tavLst>
                                        <p:tav tm="0">
                                          <p:val>
                                            <p:strVal val="#ppt_x"/>
                                          </p:val>
                                        </p:tav>
                                        <p:tav tm="100000">
                                          <p:val>
                                            <p:strVal val="#ppt_x"/>
                                          </p:val>
                                        </p:tav>
                                      </p:tavLst>
                                    </p:anim>
                                    <p:anim calcmode="lin" valueType="num">
                                      <p:cBhvr additive="base">
                                        <p:cTn id="18"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64" name="Group 63">
            <a:extLst>
              <a:ext uri="{FF2B5EF4-FFF2-40B4-BE49-F238E27FC236}">
                <a16:creationId xmlns:a16="http://schemas.microsoft.com/office/drawing/2014/main" id="{4E155583-4D60-4DBF-80D6-12829BF29026}"/>
              </a:ext>
            </a:extLst>
          </p:cNvPr>
          <p:cNvGrpSpPr/>
          <p:nvPr/>
        </p:nvGrpSpPr>
        <p:grpSpPr>
          <a:xfrm>
            <a:off x="2496273" y="1110846"/>
            <a:ext cx="7545380" cy="3664585"/>
            <a:chOff x="4457" y="2084"/>
            <a:chExt cx="9858" cy="5771"/>
          </a:xfrm>
          <a:solidFill>
            <a:schemeClr val="accent4">
              <a:lumMod val="60000"/>
              <a:lumOff val="40000"/>
            </a:schemeClr>
          </a:solidFill>
        </p:grpSpPr>
        <p:sp>
          <p:nvSpPr>
            <p:cNvPr id="66" name="椭圆 42">
              <a:extLst>
                <a:ext uri="{FF2B5EF4-FFF2-40B4-BE49-F238E27FC236}">
                  <a16:creationId xmlns:a16="http://schemas.microsoft.com/office/drawing/2014/main" id="{FEC0FE17-47AE-426D-80A3-970F979AF2BB}"/>
                </a:ext>
              </a:extLst>
            </p:cNvPr>
            <p:cNvSpPr/>
            <p:nvPr/>
          </p:nvSpPr>
          <p:spPr>
            <a:xfrm>
              <a:off x="4457"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67" name="椭圆 42">
              <a:extLst>
                <a:ext uri="{FF2B5EF4-FFF2-40B4-BE49-F238E27FC236}">
                  <a16:creationId xmlns:a16="http://schemas.microsoft.com/office/drawing/2014/main" id="{E9A71F63-01B2-45C6-A9A0-0A289FB268FE}"/>
                </a:ext>
              </a:extLst>
            </p:cNvPr>
            <p:cNvSpPr/>
            <p:nvPr/>
          </p:nvSpPr>
          <p:spPr>
            <a:xfrm>
              <a:off x="6632" y="2084"/>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68" name="椭圆 42">
              <a:extLst>
                <a:ext uri="{FF2B5EF4-FFF2-40B4-BE49-F238E27FC236}">
                  <a16:creationId xmlns:a16="http://schemas.microsoft.com/office/drawing/2014/main" id="{551D0268-18CB-4CF7-8976-191A24AE2E13}"/>
                </a:ext>
              </a:extLst>
            </p:cNvPr>
            <p:cNvSpPr/>
            <p:nvPr/>
          </p:nvSpPr>
          <p:spPr>
            <a:xfrm>
              <a:off x="7938"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69" name="椭圆 42">
              <a:extLst>
                <a:ext uri="{FF2B5EF4-FFF2-40B4-BE49-F238E27FC236}">
                  <a16:creationId xmlns:a16="http://schemas.microsoft.com/office/drawing/2014/main" id="{A4CF6260-A313-4038-BAE1-6ECC97A0DDA0}"/>
                </a:ext>
              </a:extLst>
            </p:cNvPr>
            <p:cNvSpPr/>
            <p:nvPr/>
          </p:nvSpPr>
          <p:spPr>
            <a:xfrm>
              <a:off x="10259" y="365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0" name="椭圆 42">
              <a:extLst>
                <a:ext uri="{FF2B5EF4-FFF2-40B4-BE49-F238E27FC236}">
                  <a16:creationId xmlns:a16="http://schemas.microsoft.com/office/drawing/2014/main" id="{E7B07322-5529-4798-B27D-3F7C87E4293F}"/>
                </a:ext>
              </a:extLst>
            </p:cNvPr>
            <p:cNvSpPr/>
            <p:nvPr/>
          </p:nvSpPr>
          <p:spPr>
            <a:xfrm>
              <a:off x="8912" y="2246"/>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grpSp>
      <p:pic>
        <p:nvPicPr>
          <p:cNvPr id="4" name="Picture 3">
            <a:extLst>
              <a:ext uri="{FF2B5EF4-FFF2-40B4-BE49-F238E27FC236}">
                <a16:creationId xmlns:a16="http://schemas.microsoft.com/office/drawing/2014/main" id="{78251C75-8573-455A-9E8A-3D3B578DF521}"/>
              </a:ext>
            </a:extLst>
          </p:cNvPr>
          <p:cNvPicPr>
            <a:picLocks noChangeAspect="1"/>
          </p:cNvPicPr>
          <p:nvPr/>
        </p:nvPicPr>
        <p:blipFill>
          <a:blip r:embed="rId4"/>
          <a:stretch>
            <a:fillRect/>
          </a:stretch>
        </p:blipFill>
        <p:spPr>
          <a:xfrm>
            <a:off x="3471033" y="2555008"/>
            <a:ext cx="5749026" cy="1676545"/>
          </a:xfrm>
          <a:prstGeom prst="rect">
            <a:avLst/>
          </a:prstGeom>
        </p:spPr>
      </p:pic>
      <p:pic>
        <p:nvPicPr>
          <p:cNvPr id="71" name="图片 2124">
            <a:extLst>
              <a:ext uri="{FF2B5EF4-FFF2-40B4-BE49-F238E27FC236}">
                <a16:creationId xmlns:a16="http://schemas.microsoft.com/office/drawing/2014/main" id="{D001D670-500C-4E31-B72C-FB636E2062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550" y="3789911"/>
            <a:ext cx="4175012" cy="2783341"/>
          </a:xfrm>
          <a:prstGeom prst="rect">
            <a:avLst/>
          </a:prstGeom>
        </p:spPr>
      </p:pic>
    </p:spTree>
    <p:extLst>
      <p:ext uri="{BB962C8B-B14F-4D97-AF65-F5344CB8AC3E}">
        <p14:creationId xmlns:p14="http://schemas.microsoft.com/office/powerpoint/2010/main" val="1596597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569701" cy="2297114"/>
            <a:chOff x="-7938" y="-109538"/>
            <a:chExt cx="11569701" cy="2297114"/>
          </a:xfrm>
        </p:grpSpPr>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grpSp>
      <p:pic>
        <p:nvPicPr>
          <p:cNvPr id="4" name="Picture 3">
            <a:extLst>
              <a:ext uri="{FF2B5EF4-FFF2-40B4-BE49-F238E27FC236}">
                <a16:creationId xmlns:a16="http://schemas.microsoft.com/office/drawing/2014/main" id="{4A860FF1-97A8-4CDB-8727-D854E6DFCB59}"/>
              </a:ext>
            </a:extLst>
          </p:cNvPr>
          <p:cNvPicPr>
            <a:picLocks noChangeAspect="1"/>
          </p:cNvPicPr>
          <p:nvPr/>
        </p:nvPicPr>
        <p:blipFill>
          <a:blip r:embed="rId4"/>
          <a:stretch>
            <a:fillRect/>
          </a:stretch>
        </p:blipFill>
        <p:spPr>
          <a:xfrm>
            <a:off x="631826" y="2162175"/>
            <a:ext cx="11156885" cy="2481263"/>
          </a:xfrm>
          <a:prstGeom prst="rect">
            <a:avLst/>
          </a:prstGeom>
        </p:spPr>
      </p:pic>
    </p:spTree>
    <p:extLst>
      <p:ext uri="{BB962C8B-B14F-4D97-AF65-F5344CB8AC3E}">
        <p14:creationId xmlns:p14="http://schemas.microsoft.com/office/powerpoint/2010/main" val="1672164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8" name="PA_库_椭圆 7"/>
          <p:cNvSpPr/>
          <p:nvPr>
            <p:custDataLst>
              <p:tags r:id="rId1"/>
            </p:custDataLst>
          </p:nvPr>
        </p:nvSpPr>
        <p:spPr>
          <a:xfrm>
            <a:off x="6096000" y="1155032"/>
            <a:ext cx="4608095" cy="4608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9" name="PA_库_图片 8"/>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6222332" y="1281364"/>
            <a:ext cx="4481763" cy="4481763"/>
          </a:xfrm>
          <a:prstGeom prst="rect">
            <a:avLst/>
          </a:prstGeom>
        </p:spPr>
      </p:pic>
      <p:sp>
        <p:nvSpPr>
          <p:cNvPr id="10" name="PA_库_文本框 9"/>
          <p:cNvSpPr txBox="1"/>
          <p:nvPr>
            <p:custDataLst>
              <p:tags r:id="rId3"/>
            </p:custDataLst>
          </p:nvPr>
        </p:nvSpPr>
        <p:spPr>
          <a:xfrm>
            <a:off x="2441636" y="2742246"/>
            <a:ext cx="3260829"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Củng</a:t>
            </a: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cố</a:t>
            </a:r>
            <a:endPar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bài</a:t>
            </a: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học</a:t>
            </a:r>
            <a:endPar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p:txBody>
      </p:sp>
      <p:sp>
        <p:nvSpPr>
          <p:cNvPr id="11" name="PA_库_任意多边形 10"/>
          <p:cNvSpPr/>
          <p:nvPr>
            <p:custDataLst>
              <p:tags r:id="rId4"/>
            </p:custDataLst>
          </p:nvPr>
        </p:nvSpPr>
        <p:spPr>
          <a:xfrm>
            <a:off x="1962566" y="3560527"/>
            <a:ext cx="3886200" cy="169262"/>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014225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3*#ppt_h"/>
                                          </p:val>
                                        </p:tav>
                                        <p:tav tm="100000">
                                          <p:val>
                                            <p:strVal val="#ppt_h"/>
                                          </p:val>
                                        </p:tav>
                                      </p:tavLst>
                                    </p:anim>
                                  </p:childTnLst>
                                </p:cTn>
                              </p:par>
                              <p:par>
                                <p:cTn id="9" presetID="23" presetClass="entr" presetSubtype="288" fill="hold"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strVal val="4*#ppt_w"/>
                                          </p:val>
                                        </p:tav>
                                        <p:tav tm="100000">
                                          <p:val>
                                            <p:strVal val="#ppt_w"/>
                                          </p:val>
                                        </p:tav>
                                      </p:tavLst>
                                    </p:anim>
                                    <p:anim calcmode="lin" valueType="num">
                                      <p:cBhvr>
                                        <p:cTn id="12" dur="500" fill="hold"/>
                                        <p:tgtEl>
                                          <p:spTgt spid="9"/>
                                        </p:tgtEl>
                                        <p:attrNameLst>
                                          <p:attrName>ppt_h</p:attrName>
                                        </p:attrNameLst>
                                      </p:cBhvr>
                                      <p:tavLst>
                                        <p:tav tm="0">
                                          <p:val>
                                            <p:strVal val="4/3*#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par>
                                <p:cTn id="18" presetID="22" presetClass="entr" presetSubtype="8" fill="hold" grpId="0" nodeType="withEffect" nodePh="1">
                                  <p:stCondLst>
                                    <p:cond delay="250"/>
                                  </p:stCondLst>
                                  <p:endCondLst>
                                    <p:cond evt="begin" delay="0">
                                      <p:tn val="18"/>
                                    </p:cond>
                                  </p:endCondLst>
                                  <p:childTnLst>
                                    <p:set>
                                      <p:cBhvr>
                                        <p:cTn id="19" dur="1" fill="hold">
                                          <p:stCondLst>
                                            <p:cond delay="0"/>
                                          </p:stCondLst>
                                        </p:cTn>
                                        <p:tgtEl>
                                          <p:spTgt spid="11">
                                            <p:txEl>
                                              <p:charRg st="4294967295" end="4294967295"/>
                                            </p:txEl>
                                          </p:spTgt>
                                        </p:tgtEl>
                                        <p:attrNameLst>
                                          <p:attrName>style.visibility</p:attrName>
                                        </p:attrNameLst>
                                      </p:cBhvr>
                                      <p:to>
                                        <p:strVal val="visible"/>
                                      </p:to>
                                    </p:set>
                                    <p:animEffect transition="in" filter="wipe(left)">
                                      <p:cBhvr>
                                        <p:cTn id="20" dur="1000"/>
                                        <p:tgtEl>
                                          <p:spTgt spid="11">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utoUpdateAnimBg="0"/>
      <p:bldP spid="1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BaiHatTrongCayBeatInstrumental-DoanXuanMy-292897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28800" y="1981200"/>
            <a:ext cx="609600" cy="609600"/>
          </a:xfrm>
          <a:prstGeom prst="rect">
            <a:avLst/>
          </a:prstGeom>
        </p:spPr>
      </p:pic>
      <p:sp>
        <p:nvSpPr>
          <p:cNvPr id="3" name="Cloud Callout 2"/>
          <p:cNvSpPr/>
          <p:nvPr/>
        </p:nvSpPr>
        <p:spPr>
          <a:xfrm rot="956664">
            <a:off x="7750684" y="372752"/>
            <a:ext cx="4495800" cy="2219889"/>
          </a:xfrm>
          <a:prstGeom prst="cloudCallout">
            <a:avLst>
              <a:gd name="adj1" fmla="val -175320"/>
              <a:gd name="adj2" fmla="val 130943"/>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 Ôn và khởi động nhé lớp 2...</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AutoShape 2" descr="C:\Users\MyPC\Downloads\TRANH %E1%BA%A2NH NG%E1%BB%98 NGH%C4%A8NH\teacher-woman-260nw-53268667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backgroundRemoval t="2857" b="90000" l="10000" r="90000">
                        <a14:foregroundMark x1="47692" y1="25357" x2="48846" y2="28929"/>
                        <a14:foregroundMark x1="61154" y1="27500" x2="61923" y2="30000"/>
                        <a14:foregroundMark x1="53462" y1="38214" x2="53462" y2="38214"/>
                      </a14:backgroundRemoval>
                    </a14:imgEffect>
                  </a14:imgLayer>
                </a14:imgProps>
              </a:ext>
            </a:extLst>
          </a:blip>
          <a:stretch>
            <a:fillRect/>
          </a:stretch>
        </p:blipFill>
        <p:spPr>
          <a:xfrm>
            <a:off x="-685800" y="0"/>
            <a:ext cx="3962400" cy="36998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xit" presetSubtype="0" fill="hold" grpId="0" nodeType="clickEffect">
                                  <p:stCondLst>
                                    <p:cond delay="0"/>
                                  </p:stCondLst>
                                  <p:childTnLst>
                                    <p:anim calcmode="lin" valueType="num">
                                      <p:cBhvr>
                                        <p:cTn id="10" dur="1000"/>
                                        <p:tgtEl>
                                          <p:spTgt spid="3"/>
                                        </p:tgtEl>
                                        <p:attrNameLst>
                                          <p:attrName>ppt_w</p:attrName>
                                        </p:attrNameLst>
                                      </p:cBhvr>
                                      <p:tavLst>
                                        <p:tav tm="0">
                                          <p:val>
                                            <p:strVal val="ppt_w"/>
                                          </p:val>
                                        </p:tav>
                                        <p:tav tm="100000">
                                          <p:val>
                                            <p:fltVal val="0"/>
                                          </p:val>
                                        </p:tav>
                                      </p:tavLst>
                                    </p:anim>
                                    <p:anim calcmode="lin" valueType="num">
                                      <p:cBhvr>
                                        <p:cTn id="11" dur="1000"/>
                                        <p:tgtEl>
                                          <p:spTgt spid="3"/>
                                        </p:tgtEl>
                                        <p:attrNameLst>
                                          <p:attrName>ppt_h</p:attrName>
                                        </p:attrNameLst>
                                      </p:cBhvr>
                                      <p:tavLst>
                                        <p:tav tm="0">
                                          <p:val>
                                            <p:strVal val="ppt_h"/>
                                          </p:val>
                                        </p:tav>
                                        <p:tav tm="100000">
                                          <p:val>
                                            <p:fltVal val="0"/>
                                          </p:val>
                                        </p:tav>
                                      </p:tavLst>
                                    </p:anim>
                                    <p:anim calcmode="lin" valueType="num">
                                      <p:cBhvr>
                                        <p:cTn id="12" dur="1000"/>
                                        <p:tgtEl>
                                          <p:spTgt spid="3"/>
                                        </p:tgtEl>
                                        <p:attrNameLst>
                                          <p:attrName>style.rotation</p:attrName>
                                        </p:attrNameLst>
                                      </p:cBhvr>
                                      <p:tavLst>
                                        <p:tav tm="0">
                                          <p:val>
                                            <p:fltVal val="0"/>
                                          </p:val>
                                        </p:tav>
                                        <p:tav tm="100000">
                                          <p:val>
                                            <p:fltVal val="90"/>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5" repeatCount="indefinite" fill="hold" display="0">
                  <p:stCondLst>
                    <p:cond delay="indefinite"/>
                  </p:stCondLst>
                  <p:endCondLst>
                    <p:cond evt="onStopAudio" delay="0">
                      <p:tgtEl>
                        <p:sldTgt/>
                      </p:tgtEl>
                    </p:cond>
                  </p:endCondLst>
                </p:cTn>
                <p:tgtEl>
                  <p:spTgt spid="5"/>
                </p:tgtEl>
              </p:cMediaNode>
            </p:audio>
          </p:childTnLst>
        </p:cTn>
      </p:par>
    </p:tnLst>
    <p:bldLst>
      <p:bldP spid="3"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a:fillRect/>
          </a:stretch>
        </p:blipFill>
        <p:spPr>
          <a:xfrm>
            <a:off x="-42226" y="217546"/>
            <a:ext cx="12462825" cy="1729625"/>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48" b="91667" l="0" r="75500">
                        <a14:foregroundMark x1="59400" y1="67500" x2="63100" y2="76204"/>
                        <a14:foregroundMark x1="43500" y1="18148" x2="48300" y2="23241"/>
                        <a14:foregroundMark x1="52200" y1="21389" x2="56800" y2="26019"/>
                        <a14:foregroundMark x1="16400" y1="73333" x2="10300" y2="87315"/>
                        <a14:foregroundMark x1="17500" y1="80370" x2="12500" y2="86481"/>
                        <a14:foregroundMark x1="16400" y1="78796" x2="16800" y2="82593"/>
                        <a14:foregroundMark x1="16800" y1="82593" x2="20100" y2="83796"/>
                        <a14:foregroundMark x1="14700" y1="71111" x2="11400" y2="78148"/>
                        <a14:foregroundMark x1="11400" y1="77593" x2="10300" y2="82222"/>
                        <a14:foregroundMark x1="10100" y1="82037" x2="10300" y2="86019"/>
                        <a14:foregroundMark x1="39771" y1="19504" x2="49140" y2="27482"/>
                        <a14:backgroundMark x1="65900" y1="28704" x2="62900" y2="43426"/>
                      </a14:backgroundRemoval>
                    </a14:imgEffect>
                  </a14:imgLayer>
                </a14:imgProps>
              </a:ext>
              <a:ext uri="{28A0092B-C50C-407E-A947-70E740481C1C}">
                <a14:useLocalDpi xmlns:a14="http://schemas.microsoft.com/office/drawing/2010/main" val="0"/>
              </a:ext>
            </a:extLst>
          </a:blip>
          <a:srcRect l="7237" r="24691" b="9091"/>
          <a:stretch>
            <a:fillRect/>
          </a:stretch>
        </p:blipFill>
        <p:spPr>
          <a:xfrm>
            <a:off x="1788705" y="4144519"/>
            <a:ext cx="1479221" cy="213349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a:fillRect/>
          </a:stretch>
        </p:blipFill>
        <p:spPr>
          <a:xfrm>
            <a:off x="6608855" y="1539291"/>
            <a:ext cx="800092" cy="1155414"/>
          </a:xfrm>
          <a:prstGeom prst="rect">
            <a:avLst/>
          </a:prstGeom>
        </p:spPr>
      </p:pic>
      <p:pic>
        <p:nvPicPr>
          <p:cNvPr id="8" name="Picture 7"/>
          <p:cNvPicPr>
            <a:picLocks noChangeAspect="1"/>
          </p:cNvPicPr>
          <p:nvPr/>
        </p:nvPicPr>
        <p:blipFill rotWithShape="1">
          <a:blip r:embed="rId9">
            <a:extLst>
              <a:ext uri="{BEBA8EAE-BF5A-486C-A8C5-ECC9F3942E4B}">
                <a14:imgProps xmlns:a14="http://schemas.microsoft.com/office/drawing/2010/main">
                  <a14:imgLayer r:embed="rId10">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a:fillRect/>
          </a:stretch>
        </p:blipFill>
        <p:spPr>
          <a:xfrm>
            <a:off x="5173162" y="1186439"/>
            <a:ext cx="762001" cy="1522307"/>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2136080" y="2676931"/>
            <a:ext cx="1295400" cy="769337"/>
          </a:xfrm>
          <a:prstGeom prst="rect">
            <a:avLst/>
          </a:prstGeom>
        </p:spPr>
      </p:pic>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98667" l="10000" r="99333">
                        <a14:foregroundMark x1="65667" y1="76333" x2="64667" y2="85667"/>
                        <a14:foregroundMark x1="70000" y1="75333" x2="77000" y2="83667"/>
                      </a14:backgroundRemoval>
                    </a14:imgEffect>
                  </a14:imgLayer>
                </a14:imgProps>
              </a:ext>
              <a:ext uri="{28A0092B-C50C-407E-A947-70E740481C1C}">
                <a14:useLocalDpi xmlns:a14="http://schemas.microsoft.com/office/drawing/2010/main" val="0"/>
              </a:ext>
            </a:extLst>
          </a:blip>
          <a:srcRect l="38431" t="3451" r="2588" b="3720"/>
          <a:stretch>
            <a:fillRect/>
          </a:stretch>
        </p:blipFill>
        <p:spPr>
          <a:xfrm>
            <a:off x="4213955" y="3991137"/>
            <a:ext cx="1463168" cy="2302868"/>
          </a:xfrm>
          <a:prstGeom prst="rect">
            <a:avLst/>
          </a:prstGeom>
        </p:spPr>
      </p:pic>
      <p:pic>
        <p:nvPicPr>
          <p:cNvPr id="12" name="Picture 11"/>
          <p:cNvPicPr>
            <a:picLocks noChangeAspect="1"/>
          </p:cNvPicPr>
          <p:nvPr/>
        </p:nvPicPr>
        <p:blipFill>
          <a:blip r:embed="rId15" cstate="print">
            <a:extLst>
              <a:ext uri="{BEBA8EAE-BF5A-486C-A8C5-ECC9F3942E4B}">
                <a14:imgProps xmlns:a14="http://schemas.microsoft.com/office/drawing/2010/main">
                  <a14:imgLayer r:embed="rId16">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160683" y="1992626"/>
            <a:ext cx="1849722" cy="1977779"/>
          </a:xfrm>
          <a:prstGeom prst="rect">
            <a:avLst/>
          </a:prstGeom>
        </p:spPr>
      </p:pic>
      <p:pic>
        <p:nvPicPr>
          <p:cNvPr id="14" name="Pictur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a:fillRect/>
          </a:stretch>
        </p:blipFill>
        <p:spPr>
          <a:xfrm>
            <a:off x="9756695" y="1842840"/>
            <a:ext cx="911305" cy="1747678"/>
          </a:xfrm>
          <a:prstGeom prst="rect">
            <a:avLst/>
          </a:prstGeom>
        </p:spPr>
      </p:pic>
      <p:pic>
        <p:nvPicPr>
          <p:cNvPr id="15" name="Pictur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a:fillRect/>
          </a:stretch>
        </p:blipFill>
        <p:spPr>
          <a:xfrm flipH="1">
            <a:off x="1620130" y="1661775"/>
            <a:ext cx="962806" cy="1520994"/>
          </a:xfrm>
          <a:prstGeom prst="rect">
            <a:avLst/>
          </a:prstGeom>
        </p:spPr>
      </p:pic>
      <p:pic>
        <p:nvPicPr>
          <p:cNvPr id="17" name="Picture 1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a:fillRect/>
          </a:stretch>
        </p:blipFill>
        <p:spPr>
          <a:xfrm flipH="1">
            <a:off x="3141527" y="1773641"/>
            <a:ext cx="1072428" cy="1441948"/>
          </a:xfrm>
          <a:prstGeom prst="rect">
            <a:avLst/>
          </a:prstGeom>
        </p:spPr>
      </p:pic>
      <p:sp>
        <p:nvSpPr>
          <p:cNvPr id="20" name="Cloud 19"/>
          <p:cNvSpPr/>
          <p:nvPr/>
        </p:nvSpPr>
        <p:spPr>
          <a:xfrm>
            <a:off x="1788705" y="60083"/>
            <a:ext cx="1794484" cy="51457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Cloud 20"/>
          <p:cNvSpPr/>
          <p:nvPr/>
        </p:nvSpPr>
        <p:spPr>
          <a:xfrm>
            <a:off x="6827548" y="45487"/>
            <a:ext cx="1445601" cy="63098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Cloud 21"/>
          <p:cNvSpPr/>
          <p:nvPr/>
        </p:nvSpPr>
        <p:spPr>
          <a:xfrm>
            <a:off x="8740988" y="60083"/>
            <a:ext cx="1126918" cy="61639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4" name="Picture 23"/>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3141527" y="5580680"/>
            <a:ext cx="1256076" cy="745983"/>
          </a:xfrm>
          <a:prstGeom prst="rect">
            <a:avLst/>
          </a:prstGeom>
        </p:spPr>
      </p:pic>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5677124" y="2372345"/>
            <a:ext cx="1025713" cy="609170"/>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9113167" y="3393800"/>
            <a:ext cx="958424" cy="569207"/>
          </a:xfrm>
          <a:prstGeom prst="rect">
            <a:avLst/>
          </a:prstGeom>
        </p:spPr>
      </p:pic>
      <p:sp>
        <p:nvSpPr>
          <p:cNvPr id="28" name="Oval 27">
            <a:hlinkClick r:id="rId23" action="ppaction://hlinksldjump"/>
          </p:cNvPr>
          <p:cNvSpPr/>
          <p:nvPr/>
        </p:nvSpPr>
        <p:spPr>
          <a:xfrm>
            <a:off x="2610092" y="3308374"/>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sp>
        <p:nvSpPr>
          <p:cNvPr id="29" name="Oval 28">
            <a:hlinkClick r:id="rId24" action="ppaction://hlinksldjump"/>
          </p:cNvPr>
          <p:cNvSpPr/>
          <p:nvPr/>
        </p:nvSpPr>
        <p:spPr>
          <a:xfrm>
            <a:off x="9455818" y="3826971"/>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1" name="Oval 30">
            <a:hlinkClick r:id="rId25" action="ppaction://hlinksldjump"/>
          </p:cNvPr>
          <p:cNvSpPr/>
          <p:nvPr/>
        </p:nvSpPr>
        <p:spPr>
          <a:xfrm>
            <a:off x="3620273" y="6326662"/>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hlinkClick r:id="rId26" action="ppaction://hlinksldjump"/>
              </a:rPr>
              <a:t>4</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Oval 31">
            <a:hlinkClick r:id="rId27" action="ppaction://hlinksldjump"/>
          </p:cNvPr>
          <p:cNvSpPr/>
          <p:nvPr/>
        </p:nvSpPr>
        <p:spPr>
          <a:xfrm>
            <a:off x="5889955" y="29683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pic>
        <p:nvPicPr>
          <p:cNvPr id="33" name="Picture 32"/>
          <p:cNvPicPr>
            <a:picLocks noChangeAspect="1"/>
          </p:cNvPicPr>
          <p:nvPr/>
        </p:nvPicPr>
        <p:blipFill rotWithShape="1">
          <a:blip r:embed="rId28">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832959" y="3817372"/>
            <a:ext cx="1551096" cy="2303806"/>
          </a:xfrm>
          <a:prstGeom prst="rect">
            <a:avLst/>
          </a:prstGeom>
        </p:spPr>
      </p:pic>
      <p:pic>
        <p:nvPicPr>
          <p:cNvPr id="35" name="Picture 34"/>
          <p:cNvPicPr>
            <a:picLocks noChangeAspect="1"/>
          </p:cNvPicPr>
          <p:nvPr/>
        </p:nvPicPr>
        <p:blipFill rotWithShape="1">
          <a:blip r:embed="rId28">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9056522" y="2142008"/>
            <a:ext cx="1071714" cy="1591792"/>
          </a:xfrm>
          <a:prstGeom prst="rect">
            <a:avLst/>
          </a:prstGeom>
        </p:spPr>
      </p:pic>
      <p:pic>
        <p:nvPicPr>
          <p:cNvPr id="36" name="Picture 35"/>
          <p:cNvPicPr>
            <a:picLocks noChangeAspect="1"/>
          </p:cNvPicPr>
          <p:nvPr/>
        </p:nvPicPr>
        <p:blipFill rotWithShape="1">
          <a:blip r:embed="rId28">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5696524" y="1186439"/>
            <a:ext cx="986911" cy="1465835"/>
          </a:xfrm>
          <a:prstGeom prst="rect">
            <a:avLst/>
          </a:prstGeom>
        </p:spPr>
      </p:pic>
      <p:pic>
        <p:nvPicPr>
          <p:cNvPr id="37" name="Picture 36"/>
          <p:cNvPicPr>
            <a:picLocks noChangeAspect="1"/>
          </p:cNvPicPr>
          <p:nvPr/>
        </p:nvPicPr>
        <p:blipFill rotWithShape="1">
          <a:blip r:embed="rId28">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136080" y="1295681"/>
            <a:ext cx="1256114" cy="1865676"/>
          </a:xfrm>
          <a:prstGeom prst="rect">
            <a:avLst/>
          </a:prstGeom>
        </p:spPr>
      </p:pic>
      <p:pic>
        <p:nvPicPr>
          <p:cNvPr id="39" name="Picture 38"/>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4197862" y="1289457"/>
            <a:ext cx="835863" cy="1022594"/>
          </a:xfrm>
          <a:prstGeom prst="rect">
            <a:avLst/>
          </a:prstGeom>
        </p:spPr>
      </p:pic>
      <p:pic>
        <p:nvPicPr>
          <p:cNvPr id="40" name="Picture 39"/>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913006" y="1206147"/>
            <a:ext cx="1354581" cy="786480"/>
          </a:xfrm>
          <a:prstGeom prst="rect">
            <a:avLst/>
          </a:prstGeom>
        </p:spPr>
      </p:pic>
      <p:pic>
        <p:nvPicPr>
          <p:cNvPr id="38" name="Picture 37"/>
          <p:cNvPicPr>
            <a:picLocks noChangeAspect="1"/>
          </p:cNvPicPr>
          <p:nvPr/>
        </p:nvPicPr>
        <p:blipFill>
          <a:blip r:embed="rId30" cstate="print">
            <a:extLst>
              <a:ext uri="{BEBA8EAE-BF5A-486C-A8C5-ECC9F3942E4B}">
                <a14:imgProps xmlns:a14="http://schemas.microsoft.com/office/drawing/2010/main">
                  <a14:imgLayer r:embed="rId31">
                    <a14:imgEffect>
                      <a14:backgroundRemoval t="9744" b="89776" l="3994" r="95048"/>
                    </a14:imgEffect>
                  </a14:imgLayer>
                </a14:imgProps>
              </a:ext>
              <a:ext uri="{28A0092B-C50C-407E-A947-70E740481C1C}">
                <a14:useLocalDpi xmlns:a14="http://schemas.microsoft.com/office/drawing/2010/main" val="0"/>
              </a:ext>
            </a:extLst>
          </a:blip>
          <a:stretch>
            <a:fillRect/>
          </a:stretch>
        </p:blipFill>
        <p:spPr>
          <a:xfrm>
            <a:off x="36107" y="2716679"/>
            <a:ext cx="1675192" cy="2006904"/>
          </a:xfrm>
          <a:prstGeom prst="rect">
            <a:avLst/>
          </a:prstGeom>
        </p:spPr>
      </p:pic>
      <p:pic>
        <p:nvPicPr>
          <p:cNvPr id="3" name="Picture 2"/>
          <p:cNvPicPr>
            <a:picLocks noChangeAspect="1"/>
          </p:cNvPicPr>
          <p:nvPr/>
        </p:nvPicPr>
        <p:blipFill>
          <a:blip r:embed="rId32" cstate="print">
            <a:extLst>
              <a:ext uri="{BEBA8EAE-BF5A-486C-A8C5-ECC9F3942E4B}">
                <a14:imgProps xmlns:a14="http://schemas.microsoft.com/office/drawing/2010/main">
                  <a14:imgLayer r:embed="rId33">
                    <a14:imgEffect>
                      <a14:backgroundRemoval t="438" b="89825" l="2077" r="97923">
                        <a14:foregroundMark x1="82846" y1="73085" x2="93000" y2="78556"/>
                      </a14:backgroundRemoval>
                    </a14:imgEffect>
                  </a14:imgLayer>
                </a14:imgProps>
              </a:ext>
              <a:ext uri="{28A0092B-C50C-407E-A947-70E740481C1C}">
                <a14:useLocalDpi xmlns:a14="http://schemas.microsoft.com/office/drawing/2010/main" val="0"/>
              </a:ext>
            </a:extLst>
          </a:blip>
          <a:stretch>
            <a:fillRect/>
          </a:stretch>
        </p:blipFill>
        <p:spPr>
          <a:xfrm>
            <a:off x="8077492" y="4496100"/>
            <a:ext cx="1856798" cy="1905638"/>
          </a:xfrm>
          <a:prstGeom prst="rect">
            <a:avLst/>
          </a:prstGeom>
        </p:spPr>
      </p:pic>
      <p:pic>
        <p:nvPicPr>
          <p:cNvPr id="5" name="Picture 4"/>
          <p:cNvPicPr>
            <a:picLocks noChangeAspect="1"/>
          </p:cNvPicPr>
          <p:nvPr/>
        </p:nvPicPr>
        <p:blipFill rotWithShape="1">
          <a:blip r:embed="rId34">
            <a:extLst>
              <a:ext uri="{BEBA8EAE-BF5A-486C-A8C5-ECC9F3942E4B}">
                <a14:imgProps xmlns:a14="http://schemas.microsoft.com/office/drawing/2010/main">
                  <a14:imgLayer r:embed="rId35">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52400" y="5333999"/>
            <a:ext cx="1295400" cy="1447801"/>
          </a:xfrm>
          <a:prstGeom prst="rect">
            <a:avLst/>
          </a:prstGeom>
        </p:spPr>
      </p:pic>
      <p:pic>
        <p:nvPicPr>
          <p:cNvPr id="7" name="Picture 6"/>
          <p:cNvPicPr>
            <a:picLocks noChangeAspect="1"/>
          </p:cNvPicPr>
          <p:nvPr/>
        </p:nvPicPr>
        <p:blipFill rotWithShape="1">
          <a:blip r:embed="rId36">
            <a:extLst>
              <a:ext uri="{BEBA8EAE-BF5A-486C-A8C5-ECC9F3942E4B}">
                <a14:imgProps xmlns:a14="http://schemas.microsoft.com/office/drawing/2010/main">
                  <a14:imgLayer r:embed="rId35">
                    <a14:imgEffect>
                      <a14:backgroundRemoval t="0" b="90000" l="67778" r="98889"/>
                    </a14:imgEffect>
                  </a14:imgLayer>
                </a14:imgProps>
              </a:ext>
              <a:ext uri="{28A0092B-C50C-407E-A947-70E740481C1C}">
                <a14:useLocalDpi xmlns:a14="http://schemas.microsoft.com/office/drawing/2010/main" val="0"/>
              </a:ext>
            </a:extLst>
          </a:blip>
          <a:srcRect l="69597" t="35257" b="33262"/>
          <a:stretch>
            <a:fillRect/>
          </a:stretch>
        </p:blipFill>
        <p:spPr>
          <a:xfrm>
            <a:off x="5729053" y="5456687"/>
            <a:ext cx="1251028" cy="1295401"/>
          </a:xfrm>
          <a:prstGeom prst="rect">
            <a:avLst/>
          </a:prstGeom>
        </p:spPr>
      </p:pic>
      <p:pic>
        <p:nvPicPr>
          <p:cNvPr id="16" name="Picture 15"/>
          <p:cNvPicPr>
            <a:picLocks noChangeAspect="1"/>
          </p:cNvPicPr>
          <p:nvPr/>
        </p:nvPicPr>
        <p:blipFill>
          <a:blip r:embed="rId37" cstate="print">
            <a:extLst>
              <a:ext uri="{BEBA8EAE-BF5A-486C-A8C5-ECC9F3942E4B}">
                <a14:imgProps xmlns:a14="http://schemas.microsoft.com/office/drawing/2010/main">
                  <a14:imgLayer r:embed="rId38">
                    <a14:imgEffect>
                      <a14:backgroundRemoval t="409" b="99591" l="0" r="100000"/>
                    </a14:imgEffect>
                  </a14:imgLayer>
                </a14:imgProps>
              </a:ext>
              <a:ext uri="{28A0092B-C50C-407E-A947-70E740481C1C}">
                <a14:useLocalDpi xmlns:a14="http://schemas.microsoft.com/office/drawing/2010/main" val="0"/>
              </a:ext>
            </a:extLst>
          </a:blip>
          <a:stretch>
            <a:fillRect/>
          </a:stretch>
        </p:blipFill>
        <p:spPr>
          <a:xfrm>
            <a:off x="10425254" y="60083"/>
            <a:ext cx="1412244" cy="811308"/>
          </a:xfrm>
          <a:prstGeom prst="rect">
            <a:avLst/>
          </a:prstGeom>
        </p:spPr>
      </p:pic>
      <p:pic>
        <p:nvPicPr>
          <p:cNvPr id="41" name="Picture 40"/>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0262" y="1442039"/>
            <a:ext cx="1354581" cy="786480"/>
          </a:xfrm>
          <a:prstGeom prst="rect">
            <a:avLst/>
          </a:prstGeom>
        </p:spPr>
      </p:pic>
      <p:pic>
        <p:nvPicPr>
          <p:cNvPr id="43" name="Picture 42"/>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0040" y="1835279"/>
            <a:ext cx="1354581" cy="786480"/>
          </a:xfrm>
          <a:prstGeom prst="rect">
            <a:avLst/>
          </a:prstGeom>
        </p:spPr>
      </p:pic>
      <p:pic>
        <p:nvPicPr>
          <p:cNvPr id="44" name="Picture 43"/>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894532" y="1232332"/>
            <a:ext cx="1354581" cy="786480"/>
          </a:xfrm>
          <a:prstGeom prst="rect">
            <a:avLst/>
          </a:prstGeom>
        </p:spPr>
      </p:pic>
      <p:sp>
        <p:nvSpPr>
          <p:cNvPr id="2" name="Rectangle: Rounded Corners 1">
            <a:hlinkClick r:id="rId39" action="ppaction://hlinksldjump"/>
            <a:extLst>
              <a:ext uri="{FF2B5EF4-FFF2-40B4-BE49-F238E27FC236}">
                <a16:creationId xmlns:a16="http://schemas.microsoft.com/office/drawing/2014/main" id="{FC8E0B2C-69FD-4DF5-8ABD-C116BC5EA81B}"/>
              </a:ext>
            </a:extLst>
          </p:cNvPr>
          <p:cNvSpPr/>
          <p:nvPr/>
        </p:nvSpPr>
        <p:spPr>
          <a:xfrm>
            <a:off x="9934290" y="6278011"/>
            <a:ext cx="1573769" cy="474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mn-cs"/>
              </a:rPr>
              <a:t>Học</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tiếp</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0"/>
                                        </p:tgtEl>
                                        <p:attrNameLst>
                                          <p:attrName>r</p:attrName>
                                        </p:attrNameLst>
                                      </p:cBhvr>
                                    </p:animRot>
                                    <p:animRot by="-240000">
                                      <p:cBhvr>
                                        <p:cTn id="7" dur="750" fill="hold">
                                          <p:stCondLst>
                                            <p:cond delay="750"/>
                                          </p:stCondLst>
                                        </p:cTn>
                                        <p:tgtEl>
                                          <p:spTgt spid="10"/>
                                        </p:tgtEl>
                                        <p:attrNameLst>
                                          <p:attrName>r</p:attrName>
                                        </p:attrNameLst>
                                      </p:cBhvr>
                                    </p:animRot>
                                    <p:animRot by="240000">
                                      <p:cBhvr>
                                        <p:cTn id="8" dur="750" fill="hold">
                                          <p:stCondLst>
                                            <p:cond delay="1500"/>
                                          </p:stCondLst>
                                        </p:cTn>
                                        <p:tgtEl>
                                          <p:spTgt spid="10"/>
                                        </p:tgtEl>
                                        <p:attrNameLst>
                                          <p:attrName>r</p:attrName>
                                        </p:attrNameLst>
                                      </p:cBhvr>
                                    </p:animRot>
                                    <p:animRot by="-240000">
                                      <p:cBhvr>
                                        <p:cTn id="9" dur="750" fill="hold">
                                          <p:stCondLst>
                                            <p:cond delay="2250"/>
                                          </p:stCondLst>
                                        </p:cTn>
                                        <p:tgtEl>
                                          <p:spTgt spid="10"/>
                                        </p:tgtEl>
                                        <p:attrNameLst>
                                          <p:attrName>r</p:attrName>
                                        </p:attrNameLst>
                                      </p:cBhvr>
                                    </p:animRot>
                                    <p:animRot by="120000">
                                      <p:cBhvr>
                                        <p:cTn id="10" dur="750" fill="hold">
                                          <p:stCondLst>
                                            <p:cond delay="30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5"/>
                                        </p:tgtEl>
                                        <p:attrNameLst>
                                          <p:attrName>r</p:attrName>
                                        </p:attrNameLst>
                                      </p:cBhvr>
                                    </p:animRot>
                                    <p:animRot by="-240000">
                                      <p:cBhvr>
                                        <p:cTn id="13" dur="750" fill="hold">
                                          <p:stCondLst>
                                            <p:cond delay="750"/>
                                          </p:stCondLst>
                                        </p:cTn>
                                        <p:tgtEl>
                                          <p:spTgt spid="15"/>
                                        </p:tgtEl>
                                        <p:attrNameLst>
                                          <p:attrName>r</p:attrName>
                                        </p:attrNameLst>
                                      </p:cBhvr>
                                    </p:animRot>
                                    <p:animRot by="240000">
                                      <p:cBhvr>
                                        <p:cTn id="14" dur="750" fill="hold">
                                          <p:stCondLst>
                                            <p:cond delay="1500"/>
                                          </p:stCondLst>
                                        </p:cTn>
                                        <p:tgtEl>
                                          <p:spTgt spid="15"/>
                                        </p:tgtEl>
                                        <p:attrNameLst>
                                          <p:attrName>r</p:attrName>
                                        </p:attrNameLst>
                                      </p:cBhvr>
                                    </p:animRot>
                                    <p:animRot by="-240000">
                                      <p:cBhvr>
                                        <p:cTn id="15" dur="750" fill="hold">
                                          <p:stCondLst>
                                            <p:cond delay="2250"/>
                                          </p:stCondLst>
                                        </p:cTn>
                                        <p:tgtEl>
                                          <p:spTgt spid="15"/>
                                        </p:tgtEl>
                                        <p:attrNameLst>
                                          <p:attrName>r</p:attrName>
                                        </p:attrNameLst>
                                      </p:cBhvr>
                                    </p:animRot>
                                    <p:animRot by="120000">
                                      <p:cBhvr>
                                        <p:cTn id="16" dur="750" fill="hold">
                                          <p:stCondLst>
                                            <p:cond delay="30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75" fill="hold">
                                          <p:stCondLst>
                                            <p:cond delay="0"/>
                                          </p:stCondLst>
                                        </p:cTn>
                                        <p:tgtEl>
                                          <p:spTgt spid="12"/>
                                        </p:tgtEl>
                                        <p:attrNameLst>
                                          <p:attrName>r</p:attrName>
                                        </p:attrNameLst>
                                      </p:cBhvr>
                                    </p:animRot>
                                    <p:animRot by="-240000">
                                      <p:cBhvr>
                                        <p:cTn id="19" dur="750" fill="hold">
                                          <p:stCondLst>
                                            <p:cond delay="750"/>
                                          </p:stCondLst>
                                        </p:cTn>
                                        <p:tgtEl>
                                          <p:spTgt spid="12"/>
                                        </p:tgtEl>
                                        <p:attrNameLst>
                                          <p:attrName>r</p:attrName>
                                        </p:attrNameLst>
                                      </p:cBhvr>
                                    </p:animRot>
                                    <p:animRot by="240000">
                                      <p:cBhvr>
                                        <p:cTn id="20" dur="750" fill="hold">
                                          <p:stCondLst>
                                            <p:cond delay="1500"/>
                                          </p:stCondLst>
                                        </p:cTn>
                                        <p:tgtEl>
                                          <p:spTgt spid="12"/>
                                        </p:tgtEl>
                                        <p:attrNameLst>
                                          <p:attrName>r</p:attrName>
                                        </p:attrNameLst>
                                      </p:cBhvr>
                                    </p:animRot>
                                    <p:animRot by="-240000">
                                      <p:cBhvr>
                                        <p:cTn id="21" dur="750" fill="hold">
                                          <p:stCondLst>
                                            <p:cond delay="2250"/>
                                          </p:stCondLst>
                                        </p:cTn>
                                        <p:tgtEl>
                                          <p:spTgt spid="12"/>
                                        </p:tgtEl>
                                        <p:attrNameLst>
                                          <p:attrName>r</p:attrName>
                                        </p:attrNameLst>
                                      </p:cBhvr>
                                    </p:animRot>
                                    <p:animRot by="120000">
                                      <p:cBhvr>
                                        <p:cTn id="22" dur="750" fill="hold">
                                          <p:stCondLst>
                                            <p:cond delay="3000"/>
                                          </p:stCondLst>
                                        </p:cTn>
                                        <p:tgtEl>
                                          <p:spTgt spid="1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childTnLst>
              </p:cTn>
              <p:nextCondLst>
                <p:cond evt="onClick" delay="0">
                  <p:tgtEl>
                    <p:spTgt spid="24"/>
                  </p:tgtEl>
                </p:cond>
              </p:nextCondLst>
            </p:seq>
            <p:seq concurrent="1" nextAc="seek">
              <p:cTn id="45" restart="whenNotActive" fill="hold" evtFilter="cancelBubble" nodeType="interactiveSeq">
                <p:stCondLst>
                  <p:cond evt="onClick" delay="0">
                    <p:tgtEl>
                      <p:spTgt spid="25"/>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p:cTn id="58" dur="500" fill="hold"/>
                                        <p:tgtEl>
                                          <p:spTgt spid="35"/>
                                        </p:tgtEl>
                                        <p:attrNameLst>
                                          <p:attrName>ppt_w</p:attrName>
                                        </p:attrNameLst>
                                      </p:cBhvr>
                                      <p:tavLst>
                                        <p:tav tm="0">
                                          <p:val>
                                            <p:fltVal val="0"/>
                                          </p:val>
                                        </p:tav>
                                        <p:tav tm="100000">
                                          <p:val>
                                            <p:strVal val="#ppt_w"/>
                                          </p:val>
                                        </p:tav>
                                      </p:tavLst>
                                    </p:anim>
                                    <p:anim calcmode="lin" valueType="num">
                                      <p:cBhvr>
                                        <p:cTn id="59" dur="500" fill="hold"/>
                                        <p:tgtEl>
                                          <p:spTgt spid="35"/>
                                        </p:tgtEl>
                                        <p:attrNameLst>
                                          <p:attrName>ppt_h</p:attrName>
                                        </p:attrNameLst>
                                      </p:cBhvr>
                                      <p:tavLst>
                                        <p:tav tm="0">
                                          <p:val>
                                            <p:fltVal val="0"/>
                                          </p:val>
                                        </p:tav>
                                        <p:tav tm="100000">
                                          <p:val>
                                            <p:strVal val="#ppt_h"/>
                                          </p:val>
                                        </p:tav>
                                      </p:tavLst>
                                    </p:anim>
                                    <p:animEffect transition="in" filter="fade">
                                      <p:cBhvr>
                                        <p:cTn id="60"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38223" y="-282750"/>
            <a:ext cx="12301869" cy="5078034"/>
          </a:xfrm>
          <a:prstGeom prst="rect">
            <a:avLst/>
          </a:prstGeom>
        </p:spPr>
      </p:pic>
      <p:sp>
        <p:nvSpPr>
          <p:cNvPr id="12" name="Rectangle 11"/>
          <p:cNvSpPr/>
          <p:nvPr/>
        </p:nvSpPr>
        <p:spPr>
          <a:xfrm>
            <a:off x="1265274" y="4895847"/>
            <a:ext cx="4608467" cy="90843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602546" y="4895847"/>
            <a:ext cx="4721128" cy="90843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Có</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1568" y="4936143"/>
            <a:ext cx="672947" cy="59137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5315" y="4935742"/>
            <a:ext cx="672128" cy="537702"/>
          </a:xfrm>
          <a:prstGeom prst="rect">
            <a:avLst/>
          </a:prstGeom>
        </p:spPr>
      </p:pic>
      <p:sp>
        <p:nvSpPr>
          <p:cNvPr id="24" name="Right Arrow 23">
            <a:hlinkClick r:id="rId10" action="ppaction://hlinksldjump"/>
          </p:cNvPr>
          <p:cNvSpPr/>
          <p:nvPr/>
        </p:nvSpPr>
        <p:spPr>
          <a:xfrm>
            <a:off x="11148649" y="60566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5776865" y="1863201"/>
            <a:ext cx="44945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này</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có</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bảo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vệ</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026" name="Picture 2" descr="bệnh tai mũi họng ở trẻ em">
            <a:extLst>
              <a:ext uri="{FF2B5EF4-FFF2-40B4-BE49-F238E27FC236}">
                <a16:creationId xmlns:a16="http://schemas.microsoft.com/office/drawing/2014/main" id="{DAD28496-D013-4B62-8214-EB5DC997B6D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7967" y="1237195"/>
            <a:ext cx="3188898" cy="3207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2"/>
                                        </p:tgtEl>
                                        <p:attrNameLst>
                                          <p:attrName>fillcolor</p:attrName>
                                        </p:attrNameLst>
                                      </p:cBhvr>
                                      <p:to>
                                        <a:srgbClr val="FFF2CC"/>
                                      </p:to>
                                    </p:animClr>
                                    <p:set>
                                      <p:cBhvr>
                                        <p:cTn id="20" dur="250" fill="hold"/>
                                        <p:tgtEl>
                                          <p:spTgt spid="12"/>
                                        </p:tgtEl>
                                        <p:attrNameLst>
                                          <p:attrName>fill.type</p:attrName>
                                        </p:attrNameLst>
                                      </p:cBhvr>
                                      <p:to>
                                        <p:strVal val="solid"/>
                                      </p:to>
                                    </p:set>
                                    <p:set>
                                      <p:cBhvr>
                                        <p:cTn id="21" dur="250" fill="hold"/>
                                        <p:tgtEl>
                                          <p:spTgt spid="12"/>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250" fill="hold"/>
                                        <p:tgtEl>
                                          <p:spTgt spid="16"/>
                                        </p:tgtEl>
                                        <p:attrNameLst>
                                          <p:attrName>ppt_w</p:attrName>
                                        </p:attrNameLst>
                                      </p:cBhvr>
                                      <p:tavLst>
                                        <p:tav tm="0">
                                          <p:val>
                                            <p:strVal val="4*#ppt_w"/>
                                          </p:val>
                                        </p:tav>
                                        <p:tav tm="100000">
                                          <p:val>
                                            <p:strVal val="#ppt_w"/>
                                          </p:val>
                                        </p:tav>
                                      </p:tavLst>
                                    </p:anim>
                                    <p:anim calcmode="lin" valueType="num">
                                      <p:cBhvr>
                                        <p:cTn id="2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12"/>
                                        </p:tgtEl>
                                        <p:attrNameLst>
                                          <p:attrName>fillcolor</p:attrName>
                                        </p:attrNameLst>
                                      </p:cBhvr>
                                      <p:to>
                                        <a:srgbClr val="FFFF00"/>
                                      </p:to>
                                    </p:animClr>
                                    <p:set>
                                      <p:cBhvr>
                                        <p:cTn id="28" dur="250" fill="hold"/>
                                        <p:tgtEl>
                                          <p:spTgt spid="12"/>
                                        </p:tgtEl>
                                        <p:attrNameLst>
                                          <p:attrName>fill.type</p:attrName>
                                        </p:attrNameLst>
                                      </p:cBhvr>
                                      <p:to>
                                        <p:strVal val="solid"/>
                                      </p:to>
                                    </p:set>
                                    <p:set>
                                      <p:cBhvr>
                                        <p:cTn id="2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3"/>
                                        </p:tgtEl>
                                        <p:attrNameLst>
                                          <p:attrName>fillcolor</p:attrName>
                                        </p:attrNameLst>
                                      </p:cBhvr>
                                      <p:to>
                                        <a:srgbClr val="FFF2CC"/>
                                      </p:to>
                                    </p:animClr>
                                    <p:set>
                                      <p:cBhvr>
                                        <p:cTn id="35" dur="250" fill="hold"/>
                                        <p:tgtEl>
                                          <p:spTgt spid="13"/>
                                        </p:tgtEl>
                                        <p:attrNameLst>
                                          <p:attrName>fill.type</p:attrName>
                                        </p:attrNameLst>
                                      </p:cBhvr>
                                      <p:to>
                                        <p:strVal val="solid"/>
                                      </p:to>
                                    </p:set>
                                    <p:set>
                                      <p:cBhvr>
                                        <p:cTn id="36" dur="250" fill="hold"/>
                                        <p:tgtEl>
                                          <p:spTgt spid="13"/>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4*#ppt_w"/>
                                          </p:val>
                                        </p:tav>
                                        <p:tav tm="100000">
                                          <p:val>
                                            <p:strVal val="#ppt_w"/>
                                          </p:val>
                                        </p:tav>
                                      </p:tavLst>
                                    </p:anim>
                                    <p:anim calcmode="lin" valueType="num">
                                      <p:cBhvr>
                                        <p:cTn id="4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13"/>
                                        </p:tgtEl>
                                        <p:attrNameLst>
                                          <p:attrName>fillcolor</p:attrName>
                                        </p:attrNameLst>
                                      </p:cBhvr>
                                      <p:to>
                                        <a:srgbClr val="00B050"/>
                                      </p:to>
                                    </p:animClr>
                                    <p:set>
                                      <p:cBhvr>
                                        <p:cTn id="43" dur="250" fill="hold"/>
                                        <p:tgtEl>
                                          <p:spTgt spid="13"/>
                                        </p:tgtEl>
                                        <p:attrNameLst>
                                          <p:attrName>fill.type</p:attrName>
                                        </p:attrNameLst>
                                      </p:cBhvr>
                                      <p:to>
                                        <p:strVal val="solid"/>
                                      </p:to>
                                    </p:set>
                                    <p:set>
                                      <p:cBhvr>
                                        <p:cTn id="4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12" grpId="0" bldLvl="0" animBg="1"/>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38223" y="-265814"/>
            <a:ext cx="12121116" cy="5509038"/>
          </a:xfrm>
          <a:prstGeom prst="rect">
            <a:avLst/>
          </a:prstGeom>
        </p:spPr>
      </p:pic>
      <p:sp>
        <p:nvSpPr>
          <p:cNvPr id="13" name="Rectangle 12"/>
          <p:cNvSpPr/>
          <p:nvPr/>
        </p:nvSpPr>
        <p:spPr>
          <a:xfrm>
            <a:off x="1414826" y="5439706"/>
            <a:ext cx="37968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endParaRPr>
          </a:p>
        </p:txBody>
      </p:sp>
      <p:sp>
        <p:nvSpPr>
          <p:cNvPr id="15" name="Rectangle 14"/>
          <p:cNvSpPr/>
          <p:nvPr/>
        </p:nvSpPr>
        <p:spPr>
          <a:xfrm>
            <a:off x="6437990" y="5439706"/>
            <a:ext cx="379686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B</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rPr>
              <a:t>.</a:t>
            </a: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endParaRP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15445" y="5487950"/>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39559" y="5466273"/>
            <a:ext cx="672128" cy="537702"/>
          </a:xfrm>
          <a:prstGeom prst="rect">
            <a:avLst/>
          </a:prstGeom>
        </p:spPr>
      </p:pic>
      <p:sp>
        <p:nvSpPr>
          <p:cNvPr id="24" name="Right Arrow 23">
            <a:hlinkClick r:id="rId10" action="ppaction://hlinksldjump"/>
          </p:cNvPr>
          <p:cNvSpPr/>
          <p:nvPr/>
        </p:nvSpPr>
        <p:spPr>
          <a:xfrm>
            <a:off x="11148649" y="586740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25" name="TextBox 24"/>
          <p:cNvSpPr txBox="1"/>
          <p:nvPr/>
        </p:nvSpPr>
        <p:spPr>
          <a:xfrm>
            <a:off x="6096000" y="1933144"/>
            <a:ext cx="379686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Việc</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làm</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này</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tốt</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cho</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hô</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hấp</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không</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a:t>
            </a:r>
          </a:p>
        </p:txBody>
      </p:sp>
      <p:pic>
        <p:nvPicPr>
          <p:cNvPr id="2050" name="Picture 2" descr="Nguy hại khôn lường của việc hút thuốc lá thụ động - Baogiaothong.vn">
            <a:extLst>
              <a:ext uri="{FF2B5EF4-FFF2-40B4-BE49-F238E27FC236}">
                <a16:creationId xmlns:a16="http://schemas.microsoft.com/office/drawing/2014/main" id="{04C21567-35A0-4404-9890-3F04914FB3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1171" y="1726919"/>
            <a:ext cx="4056345" cy="28778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0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3"/>
                                        </p:tgtEl>
                                        <p:attrNameLst>
                                          <p:attrName>fillcolor</p:attrName>
                                        </p:attrNameLst>
                                      </p:cBhvr>
                                      <p:to>
                                        <a:srgbClr val="FFF2CC"/>
                                      </p:to>
                                    </p:animClr>
                                    <p:set>
                                      <p:cBhvr>
                                        <p:cTn id="20" dur="250" fill="hold"/>
                                        <p:tgtEl>
                                          <p:spTgt spid="13"/>
                                        </p:tgtEl>
                                        <p:attrNameLst>
                                          <p:attrName>fill.type</p:attrName>
                                        </p:attrNameLst>
                                      </p:cBhvr>
                                      <p:to>
                                        <p:strVal val="solid"/>
                                      </p:to>
                                    </p:set>
                                    <p:set>
                                      <p:cBhvr>
                                        <p:cTn id="21" dur="250" fill="hold"/>
                                        <p:tgtEl>
                                          <p:spTgt spid="13"/>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8"/>
                                        </p:tgtEl>
                                        <p:attrNameLst>
                                          <p:attrName>style.visibility</p:attrName>
                                        </p:attrNameLst>
                                      </p:cBhvr>
                                      <p:to>
                                        <p:strVal val="visible"/>
                                      </p:to>
                                    </p:set>
                                    <p:anim calcmode="lin" valueType="num">
                                      <p:cBhvr>
                                        <p:cTn id="24" dur="250" fill="hold"/>
                                        <p:tgtEl>
                                          <p:spTgt spid="18"/>
                                        </p:tgtEl>
                                        <p:attrNameLst>
                                          <p:attrName>ppt_w</p:attrName>
                                        </p:attrNameLst>
                                      </p:cBhvr>
                                      <p:tavLst>
                                        <p:tav tm="0">
                                          <p:val>
                                            <p:strVal val="4*#ppt_w"/>
                                          </p:val>
                                        </p:tav>
                                        <p:tav tm="100000">
                                          <p:val>
                                            <p:strVal val="#ppt_w"/>
                                          </p:val>
                                        </p:tav>
                                      </p:tavLst>
                                    </p:anim>
                                    <p:anim calcmode="lin" valueType="num">
                                      <p:cBhvr>
                                        <p:cTn id="2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Check mark.wav"/>
                                        </p:tgtEl>
                                      </p:cMediaNode>
                                    </p:audio>
                                  </p:subTnLst>
                                </p:cTn>
                              </p:par>
                              <p:par>
                                <p:cTn id="26" presetID="1" presetClass="emph" presetSubtype="2" fill="hold" nodeType="withEffect">
                                  <p:stCondLst>
                                    <p:cond delay="1000"/>
                                  </p:stCondLst>
                                  <p:childTnLst>
                                    <p:animClr clrSpc="rgb" dir="cw">
                                      <p:cBhvr>
                                        <p:cTn id="27" dur="250" fill="hold"/>
                                        <p:tgtEl>
                                          <p:spTgt spid="13"/>
                                        </p:tgtEl>
                                        <p:attrNameLst>
                                          <p:attrName>fillcolor</p:attrName>
                                        </p:attrNameLst>
                                      </p:cBhvr>
                                      <p:to>
                                        <a:srgbClr val="00B050"/>
                                      </p:to>
                                    </p:animClr>
                                    <p:set>
                                      <p:cBhvr>
                                        <p:cTn id="28" dur="250" fill="hold"/>
                                        <p:tgtEl>
                                          <p:spTgt spid="13"/>
                                        </p:tgtEl>
                                        <p:attrNameLst>
                                          <p:attrName>fill.type</p:attrName>
                                        </p:attrNameLst>
                                      </p:cBhvr>
                                      <p:to>
                                        <p:strVal val="solid"/>
                                      </p:to>
                                    </p:set>
                                    <p:set>
                                      <p:cBhvr>
                                        <p:cTn id="2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5"/>
                                        </p:tgtEl>
                                        <p:attrNameLst>
                                          <p:attrName>fillcolor</p:attrName>
                                        </p:attrNameLst>
                                      </p:cBhvr>
                                      <p:to>
                                        <a:srgbClr val="FFF2CC"/>
                                      </p:to>
                                    </p:animClr>
                                    <p:set>
                                      <p:cBhvr>
                                        <p:cTn id="35" dur="250" fill="hold"/>
                                        <p:tgtEl>
                                          <p:spTgt spid="15"/>
                                        </p:tgtEl>
                                        <p:attrNameLst>
                                          <p:attrName>fill.type</p:attrName>
                                        </p:attrNameLst>
                                      </p:cBhvr>
                                      <p:to>
                                        <p:strVal val="solid"/>
                                      </p:to>
                                    </p:set>
                                    <p:set>
                                      <p:cBhvr>
                                        <p:cTn id="36" dur="250" fill="hold"/>
                                        <p:tgtEl>
                                          <p:spTgt spid="15"/>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7"/>
                                        </p:tgtEl>
                                        <p:attrNameLst>
                                          <p:attrName>style.visibility</p:attrName>
                                        </p:attrNameLst>
                                      </p:cBhvr>
                                      <p:to>
                                        <p:strVal val="visible"/>
                                      </p:to>
                                    </p:set>
                                    <p:anim calcmode="lin" valueType="num">
                                      <p:cBhvr>
                                        <p:cTn id="39" dur="250" fill="hold"/>
                                        <p:tgtEl>
                                          <p:spTgt spid="17"/>
                                        </p:tgtEl>
                                        <p:attrNameLst>
                                          <p:attrName>ppt_w</p:attrName>
                                        </p:attrNameLst>
                                      </p:cBhvr>
                                      <p:tavLst>
                                        <p:tav tm="0">
                                          <p:val>
                                            <p:strVal val="4*#ppt_w"/>
                                          </p:val>
                                        </p:tav>
                                        <p:tav tm="100000">
                                          <p:val>
                                            <p:strVal val="#ppt_w"/>
                                          </p:val>
                                        </p:tav>
                                      </p:tavLst>
                                    </p:anim>
                                    <p:anim calcmode="lin" valueType="num">
                                      <p:cBhvr>
                                        <p:cTn id="4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15"/>
                                        </p:tgtEl>
                                        <p:attrNameLst>
                                          <p:attrName>fillcolor</p:attrName>
                                        </p:attrNameLst>
                                      </p:cBhvr>
                                      <p:to>
                                        <a:srgbClr val="FFFF00"/>
                                      </p:to>
                                    </p:animClr>
                                    <p:set>
                                      <p:cBhvr>
                                        <p:cTn id="43" dur="250" fill="hold"/>
                                        <p:tgtEl>
                                          <p:spTgt spid="15"/>
                                        </p:tgtEl>
                                        <p:attrNameLst>
                                          <p:attrName>fill.type</p:attrName>
                                        </p:attrNameLst>
                                      </p:cBhvr>
                                      <p:to>
                                        <p:strVal val="solid"/>
                                      </p:to>
                                    </p:set>
                                    <p:set>
                                      <p:cBhvr>
                                        <p:cTn id="4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3"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0" y="-169237"/>
            <a:ext cx="12376298" cy="4952687"/>
          </a:xfrm>
          <a:prstGeom prst="rect">
            <a:avLst/>
          </a:prstGeom>
        </p:spPr>
      </p:pic>
      <p:sp>
        <p:nvSpPr>
          <p:cNvPr id="12" name="Rectangle 11"/>
          <p:cNvSpPr/>
          <p:nvPr/>
        </p:nvSpPr>
        <p:spPr>
          <a:xfrm>
            <a:off x="1148316" y="4959850"/>
            <a:ext cx="4690873"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641160" y="4959849"/>
            <a:ext cx="4663162"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3460" y="5166328"/>
            <a:ext cx="672947" cy="59137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81320" y="5031240"/>
            <a:ext cx="672128" cy="537702"/>
          </a:xfrm>
          <a:prstGeom prst="rect">
            <a:avLst/>
          </a:prstGeom>
        </p:spPr>
      </p:pic>
      <p:sp>
        <p:nvSpPr>
          <p:cNvPr id="24" name="Right Arrow 23">
            <a:hlinkClick r:id="rId10" action="ppaction://hlinksldjump"/>
          </p:cNvPr>
          <p:cNvSpPr/>
          <p:nvPr/>
        </p:nvSpPr>
        <p:spPr>
          <a:xfrm>
            <a:off x="11148649" y="598173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6953694" y="2145785"/>
            <a:ext cx="312597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này</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có</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cho</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p>
        </p:txBody>
      </p:sp>
      <p:pic>
        <p:nvPicPr>
          <p:cNvPr id="3074" name="Picture 2" descr="6 lợi ích của việc tập thể dục đúng cách 10 phút mỗi ngày">
            <a:extLst>
              <a:ext uri="{FF2B5EF4-FFF2-40B4-BE49-F238E27FC236}">
                <a16:creationId xmlns:a16="http://schemas.microsoft.com/office/drawing/2014/main" id="{58C86048-8115-453E-ADE7-9CC195057D6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41076" y="1629952"/>
            <a:ext cx="4447572" cy="2501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2"/>
                                        </p:tgtEl>
                                        <p:attrNameLst>
                                          <p:attrName>fillcolor</p:attrName>
                                        </p:attrNameLst>
                                      </p:cBhvr>
                                      <p:to>
                                        <a:srgbClr val="FFF2CC"/>
                                      </p:to>
                                    </p:animClr>
                                    <p:set>
                                      <p:cBhvr>
                                        <p:cTn id="20" dur="250" fill="hold"/>
                                        <p:tgtEl>
                                          <p:spTgt spid="12"/>
                                        </p:tgtEl>
                                        <p:attrNameLst>
                                          <p:attrName>fill.type</p:attrName>
                                        </p:attrNameLst>
                                      </p:cBhvr>
                                      <p:to>
                                        <p:strVal val="solid"/>
                                      </p:to>
                                    </p:set>
                                    <p:set>
                                      <p:cBhvr>
                                        <p:cTn id="21" dur="250" fill="hold"/>
                                        <p:tgtEl>
                                          <p:spTgt spid="12"/>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250" fill="hold"/>
                                        <p:tgtEl>
                                          <p:spTgt spid="16"/>
                                        </p:tgtEl>
                                        <p:attrNameLst>
                                          <p:attrName>ppt_w</p:attrName>
                                        </p:attrNameLst>
                                      </p:cBhvr>
                                      <p:tavLst>
                                        <p:tav tm="0">
                                          <p:val>
                                            <p:strVal val="4*#ppt_w"/>
                                          </p:val>
                                        </p:tav>
                                        <p:tav tm="100000">
                                          <p:val>
                                            <p:strVal val="#ppt_w"/>
                                          </p:val>
                                        </p:tav>
                                      </p:tavLst>
                                    </p:anim>
                                    <p:anim calcmode="lin" valueType="num">
                                      <p:cBhvr>
                                        <p:cTn id="2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12"/>
                                        </p:tgtEl>
                                        <p:attrNameLst>
                                          <p:attrName>fillcolor</p:attrName>
                                        </p:attrNameLst>
                                      </p:cBhvr>
                                      <p:to>
                                        <a:srgbClr val="FFFF00"/>
                                      </p:to>
                                    </p:animClr>
                                    <p:set>
                                      <p:cBhvr>
                                        <p:cTn id="28" dur="250" fill="hold"/>
                                        <p:tgtEl>
                                          <p:spTgt spid="12"/>
                                        </p:tgtEl>
                                        <p:attrNameLst>
                                          <p:attrName>fill.type</p:attrName>
                                        </p:attrNameLst>
                                      </p:cBhvr>
                                      <p:to>
                                        <p:strVal val="solid"/>
                                      </p:to>
                                    </p:set>
                                    <p:set>
                                      <p:cBhvr>
                                        <p:cTn id="2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3"/>
                                        </p:tgtEl>
                                        <p:attrNameLst>
                                          <p:attrName>fillcolor</p:attrName>
                                        </p:attrNameLst>
                                      </p:cBhvr>
                                      <p:to>
                                        <a:srgbClr val="FFF2CC"/>
                                      </p:to>
                                    </p:animClr>
                                    <p:set>
                                      <p:cBhvr>
                                        <p:cTn id="35" dur="250" fill="hold"/>
                                        <p:tgtEl>
                                          <p:spTgt spid="13"/>
                                        </p:tgtEl>
                                        <p:attrNameLst>
                                          <p:attrName>fill.type</p:attrName>
                                        </p:attrNameLst>
                                      </p:cBhvr>
                                      <p:to>
                                        <p:strVal val="solid"/>
                                      </p:to>
                                    </p:set>
                                    <p:set>
                                      <p:cBhvr>
                                        <p:cTn id="36" dur="250" fill="hold"/>
                                        <p:tgtEl>
                                          <p:spTgt spid="13"/>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4*#ppt_w"/>
                                          </p:val>
                                        </p:tav>
                                        <p:tav tm="100000">
                                          <p:val>
                                            <p:strVal val="#ppt_w"/>
                                          </p:val>
                                        </p:tav>
                                      </p:tavLst>
                                    </p:anim>
                                    <p:anim calcmode="lin" valueType="num">
                                      <p:cBhvr>
                                        <p:cTn id="4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13"/>
                                        </p:tgtEl>
                                        <p:attrNameLst>
                                          <p:attrName>fillcolor</p:attrName>
                                        </p:attrNameLst>
                                      </p:cBhvr>
                                      <p:to>
                                        <a:srgbClr val="00B050"/>
                                      </p:to>
                                    </p:animClr>
                                    <p:set>
                                      <p:cBhvr>
                                        <p:cTn id="43" dur="250" fill="hold"/>
                                        <p:tgtEl>
                                          <p:spTgt spid="13"/>
                                        </p:tgtEl>
                                        <p:attrNameLst>
                                          <p:attrName>fill.type</p:attrName>
                                        </p:attrNameLst>
                                      </p:cBhvr>
                                      <p:to>
                                        <p:strVal val="solid"/>
                                      </p:to>
                                    </p:set>
                                    <p:set>
                                      <p:cBhvr>
                                        <p:cTn id="4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12" grpId="0" bldLvl="0" animBg="1"/>
      <p:bldP spid="1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0" y="-187583"/>
            <a:ext cx="12192000" cy="4209369"/>
          </a:xfrm>
          <a:prstGeom prst="rect">
            <a:avLst/>
          </a:prstGeom>
        </p:spPr>
      </p:pic>
      <p:sp>
        <p:nvSpPr>
          <p:cNvPr id="12" name="Rectangle 11"/>
          <p:cNvSpPr/>
          <p:nvPr/>
        </p:nvSpPr>
        <p:spPr>
          <a:xfrm>
            <a:off x="1600201" y="4082717"/>
            <a:ext cx="4422856" cy="11740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Thường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xuyên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vệ</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sinh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rang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miệng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mũi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sạch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sẽ</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51861" y="4082717"/>
            <a:ext cx="4068539" cy="11740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đường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bụi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đeo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khẩu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trang</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1634837" y="5482217"/>
            <a:ext cx="4388220" cy="119509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Dọn</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dẹp</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nhà</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cửa</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72643" y="5482217"/>
            <a:ext cx="4047757" cy="119509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Tập</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thể</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dục</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buổi</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sáng</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6456" y="4049980"/>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5980" y="6133614"/>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67120" y="4135481"/>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0928" y="5664743"/>
            <a:ext cx="672129" cy="590658"/>
          </a:xfrm>
          <a:prstGeom prst="rect">
            <a:avLst/>
          </a:prstGeom>
        </p:spPr>
      </p:pic>
      <p:sp>
        <p:nvSpPr>
          <p:cNvPr id="24" name="Right Arrow 23">
            <a:hlinkClick r:id="rId10" action="ppaction://hlinksldjump"/>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3678865" y="1601254"/>
            <a:ext cx="534108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Trong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những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dưới</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đây</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cho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5" name="PA_库_任意多边形 184"/>
          <p:cNvSpPr/>
          <p:nvPr>
            <p:custDataLst>
              <p:tags r:id="rId1"/>
            </p:custDataLst>
          </p:nvPr>
        </p:nvSpPr>
        <p:spPr>
          <a:xfrm>
            <a:off x="2894013" y="1744035"/>
            <a:ext cx="8113712" cy="3412360"/>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pic>
        <p:nvPicPr>
          <p:cNvPr id="2" name="Picture 1">
            <a:extLst>
              <a:ext uri="{FF2B5EF4-FFF2-40B4-BE49-F238E27FC236}">
                <a16:creationId xmlns:a16="http://schemas.microsoft.com/office/drawing/2014/main" id="{D7F0E134-9D80-474C-9B68-5BD1301374D7}"/>
              </a:ext>
            </a:extLst>
          </p:cNvPr>
          <p:cNvPicPr>
            <a:picLocks noChangeAspect="1"/>
          </p:cNvPicPr>
          <p:nvPr/>
        </p:nvPicPr>
        <p:blipFill>
          <a:blip r:embed="rId9"/>
          <a:stretch>
            <a:fillRect/>
          </a:stretch>
        </p:blipFill>
        <p:spPr>
          <a:xfrm>
            <a:off x="3996550" y="2315073"/>
            <a:ext cx="6108721" cy="2054530"/>
          </a:xfrm>
          <a:prstGeom prst="rect">
            <a:avLst/>
          </a:prstGeom>
        </p:spPr>
      </p:pic>
    </p:spTree>
    <p:extLst>
      <p:ext uri="{BB962C8B-B14F-4D97-AF65-F5344CB8AC3E}">
        <p14:creationId xmlns:p14="http://schemas.microsoft.com/office/powerpoint/2010/main" val="3750736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nodePh="1">
                                  <p:stCondLst>
                                    <p:cond delay="250"/>
                                  </p:stCondLst>
                                  <p:endCondLst>
                                    <p:cond evt="begin" delay="0">
                                      <p:tn val="5"/>
                                    </p:cond>
                                  </p:endCondLst>
                                  <p:childTnLst>
                                    <p:set>
                                      <p:cBhvr>
                                        <p:cTn id="6"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7"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8"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4" name="PA_库_文本框 183"/>
          <p:cNvSpPr txBox="1"/>
          <p:nvPr>
            <p:custDataLst>
              <p:tags r:id="rId1"/>
            </p:custDataLst>
          </p:nvPr>
        </p:nvSpPr>
        <p:spPr>
          <a:xfrm>
            <a:off x="5297410" y="2259246"/>
            <a:ext cx="6110396" cy="1754326"/>
          </a:xfrm>
          <a:prstGeom prst="rect">
            <a:avLst/>
          </a:prstGeom>
          <a:noFill/>
        </p:spPr>
        <p:txBody>
          <a:bodyPr wrap="square" rtlCol="0">
            <a:spAutoFit/>
          </a:bodyPr>
          <a:lstStyle/>
          <a:p>
            <a:pPr lvl="0" algn="ctr"/>
            <a:r>
              <a:rPr lang="vi-VN" altLang="zh-CN" sz="3600" b="1" dirty="0">
                <a:solidFill>
                  <a:srgbClr val="0070C0"/>
                </a:solidFill>
                <a:ea typeface="方正静蕾简体" panose="02000000000000000000" pitchFamily="2" charset="-122"/>
              </a:rPr>
              <a:t>5</a:t>
            </a:r>
            <a:r>
              <a:rPr lang="en-US" altLang="zh-CN" sz="3600" b="1" dirty="0">
                <a:solidFill>
                  <a:srgbClr val="0070C0"/>
                </a:solidFill>
                <a:ea typeface="方正静蕾简体" panose="02000000000000000000" pitchFamily="2" charset="-122"/>
              </a:rPr>
              <a:t>. </a:t>
            </a:r>
            <a:r>
              <a:rPr lang="vi-VN" altLang="zh-CN" sz="3600" b="1" dirty="0">
                <a:solidFill>
                  <a:srgbClr val="0070C0"/>
                </a:solidFill>
                <a:ea typeface="方正静蕾简体" panose="02000000000000000000" pitchFamily="2" charset="-122"/>
              </a:rPr>
              <a:t>Xác định một số việc nên và không nên làm để bảo vệ cơ quan hấp</a:t>
            </a:r>
            <a:endParaRPr kumimoji="0" lang="en-US" altLang="zh-CN" sz="3600" b="1" i="0" u="none" strike="noStrike" kern="1200" cap="none" spc="0" normalizeH="0" baseline="0" noProof="0" dirty="0">
              <a:ln>
                <a:noFill/>
              </a:ln>
              <a:solidFill>
                <a:srgbClr val="0070C0"/>
              </a:solidFill>
              <a:effectLst/>
              <a:uLnTx/>
              <a:uFillTx/>
              <a:latin typeface="Arial" panose="020B0604020202020204" pitchFamily="34" charset="0"/>
              <a:ea typeface="方正静蕾简体" panose="02000000000000000000" pitchFamily="2" charset="-122"/>
            </a:endParaRPr>
          </a:p>
        </p:txBody>
      </p:sp>
      <p:sp>
        <p:nvSpPr>
          <p:cNvPr id="185" name="PA_库_任意多边形 184"/>
          <p:cNvSpPr/>
          <p:nvPr>
            <p:custDataLst>
              <p:tags r:id="rId2"/>
            </p:custDataLst>
          </p:nvPr>
        </p:nvSpPr>
        <p:spPr>
          <a:xfrm>
            <a:off x="4814919" y="1610738"/>
            <a:ext cx="6746844" cy="3412360"/>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pic>
        <p:nvPicPr>
          <p:cNvPr id="217" name="图片 216"/>
          <p:cNvPicPr>
            <a:picLocks noChangeAspect="1"/>
          </p:cNvPicPr>
          <p:nvPr/>
        </p:nvPicPr>
        <p:blipFill>
          <a:blip r:embed="rId10"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347913" y="2270820"/>
            <a:ext cx="3362325" cy="3362325"/>
          </a:xfrm>
          <a:prstGeom prst="rect">
            <a:avLst/>
          </a:prstGeom>
        </p:spPr>
      </p:pic>
    </p:spTree>
    <p:extLst>
      <p:ext uri="{BB962C8B-B14F-4D97-AF65-F5344CB8AC3E}">
        <p14:creationId xmlns:p14="http://schemas.microsoft.com/office/powerpoint/2010/main" val="1813974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0" fill="hold" grpId="0" nodeType="click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utoUpdateAnimBg="0"/>
      <p:bldP spid="185"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362</Words>
  <Application>Microsoft Office PowerPoint</Application>
  <PresentationFormat>Widescreen</PresentationFormat>
  <Paragraphs>52</Paragraphs>
  <Slides>19</Slides>
  <Notes>14</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等线</vt:lpstr>
      <vt:lpstr>Arial</vt:lpstr>
      <vt:lpstr>Arial-Rounded</vt:lpstr>
      <vt:lpstr>Calibri</vt:lpstr>
      <vt:lpstr>Times New Roman</vt:lpstr>
      <vt:lpstr>印品黑体</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Vũ Trọng Đông</cp:lastModifiedBy>
  <cp:revision>13</cp:revision>
  <dcterms:created xsi:type="dcterms:W3CDTF">2022-01-01T07:51:16Z</dcterms:created>
  <dcterms:modified xsi:type="dcterms:W3CDTF">2022-01-07T07:19:43Z</dcterms:modified>
</cp:coreProperties>
</file>