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  <p:sldMasterId id="2147483694" r:id="rId4"/>
    <p:sldMasterId id="2147483697" r:id="rId5"/>
  </p:sldMasterIdLst>
  <p:notesMasterIdLst>
    <p:notesMasterId r:id="rId37"/>
  </p:notesMasterIdLst>
  <p:sldIdLst>
    <p:sldId id="256" r:id="rId6"/>
    <p:sldId id="259" r:id="rId7"/>
    <p:sldId id="325" r:id="rId8"/>
    <p:sldId id="257" r:id="rId9"/>
    <p:sldId id="326" r:id="rId10"/>
    <p:sldId id="315" r:id="rId11"/>
    <p:sldId id="359" r:id="rId12"/>
    <p:sldId id="327" r:id="rId13"/>
    <p:sldId id="360" r:id="rId14"/>
    <p:sldId id="260" r:id="rId15"/>
    <p:sldId id="361" r:id="rId16"/>
    <p:sldId id="314" r:id="rId17"/>
    <p:sldId id="365" r:id="rId18"/>
    <p:sldId id="364" r:id="rId19"/>
    <p:sldId id="367" r:id="rId20"/>
    <p:sldId id="370" r:id="rId21"/>
    <p:sldId id="376" r:id="rId22"/>
    <p:sldId id="261" r:id="rId23"/>
    <p:sldId id="324" r:id="rId24"/>
    <p:sldId id="316" r:id="rId25"/>
    <p:sldId id="378" r:id="rId26"/>
    <p:sldId id="287" r:id="rId27"/>
    <p:sldId id="318" r:id="rId28"/>
    <p:sldId id="304" r:id="rId29"/>
    <p:sldId id="305" r:id="rId30"/>
    <p:sldId id="307" r:id="rId31"/>
    <p:sldId id="306" r:id="rId32"/>
    <p:sldId id="308" r:id="rId33"/>
    <p:sldId id="2007577184" r:id="rId34"/>
    <p:sldId id="258" r:id="rId35"/>
    <p:sldId id="273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E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86885" autoAdjust="0"/>
  </p:normalViewPr>
  <p:slideViewPr>
    <p:cSldViewPr snapToGrid="0">
      <p:cViewPr varScale="1">
        <p:scale>
          <a:sx n="63" d="100"/>
          <a:sy n="63" d="100"/>
        </p:scale>
        <p:origin x="10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DF223-205F-4040-9AE3-4BEE45A8F071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16719-748F-4418-AD2D-6C3E3D952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0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944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116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884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0" name="Google Shape;2480;gab98393b64_0_1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1" name="Google Shape;2481;gab98393b64_0_1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878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ab98393b64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ab98393b64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584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0" name="Google Shape;2480;gab98393b64_0_1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1" name="Google Shape;2481;gab98393b64_0_1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4854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ab98393b64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ab98393b64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17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889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Trả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lời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xong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bấm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trở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về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đến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đến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với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tiếp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theo</a:t>
            </a:r>
            <a:endParaRPr lang="en-US" sz="1200" dirty="0">
              <a:solidFill>
                <a:prstClr val="black">
                  <a:lumMod val="95000"/>
                  <a:lumOff val="5000"/>
                </a:prstClr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4CAC0-CD85-4696-9F8B-48E8E3C094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410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81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7034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31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4" name="Google Shape;24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65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b98393b64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b98393b64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285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372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b98393b64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b98393b64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8218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b98393b64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b98393b64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504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chuột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ô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ảnh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giải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quyết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r>
              <a:rPr lang="en-US" altLang="zh-CN" baseline="0" dirty="0"/>
              <a:t>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0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113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110033" y="-410467"/>
            <a:ext cx="5430891" cy="344056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" name="Google Shape;10;p2"/>
          <p:cNvSpPr/>
          <p:nvPr/>
        </p:nvSpPr>
        <p:spPr>
          <a:xfrm flipH="1">
            <a:off x="-1110037" y="4396101"/>
            <a:ext cx="5282072" cy="3440503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1" name="Google Shape;11;p2"/>
          <p:cNvSpPr/>
          <p:nvPr/>
        </p:nvSpPr>
        <p:spPr>
          <a:xfrm>
            <a:off x="7664034" y="-304799"/>
            <a:ext cx="5430945" cy="325793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2" name="Google Shape;12;p2"/>
          <p:cNvSpPr/>
          <p:nvPr/>
        </p:nvSpPr>
        <p:spPr>
          <a:xfrm>
            <a:off x="7738467" y="4576967"/>
            <a:ext cx="5282072" cy="307877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324187" y="5119612"/>
            <a:ext cx="3454352" cy="1479777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3380600" y="1720164"/>
            <a:ext cx="5430800" cy="2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3380600" y="4573436"/>
            <a:ext cx="54308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8986735" y="438862"/>
            <a:ext cx="2009868" cy="1807909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026728" y="5039113"/>
            <a:ext cx="1008533" cy="917739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0213735" y="4612831"/>
            <a:ext cx="561744" cy="1930723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9600005" y="5554658"/>
            <a:ext cx="2902144" cy="1212060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11074813" y="1235167"/>
            <a:ext cx="895551" cy="898051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253161" y="156869"/>
            <a:ext cx="1044193" cy="1444968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1195193" y="2702055"/>
            <a:ext cx="1028548" cy="1102803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82097" y="748267"/>
            <a:ext cx="2353649" cy="1689915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97623" y="2358780"/>
            <a:ext cx="527475" cy="799536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324993345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35A8F-9693-43FA-A937-88BE8C5DF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AB061A-5F7C-472A-98C7-AEDA8DACF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571962-A602-419B-B366-F0D09E39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1FBDDA-FAA1-48D4-98E6-DCD54D4E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0937E-E674-404D-BA2F-BBF5E12A0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29419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53CECD-753E-496E-A6D9-A7ACFB8F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53E91A-C9E6-4F5F-9730-F141C8F35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85D6623-5A7B-4045-AADF-A73436E44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BE0E8F-E223-4D3B-A808-484C33195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0E48AC-DC57-4703-BDDA-CE39E305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1002B1-1D31-465E-BED6-04AE45F7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1078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3FCE6B-B1B5-4BCD-90CD-8D9FE64E2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518091-2020-46B2-A2C3-139BA90E5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F70B92-1858-4608-B78B-CE225B125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BA3A02F-233E-4CAC-B217-520052693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08404A7-75A7-4FAD-9ABA-3B3511BC5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3DF0C1F-D56E-417B-A1A6-CDEDBBD7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8A1A2ED-4247-4F7E-9CE6-9EBC490D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62F7A0B-CBE0-4C9C-9287-A2F7B585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067484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4DCAB9-E678-48C2-B8AC-D130051E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6EE013-E6C1-4C4F-B0C6-96B7CCBDB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8BB2E72-BDA9-4250-A7C2-522DE20AC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E2F5F06-D3AA-492E-B5BF-EB07CE833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815209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F1F0C74-5470-4103-8C60-72E5A8B1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A68A78F-3AFF-4961-8477-CB57D9BB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E583D3-85AC-41F1-8D26-FC44875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18527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1BDAA2-7F82-413E-97E8-7CB88889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A27FBE-3F99-40AF-A9C6-51E76F0DD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88450B6-FE2F-448D-8F18-D6B698473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523596-73AD-44E1-BC66-B8C399E5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D18AA-1534-410D-96AD-50A42664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209515-EB11-4FD0-B8A9-BC1B5BC1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209058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ADD6C3-9A48-4D23-B871-64CE3A6E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34F55D-BA32-4729-947C-505A8646A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7F547F-8334-4C5A-8498-F5E53C7D1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B912CCC-BA35-41A4-B1CA-B31D42F9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BF43CE3-F971-4B3C-9E58-FEF1C4EAC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DC9298F-C230-4A85-9478-040EFA3B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473515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A2CB3B-D7E4-4C1D-B90D-A4A7FD39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068A0D7-AB25-40DF-A483-16C01E9CA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4197DC-32A7-4948-8498-682B1BD2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6E031A-85A5-40BB-B201-8310B77E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C0AD8F-966A-4EE9-80E8-E4CD0D3AD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33817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F05B1F6-8A6A-4C9A-9BA5-99388B867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3AEB37-E0F4-4A77-A60D-3A1E4ED61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867B72-8887-4DF8-8780-4CF5D387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A3A7CF-A139-4DC8-8780-7BA7765C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0D41E1-1DED-4880-980D-29072DD1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84074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38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337092" y="4343275"/>
            <a:ext cx="4402035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3550400" y="1848117"/>
            <a:ext cx="5091200" cy="1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3895000" y="3009069"/>
            <a:ext cx="4402000" cy="9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3" name="Google Shape;153;p3"/>
          <p:cNvSpPr/>
          <p:nvPr/>
        </p:nvSpPr>
        <p:spPr>
          <a:xfrm>
            <a:off x="6813523" y="4531325"/>
            <a:ext cx="5974108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154" name="Google Shape;154;p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6184307" y="5810039"/>
            <a:ext cx="3020405" cy="1708587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243720" y="-249839"/>
            <a:ext cx="1216328" cy="1304140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11069261" y="2274475"/>
            <a:ext cx="934436" cy="941557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3492584" y="-46316"/>
            <a:ext cx="572333" cy="748867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1324088" y="5699699"/>
            <a:ext cx="934499" cy="1022099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9628962" y="4428575"/>
            <a:ext cx="652953" cy="2244211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4016000" y="3899633"/>
            <a:ext cx="41600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251" name="Google Shape;251;p3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11208280" y="-120150"/>
            <a:ext cx="656392" cy="1343460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368515" y="1919408"/>
            <a:ext cx="652944" cy="1119035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7804889" y="-487750"/>
            <a:ext cx="1127521" cy="1108724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3215000" y="5810018"/>
            <a:ext cx="1127533" cy="950767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390236" y="4142873"/>
            <a:ext cx="1019847" cy="1530777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133245" y="5860326"/>
            <a:ext cx="462400" cy="700845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3990468798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969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326" y="6225655"/>
            <a:ext cx="412599" cy="1820482"/>
            <a:chOff x="4980416" y="5037518"/>
            <a:chExt cx="412706" cy="1820482"/>
          </a:xfrm>
        </p:grpSpPr>
        <p:sp>
          <p:nvSpPr>
            <p:cNvPr id="260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016" y="6225655"/>
            <a:ext cx="412599" cy="1502706"/>
            <a:chOff x="5502862" y="5355294"/>
            <a:chExt cx="412706" cy="1502706"/>
          </a:xfrm>
        </p:grpSpPr>
        <p:sp>
          <p:nvSpPr>
            <p:cNvPr id="272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857" y="6225655"/>
            <a:ext cx="407214" cy="1502706"/>
            <a:chOff x="6959786" y="5355294"/>
            <a:chExt cx="407320" cy="1502706"/>
          </a:xfrm>
        </p:grpSpPr>
        <p:sp>
          <p:nvSpPr>
            <p:cNvPr id="284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3958" y="6225655"/>
            <a:ext cx="403847" cy="2588666"/>
            <a:chOff x="6007804" y="4266641"/>
            <a:chExt cx="403952" cy="2588666"/>
          </a:xfrm>
        </p:grpSpPr>
        <p:sp>
          <p:nvSpPr>
            <p:cNvPr id="296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071" y="6225655"/>
            <a:ext cx="409232" cy="3142082"/>
            <a:chOff x="6480429" y="3713225"/>
            <a:chExt cx="409339" cy="3142082"/>
          </a:xfrm>
        </p:grpSpPr>
        <p:sp>
          <p:nvSpPr>
            <p:cNvPr id="308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79044" y="6225655"/>
            <a:ext cx="412599" cy="1820482"/>
            <a:chOff x="4980416" y="5037518"/>
            <a:chExt cx="412706" cy="1820482"/>
          </a:xfrm>
        </p:grpSpPr>
        <p:sp>
          <p:nvSpPr>
            <p:cNvPr id="320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1938" y="6225655"/>
            <a:ext cx="412599" cy="1502706"/>
            <a:chOff x="5502862" y="5355294"/>
            <a:chExt cx="412706" cy="1502706"/>
          </a:xfrm>
        </p:grpSpPr>
        <p:sp>
          <p:nvSpPr>
            <p:cNvPr id="332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3964" y="6225655"/>
            <a:ext cx="407214" cy="1502706"/>
            <a:chOff x="6959786" y="5355294"/>
            <a:chExt cx="407320" cy="1502706"/>
          </a:xfrm>
        </p:grpSpPr>
        <p:sp>
          <p:nvSpPr>
            <p:cNvPr id="344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8349" y="6225655"/>
            <a:ext cx="403847" cy="2167807"/>
            <a:chOff x="6007804" y="4266641"/>
            <a:chExt cx="403952" cy="2588666"/>
          </a:xfrm>
        </p:grpSpPr>
        <p:sp>
          <p:nvSpPr>
            <p:cNvPr id="356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0738" y="6225655"/>
            <a:ext cx="409232" cy="3142082"/>
            <a:chOff x="6480429" y="3713225"/>
            <a:chExt cx="409339" cy="3142082"/>
          </a:xfrm>
        </p:grpSpPr>
        <p:sp>
          <p:nvSpPr>
            <p:cNvPr id="368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4335" y="6225655"/>
            <a:ext cx="403847" cy="2167807"/>
            <a:chOff x="6007804" y="4266641"/>
            <a:chExt cx="403952" cy="2588666"/>
          </a:xfrm>
        </p:grpSpPr>
        <p:sp>
          <p:nvSpPr>
            <p:cNvPr id="38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5766" y="6225656"/>
            <a:ext cx="412599" cy="1820482"/>
            <a:chOff x="4980416" y="5037518"/>
            <a:chExt cx="412706" cy="1820482"/>
          </a:xfrm>
        </p:grpSpPr>
        <p:sp>
          <p:nvSpPr>
            <p:cNvPr id="392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3456" y="6225657"/>
            <a:ext cx="412599" cy="1494115"/>
            <a:chOff x="5502862" y="5355294"/>
            <a:chExt cx="412706" cy="1502706"/>
          </a:xfrm>
        </p:grpSpPr>
        <p:sp>
          <p:nvSpPr>
            <p:cNvPr id="404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2484" y="6225657"/>
            <a:ext cx="412599" cy="1497992"/>
            <a:chOff x="4980416" y="5037518"/>
            <a:chExt cx="412706" cy="1820482"/>
          </a:xfrm>
        </p:grpSpPr>
        <p:sp>
          <p:nvSpPr>
            <p:cNvPr id="416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5377" y="6225656"/>
            <a:ext cx="412599" cy="1299094"/>
            <a:chOff x="5502862" y="5355294"/>
            <a:chExt cx="412706" cy="1502706"/>
          </a:xfrm>
        </p:grpSpPr>
        <p:sp>
          <p:nvSpPr>
            <p:cNvPr id="428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7403" y="6225656"/>
            <a:ext cx="407214" cy="1295020"/>
            <a:chOff x="6959786" y="5355294"/>
            <a:chExt cx="407320" cy="1502706"/>
          </a:xfrm>
        </p:grpSpPr>
        <p:sp>
          <p:nvSpPr>
            <p:cNvPr id="440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1788" y="6225657"/>
            <a:ext cx="403847" cy="2106477"/>
            <a:chOff x="6007804" y="4266641"/>
            <a:chExt cx="403952" cy="2588666"/>
          </a:xfrm>
        </p:grpSpPr>
        <p:sp>
          <p:nvSpPr>
            <p:cNvPr id="452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68562" y="6225657"/>
            <a:ext cx="409232" cy="2412631"/>
            <a:chOff x="6480429" y="3713225"/>
            <a:chExt cx="409339" cy="3142082"/>
          </a:xfrm>
        </p:grpSpPr>
        <p:sp>
          <p:nvSpPr>
            <p:cNvPr id="464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5808" y="6225656"/>
            <a:ext cx="412599" cy="1502706"/>
            <a:chOff x="5502862" y="5355294"/>
            <a:chExt cx="412706" cy="1502706"/>
          </a:xfrm>
        </p:grpSpPr>
        <p:sp>
          <p:nvSpPr>
            <p:cNvPr id="476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6437" y="6225657"/>
            <a:ext cx="407214" cy="1299095"/>
            <a:chOff x="6959786" y="5355294"/>
            <a:chExt cx="407320" cy="1502706"/>
          </a:xfrm>
        </p:grpSpPr>
        <p:sp>
          <p:nvSpPr>
            <p:cNvPr id="488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0822" y="6225656"/>
            <a:ext cx="403847" cy="2167807"/>
            <a:chOff x="6007804" y="4266641"/>
            <a:chExt cx="403952" cy="2588666"/>
          </a:xfrm>
        </p:grpSpPr>
        <p:sp>
          <p:nvSpPr>
            <p:cNvPr id="50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4"/>
            <a:ext cx="758751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1" y="921962"/>
            <a:ext cx="12184419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</p:grpSp>
    </p:spTree>
    <p:extLst>
      <p:ext uri="{BB962C8B-B14F-4D97-AF65-F5344CB8AC3E}">
        <p14:creationId xmlns:p14="http://schemas.microsoft.com/office/powerpoint/2010/main" val="307689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0" y="1600202"/>
            <a:ext cx="7215717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1719" y="1600202"/>
            <a:ext cx="7215716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323061" y="6093297"/>
            <a:ext cx="7749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58070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37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3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1069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184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4150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5790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9833" y="274640"/>
            <a:ext cx="36576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1" y="274640"/>
            <a:ext cx="1077383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977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3378600" y="3300167"/>
            <a:ext cx="5434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736800" y="1872927"/>
            <a:ext cx="67184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804967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740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5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094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672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671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73343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altLang="en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alt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FB6909D3-B1AA-6743-8D95-C555F16F624A}" type="slidenum">
              <a:rPr lang="en-US" altLang="en-VN" smtClean="0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274459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2161967" y="1550067"/>
            <a:ext cx="7426800" cy="25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3334600" y="3899633"/>
            <a:ext cx="5522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10976392" y="2937553"/>
            <a:ext cx="1056275" cy="1155289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9318203" y="4470834"/>
            <a:ext cx="749864" cy="1179033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37851" y="-59612"/>
            <a:ext cx="1977616" cy="1557912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9533689" y="1609725"/>
            <a:ext cx="754428" cy="1211164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5542340" y="217613"/>
            <a:ext cx="666061" cy="1141515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863377" y="5549579"/>
            <a:ext cx="1169364" cy="1178188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803972" y="336035"/>
            <a:ext cx="890061" cy="904669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3694049" y="4761226"/>
            <a:ext cx="908472" cy="904484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8311769" y="301964"/>
            <a:ext cx="749799" cy="972808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5985562" y="5649881"/>
            <a:ext cx="1568737" cy="13228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565871" y="3777970"/>
            <a:ext cx="1213816" cy="1104924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83009" y="1708474"/>
            <a:ext cx="566491" cy="1013655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655509" y="1967900"/>
            <a:ext cx="1254379" cy="1344937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743089" y="5727632"/>
            <a:ext cx="2585428" cy="1167288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10211811" y="135699"/>
            <a:ext cx="2585428" cy="1167288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41730175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4461000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4550800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7971033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8060833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950967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1040767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932" name="Google Shape;932;p14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10794934" y="5488567"/>
            <a:ext cx="652967" cy="650100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339415" y="1088661"/>
            <a:ext cx="611543" cy="793555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11307956" y="5384798"/>
            <a:ext cx="550201" cy="666797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52510870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6674617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6764417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2247351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2337151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9660274" y="5707705"/>
            <a:ext cx="3020405" cy="1708587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79747" y="67261"/>
            <a:ext cx="1216328" cy="1304140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252943" y="5615840"/>
            <a:ext cx="2081700" cy="2277992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10754122" y="104917"/>
            <a:ext cx="1127521" cy="1108724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960942" y="5670615"/>
            <a:ext cx="333503" cy="1146251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668212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567165" y="-506766"/>
            <a:ext cx="2995609" cy="24524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2318" name="Google Shape;2318;p35"/>
          <p:cNvSpPr/>
          <p:nvPr/>
        </p:nvSpPr>
        <p:spPr>
          <a:xfrm>
            <a:off x="10132403" y="-331447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10437168" y="4834419"/>
            <a:ext cx="2586089" cy="228659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10122885" y="5854885"/>
            <a:ext cx="1607072" cy="126612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421763" y="5165778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205268" y="5741286"/>
            <a:ext cx="947489" cy="931693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567165" y="-170475"/>
            <a:ext cx="3154961" cy="1945747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99728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A90778-FD6A-40F4-A368-E25F7AF8C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58A7FDC-F702-4802-B2A9-967831A47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D20503-3780-40EA-B21F-DC3C1FDFE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850C3F-E4FA-4B4A-9DEF-26902A3D6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998897-C6FE-4FEB-B8AD-AC6E46DF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22503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2811E3-33E5-4FA4-A417-31D9789AD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EF7A0D-6728-4100-9472-683247084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400D13-4615-4063-967F-0842A25A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E5931F-474B-466E-824D-736B3BA6E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631E34-1F4D-446B-BA3D-5A38FB6E5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53655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27587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8" r:id="rId6"/>
    <p:sldLayoutId id="2147483669" r:id="rId7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FE38F8A-74BC-44D9-BA3C-D822B02A0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CC5787-2417-4D67-BC60-9A7D2AA56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6E505F-C9FE-466B-BA8A-3AD1E9B96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E081F-4352-4F18-BEDA-C66D1965C30F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AA7661-D508-4955-A925-D418035FA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B67076-C3C8-425C-81B3-923C0BE3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74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058F-3419-4783-A32B-A7489A7A2485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4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6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0969" y="181206"/>
            <a:ext cx="9600643" cy="577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396" y="970160"/>
            <a:ext cx="11151217" cy="5206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C00000"/>
          </a:solidFill>
          <a:latin typeface="Barlow" pitchFamily="2" charset="77"/>
          <a:ea typeface="Roboto" pitchFamily="2" charset="0"/>
          <a:cs typeface="+mj-cs"/>
        </a:defRPr>
      </a:lvl1pPr>
    </p:titleStyle>
    <p:bodyStyle>
      <a:lvl1pPr marL="228600" indent="-219075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tabLst/>
        <a:defRPr sz="2000" kern="1200">
          <a:solidFill>
            <a:srgbClr val="002060"/>
          </a:solidFill>
          <a:latin typeface="Roboto" pitchFamily="2" charset="0"/>
          <a:ea typeface="Roboto" pitchFamily="2" charset="0"/>
          <a:cs typeface="+mn-cs"/>
        </a:defRPr>
      </a:lvl1pPr>
      <a:lvl2pPr marL="447675" indent="-174625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tabLst/>
        <a:defRPr sz="1600" kern="1200">
          <a:solidFill>
            <a:srgbClr val="002060"/>
          </a:solidFill>
          <a:latin typeface="Roboto" pitchFamily="2" charset="0"/>
          <a:ea typeface="Roboto" pitchFamily="2" charset="0"/>
          <a:cs typeface="+mn-cs"/>
        </a:defRPr>
      </a:lvl2pPr>
      <a:lvl3pPr marL="666750" indent="-174625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tabLst/>
        <a:defRPr sz="1200" kern="1200">
          <a:solidFill>
            <a:srgbClr val="002060"/>
          </a:solidFill>
          <a:latin typeface="Roboto" pitchFamily="2" charset="0"/>
          <a:ea typeface="Roboto" pitchFamily="2" charset="0"/>
          <a:cs typeface="+mn-cs"/>
        </a:defRPr>
      </a:lvl3pPr>
      <a:lvl4pPr marL="809625" indent="-142875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tabLst/>
        <a:defRPr sz="1100" kern="1200">
          <a:solidFill>
            <a:srgbClr val="002060"/>
          </a:solidFill>
          <a:latin typeface="Roboto" pitchFamily="2" charset="0"/>
          <a:ea typeface="Roboto" pitchFamily="2" charset="0"/>
          <a:cs typeface="+mn-cs"/>
        </a:defRPr>
      </a:lvl4pPr>
      <a:lvl5pPr marL="941388" indent="-131763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tabLst/>
        <a:defRPr sz="1100" kern="1200">
          <a:solidFill>
            <a:srgbClr val="002060"/>
          </a:solidFill>
          <a:latin typeface="Roboto" pitchFamily="2" charset="0"/>
          <a:ea typeface="Roboto" pitchFamily="2" charset="0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7.xml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12" Type="http://schemas.openxmlformats.org/officeDocument/2006/relationships/slide" Target="slide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11" Type="http://schemas.openxmlformats.org/officeDocument/2006/relationships/slide" Target="slide16.xml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4.png"/><Relationship Id="rId14" Type="http://schemas.openxmlformats.org/officeDocument/2006/relationships/slide" Target="slide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Relationship Id="rId9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Relationship Id="rId9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1.xml"/><Relationship Id="rId9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2.xml"/><Relationship Id="rId9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tags" Target="../tags/tag1.xml"/><Relationship Id="rId21" Type="http://schemas.openxmlformats.org/officeDocument/2006/relationships/slide" Target="slide28.xml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openxmlformats.org/officeDocument/2006/relationships/image" Target="../media/image38.png"/><Relationship Id="rId2" Type="http://schemas.microsoft.com/office/2007/relationships/media" Target="../media/media3.mp3"/><Relationship Id="rId16" Type="http://schemas.microsoft.com/office/2007/relationships/hdphoto" Target="../media/hdphoto5.wdp"/><Relationship Id="rId20" Type="http://schemas.openxmlformats.org/officeDocument/2006/relationships/image" Target="../media/image40.png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5" Type="http://schemas.openxmlformats.org/officeDocument/2006/relationships/notesSlide" Target="../notesSlides/notesSlide18.xml"/><Relationship Id="rId15" Type="http://schemas.openxmlformats.org/officeDocument/2006/relationships/image" Target="../media/image37.png"/><Relationship Id="rId10" Type="http://schemas.openxmlformats.org/officeDocument/2006/relationships/slide" Target="slide26.xml"/><Relationship Id="rId19" Type="http://schemas.microsoft.com/office/2007/relationships/hdphoto" Target="../media/hdphoto6.wdp"/><Relationship Id="rId4" Type="http://schemas.openxmlformats.org/officeDocument/2006/relationships/slideLayout" Target="../slideLayouts/slideLayout31.xml"/><Relationship Id="rId9" Type="http://schemas.openxmlformats.org/officeDocument/2006/relationships/slide" Target="slide27.xml"/><Relationship Id="rId14" Type="http://schemas.microsoft.com/office/2007/relationships/hdphoto" Target="../media/hdphoto4.wdp"/><Relationship Id="rId22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5.png"/><Relationship Id="rId7" Type="http://schemas.microsoft.com/office/2007/relationships/hdphoto" Target="../media/hdphoto3.wdp"/><Relationship Id="rId12" Type="http://schemas.openxmlformats.org/officeDocument/2006/relationships/slide" Target="slide27.xml"/><Relationship Id="rId17" Type="http://schemas.openxmlformats.org/officeDocument/2006/relationships/image" Target="../media/image40.png"/><Relationship Id="rId2" Type="http://schemas.microsoft.com/office/2007/relationships/media" Target="../media/media3.mp3"/><Relationship Id="rId16" Type="http://schemas.openxmlformats.org/officeDocument/2006/relationships/slide" Target="slide28.xml"/><Relationship Id="rId20" Type="http://schemas.openxmlformats.org/officeDocument/2006/relationships/image" Target="../media/image44.png"/><Relationship Id="rId1" Type="http://schemas.openxmlformats.org/officeDocument/2006/relationships/audio" Target="NULL" TargetMode="External"/><Relationship Id="rId6" Type="http://schemas.openxmlformats.org/officeDocument/2006/relationships/image" Target="../media/image35.png"/><Relationship Id="rId11" Type="http://schemas.microsoft.com/office/2007/relationships/hdphoto" Target="../media/hdphoto5.wdp"/><Relationship Id="rId5" Type="http://schemas.openxmlformats.org/officeDocument/2006/relationships/image" Target="../media/image7.png"/><Relationship Id="rId15" Type="http://schemas.microsoft.com/office/2007/relationships/hdphoto" Target="../media/hdphoto6.wdp"/><Relationship Id="rId10" Type="http://schemas.openxmlformats.org/officeDocument/2006/relationships/image" Target="../media/image37.png"/><Relationship Id="rId19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microsoft.com/office/2007/relationships/hdphoto" Target="../media/hdphoto4.wdp"/><Relationship Id="rId14" Type="http://schemas.openxmlformats.org/officeDocument/2006/relationships/image" Target="../media/image39.png"/><Relationship Id="rId22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31.xml"/><Relationship Id="rId7" Type="http://schemas.microsoft.com/office/2007/relationships/hdphoto" Target="../media/hdphoto6.wdp"/><Relationship Id="rId12" Type="http://schemas.openxmlformats.org/officeDocument/2006/relationships/slide" Target="slide28.xml"/><Relationship Id="rId2" Type="http://schemas.microsoft.com/office/2007/relationships/media" Target="../media/media3.mp3"/><Relationship Id="rId16" Type="http://schemas.openxmlformats.org/officeDocument/2006/relationships/slide" Target="slide24.xml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11" Type="http://schemas.microsoft.com/office/2007/relationships/hdphoto" Target="../media/hdphoto5.wdp"/><Relationship Id="rId5" Type="http://schemas.openxmlformats.org/officeDocument/2006/relationships/image" Target="../media/image7.png"/><Relationship Id="rId15" Type="http://schemas.openxmlformats.org/officeDocument/2006/relationships/image" Target="../media/image45.pn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microsoft.com/office/2007/relationships/hdphoto" Target="../media/hdphoto3.wdp"/><Relationship Id="rId1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18" Type="http://schemas.openxmlformats.org/officeDocument/2006/relationships/slide" Target="slide24.xml"/><Relationship Id="rId3" Type="http://schemas.openxmlformats.org/officeDocument/2006/relationships/slideLayout" Target="../slideLayouts/slideLayout31.xml"/><Relationship Id="rId7" Type="http://schemas.microsoft.com/office/2007/relationships/hdphoto" Target="../media/hdphoto5.wdp"/><Relationship Id="rId12" Type="http://schemas.openxmlformats.org/officeDocument/2006/relationships/slide" Target="slide28.xml"/><Relationship Id="rId17" Type="http://schemas.openxmlformats.org/officeDocument/2006/relationships/image" Target="../media/image45.png"/><Relationship Id="rId2" Type="http://schemas.microsoft.com/office/2007/relationships/media" Target="../media/media3.mp3"/><Relationship Id="rId16" Type="http://schemas.openxmlformats.org/officeDocument/2006/relationships/image" Target="../media/image44.png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11" Type="http://schemas.microsoft.com/office/2007/relationships/hdphoto" Target="../media/hdphoto6.wdp"/><Relationship Id="rId5" Type="http://schemas.openxmlformats.org/officeDocument/2006/relationships/image" Target="../media/image7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microsoft.com/office/2007/relationships/hdphoto" Target="../media/hdphoto3.wdp"/><Relationship Id="rId1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.xml"/><Relationship Id="rId7" Type="http://schemas.openxmlformats.org/officeDocument/2006/relationships/image" Target="../media/image4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31.xml"/><Relationship Id="rId9" Type="http://schemas.microsoft.com/office/2007/relationships/hdphoto" Target="../media/hdphoto7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383835" y="772768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EF9BFA-8543-46D5-B23F-F5DDE8B92E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</p:spPr>
      </p:pic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12377" y="2913678"/>
            <a:ext cx="87672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kumimoji="0" lang="en-US" sz="6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F722B010-D91B-41CF-B809-11B76F7713C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/>
          <a:srcRect/>
          <a:stretch>
            <a:fillRect/>
          </a:stretch>
        </p:blipFill>
        <p:spPr>
          <a:xfrm flipH="1">
            <a:off x="8247733" y="4313255"/>
            <a:ext cx="3406797" cy="216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37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466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941100-BC99-4228-AB79-2D25E2159876}"/>
              </a:ext>
            </a:extLst>
          </p:cNvPr>
          <p:cNvGrpSpPr/>
          <p:nvPr/>
        </p:nvGrpSpPr>
        <p:grpSpPr>
          <a:xfrm>
            <a:off x="885382" y="1506617"/>
            <a:ext cx="10087418" cy="2768849"/>
            <a:chOff x="5667646" y="720179"/>
            <a:chExt cx="8390345" cy="27688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CA510A-7ADB-4C36-A2A9-D9CC6EB6EC9A}"/>
                </a:ext>
              </a:extLst>
            </p:cNvPr>
            <p:cNvSpPr/>
            <p:nvPr/>
          </p:nvSpPr>
          <p:spPr>
            <a:xfrm>
              <a:off x="6531072" y="1924156"/>
              <a:ext cx="7526919" cy="156487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457200" marR="0" lvl="0" indent="-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3200" kern="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Mùa mưa thường có nhiều ngày mưa kéo dài.</a:t>
              </a:r>
            </a:p>
            <a:p>
              <a:pPr marL="457200" marR="0" lvl="0" indent="-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3200" b="0" u="none" strike="noStrike" kern="8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Mùa khô hầu như không có mưa, ngày nắng chói chang, đêm dịu mát hơn</a:t>
              </a:r>
              <a:endParaRPr kumimoji="0" lang="en-US" sz="3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oogle Shape;1012;p37">
              <a:extLst>
                <a:ext uri="{FF2B5EF4-FFF2-40B4-BE49-F238E27FC236}">
                  <a16:creationId xmlns:a16="http://schemas.microsoft.com/office/drawing/2014/main" id="{B2AD7A04-0719-4349-9BB7-1A044DC2F85A}"/>
                </a:ext>
              </a:extLst>
            </p:cNvPr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6" name="Google Shape;1013;p37">
                <a:extLst>
                  <a:ext uri="{FF2B5EF4-FFF2-40B4-BE49-F238E27FC236}">
                    <a16:creationId xmlns:a16="http://schemas.microsoft.com/office/drawing/2014/main" id="{0C7F43D8-AA58-4A6C-8E54-75B65A92C0A3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" name="Google Shape;1014;p37">
                <a:extLst>
                  <a:ext uri="{FF2B5EF4-FFF2-40B4-BE49-F238E27FC236}">
                    <a16:creationId xmlns:a16="http://schemas.microsoft.com/office/drawing/2014/main" id="{EF559556-45B9-4D5B-A41D-BA9FD0F18BAD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" name="Google Shape;1015;p37">
                <a:extLst>
                  <a:ext uri="{FF2B5EF4-FFF2-40B4-BE49-F238E27FC236}">
                    <a16:creationId xmlns:a16="http://schemas.microsoft.com/office/drawing/2014/main" id="{268E84AD-E1AC-4B39-864E-00E2259ADA6F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" name="Google Shape;1016;p37">
                <a:extLst>
                  <a:ext uri="{FF2B5EF4-FFF2-40B4-BE49-F238E27FC236}">
                    <a16:creationId xmlns:a16="http://schemas.microsoft.com/office/drawing/2014/main" id="{EBAD14AA-BCEE-45E9-9113-660DF6BFDD14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1" name="Google Shape;1017;p37">
                <a:extLst>
                  <a:ext uri="{FF2B5EF4-FFF2-40B4-BE49-F238E27FC236}">
                    <a16:creationId xmlns:a16="http://schemas.microsoft.com/office/drawing/2014/main" id="{12F97C27-8005-48D4-9EF9-93F6C1E7D21C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" name="Google Shape;1018;p37">
                <a:extLst>
                  <a:ext uri="{FF2B5EF4-FFF2-40B4-BE49-F238E27FC236}">
                    <a16:creationId xmlns:a16="http://schemas.microsoft.com/office/drawing/2014/main" id="{03372A9B-E662-4DD4-ADA1-453CBD2C7ECC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" name="Google Shape;1019;p37">
                <a:extLst>
                  <a:ext uri="{FF2B5EF4-FFF2-40B4-BE49-F238E27FC236}">
                    <a16:creationId xmlns:a16="http://schemas.microsoft.com/office/drawing/2014/main" id="{E279DD11-394F-4DB5-B63A-7DBFAB23103D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" name="Google Shape;1020;p37">
                <a:extLst>
                  <a:ext uri="{FF2B5EF4-FFF2-40B4-BE49-F238E27FC236}">
                    <a16:creationId xmlns:a16="http://schemas.microsoft.com/office/drawing/2014/main" id="{F39C6CE7-A6AD-4198-A105-22DF690422B0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" name="Google Shape;1021;p37">
                <a:extLst>
                  <a:ext uri="{FF2B5EF4-FFF2-40B4-BE49-F238E27FC236}">
                    <a16:creationId xmlns:a16="http://schemas.microsoft.com/office/drawing/2014/main" id="{6BF5AB14-2BE9-41CB-9F88-03A54D74F989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Google Shape;1022;p37">
                <a:extLst>
                  <a:ext uri="{FF2B5EF4-FFF2-40B4-BE49-F238E27FC236}">
                    <a16:creationId xmlns:a16="http://schemas.microsoft.com/office/drawing/2014/main" id="{7211F1F5-0AEA-4ECF-8563-AD252C927B4E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Google Shape;1023;p37">
                <a:extLst>
                  <a:ext uri="{FF2B5EF4-FFF2-40B4-BE49-F238E27FC236}">
                    <a16:creationId xmlns:a16="http://schemas.microsoft.com/office/drawing/2014/main" id="{B7DD7BEF-75D2-46E9-A3C0-CF7DAFA74E28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1024;p37">
                <a:extLst>
                  <a:ext uri="{FF2B5EF4-FFF2-40B4-BE49-F238E27FC236}">
                    <a16:creationId xmlns:a16="http://schemas.microsoft.com/office/drawing/2014/main" id="{BCE18D45-8ECE-4455-99CD-55D4212B78B4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" name="Google Shape;1025;p37">
                <a:extLst>
                  <a:ext uri="{FF2B5EF4-FFF2-40B4-BE49-F238E27FC236}">
                    <a16:creationId xmlns:a16="http://schemas.microsoft.com/office/drawing/2014/main" id="{28C62DAF-1D99-494F-A3E0-49D2D967F213}"/>
                  </a:ext>
                </a:extLst>
              </p:cNvPr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1026;p37">
                <a:extLst>
                  <a:ext uri="{FF2B5EF4-FFF2-40B4-BE49-F238E27FC236}">
                    <a16:creationId xmlns:a16="http://schemas.microsoft.com/office/drawing/2014/main" id="{95B10EE7-A5B7-4854-8BF9-798D1B1B7D74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27;p37">
                <a:extLst>
                  <a:ext uri="{FF2B5EF4-FFF2-40B4-BE49-F238E27FC236}">
                    <a16:creationId xmlns:a16="http://schemas.microsoft.com/office/drawing/2014/main" id="{F189838E-9EEC-4287-BC6D-E786151308EC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28;p37">
                <a:extLst>
                  <a:ext uri="{FF2B5EF4-FFF2-40B4-BE49-F238E27FC236}">
                    <a16:creationId xmlns:a16="http://schemas.microsoft.com/office/drawing/2014/main" id="{1BDBB769-EE64-4D06-97EC-8AD0A56206FD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29;p37">
                <a:extLst>
                  <a:ext uri="{FF2B5EF4-FFF2-40B4-BE49-F238E27FC236}">
                    <a16:creationId xmlns:a16="http://schemas.microsoft.com/office/drawing/2014/main" id="{32B76262-D873-4FD0-808A-B65201CFC4D1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30;p37">
                <a:extLst>
                  <a:ext uri="{FF2B5EF4-FFF2-40B4-BE49-F238E27FC236}">
                    <a16:creationId xmlns:a16="http://schemas.microsoft.com/office/drawing/2014/main" id="{21D7CD08-94B1-4F54-A871-13F12CACACD7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57365" y="2394776"/>
            <a:ext cx="9926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>
                <a:ln>
                  <a:noFill/>
                </a:ln>
                <a:solidFill>
                  <a:srgbClr val="384A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Hoạt động 2: Các mùa nơi bạn Hà sống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384A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824527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86409" y="53965"/>
            <a:ext cx="10451805" cy="1991667"/>
            <a:chOff x="1459553" y="53965"/>
            <a:chExt cx="9284663" cy="1991667"/>
          </a:xfrm>
        </p:grpSpPr>
        <p:sp>
          <p:nvSpPr>
            <p:cNvPr id="4" name="Google Shape;3217;p69"/>
            <p:cNvSpPr/>
            <p:nvPr/>
          </p:nvSpPr>
          <p:spPr>
            <a:xfrm rot="232485">
              <a:off x="1459553" y="53965"/>
              <a:ext cx="9284663" cy="1779499"/>
            </a:xfrm>
            <a:custGeom>
              <a:avLst/>
              <a:gdLst/>
              <a:ahLst/>
              <a:cxnLst/>
              <a:rect l="l" t="t" r="r" b="b"/>
              <a:pathLst>
                <a:path w="62520" h="50237" extrusionOk="0">
                  <a:moveTo>
                    <a:pt x="37584" y="0"/>
                  </a:moveTo>
                  <a:cubicBezTo>
                    <a:pt x="37128" y="0"/>
                    <a:pt x="36672" y="9"/>
                    <a:pt x="36218" y="26"/>
                  </a:cubicBezTo>
                  <a:cubicBezTo>
                    <a:pt x="32078" y="150"/>
                    <a:pt x="27988" y="695"/>
                    <a:pt x="23972" y="1662"/>
                  </a:cubicBezTo>
                  <a:cubicBezTo>
                    <a:pt x="20749" y="2455"/>
                    <a:pt x="18047" y="4215"/>
                    <a:pt x="15742" y="6521"/>
                  </a:cubicBezTo>
                  <a:cubicBezTo>
                    <a:pt x="12594" y="9669"/>
                    <a:pt x="10263" y="13834"/>
                    <a:pt x="8503" y="17825"/>
                  </a:cubicBezTo>
                  <a:cubicBezTo>
                    <a:pt x="4537" y="26848"/>
                    <a:pt x="0" y="40334"/>
                    <a:pt x="9396" y="47523"/>
                  </a:cubicBezTo>
                  <a:cubicBezTo>
                    <a:pt x="12054" y="49563"/>
                    <a:pt x="15846" y="50237"/>
                    <a:pt x="19669" y="50237"/>
                  </a:cubicBezTo>
                  <a:cubicBezTo>
                    <a:pt x="22907" y="50237"/>
                    <a:pt x="26167" y="49754"/>
                    <a:pt x="28781" y="49208"/>
                  </a:cubicBezTo>
                  <a:cubicBezTo>
                    <a:pt x="36392" y="47622"/>
                    <a:pt x="43506" y="46234"/>
                    <a:pt x="50274" y="42218"/>
                  </a:cubicBezTo>
                  <a:cubicBezTo>
                    <a:pt x="56992" y="38251"/>
                    <a:pt x="60933" y="29996"/>
                    <a:pt x="61850" y="22560"/>
                  </a:cubicBezTo>
                  <a:cubicBezTo>
                    <a:pt x="62520" y="17031"/>
                    <a:pt x="59570" y="11578"/>
                    <a:pt x="56025" y="7413"/>
                  </a:cubicBezTo>
                  <a:cubicBezTo>
                    <a:pt x="51446" y="1974"/>
                    <a:pt x="44447" y="0"/>
                    <a:pt x="37584" y="0"/>
                  </a:cubicBezTo>
                  <a:close/>
                </a:path>
              </a:pathLst>
            </a:custGeom>
            <a:solidFill>
              <a:srgbClr val="E5F2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2330816" y="291306"/>
              <a:ext cx="755049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4B634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Q</a:t>
              </a: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4B634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uan sát các hình 1 - 4 để nhận xét sự khác nhau về cảnh vật và thời tiết.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4B6344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BE68312-9AD2-4C66-A6C2-2D80CEE0C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704" y="1858344"/>
            <a:ext cx="6346035" cy="470834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59A08CD-DA91-4168-A654-CCADD6669D88}"/>
              </a:ext>
            </a:extLst>
          </p:cNvPr>
          <p:cNvGrpSpPr/>
          <p:nvPr/>
        </p:nvGrpSpPr>
        <p:grpSpPr>
          <a:xfrm>
            <a:off x="7879190" y="1503553"/>
            <a:ext cx="4095393" cy="3067811"/>
            <a:chOff x="7577134" y="1450874"/>
            <a:chExt cx="4095394" cy="30678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C71BE65-7E5F-4AEC-B9F6-EA96EFB90D1C}"/>
                </a:ext>
              </a:extLst>
            </p:cNvPr>
            <p:cNvSpPr/>
            <p:nvPr/>
          </p:nvSpPr>
          <p:spPr>
            <a:xfrm>
              <a:off x="7577134" y="2276872"/>
              <a:ext cx="4095394" cy="22418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FC000"/>
              </a:solidFill>
              <a:prstDash val="lgDash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22" name="Picture 2" descr="Cartoon Star. Download a Free Preview or High Quality Adobe Illustrator Ai,  EPS, PDF and High Resolution JPEG ver… | Rainbow cartoon, Printable vintage  art, Cartoon">
              <a:extLst>
                <a:ext uri="{FF2B5EF4-FFF2-40B4-BE49-F238E27FC236}">
                  <a16:creationId xmlns:a16="http://schemas.microsoft.com/office/drawing/2014/main" id="{FC0E9795-DA6E-4A8B-A34B-8DC96FDCA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7134" y="1450874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BB9BF-DDD6-46E0-82C0-E8D8CF1EB8FF}"/>
              </a:ext>
            </a:extLst>
          </p:cNvPr>
          <p:cNvGrpSpPr/>
          <p:nvPr/>
        </p:nvGrpSpPr>
        <p:grpSpPr>
          <a:xfrm>
            <a:off x="8133607" y="4697760"/>
            <a:ext cx="3262674" cy="2160240"/>
            <a:chOff x="8147352" y="3147116"/>
            <a:chExt cx="3733799" cy="247217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DA14D3F-9A1B-4381-BD5A-C9D058638AF3}"/>
                </a:ext>
              </a:extLst>
            </p:cNvPr>
            <p:cNvGrpSpPr/>
            <p:nvPr/>
          </p:nvGrpSpPr>
          <p:grpSpPr>
            <a:xfrm>
              <a:off x="8147352" y="3147116"/>
              <a:ext cx="3733799" cy="2472176"/>
              <a:chOff x="8147352" y="3147116"/>
              <a:chExt cx="3733799" cy="2472176"/>
            </a:xfrm>
          </p:grpSpPr>
          <p:pic>
            <p:nvPicPr>
              <p:cNvPr id="26" name="图片 40966" descr="1-39">
                <a:extLst>
                  <a:ext uri="{FF2B5EF4-FFF2-40B4-BE49-F238E27FC236}">
                    <a16:creationId xmlns:a16="http://schemas.microsoft.com/office/drawing/2014/main" id="{9BDF3FEF-F8DA-450F-B45A-F61C4727C7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6799"/>
              <a:stretch/>
            </p:blipFill>
            <p:spPr>
              <a:xfrm>
                <a:off x="8147352" y="3147116"/>
                <a:ext cx="3733799" cy="247217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7" name="文本框 18">
                <a:extLst>
                  <a:ext uri="{FF2B5EF4-FFF2-40B4-BE49-F238E27FC236}">
                    <a16:creationId xmlns:a16="http://schemas.microsoft.com/office/drawing/2014/main" id="{F5F461A7-F9E4-4229-AC2D-36F3B31B7122}"/>
                  </a:ext>
                </a:extLst>
              </p:cNvPr>
              <p:cNvSpPr txBox="1"/>
              <p:nvPr/>
            </p:nvSpPr>
            <p:spPr>
              <a:xfrm>
                <a:off x="8268070" y="3412722"/>
                <a:ext cx="2028970" cy="1796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Thảo</a:t>
                </a:r>
                <a:r>
                  <a:rPr lang="en-US" altLang="zh-CN" sz="32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luận</a:t>
                </a:r>
                <a:r>
                  <a:rPr lang="en-US" altLang="zh-CN" sz="32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nhóm</a:t>
                </a:r>
                <a:endParaRPr lang="zh-CN" altLang="en-US" sz="3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仓耳今楷05-6763 W05" panose="02020400000000000000" pitchFamily="18" charset="-122"/>
                  <a:cs typeface="Arima Madurai" panose="00000500000000000000" pitchFamily="2" charset="0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4E6A02A-A274-431F-A149-BC755090F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4" r="20516" b="29000"/>
            <a:stretch/>
          </p:blipFill>
          <p:spPr>
            <a:xfrm>
              <a:off x="10318318" y="3741708"/>
              <a:ext cx="1160044" cy="1307364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1ED88BB-9A65-4E4E-B481-FA015CA7A45E}"/>
              </a:ext>
            </a:extLst>
          </p:cNvPr>
          <p:cNvSpPr txBox="1"/>
          <p:nvPr/>
        </p:nvSpPr>
        <p:spPr>
          <a:xfrm>
            <a:off x="7879190" y="2345918"/>
            <a:ext cx="40953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dirty="0"/>
              <a:t>Nhận xét sự khác nhau về cây cối (màu sắc của lá, cành, hoa có trong mỗi hình).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dirty="0"/>
              <a:t>Hãy nhận xét về quần áo của mọi người trong mồi hình, từ đó suy ra thời tiết trong mỗi hình</a:t>
            </a:r>
          </a:p>
        </p:txBody>
      </p:sp>
    </p:spTree>
    <p:extLst>
      <p:ext uri="{BB962C8B-B14F-4D97-AF65-F5344CB8AC3E}">
        <p14:creationId xmlns:p14="http://schemas.microsoft.com/office/powerpoint/2010/main" val="130586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1589" y="3852662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1587" y="4707952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65924" y="4077531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7" name="图片 11268" descr="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087" y="48701"/>
            <a:ext cx="2926963" cy="29102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486869" y="1351240"/>
            <a:ext cx="2555397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35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Quả</a:t>
            </a:r>
            <a:r>
              <a:rPr lang="en-US" altLang="zh-CN" sz="35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35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trứng</a:t>
            </a:r>
            <a:r>
              <a:rPr lang="en-US" altLang="zh-CN" sz="35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35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bí</a:t>
            </a:r>
            <a:r>
              <a:rPr lang="en-US" altLang="zh-CN" sz="35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35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ẩn</a:t>
            </a:r>
            <a:endParaRPr lang="zh-CN" altLang="en-US" sz="3599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11" b="59129" l="28400" r="81100">
                        <a14:foregroundMark x1="47500" y1="24374" x2="46900" y2="26969"/>
                        <a14:foregroundMark x1="49700" y1="34847" x2="50900" y2="37627"/>
                        <a14:foregroundMark x1="58100" y1="33457" x2="55400" y2="36423"/>
                        <a14:foregroundMark x1="51900" y1="32437" x2="50200" y2="36793"/>
                        <a14:foregroundMark x1="48200" y1="36423" x2="50700" y2="37442"/>
                        <a14:foregroundMark x1="52100" y1="37535" x2="50900" y2="38184"/>
                        <a14:foregroundMark x1="50000" y1="38554" x2="53300" y2="39481"/>
                        <a14:foregroundMark x1="60800" y1="33364" x2="60800" y2="36330"/>
                        <a14:foregroundMark x1="59100" y1="32437" x2="57800" y2="36423"/>
                        <a14:foregroundMark x1="66200" y1="39388" x2="66200" y2="41242"/>
                        <a14:foregroundMark x1="73200" y1="42632" x2="47400" y2="45042"/>
                        <a14:foregroundMark x1="45000" y1="40037" x2="47400" y2="44671"/>
                        <a14:foregroundMark x1="52400" y1="40408" x2="57800" y2="44671"/>
                        <a14:foregroundMark x1="63500" y1="40315" x2="49800" y2="41149"/>
                        <a14:foregroundMark x1="32000" y1="40315" x2="77900" y2="55792"/>
                        <a14:foregroundMark x1="77800" y1="41242" x2="65900" y2="54958"/>
                        <a14:foregroundMark x1="36100" y1="46339" x2="51300" y2="51715"/>
                        <a14:foregroundMark x1="31800" y1="56348" x2="57500" y2="51251"/>
                        <a14:foregroundMark x1="32000" y1="40315" x2="31800" y2="54680"/>
                        <a14:foregroundMark x1="31800" y1="40315" x2="31700" y2="43930"/>
                        <a14:foregroundMark x1="32400" y1="40037" x2="44000" y2="40037"/>
                        <a14:foregroundMark x1="61700" y1="40778" x2="60500" y2="43188"/>
                        <a14:foregroundMark x1="61800" y1="40964" x2="63200" y2="42539"/>
                        <a14:foregroundMark x1="67100" y1="40130" x2="78200" y2="40130"/>
                        <a14:foregroundMark x1="78700" y1="56070" x2="32800" y2="5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74" t="17451" r="16011" b="41600"/>
          <a:stretch/>
        </p:blipFill>
        <p:spPr>
          <a:xfrm>
            <a:off x="1684248" y="2496505"/>
            <a:ext cx="2890196" cy="2449129"/>
          </a:xfrm>
          <a:prstGeom prst="rect">
            <a:avLst/>
          </a:prstGeom>
        </p:spPr>
      </p:pic>
      <p:sp>
        <p:nvSpPr>
          <p:cNvPr id="11" name="文本框 18">
            <a:hlinkClick r:id="rId8" action="ppaction://hlinksldjump"/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2711937" y="3918009"/>
            <a:ext cx="647903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5398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1</a:t>
            </a:r>
            <a:endParaRPr lang="zh-CN" altLang="en-US" sz="5398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11" b="59129" l="28400" r="81100">
                        <a14:foregroundMark x1="47500" y1="24374" x2="46900" y2="26969"/>
                        <a14:foregroundMark x1="49700" y1="34847" x2="50900" y2="37627"/>
                        <a14:foregroundMark x1="58100" y1="33457" x2="55400" y2="36423"/>
                        <a14:foregroundMark x1="51900" y1="32437" x2="50200" y2="36793"/>
                        <a14:foregroundMark x1="48200" y1="36423" x2="50700" y2="37442"/>
                        <a14:foregroundMark x1="52100" y1="37535" x2="50900" y2="38184"/>
                        <a14:foregroundMark x1="50000" y1="38554" x2="53300" y2="39481"/>
                        <a14:foregroundMark x1="60800" y1="33364" x2="60800" y2="36330"/>
                        <a14:foregroundMark x1="59100" y1="32437" x2="57800" y2="36423"/>
                        <a14:foregroundMark x1="66200" y1="39388" x2="66200" y2="41242"/>
                        <a14:foregroundMark x1="73200" y1="42632" x2="47400" y2="45042"/>
                        <a14:foregroundMark x1="45000" y1="40037" x2="47400" y2="44671"/>
                        <a14:foregroundMark x1="52400" y1="40408" x2="57800" y2="44671"/>
                        <a14:foregroundMark x1="63500" y1="40315" x2="49800" y2="41149"/>
                        <a14:foregroundMark x1="32000" y1="40315" x2="77900" y2="55792"/>
                        <a14:foregroundMark x1="77800" y1="41242" x2="65900" y2="54958"/>
                        <a14:foregroundMark x1="36100" y1="46339" x2="51300" y2="51715"/>
                        <a14:foregroundMark x1="31800" y1="56348" x2="57500" y2="51251"/>
                        <a14:foregroundMark x1="32000" y1="40315" x2="31800" y2="54680"/>
                        <a14:foregroundMark x1="31800" y1="40315" x2="31700" y2="43930"/>
                        <a14:foregroundMark x1="32400" y1="40037" x2="44000" y2="40037"/>
                        <a14:foregroundMark x1="61700" y1="40778" x2="60500" y2="43188"/>
                        <a14:foregroundMark x1="61800" y1="40964" x2="63200" y2="42539"/>
                        <a14:foregroundMark x1="67100" y1="40130" x2="78200" y2="40130"/>
                        <a14:foregroundMark x1="78700" y1="56070" x2="32800" y2="5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74" t="17451" r="16011" b="41600"/>
          <a:stretch/>
        </p:blipFill>
        <p:spPr>
          <a:xfrm>
            <a:off x="4273677" y="2481677"/>
            <a:ext cx="2890196" cy="2449129"/>
          </a:xfrm>
          <a:prstGeom prst="rect">
            <a:avLst/>
          </a:prstGeom>
        </p:spPr>
      </p:pic>
      <p:sp>
        <p:nvSpPr>
          <p:cNvPr id="24" name="文本框 18">
            <a:hlinkClick r:id="rId11" action="ppaction://hlinksldjump"/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5314713" y="3918009"/>
            <a:ext cx="647903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5398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2</a:t>
            </a:r>
            <a:endParaRPr lang="zh-CN" altLang="en-US" sz="5398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pic>
        <p:nvPicPr>
          <p:cNvPr id="25" name="Picture 2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11" b="59129" l="28400" r="81100">
                        <a14:foregroundMark x1="47500" y1="24374" x2="46900" y2="26969"/>
                        <a14:foregroundMark x1="49700" y1="34847" x2="50900" y2="37627"/>
                        <a14:foregroundMark x1="58100" y1="33457" x2="55400" y2="36423"/>
                        <a14:foregroundMark x1="51900" y1="32437" x2="50200" y2="36793"/>
                        <a14:foregroundMark x1="48200" y1="36423" x2="50700" y2="37442"/>
                        <a14:foregroundMark x1="52100" y1="37535" x2="50900" y2="38184"/>
                        <a14:foregroundMark x1="50000" y1="38554" x2="53300" y2="39481"/>
                        <a14:foregroundMark x1="60800" y1="33364" x2="60800" y2="36330"/>
                        <a14:foregroundMark x1="59100" y1="32437" x2="57800" y2="36423"/>
                        <a14:foregroundMark x1="66200" y1="39388" x2="66200" y2="41242"/>
                        <a14:foregroundMark x1="73200" y1="42632" x2="47400" y2="45042"/>
                        <a14:foregroundMark x1="45000" y1="40037" x2="47400" y2="44671"/>
                        <a14:foregroundMark x1="52400" y1="40408" x2="57800" y2="44671"/>
                        <a14:foregroundMark x1="63500" y1="40315" x2="49800" y2="41149"/>
                        <a14:foregroundMark x1="32000" y1="40315" x2="77900" y2="55792"/>
                        <a14:foregroundMark x1="77800" y1="41242" x2="65900" y2="54958"/>
                        <a14:foregroundMark x1="36100" y1="46339" x2="51300" y2="51715"/>
                        <a14:foregroundMark x1="31800" y1="56348" x2="57500" y2="51251"/>
                        <a14:foregroundMark x1="32000" y1="40315" x2="31800" y2="54680"/>
                        <a14:foregroundMark x1="31800" y1="40315" x2="31700" y2="43930"/>
                        <a14:foregroundMark x1="32400" y1="40037" x2="44000" y2="40037"/>
                        <a14:foregroundMark x1="61700" y1="40778" x2="60500" y2="43188"/>
                        <a14:foregroundMark x1="61800" y1="40964" x2="63200" y2="42539"/>
                        <a14:foregroundMark x1="67100" y1="40130" x2="78200" y2="40130"/>
                        <a14:foregroundMark x1="78700" y1="56070" x2="32800" y2="5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74" t="17451" r="16011" b="41600"/>
          <a:stretch/>
        </p:blipFill>
        <p:spPr>
          <a:xfrm>
            <a:off x="6941550" y="2481676"/>
            <a:ext cx="2735593" cy="2449129"/>
          </a:xfrm>
          <a:prstGeom prst="rect">
            <a:avLst/>
          </a:prstGeom>
        </p:spPr>
      </p:pic>
      <p:sp>
        <p:nvSpPr>
          <p:cNvPr id="26" name="文本框 18">
            <a:hlinkClick r:id="rId12" action="ppaction://hlinksldjump"/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7885548" y="3894859"/>
            <a:ext cx="647903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5398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3</a:t>
            </a:r>
            <a:endParaRPr lang="zh-CN" altLang="en-US" sz="5398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F207B391-7DD1-4BFE-A6FF-E1A999D545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11" b="59129" l="28400" r="81100">
                        <a14:foregroundMark x1="47500" y1="24374" x2="46900" y2="26969"/>
                        <a14:foregroundMark x1="49700" y1="34847" x2="50900" y2="37627"/>
                        <a14:foregroundMark x1="58100" y1="33457" x2="55400" y2="36423"/>
                        <a14:foregroundMark x1="51900" y1="32437" x2="50200" y2="36793"/>
                        <a14:foregroundMark x1="48200" y1="36423" x2="50700" y2="37442"/>
                        <a14:foregroundMark x1="52100" y1="37535" x2="50900" y2="38184"/>
                        <a14:foregroundMark x1="50000" y1="38554" x2="53300" y2="39481"/>
                        <a14:foregroundMark x1="60800" y1="33364" x2="60800" y2="36330"/>
                        <a14:foregroundMark x1="59100" y1="32437" x2="57800" y2="36423"/>
                        <a14:foregroundMark x1="66200" y1="39388" x2="66200" y2="41242"/>
                        <a14:foregroundMark x1="73200" y1="42632" x2="47400" y2="45042"/>
                        <a14:foregroundMark x1="45000" y1="40037" x2="47400" y2="44671"/>
                        <a14:foregroundMark x1="52400" y1="40408" x2="57800" y2="44671"/>
                        <a14:foregroundMark x1="63500" y1="40315" x2="49800" y2="41149"/>
                        <a14:foregroundMark x1="32000" y1="40315" x2="77900" y2="55792"/>
                        <a14:foregroundMark x1="77800" y1="41242" x2="65900" y2="54958"/>
                        <a14:foregroundMark x1="36100" y1="46339" x2="51300" y2="51715"/>
                        <a14:foregroundMark x1="31800" y1="56348" x2="57500" y2="51251"/>
                        <a14:foregroundMark x1="32000" y1="40315" x2="31800" y2="54680"/>
                        <a14:foregroundMark x1="31800" y1="40315" x2="31700" y2="43930"/>
                        <a14:foregroundMark x1="32400" y1="40037" x2="44000" y2="40037"/>
                        <a14:foregroundMark x1="61700" y1="40778" x2="60500" y2="43188"/>
                        <a14:foregroundMark x1="61800" y1="40964" x2="63200" y2="42539"/>
                        <a14:foregroundMark x1="67100" y1="40130" x2="78200" y2="40130"/>
                        <a14:foregroundMark x1="78700" y1="56070" x2="32800" y2="5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74" t="17451" r="16011" b="41600"/>
          <a:stretch/>
        </p:blipFill>
        <p:spPr>
          <a:xfrm>
            <a:off x="9609423" y="2496505"/>
            <a:ext cx="2735593" cy="2449129"/>
          </a:xfrm>
          <a:prstGeom prst="rect">
            <a:avLst/>
          </a:prstGeom>
        </p:spPr>
      </p:pic>
      <p:sp>
        <p:nvSpPr>
          <p:cNvPr id="16" name="文本框 18">
            <a:hlinkClick r:id="rId12" action="ppaction://hlinksldjump"/>
            <a:extLst>
              <a:ext uri="{FF2B5EF4-FFF2-40B4-BE49-F238E27FC236}">
                <a16:creationId xmlns:a16="http://schemas.microsoft.com/office/drawing/2014/main" id="{463AB146-64C7-4020-9854-B58298C157C8}"/>
              </a:ext>
            </a:extLst>
          </p:cNvPr>
          <p:cNvSpPr txBox="1"/>
          <p:nvPr/>
        </p:nvSpPr>
        <p:spPr>
          <a:xfrm>
            <a:off x="10673644" y="3908046"/>
            <a:ext cx="647903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5398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4</a:t>
            </a:r>
            <a:endParaRPr lang="zh-CN" altLang="en-US" sz="5398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sp>
        <p:nvSpPr>
          <p:cNvPr id="3" name="Rectangle: Rounded Corners 2">
            <a:hlinkClick r:id="rId14" action="ppaction://hlinksldjump"/>
            <a:extLst>
              <a:ext uri="{FF2B5EF4-FFF2-40B4-BE49-F238E27FC236}">
                <a16:creationId xmlns:a16="http://schemas.microsoft.com/office/drawing/2014/main" id="{FFB41D5A-8C2F-4DCF-869E-9084B76D3B9A}"/>
              </a:ext>
            </a:extLst>
          </p:cNvPr>
          <p:cNvSpPr/>
          <p:nvPr/>
        </p:nvSpPr>
        <p:spPr>
          <a:xfrm>
            <a:off x="10095470" y="48701"/>
            <a:ext cx="1631092" cy="536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437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7" name="组合 561"/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8" name="五边形 1"/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9" name="矩形 572"/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58691" y="1657204"/>
            <a:ext cx="6693030" cy="4290260"/>
            <a:chOff x="7675497" y="1612359"/>
            <a:chExt cx="6336704" cy="4148521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1"/>
              <a:ext cx="6042406" cy="34840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914126"/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Cảnh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Trên cây có các búp lá mới mọc (còn gọi là chồi non), cô gái cầm cành hoa đào</a:t>
              </a:r>
              <a:endParaRPr lang="en-US" sz="31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 defTabSz="914126"/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Trời không có nắng, trời hoi lạnh (thể hiện qua người mặc áo khoác mỏng)</a:t>
              </a:r>
              <a:endParaRPr lang="en-US" sz="31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9133"/>
          <a:stretch/>
        </p:blipFill>
        <p:spPr>
          <a:xfrm>
            <a:off x="440279" y="1842208"/>
            <a:ext cx="4618412" cy="4105256"/>
          </a:xfrm>
          <a:prstGeom prst="rect">
            <a:avLst/>
          </a:prstGeom>
        </p:spPr>
      </p:pic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sp>
        <p:nvSpPr>
          <p:cNvPr id="4" name="Left Arrow 3">
            <a:hlinkClick r:id="rId9" action="ppaction://hlinksldjump"/>
          </p:cNvPr>
          <p:cNvSpPr/>
          <p:nvPr/>
        </p:nvSpPr>
        <p:spPr>
          <a:xfrm>
            <a:off x="480838" y="5762561"/>
            <a:ext cx="2015699" cy="1094547"/>
          </a:xfrm>
          <a:prstGeom prst="lef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399" dirty="0">
                <a:solidFill>
                  <a:prstClr val="white"/>
                </a:solidFill>
                <a:latin typeface="Calibri"/>
              </a:rPr>
              <a:t>Quay </a:t>
            </a:r>
            <a:r>
              <a:rPr lang="en-US" sz="2399">
                <a:solidFill>
                  <a:prstClr val="white"/>
                </a:solidFill>
                <a:latin typeface="Calibri"/>
              </a:rPr>
              <a:t>về</a:t>
            </a:r>
            <a:endParaRPr lang="en-US" sz="2399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801004" y="530636"/>
            <a:ext cx="10158742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Nhận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xét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sự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về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cảnh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vật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và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thời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tiết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981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7" name="组合 561"/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8" name="五边形 1"/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9" name="矩形 572"/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58691" y="1657204"/>
            <a:ext cx="6335054" cy="3940408"/>
            <a:chOff x="7675497" y="1612359"/>
            <a:chExt cx="6336704" cy="3941434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2"/>
              <a:ext cx="6042406" cy="327692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914126">
                <a:lnSpc>
                  <a:spcPct val="150000"/>
                </a:lnSpc>
              </a:pP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Cảnh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 cối xanh tốt, có hoa phượn</a:t>
              </a:r>
              <a:r>
                <a:rPr lang="en-US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g.</a:t>
              </a:r>
            </a:p>
            <a:p>
              <a:pPr algn="just" defTabSz="914126">
                <a:lnSpc>
                  <a:spcPct val="150000"/>
                </a:lnSpc>
              </a:pP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3199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Trời nắng, nóng (thể hiện qua người mặc áo cộc tay</a:t>
              </a:r>
              <a:r>
                <a:rPr lang="en-US" sz="31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r="6569"/>
          <a:stretch/>
        </p:blipFill>
        <p:spPr>
          <a:xfrm>
            <a:off x="393695" y="1982881"/>
            <a:ext cx="4783792" cy="4009461"/>
          </a:xfrm>
          <a:prstGeom prst="rect">
            <a:avLst/>
          </a:prstGeom>
        </p:spPr>
      </p:pic>
      <p:sp>
        <p:nvSpPr>
          <p:cNvPr id="17" name="Left Arrow 16">
            <a:hlinkClick r:id="rId9" action="ppaction://hlinksldjump"/>
          </p:cNvPr>
          <p:cNvSpPr/>
          <p:nvPr/>
        </p:nvSpPr>
        <p:spPr>
          <a:xfrm>
            <a:off x="480838" y="5762561"/>
            <a:ext cx="2015699" cy="1094547"/>
          </a:xfrm>
          <a:prstGeom prst="lef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399" dirty="0">
                <a:solidFill>
                  <a:prstClr val="white"/>
                </a:solidFill>
                <a:latin typeface="Calibri"/>
              </a:rPr>
              <a:t>Quay </a:t>
            </a:r>
            <a:r>
              <a:rPr lang="en-US" sz="2399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2399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744079" y="434979"/>
            <a:ext cx="10158742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Nhận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xét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sự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về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cảnh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vật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và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thời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tiết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88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7" name="组合 561"/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8" name="五边形 1"/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9" name="矩形 572"/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02273" y="1496066"/>
            <a:ext cx="6391473" cy="4308579"/>
            <a:chOff x="7619064" y="1451179"/>
            <a:chExt cx="6393137" cy="4309701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1"/>
              <a:ext cx="6042406" cy="34840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914126"/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Cảnh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Lá cây bị vàng, nhiều lá vàng rụng trên đường.</a:t>
              </a:r>
              <a:endPara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 defTabSz="914126"/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Thời tiết hơi lạnh (người mặc áo khoác mỏng, áo dài tay).</a:t>
              </a:r>
              <a:endPara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9064" y="145117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r="3858"/>
          <a:stretch/>
        </p:blipFill>
        <p:spPr>
          <a:xfrm>
            <a:off x="395366" y="2150660"/>
            <a:ext cx="4745155" cy="3813590"/>
          </a:xfrm>
          <a:prstGeom prst="rect">
            <a:avLst/>
          </a:prstGeom>
        </p:spPr>
      </p:pic>
      <p:sp>
        <p:nvSpPr>
          <p:cNvPr id="17" name="Left Arrow 16">
            <a:hlinkClick r:id="rId9" action="ppaction://hlinksldjump"/>
          </p:cNvPr>
          <p:cNvSpPr/>
          <p:nvPr/>
        </p:nvSpPr>
        <p:spPr>
          <a:xfrm>
            <a:off x="480838" y="5762561"/>
            <a:ext cx="2015699" cy="1094547"/>
          </a:xfrm>
          <a:prstGeom prst="lef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399" dirty="0">
                <a:solidFill>
                  <a:prstClr val="white"/>
                </a:solidFill>
                <a:latin typeface="Calibri"/>
              </a:rPr>
              <a:t>Quay </a:t>
            </a:r>
            <a:r>
              <a:rPr lang="en-US" sz="2399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2399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801004" y="480333"/>
            <a:ext cx="10158742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Nhận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xét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sự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về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cảnh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vật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và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thời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tiết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408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51AFA6A-4A54-459F-A8D7-538F7EEB2677}"/>
              </a:ext>
            </a:extLst>
          </p:cNvPr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21" name="组合 561">
            <a:extLst>
              <a:ext uri="{FF2B5EF4-FFF2-40B4-BE49-F238E27FC236}">
                <a16:creationId xmlns:a16="http://schemas.microsoft.com/office/drawing/2014/main" id="{15FB2958-078A-46AF-B5AE-DD2F2F8A8BE8}"/>
              </a:ext>
            </a:extLst>
          </p:cNvPr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22" name="五边形 1">
              <a:extLst>
                <a:ext uri="{FF2B5EF4-FFF2-40B4-BE49-F238E27FC236}">
                  <a16:creationId xmlns:a16="http://schemas.microsoft.com/office/drawing/2014/main" id="{28F58573-5F39-40B6-9EAE-AB676B3552DB}"/>
                </a:ext>
              </a:extLst>
            </p:cNvPr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23" name="矩形 572">
              <a:extLst>
                <a:ext uri="{FF2B5EF4-FFF2-40B4-BE49-F238E27FC236}">
                  <a16:creationId xmlns:a16="http://schemas.microsoft.com/office/drawing/2014/main" id="{15CECC87-B96E-4F70-94E4-DB1B2E5B287A}"/>
                </a:ext>
              </a:extLst>
            </p:cNvPr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7426F4-88DC-4D25-BF32-73B6B529479E}"/>
              </a:ext>
            </a:extLst>
          </p:cNvPr>
          <p:cNvGrpSpPr/>
          <p:nvPr/>
        </p:nvGrpSpPr>
        <p:grpSpPr>
          <a:xfrm>
            <a:off x="5002273" y="1496066"/>
            <a:ext cx="6391473" cy="3693772"/>
            <a:chOff x="7619064" y="1451179"/>
            <a:chExt cx="6393137" cy="369473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9DAF280-41FF-4009-BD8E-A39677F3382A}"/>
                </a:ext>
              </a:extLst>
            </p:cNvPr>
            <p:cNvSpPr/>
            <p:nvPr/>
          </p:nvSpPr>
          <p:spPr>
            <a:xfrm>
              <a:off x="7969795" y="2276871"/>
              <a:ext cx="6042406" cy="286904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914126">
                <a:lnSpc>
                  <a:spcPct val="150000"/>
                </a:lnSpc>
              </a:pP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Cảnh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trụi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hết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lá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 defTabSz="914126">
                <a:lnSpc>
                  <a:spcPct val="150000"/>
                </a:lnSpc>
              </a:pP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Trời rét (các bạn mặc áo khoác dày, đội mũ len)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pic>
          <p:nvPicPr>
            <p:cNvPr id="26" name="Picture 2" descr="Cartoon Star. Download a Free Preview or High Quality Adobe Illustrator Ai,  EPS, PDF and High Resolution JPEG ver… | Rainbow cartoon, Printable vintage  art, Cartoon">
              <a:extLst>
                <a:ext uri="{FF2B5EF4-FFF2-40B4-BE49-F238E27FC236}">
                  <a16:creationId xmlns:a16="http://schemas.microsoft.com/office/drawing/2014/main" id="{90E26AE3-A389-4FC1-9D93-99862D170E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9064" y="145117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B0F9BDAA-713B-4E3E-955A-BED6554B03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C51DEE0-AEE2-4A3D-A862-3B436F4947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" r="3695"/>
          <a:stretch/>
        </p:blipFill>
        <p:spPr>
          <a:xfrm>
            <a:off x="395366" y="2150660"/>
            <a:ext cx="4745155" cy="3813590"/>
          </a:xfrm>
          <a:prstGeom prst="rect">
            <a:avLst/>
          </a:prstGeom>
        </p:spPr>
      </p:pic>
      <p:sp>
        <p:nvSpPr>
          <p:cNvPr id="29" name="Left Arrow 16">
            <a:hlinkClick r:id="rId9" action="ppaction://hlinksldjump"/>
            <a:extLst>
              <a:ext uri="{FF2B5EF4-FFF2-40B4-BE49-F238E27FC236}">
                <a16:creationId xmlns:a16="http://schemas.microsoft.com/office/drawing/2014/main" id="{83429133-EB41-4EFE-91C0-E09D180093BD}"/>
              </a:ext>
            </a:extLst>
          </p:cNvPr>
          <p:cNvSpPr/>
          <p:nvPr/>
        </p:nvSpPr>
        <p:spPr>
          <a:xfrm>
            <a:off x="480838" y="5762561"/>
            <a:ext cx="2015699" cy="1094547"/>
          </a:xfrm>
          <a:prstGeom prst="lef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399" dirty="0">
                <a:solidFill>
                  <a:prstClr val="white"/>
                </a:solidFill>
                <a:latin typeface="Calibri"/>
              </a:rPr>
              <a:t>Quay </a:t>
            </a:r>
            <a:r>
              <a:rPr lang="en-US" sz="2399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2399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文本框 18">
            <a:extLst>
              <a:ext uri="{FF2B5EF4-FFF2-40B4-BE49-F238E27FC236}">
                <a16:creationId xmlns:a16="http://schemas.microsoft.com/office/drawing/2014/main" id="{25922E26-941F-4F5B-9386-A669DDC58459}"/>
              </a:ext>
            </a:extLst>
          </p:cNvPr>
          <p:cNvSpPr txBox="1"/>
          <p:nvPr/>
        </p:nvSpPr>
        <p:spPr>
          <a:xfrm>
            <a:off x="801004" y="480333"/>
            <a:ext cx="10158742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Nhận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xét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sự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về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cảnh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vật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và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thời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tiết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389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9EEF5-EA2D-409E-AA9D-224BB1F65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622" y="2211859"/>
            <a:ext cx="953273" cy="275390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16FC3CC-B522-45C5-9416-730F05FB150D}"/>
              </a:ext>
            </a:extLst>
          </p:cNvPr>
          <p:cNvSpPr/>
          <p:nvPr/>
        </p:nvSpPr>
        <p:spPr>
          <a:xfrm>
            <a:off x="2194225" y="247135"/>
            <a:ext cx="8116330" cy="2174789"/>
          </a:xfrm>
          <a:prstGeom prst="wedgeRoundRectCallout">
            <a:avLst>
              <a:gd name="adj1" fmla="val 36449"/>
              <a:gd name="adj2" fmla="val 69886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Nơi</a:t>
            </a:r>
            <a:r>
              <a:rPr lang="en-US" sz="4000" dirty="0"/>
              <a:t> </a:t>
            </a:r>
            <a:r>
              <a:rPr lang="en-US" sz="4000" dirty="0" err="1"/>
              <a:t>tôi</a:t>
            </a:r>
            <a:r>
              <a:rPr lang="en-US" sz="4000" dirty="0"/>
              <a:t> </a:t>
            </a:r>
            <a:r>
              <a:rPr lang="en-US" sz="4000" dirty="0" err="1"/>
              <a:t>sống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4 </a:t>
            </a:r>
            <a:r>
              <a:rPr lang="en-US" sz="4000" dirty="0" err="1"/>
              <a:t>mùa</a:t>
            </a:r>
            <a:r>
              <a:rPr lang="en-US" sz="4000" dirty="0"/>
              <a:t>: </a:t>
            </a:r>
            <a:r>
              <a:rPr lang="en-US" sz="4000" dirty="0" err="1"/>
              <a:t>mùa</a:t>
            </a:r>
            <a:r>
              <a:rPr lang="en-US" sz="4000" dirty="0"/>
              <a:t> </a:t>
            </a:r>
            <a:r>
              <a:rPr lang="en-US" sz="4000" dirty="0" err="1"/>
              <a:t>xuân</a:t>
            </a:r>
            <a:r>
              <a:rPr lang="en-US" sz="4000" dirty="0"/>
              <a:t>, </a:t>
            </a:r>
            <a:r>
              <a:rPr lang="en-US" sz="4000" dirty="0" err="1"/>
              <a:t>mùa</a:t>
            </a:r>
            <a:r>
              <a:rPr lang="en-US" sz="4000" dirty="0"/>
              <a:t> </a:t>
            </a:r>
            <a:r>
              <a:rPr lang="en-US" sz="4000" dirty="0" err="1"/>
              <a:t>hè</a:t>
            </a:r>
            <a:r>
              <a:rPr lang="en-US" sz="4000" dirty="0"/>
              <a:t>, </a:t>
            </a:r>
            <a:r>
              <a:rPr lang="en-US" sz="4000" dirty="0" err="1"/>
              <a:t>mùa</a:t>
            </a:r>
            <a:r>
              <a:rPr lang="en-US" sz="4000" dirty="0"/>
              <a:t> </a:t>
            </a:r>
            <a:r>
              <a:rPr lang="en-US" sz="4000" dirty="0" err="1"/>
              <a:t>thu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mùa</a:t>
            </a:r>
            <a:r>
              <a:rPr lang="en-US" sz="4000" dirty="0"/>
              <a:t> </a:t>
            </a:r>
            <a:r>
              <a:rPr lang="en-US" sz="4000" dirty="0" err="1"/>
              <a:t>đông</a:t>
            </a:r>
            <a:endParaRPr lang="en-US" sz="40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D5B493B-2BA6-48D6-8A4A-3EA32B79A658}"/>
              </a:ext>
            </a:extLst>
          </p:cNvPr>
          <p:cNvGrpSpPr/>
          <p:nvPr/>
        </p:nvGrpSpPr>
        <p:grpSpPr>
          <a:xfrm>
            <a:off x="1003842" y="3206578"/>
            <a:ext cx="8010942" cy="3261292"/>
            <a:chOff x="5667646" y="720179"/>
            <a:chExt cx="6663208" cy="326129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8D46F72-02BD-45ED-B8C6-0E0B8455FDC9}"/>
                </a:ext>
              </a:extLst>
            </p:cNvPr>
            <p:cNvSpPr/>
            <p:nvPr/>
          </p:nvSpPr>
          <p:spPr>
            <a:xfrm>
              <a:off x="6531072" y="1924156"/>
              <a:ext cx="5799782" cy="2057315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3200" kern="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Mùa xuân có mưa phùn ẩm ướt.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3200" b="0" u="none" strike="noStrike" kern="8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Mùa hè nắng nóng, mưa nhiều.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3200" kern="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Mùa thu se lạnh, hanh khô.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3200" b="0" u="none" strike="noStrike" kern="8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Mùa đông lạnh, ít mưa.</a:t>
              </a:r>
              <a:endParaRPr kumimoji="0" lang="en-US" sz="3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" name="Google Shape;1012;p37">
              <a:extLst>
                <a:ext uri="{FF2B5EF4-FFF2-40B4-BE49-F238E27FC236}">
                  <a16:creationId xmlns:a16="http://schemas.microsoft.com/office/drawing/2014/main" id="{BB76355F-E5C2-438C-B2A0-5E065E83F78F}"/>
                </a:ext>
              </a:extLst>
            </p:cNvPr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73" name="Google Shape;1013;p37">
                <a:extLst>
                  <a:ext uri="{FF2B5EF4-FFF2-40B4-BE49-F238E27FC236}">
                    <a16:creationId xmlns:a16="http://schemas.microsoft.com/office/drawing/2014/main" id="{C46FC561-9698-4FB8-97A5-67B98D163CED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4" name="Google Shape;1014;p37">
                <a:extLst>
                  <a:ext uri="{FF2B5EF4-FFF2-40B4-BE49-F238E27FC236}">
                    <a16:creationId xmlns:a16="http://schemas.microsoft.com/office/drawing/2014/main" id="{EE1FDDF9-A89D-4F94-BD3E-0BD45493D59C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5" name="Google Shape;1015;p37">
                <a:extLst>
                  <a:ext uri="{FF2B5EF4-FFF2-40B4-BE49-F238E27FC236}">
                    <a16:creationId xmlns:a16="http://schemas.microsoft.com/office/drawing/2014/main" id="{ABB54503-58CC-49D3-9988-942D4900B1B1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6" name="Google Shape;1016;p37">
                <a:extLst>
                  <a:ext uri="{FF2B5EF4-FFF2-40B4-BE49-F238E27FC236}">
                    <a16:creationId xmlns:a16="http://schemas.microsoft.com/office/drawing/2014/main" id="{FC357A3B-C3D2-4F4D-92D2-365036223945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7" name="Google Shape;1017;p37">
                <a:extLst>
                  <a:ext uri="{FF2B5EF4-FFF2-40B4-BE49-F238E27FC236}">
                    <a16:creationId xmlns:a16="http://schemas.microsoft.com/office/drawing/2014/main" id="{2E470FBE-26F8-430B-827C-EBF6A123BAA9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8" name="Google Shape;1018;p37">
                <a:extLst>
                  <a:ext uri="{FF2B5EF4-FFF2-40B4-BE49-F238E27FC236}">
                    <a16:creationId xmlns:a16="http://schemas.microsoft.com/office/drawing/2014/main" id="{6BFD9A76-E261-4169-8435-D8D53C9D6D59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9" name="Google Shape;1019;p37">
                <a:extLst>
                  <a:ext uri="{FF2B5EF4-FFF2-40B4-BE49-F238E27FC236}">
                    <a16:creationId xmlns:a16="http://schemas.microsoft.com/office/drawing/2014/main" id="{A7F7F92D-CD90-4621-BDCD-32723356148F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0" name="Google Shape;1020;p37">
                <a:extLst>
                  <a:ext uri="{FF2B5EF4-FFF2-40B4-BE49-F238E27FC236}">
                    <a16:creationId xmlns:a16="http://schemas.microsoft.com/office/drawing/2014/main" id="{13365018-FA2B-4979-BA42-50FC8160A58D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1" name="Google Shape;1021;p37">
                <a:extLst>
                  <a:ext uri="{FF2B5EF4-FFF2-40B4-BE49-F238E27FC236}">
                    <a16:creationId xmlns:a16="http://schemas.microsoft.com/office/drawing/2014/main" id="{1E663899-EBD2-4655-858B-9D4234D625ED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2" name="Google Shape;1022;p37">
                <a:extLst>
                  <a:ext uri="{FF2B5EF4-FFF2-40B4-BE49-F238E27FC236}">
                    <a16:creationId xmlns:a16="http://schemas.microsoft.com/office/drawing/2014/main" id="{9BCAF157-91F4-46AD-BA92-104A0FCFA156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3" name="Google Shape;1023;p37">
                <a:extLst>
                  <a:ext uri="{FF2B5EF4-FFF2-40B4-BE49-F238E27FC236}">
                    <a16:creationId xmlns:a16="http://schemas.microsoft.com/office/drawing/2014/main" id="{39C2E3DB-BE02-4D17-A14C-27E3920C8605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4" name="Google Shape;1024;p37">
                <a:extLst>
                  <a:ext uri="{FF2B5EF4-FFF2-40B4-BE49-F238E27FC236}">
                    <a16:creationId xmlns:a16="http://schemas.microsoft.com/office/drawing/2014/main" id="{0C00D2A7-2E49-450E-BEDB-4AB3722A9F08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Google Shape;1025;p37">
                <a:extLst>
                  <a:ext uri="{FF2B5EF4-FFF2-40B4-BE49-F238E27FC236}">
                    <a16:creationId xmlns:a16="http://schemas.microsoft.com/office/drawing/2014/main" id="{4ACF6AE0-F6FA-4FA4-B4E8-14ABA8928E6F}"/>
                  </a:ext>
                </a:extLst>
              </p:cNvPr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6" name="Google Shape;1026;p37">
                <a:extLst>
                  <a:ext uri="{FF2B5EF4-FFF2-40B4-BE49-F238E27FC236}">
                    <a16:creationId xmlns:a16="http://schemas.microsoft.com/office/drawing/2014/main" id="{19A47CDB-9EE7-440C-80C1-03743D3D1D3F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7" name="Google Shape;1027;p37">
                <a:extLst>
                  <a:ext uri="{FF2B5EF4-FFF2-40B4-BE49-F238E27FC236}">
                    <a16:creationId xmlns:a16="http://schemas.microsoft.com/office/drawing/2014/main" id="{660AC06A-3216-442E-A231-F9CC9E823081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Google Shape;1028;p37">
                <a:extLst>
                  <a:ext uri="{FF2B5EF4-FFF2-40B4-BE49-F238E27FC236}">
                    <a16:creationId xmlns:a16="http://schemas.microsoft.com/office/drawing/2014/main" id="{4A1E099D-954E-4088-BFB6-9D9FE0B229B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9" name="Google Shape;1029;p37">
                <a:extLst>
                  <a:ext uri="{FF2B5EF4-FFF2-40B4-BE49-F238E27FC236}">
                    <a16:creationId xmlns:a16="http://schemas.microsoft.com/office/drawing/2014/main" id="{A4405F32-C9C3-436D-89AB-1D4362807799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0" name="Google Shape;1030;p37">
                <a:extLst>
                  <a:ext uri="{FF2B5EF4-FFF2-40B4-BE49-F238E27FC236}">
                    <a16:creationId xmlns:a16="http://schemas.microsoft.com/office/drawing/2014/main" id="{1C1A33EF-ACED-4C45-A781-D114EA8FA349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2520778" y="3005616"/>
            <a:ext cx="7463481" cy="13280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600" kern="0" dirty="0">
                <a:solidFill>
                  <a:srgbClr val="000000"/>
                </a:solidFill>
                <a:cs typeface="Arial"/>
                <a:sym typeface="Arial"/>
              </a:rPr>
              <a:t>Nơi bạn Hà sống có mấy mùa, là những mùa nào?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672" y="1092304"/>
            <a:ext cx="7296830" cy="132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22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5" name="Google Shape;2455;p42"/>
          <p:cNvGrpSpPr/>
          <p:nvPr/>
        </p:nvGrpSpPr>
        <p:grpSpPr>
          <a:xfrm>
            <a:off x="1857830" y="-117099"/>
            <a:ext cx="8475761" cy="7820588"/>
            <a:chOff x="1386777" y="0"/>
            <a:chExt cx="5937071" cy="5477625"/>
          </a:xfrm>
        </p:grpSpPr>
        <p:sp>
          <p:nvSpPr>
            <p:cNvPr id="2456" name="Google Shape;2456;p42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2"/>
            <p:cNvSpPr/>
            <p:nvPr/>
          </p:nvSpPr>
          <p:spPr>
            <a:xfrm rot="-9519831">
              <a:off x="1571650" y="2212967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2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42"/>
          <p:cNvGrpSpPr/>
          <p:nvPr/>
        </p:nvGrpSpPr>
        <p:grpSpPr>
          <a:xfrm>
            <a:off x="1613126" y="3983558"/>
            <a:ext cx="1501908" cy="1610337"/>
            <a:chOff x="1721175" y="2665325"/>
            <a:chExt cx="809625" cy="868075"/>
          </a:xfrm>
        </p:grpSpPr>
        <p:sp>
          <p:nvSpPr>
            <p:cNvPr id="2464" name="Google Shape;2464;p4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D2A3E9C-CD14-401C-B213-6B496D82C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034" y="2216230"/>
            <a:ext cx="5816088" cy="21398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20">
            <a:extLst>
              <a:ext uri="{FF2B5EF4-FFF2-40B4-BE49-F238E27FC236}">
                <a16:creationId xmlns:a16="http://schemas.microsoft.com/office/drawing/2014/main" id="{2E94CED7-0BAD-45B7-8251-BA68D927F953}"/>
              </a:ext>
            </a:extLst>
          </p:cNvPr>
          <p:cNvSpPr/>
          <p:nvPr/>
        </p:nvSpPr>
        <p:spPr>
          <a:xfrm>
            <a:off x="2940906" y="111211"/>
            <a:ext cx="7933037" cy="13280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Hình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ứng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xuân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hè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thu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đông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Đặc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điểm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mỗi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36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FFA689-D001-46A7-9F78-9EA0D8D86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495" y="1633740"/>
            <a:ext cx="6814749" cy="4935682"/>
          </a:xfrm>
          <a:prstGeom prst="rect">
            <a:avLst/>
          </a:prstGeom>
        </p:spPr>
      </p:pic>
      <p:sp>
        <p:nvSpPr>
          <p:cNvPr id="19" name="等腰三角形 2">
            <a:extLst>
              <a:ext uri="{FF2B5EF4-FFF2-40B4-BE49-F238E27FC236}">
                <a16:creationId xmlns:a16="http://schemas.microsoft.com/office/drawing/2014/main" id="{80AC8C95-07BE-4D26-86C3-CBE2818F8A37}"/>
              </a:ext>
            </a:extLst>
          </p:cNvPr>
          <p:cNvSpPr>
            <a:spLocks noChangeAspect="1"/>
          </p:cNvSpPr>
          <p:nvPr/>
        </p:nvSpPr>
        <p:spPr bwMode="auto">
          <a:xfrm>
            <a:off x="766119" y="1779373"/>
            <a:ext cx="2551501" cy="17952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A0D664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Mùa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xuân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方正清刻本悦宋简体" panose="02000000000000000000" pitchFamily="2" charset="-122"/>
              <a:cs typeface="Arial"/>
              <a:sym typeface="Arial"/>
            </a:endParaRPr>
          </a:p>
        </p:txBody>
      </p:sp>
      <p:sp>
        <p:nvSpPr>
          <p:cNvPr id="20" name="等腰三角形 2">
            <a:extLst>
              <a:ext uri="{FF2B5EF4-FFF2-40B4-BE49-F238E27FC236}">
                <a16:creationId xmlns:a16="http://schemas.microsoft.com/office/drawing/2014/main" id="{D186B7A6-32CF-4C38-8A7D-BE084FE4A8A7}"/>
              </a:ext>
            </a:extLst>
          </p:cNvPr>
          <p:cNvSpPr>
            <a:spLocks noChangeAspect="1"/>
          </p:cNvSpPr>
          <p:nvPr/>
        </p:nvSpPr>
        <p:spPr bwMode="auto">
          <a:xfrm>
            <a:off x="9823621" y="1633740"/>
            <a:ext cx="2187147" cy="17952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A0D664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Mùa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hè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方正清刻本悦宋简体" panose="02000000000000000000" pitchFamily="2" charset="-122"/>
              <a:cs typeface="Arial"/>
              <a:sym typeface="Arial"/>
            </a:endParaRPr>
          </a:p>
        </p:txBody>
      </p:sp>
      <p:sp>
        <p:nvSpPr>
          <p:cNvPr id="21" name="等腰三角形 2">
            <a:extLst>
              <a:ext uri="{FF2B5EF4-FFF2-40B4-BE49-F238E27FC236}">
                <a16:creationId xmlns:a16="http://schemas.microsoft.com/office/drawing/2014/main" id="{FA60E093-D594-40C3-B098-A6A48BDD5B31}"/>
              </a:ext>
            </a:extLst>
          </p:cNvPr>
          <p:cNvSpPr>
            <a:spLocks noChangeAspect="1"/>
          </p:cNvSpPr>
          <p:nvPr/>
        </p:nvSpPr>
        <p:spPr bwMode="auto">
          <a:xfrm>
            <a:off x="864973" y="4525221"/>
            <a:ext cx="2452648" cy="17952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A0D664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Mùa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thu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方正清刻本悦宋简体" panose="02000000000000000000" pitchFamily="2" charset="-122"/>
              <a:cs typeface="Arial"/>
              <a:sym typeface="Arial"/>
            </a:endParaRPr>
          </a:p>
        </p:txBody>
      </p:sp>
      <p:sp>
        <p:nvSpPr>
          <p:cNvPr id="22" name="等腰三角形 2">
            <a:extLst>
              <a:ext uri="{FF2B5EF4-FFF2-40B4-BE49-F238E27FC236}">
                <a16:creationId xmlns:a16="http://schemas.microsoft.com/office/drawing/2014/main" id="{80052011-6C0E-48B4-B86B-7C18E6AAF324}"/>
              </a:ext>
            </a:extLst>
          </p:cNvPr>
          <p:cNvSpPr>
            <a:spLocks noChangeAspect="1"/>
          </p:cNvSpPr>
          <p:nvPr/>
        </p:nvSpPr>
        <p:spPr bwMode="auto">
          <a:xfrm>
            <a:off x="9739352" y="4525221"/>
            <a:ext cx="2452648" cy="17952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A0D664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Mùa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方正清刻本悦宋简体" panose="02000000000000000000" pitchFamily="2" charset="-122"/>
                <a:cs typeface="Arial"/>
                <a:sym typeface="Arial"/>
              </a:rPr>
              <a:t>đông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方正清刻本悦宋简体" panose="020000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491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CA78CDF1-A1E9-4E1A-B7B0-CE1D42C02B40}"/>
              </a:ext>
            </a:extLst>
          </p:cNvPr>
          <p:cNvGrpSpPr/>
          <p:nvPr/>
        </p:nvGrpSpPr>
        <p:grpSpPr>
          <a:xfrm>
            <a:off x="573513" y="-457509"/>
            <a:ext cx="11044974" cy="1783964"/>
            <a:chOff x="5667646" y="720179"/>
            <a:chExt cx="9186805" cy="178396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8EF78F3-F05A-47B2-A327-3D3D78F26BA7}"/>
                </a:ext>
              </a:extLst>
            </p:cNvPr>
            <p:cNvSpPr/>
            <p:nvPr/>
          </p:nvSpPr>
          <p:spPr>
            <a:xfrm>
              <a:off x="6531072" y="1924156"/>
              <a:ext cx="8323379" cy="57998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nl-NL" sz="3200" b="0" i="0" u="none" strike="noStrike" kern="8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 em có biết tết Nguyên đán vào mùa nào không?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2" name="Google Shape;1012;p37">
              <a:extLst>
                <a:ext uri="{FF2B5EF4-FFF2-40B4-BE49-F238E27FC236}">
                  <a16:creationId xmlns:a16="http://schemas.microsoft.com/office/drawing/2014/main" id="{D693E2DA-EC2F-482D-9E84-23759933C043}"/>
                </a:ext>
              </a:extLst>
            </p:cNvPr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33" name="Google Shape;1013;p37">
                <a:extLst>
                  <a:ext uri="{FF2B5EF4-FFF2-40B4-BE49-F238E27FC236}">
                    <a16:creationId xmlns:a16="http://schemas.microsoft.com/office/drawing/2014/main" id="{BD3F5B97-7E92-4CC0-8813-4EA5691A375D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Google Shape;1014;p37">
                <a:extLst>
                  <a:ext uri="{FF2B5EF4-FFF2-40B4-BE49-F238E27FC236}">
                    <a16:creationId xmlns:a16="http://schemas.microsoft.com/office/drawing/2014/main" id="{B34D7AD2-8E1B-440D-BBF3-7DD69F95E53C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Google Shape;1015;p37">
                <a:extLst>
                  <a:ext uri="{FF2B5EF4-FFF2-40B4-BE49-F238E27FC236}">
                    <a16:creationId xmlns:a16="http://schemas.microsoft.com/office/drawing/2014/main" id="{F9044E84-117D-415C-A51D-1AD452751028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Google Shape;1016;p37">
                <a:extLst>
                  <a:ext uri="{FF2B5EF4-FFF2-40B4-BE49-F238E27FC236}">
                    <a16:creationId xmlns:a16="http://schemas.microsoft.com/office/drawing/2014/main" id="{359E21A5-B9E8-4898-B877-8A8F2A2A5254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17;p37">
                <a:extLst>
                  <a:ext uri="{FF2B5EF4-FFF2-40B4-BE49-F238E27FC236}">
                    <a16:creationId xmlns:a16="http://schemas.microsoft.com/office/drawing/2014/main" id="{14861931-0A9A-48F9-AADC-148BB664B5B4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18;p37">
                <a:extLst>
                  <a:ext uri="{FF2B5EF4-FFF2-40B4-BE49-F238E27FC236}">
                    <a16:creationId xmlns:a16="http://schemas.microsoft.com/office/drawing/2014/main" id="{5E1E5519-85B6-4704-A544-FCC91F847A95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19;p37">
                <a:extLst>
                  <a:ext uri="{FF2B5EF4-FFF2-40B4-BE49-F238E27FC236}">
                    <a16:creationId xmlns:a16="http://schemas.microsoft.com/office/drawing/2014/main" id="{74F47D68-8C9F-4C9B-9C77-A4CF4B44D33F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20;p37">
                <a:extLst>
                  <a:ext uri="{FF2B5EF4-FFF2-40B4-BE49-F238E27FC236}">
                    <a16:creationId xmlns:a16="http://schemas.microsoft.com/office/drawing/2014/main" id="{428AFFB5-5C5E-44DC-9AD8-6F4A9D2879B9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1" name="Google Shape;1021;p37">
                <a:extLst>
                  <a:ext uri="{FF2B5EF4-FFF2-40B4-BE49-F238E27FC236}">
                    <a16:creationId xmlns:a16="http://schemas.microsoft.com/office/drawing/2014/main" id="{F085AB81-98A3-47D8-AEF7-BAF467056852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2" name="Google Shape;1022;p37">
                <a:extLst>
                  <a:ext uri="{FF2B5EF4-FFF2-40B4-BE49-F238E27FC236}">
                    <a16:creationId xmlns:a16="http://schemas.microsoft.com/office/drawing/2014/main" id="{85C390AF-DCC9-4838-9ECF-6259498C60EC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3" name="Google Shape;1023;p37">
                <a:extLst>
                  <a:ext uri="{FF2B5EF4-FFF2-40B4-BE49-F238E27FC236}">
                    <a16:creationId xmlns:a16="http://schemas.microsoft.com/office/drawing/2014/main" id="{AEE86C0C-75F7-4FF9-8842-719DDC47C697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4" name="Google Shape;1024;p37">
                <a:extLst>
                  <a:ext uri="{FF2B5EF4-FFF2-40B4-BE49-F238E27FC236}">
                    <a16:creationId xmlns:a16="http://schemas.microsoft.com/office/drawing/2014/main" id="{3911191B-ACF8-46F7-A817-4953009C6418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5" name="Google Shape;1025;p37">
                <a:extLst>
                  <a:ext uri="{FF2B5EF4-FFF2-40B4-BE49-F238E27FC236}">
                    <a16:creationId xmlns:a16="http://schemas.microsoft.com/office/drawing/2014/main" id="{9B5653EC-006A-444C-84CC-E918F60C36A9}"/>
                  </a:ext>
                </a:extLst>
              </p:cNvPr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6" name="Google Shape;1026;p37">
                <a:extLst>
                  <a:ext uri="{FF2B5EF4-FFF2-40B4-BE49-F238E27FC236}">
                    <a16:creationId xmlns:a16="http://schemas.microsoft.com/office/drawing/2014/main" id="{9A822B9A-BA69-4321-ADF2-729CB3817DEC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1027;p37">
                <a:extLst>
                  <a:ext uri="{FF2B5EF4-FFF2-40B4-BE49-F238E27FC236}">
                    <a16:creationId xmlns:a16="http://schemas.microsoft.com/office/drawing/2014/main" id="{0D3FA1F4-1BC7-4FF9-A534-CF9E88B840F2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8" name="Google Shape;1028;p37">
                <a:extLst>
                  <a:ext uri="{FF2B5EF4-FFF2-40B4-BE49-F238E27FC236}">
                    <a16:creationId xmlns:a16="http://schemas.microsoft.com/office/drawing/2014/main" id="{06CD4870-368C-411D-86A0-878F7776786C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9" name="Google Shape;1029;p37">
                <a:extLst>
                  <a:ext uri="{FF2B5EF4-FFF2-40B4-BE49-F238E27FC236}">
                    <a16:creationId xmlns:a16="http://schemas.microsoft.com/office/drawing/2014/main" id="{D4DEECC0-9204-41FB-9468-D294DAC4A1CA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0" name="Google Shape;1030;p37">
                <a:extLst>
                  <a:ext uri="{FF2B5EF4-FFF2-40B4-BE49-F238E27FC236}">
                    <a16:creationId xmlns:a16="http://schemas.microsoft.com/office/drawing/2014/main" id="{A009E297-DD00-4A09-A163-B9F224EEF6E3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6" name="Picture 55" descr="A picture containing text, queen&#10;&#10;Description automatically generated">
            <a:extLst>
              <a:ext uri="{FF2B5EF4-FFF2-40B4-BE49-F238E27FC236}">
                <a16:creationId xmlns:a16="http://schemas.microsoft.com/office/drawing/2014/main" id="{1FA1D186-5A22-4BF1-A5C3-515F6017F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887" y="1420172"/>
            <a:ext cx="7072292" cy="3960483"/>
          </a:xfrm>
          <a:prstGeom prst="rect">
            <a:avLst/>
          </a:prstGeom>
        </p:spPr>
      </p:pic>
      <p:sp>
        <p:nvSpPr>
          <p:cNvPr id="57" name="Rounded Rectangle 19">
            <a:extLst>
              <a:ext uri="{FF2B5EF4-FFF2-40B4-BE49-F238E27FC236}">
                <a16:creationId xmlns:a16="http://schemas.microsoft.com/office/drawing/2014/main" id="{8A7EE771-4EF3-4588-B10B-4836D1AFC70C}"/>
              </a:ext>
            </a:extLst>
          </p:cNvPr>
          <p:cNvSpPr/>
          <p:nvPr/>
        </p:nvSpPr>
        <p:spPr>
          <a:xfrm>
            <a:off x="1848178" y="5474372"/>
            <a:ext cx="10150233" cy="132802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600" kern="0" dirty="0">
                <a:solidFill>
                  <a:srgbClr val="000000"/>
                </a:solidFill>
                <a:cs typeface="Arial"/>
                <a:sym typeface="Arial"/>
              </a:rPr>
              <a:t>Đi chơi Tết với gia đình, em thuờng thấy thời tiết thường như thế nào?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573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878496" y="1547519"/>
            <a:ext cx="7599136" cy="10556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nl-NL" sz="2800" i="1" dirty="0"/>
              <a:t>Ở Việt Nam, có nơi có hai mùa, có nơi có bốn mùa diễn ra trong năm.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139513" y="3024214"/>
            <a:ext cx="7435842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nl-NL" sz="2800" i="1" dirty="0"/>
              <a:t>Mỗi mùa có những đặc điểm khác nhau về thời tiết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F108A215-7372-4139-986B-C0D23E2772D2}"/>
              </a:ext>
            </a:extLst>
          </p:cNvPr>
          <p:cNvSpPr/>
          <p:nvPr/>
        </p:nvSpPr>
        <p:spPr>
          <a:xfrm>
            <a:off x="4756158" y="4788186"/>
            <a:ext cx="7435842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2800" i="1" dirty="0"/>
              <a:t>C</a:t>
            </a:r>
            <a:r>
              <a:rPr lang="vi-VN" sz="2800" i="1" dirty="0"/>
              <a:t>ảnh vật mỗi mùa khác nhau và con người có những hoạt động thích ứng với mỗi mùa.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5" name="Google Shape;2455;p42"/>
          <p:cNvGrpSpPr/>
          <p:nvPr/>
        </p:nvGrpSpPr>
        <p:grpSpPr>
          <a:xfrm>
            <a:off x="1679986" y="-358016"/>
            <a:ext cx="9181472" cy="8562830"/>
            <a:chOff x="1386777" y="0"/>
            <a:chExt cx="5937071" cy="5477625"/>
          </a:xfrm>
        </p:grpSpPr>
        <p:sp>
          <p:nvSpPr>
            <p:cNvPr id="2456" name="Google Shape;2456;p42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2"/>
            <p:cNvSpPr/>
            <p:nvPr/>
          </p:nvSpPr>
          <p:spPr>
            <a:xfrm rot="-9519831">
              <a:off x="1571650" y="2212967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2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42"/>
          <p:cNvGrpSpPr/>
          <p:nvPr/>
        </p:nvGrpSpPr>
        <p:grpSpPr>
          <a:xfrm>
            <a:off x="1613126" y="3983558"/>
            <a:ext cx="1501908" cy="1610337"/>
            <a:chOff x="1721175" y="2665325"/>
            <a:chExt cx="809625" cy="868075"/>
          </a:xfrm>
        </p:grpSpPr>
        <p:sp>
          <p:nvSpPr>
            <p:cNvPr id="2464" name="Google Shape;2464;p4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E680F56-82A4-495A-B423-BCE2E68A0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614" y="1641476"/>
            <a:ext cx="5675194" cy="306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07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674503" y="570886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714084" y="584380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4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" name="Google Shape;1031;p37"/>
          <p:cNvGrpSpPr/>
          <p:nvPr/>
        </p:nvGrpSpPr>
        <p:grpSpPr>
          <a:xfrm flipH="1">
            <a:off x="10841602" y="5605829"/>
            <a:ext cx="1023098" cy="1118758"/>
            <a:chOff x="2013650" y="1733325"/>
            <a:chExt cx="407750" cy="445875"/>
          </a:xfrm>
        </p:grpSpPr>
        <p:sp>
          <p:nvSpPr>
            <p:cNvPr id="23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620" y="-1354709"/>
            <a:ext cx="1114508" cy="1114508"/>
          </a:xfrm>
          <a:prstGeom prst="rect">
            <a:avLst/>
          </a:prstGeom>
        </p:spPr>
      </p:pic>
      <p:sp>
        <p:nvSpPr>
          <p:cNvPr id="67" name="Rounded Rectangle 66">
            <a:hlinkClick r:id="rId8" action="ppaction://hlinksldjump"/>
          </p:cNvPr>
          <p:cNvSpPr/>
          <p:nvPr/>
        </p:nvSpPr>
        <p:spPr>
          <a:xfrm>
            <a:off x="2046678" y="5980962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8" name="Rounded Rectangle 67">
            <a:hlinkClick r:id="rId9" action="ppaction://hlinksldjump"/>
          </p:cNvPr>
          <p:cNvSpPr/>
          <p:nvPr/>
        </p:nvSpPr>
        <p:spPr>
          <a:xfrm>
            <a:off x="6660822" y="5986035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9" name="Rounded Rectangle 68">
            <a:hlinkClick r:id="rId10" action="ppaction://hlinksldjump"/>
          </p:cNvPr>
          <p:cNvSpPr/>
          <p:nvPr/>
        </p:nvSpPr>
        <p:spPr>
          <a:xfrm>
            <a:off x="4411938" y="5981605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847069" y="2955705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896388" y="5000070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6390624" y="294637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6315490" y="5023662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176221" y="2900717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168684" y="4995794"/>
            <a:ext cx="1259886" cy="946650"/>
          </a:xfrm>
          <a:prstGeom prst="rect">
            <a:avLst/>
          </a:prstGeom>
        </p:spPr>
      </p:pic>
      <p:pic>
        <p:nvPicPr>
          <p:cNvPr id="82" name="PA_图片 11">
            <a:hlinkClick r:id="rId21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9397158" y="2172655"/>
            <a:ext cx="2065713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Hoàn</a:t>
            </a:r>
            <a:r>
              <a:rPr kumimoji="0" lang="en-US" sz="26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thành</a:t>
            </a:r>
            <a:endParaRPr kumimoji="0" lang="en-US" sz="26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620970" y="5733513"/>
            <a:ext cx="1834269" cy="8928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660822" y="1852691"/>
            <a:ext cx="2688752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53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83" grpId="0"/>
      <p:bldP spid="67" grpId="0" animBg="1"/>
      <p:bldP spid="68" grpId="0" animBg="1"/>
      <p:bldP spid="6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73" y="1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1094271" y="6147993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989491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0723429" y="3303138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0773638" y="5179274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2558521" y="7065972"/>
            <a:ext cx="1370081" cy="2230363"/>
          </a:xfrm>
          <a:prstGeom prst="rect">
            <a:avLst/>
          </a:prstGeom>
        </p:spPr>
      </p:pic>
      <p:pic>
        <p:nvPicPr>
          <p:cNvPr id="75" name="Picture 7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2483387" y="9143262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58" name="Rounded Rectangle 57">
            <a:hlinkClick r:id="rId22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3" name="Rectangle 122"/>
          <p:cNvSpPr/>
          <p:nvPr/>
        </p:nvSpPr>
        <p:spPr>
          <a:xfrm>
            <a:off x="3010056" y="6058391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HS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1896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73456" y="1616561"/>
            <a:ext cx="7421961" cy="2399517"/>
            <a:chOff x="5667646" y="720179"/>
            <a:chExt cx="7421961" cy="2399517"/>
          </a:xfrm>
        </p:grpSpPr>
        <p:sp>
          <p:nvSpPr>
            <p:cNvPr id="82" name="Rectangle 81"/>
            <p:cNvSpPr/>
            <p:nvPr/>
          </p:nvSpPr>
          <p:spPr>
            <a:xfrm>
              <a:off x="6145081" y="1924156"/>
              <a:ext cx="6944526" cy="119554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Nơi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em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sống có mấy mùa, là những mùa 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44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11300550" y="6220749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10913499" y="3152034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10905961" y="5247111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1390456" y="1527750"/>
            <a:ext cx="7692194" cy="1907075"/>
            <a:chOff x="5667646" y="720179"/>
            <a:chExt cx="6398085" cy="1907075"/>
          </a:xfrm>
        </p:grpSpPr>
        <p:sp>
          <p:nvSpPr>
            <p:cNvPr id="123" name="Rectangle 122"/>
            <p:cNvSpPr/>
            <p:nvPr/>
          </p:nvSpPr>
          <p:spPr>
            <a:xfrm>
              <a:off x="6531073" y="1924156"/>
              <a:ext cx="5534658" cy="703098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Mỗi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mùa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đó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đặc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điểm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gì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grpSp>
          <p:nvGrpSpPr>
            <p:cNvPr id="124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5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6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7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8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9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3" name="Rounded Rectangle 142">
            <a:hlinkClick r:id="rId16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4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640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8" name="Rounded Rectangle 67"/>
          <p:cNvSpPr/>
          <p:nvPr/>
        </p:nvSpPr>
        <p:spPr>
          <a:xfrm>
            <a:off x="11185993" y="62904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755023" y="327741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679888" y="5354703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126" name="Group 125"/>
          <p:cNvGrpSpPr/>
          <p:nvPr/>
        </p:nvGrpSpPr>
        <p:grpSpPr>
          <a:xfrm>
            <a:off x="2012254" y="1921916"/>
            <a:ext cx="7172703" cy="2522628"/>
            <a:chOff x="5667646" y="720179"/>
            <a:chExt cx="7172703" cy="2522628"/>
          </a:xfrm>
        </p:grpSpPr>
        <p:sp>
          <p:nvSpPr>
            <p:cNvPr id="127" name="Rectangle 126"/>
            <p:cNvSpPr/>
            <p:nvPr/>
          </p:nvSpPr>
          <p:spPr>
            <a:xfrm>
              <a:off x="6531072" y="1924156"/>
              <a:ext cx="6309277" cy="1318651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Có những hoạt động nào nổi bật trong mỗi mùa?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7" name="Rounded Rectangle 146">
            <a:hlinkClick r:id="rId18" action="ppaction://hlinksldjump"/>
          </p:cNvPr>
          <p:cNvSpPr/>
          <p:nvPr/>
        </p:nvSpPr>
        <p:spPr>
          <a:xfrm>
            <a:off x="755707" y="6077096"/>
            <a:ext cx="2422922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7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8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9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2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3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4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5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87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9" y="-1964854"/>
            <a:ext cx="1114508" cy="1114508"/>
          </a:xfrm>
          <a:prstGeom prst="rect">
            <a:avLst/>
          </a:prstGeom>
        </p:spPr>
      </p:pic>
      <p:pic>
        <p:nvPicPr>
          <p:cNvPr id="82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pic>
        <p:nvPicPr>
          <p:cNvPr id="1028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86" y="561373"/>
            <a:ext cx="467058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Premium Vector | Bee hive on tree carto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2649" y="545562"/>
            <a:ext cx="458572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" name="Google Shape;1031;p37"/>
          <p:cNvGrpSpPr/>
          <p:nvPr/>
        </p:nvGrpSpPr>
        <p:grpSpPr>
          <a:xfrm flipH="1">
            <a:off x="3165828" y="5272405"/>
            <a:ext cx="818299" cy="894810"/>
            <a:chOff x="2013650" y="1733325"/>
            <a:chExt cx="407750" cy="445875"/>
          </a:xfrm>
        </p:grpSpPr>
        <p:sp>
          <p:nvSpPr>
            <p:cNvPr id="157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8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9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1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2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6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7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8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9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0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1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2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3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74" name="Google Shape;1031;p37"/>
          <p:cNvGrpSpPr/>
          <p:nvPr/>
        </p:nvGrpSpPr>
        <p:grpSpPr>
          <a:xfrm flipH="1">
            <a:off x="3574977" y="2285526"/>
            <a:ext cx="1544346" cy="1688742"/>
            <a:chOff x="2013650" y="1733325"/>
            <a:chExt cx="407750" cy="445875"/>
          </a:xfrm>
        </p:grpSpPr>
        <p:sp>
          <p:nvSpPr>
            <p:cNvPr id="17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92" name="Google Shape;1012;p37"/>
          <p:cNvGrpSpPr/>
          <p:nvPr/>
        </p:nvGrpSpPr>
        <p:grpSpPr>
          <a:xfrm>
            <a:off x="7824880" y="5002550"/>
            <a:ext cx="1361326" cy="1385868"/>
            <a:chOff x="5949775" y="2481625"/>
            <a:chExt cx="407775" cy="445825"/>
          </a:xfrm>
        </p:grpSpPr>
        <p:sp>
          <p:nvSpPr>
            <p:cNvPr id="19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1" name="Google Shape;1012;p37"/>
          <p:cNvGrpSpPr/>
          <p:nvPr/>
        </p:nvGrpSpPr>
        <p:grpSpPr>
          <a:xfrm>
            <a:off x="7800742" y="2774527"/>
            <a:ext cx="754184" cy="767780"/>
            <a:chOff x="5949775" y="2481625"/>
            <a:chExt cx="407775" cy="445825"/>
          </a:xfrm>
        </p:grpSpPr>
        <p:sp>
          <p:nvSpPr>
            <p:cNvPr id="212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3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4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5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6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7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1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2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8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9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4060" y="493207"/>
            <a:ext cx="8059630" cy="1303332"/>
            <a:chOff x="614791" y="53448"/>
            <a:chExt cx="8500391" cy="1374608"/>
          </a:xfrm>
        </p:grpSpPr>
        <p:sp>
          <p:nvSpPr>
            <p:cNvPr id="40" name="Rounded Rectangle 39"/>
            <p:cNvSpPr/>
            <p:nvPr/>
          </p:nvSpPr>
          <p:spPr>
            <a:xfrm>
              <a:off x="614791" y="53448"/>
              <a:ext cx="8500391" cy="1374608"/>
            </a:xfrm>
            <a:prstGeom prst="roundRect">
              <a:avLst/>
            </a:prstGeom>
            <a:solidFill>
              <a:schemeClr val="bg1">
                <a:alpha val="54902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986389" y="79032"/>
              <a:ext cx="7652177" cy="1200192"/>
            </a:xfrm>
            <a:prstGeom prst="rect">
              <a:avLst/>
            </a:prstGeom>
            <a:noFill/>
          </p:spPr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Cảm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các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bạn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giúp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chúng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mình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nhé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Mật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đã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đủ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cho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ngày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hôm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nay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rồi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4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1-26">
            <a:extLst>
              <a:ext uri="{FF2B5EF4-FFF2-40B4-BE49-F238E27FC236}">
                <a16:creationId xmlns:a16="http://schemas.microsoft.com/office/drawing/2014/main" id="{0BFFED40-70EF-40A5-9FB8-B6E56E133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021" y="2126681"/>
            <a:ext cx="4872639" cy="3529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5" descr="1-43">
            <a:extLst>
              <a:ext uri="{FF2B5EF4-FFF2-40B4-BE49-F238E27FC236}">
                <a16:creationId xmlns:a16="http://schemas.microsoft.com/office/drawing/2014/main" id="{CE401854-FDF4-43D3-BB11-B6BA5DA9F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7145" y="3758744"/>
            <a:ext cx="3776553" cy="34100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6" descr="1-42">
            <a:extLst>
              <a:ext uri="{FF2B5EF4-FFF2-40B4-BE49-F238E27FC236}">
                <a16:creationId xmlns:a16="http://schemas.microsoft.com/office/drawing/2014/main" id="{5B511666-0C1E-4D53-BE9C-317DF3E65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66" y="-17809"/>
            <a:ext cx="9848604" cy="7186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433041B-FE55-4E00-BEB4-4B158F9CD5B1}"/>
              </a:ext>
            </a:extLst>
          </p:cNvPr>
          <p:cNvSpPr txBox="1"/>
          <p:nvPr/>
        </p:nvSpPr>
        <p:spPr>
          <a:xfrm rot="21280811">
            <a:off x="1156818" y="2890391"/>
            <a:ext cx="6145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nội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dung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B0709B-6A56-446E-9F69-E2906DF09114}"/>
              </a:ext>
            </a:extLst>
          </p:cNvPr>
          <p:cNvSpPr txBox="1"/>
          <p:nvPr/>
        </p:nvSpPr>
        <p:spPr>
          <a:xfrm rot="21280811">
            <a:off x="1283213" y="4103993"/>
            <a:ext cx="6145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kiến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60473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ca bốn mùa">
            <a:hlinkClick r:id="" action="ppaction://media"/>
            <a:extLst>
              <a:ext uri="{FF2B5EF4-FFF2-40B4-BE49-F238E27FC236}">
                <a16:creationId xmlns:a16="http://schemas.microsoft.com/office/drawing/2014/main" id="{35F1C7E2-27C4-4F88-A2D7-53B5856ACC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75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4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41" name="Picture 37">
            <a:extLst>
              <a:ext uri="{FF2B5EF4-FFF2-40B4-BE49-F238E27FC236}">
                <a16:creationId xmlns:a16="http://schemas.microsoft.com/office/drawing/2014/main" id="{A0FA165A-766D-3940-AFCE-6B6F123A9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5227638"/>
            <a:ext cx="12382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0" name="Picture 36">
            <a:extLst>
              <a:ext uri="{FF2B5EF4-FFF2-40B4-BE49-F238E27FC236}">
                <a16:creationId xmlns:a16="http://schemas.microsoft.com/office/drawing/2014/main" id="{DBBD9EB8-0623-A644-B784-48E4B161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1" y="4937125"/>
            <a:ext cx="1255713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9" name="Picture 35">
            <a:extLst>
              <a:ext uri="{FF2B5EF4-FFF2-40B4-BE49-F238E27FC236}">
                <a16:creationId xmlns:a16="http://schemas.microsoft.com/office/drawing/2014/main" id="{41361C47-3B69-BC46-AD68-A9B9ACFC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4579938"/>
            <a:ext cx="1277938" cy="8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8" name="Picture 34">
            <a:extLst>
              <a:ext uri="{FF2B5EF4-FFF2-40B4-BE49-F238E27FC236}">
                <a16:creationId xmlns:a16="http://schemas.microsoft.com/office/drawing/2014/main" id="{944ABCA7-8DA1-3946-A98C-4D7B58577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3386138"/>
            <a:ext cx="1779588" cy="211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7" name="Picture 33">
            <a:extLst>
              <a:ext uri="{FF2B5EF4-FFF2-40B4-BE49-F238E27FC236}">
                <a16:creationId xmlns:a16="http://schemas.microsoft.com/office/drawing/2014/main" id="{9B3DABE6-58AE-B248-AB8E-8132FDB6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2003426"/>
            <a:ext cx="1238250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5" name="Picture 31">
            <a:extLst>
              <a:ext uri="{FF2B5EF4-FFF2-40B4-BE49-F238E27FC236}">
                <a16:creationId xmlns:a16="http://schemas.microsoft.com/office/drawing/2014/main" id="{44F26BA9-F309-5346-962D-E2EAC4B76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1812925"/>
            <a:ext cx="1238250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3" name="Picture 29">
            <a:extLst>
              <a:ext uri="{FF2B5EF4-FFF2-40B4-BE49-F238E27FC236}">
                <a16:creationId xmlns:a16="http://schemas.microsoft.com/office/drawing/2014/main" id="{2BCAD161-9EBB-114B-90FC-0010088D9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4" y="1433513"/>
            <a:ext cx="127158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8">
            <a:extLst>
              <a:ext uri="{FF2B5EF4-FFF2-40B4-BE49-F238E27FC236}">
                <a16:creationId xmlns:a16="http://schemas.microsoft.com/office/drawing/2014/main" id="{6F2D533D-0458-0946-BF27-09BC11061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6" y="1846263"/>
            <a:ext cx="2600325" cy="185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27">
            <a:extLst>
              <a:ext uri="{FF2B5EF4-FFF2-40B4-BE49-F238E27FC236}">
                <a16:creationId xmlns:a16="http://schemas.microsoft.com/office/drawing/2014/main" id="{E07E57D7-9629-D84D-8232-2B39BEAB9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4" y="5272089"/>
            <a:ext cx="574675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0" name="Picture 26">
            <a:extLst>
              <a:ext uri="{FF2B5EF4-FFF2-40B4-BE49-F238E27FC236}">
                <a16:creationId xmlns:a16="http://schemas.microsoft.com/office/drawing/2014/main" id="{9818C878-A64F-DD4A-8D7D-C991F0A1E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4" y="5238751"/>
            <a:ext cx="769937" cy="3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9" name="Picture 25">
            <a:extLst>
              <a:ext uri="{FF2B5EF4-FFF2-40B4-BE49-F238E27FC236}">
                <a16:creationId xmlns:a16="http://schemas.microsoft.com/office/drawing/2014/main" id="{3FEE5BBE-71D7-F049-9AD3-3C42624AE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4" y="3386138"/>
            <a:ext cx="1774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7" name="Picture 23">
            <a:extLst>
              <a:ext uri="{FF2B5EF4-FFF2-40B4-BE49-F238E27FC236}">
                <a16:creationId xmlns:a16="http://schemas.microsoft.com/office/drawing/2014/main" id="{BBE65909-A898-814B-BE05-C8B21A1F0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061" y="4445794"/>
            <a:ext cx="1433512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5" name="Picture 21">
            <a:extLst>
              <a:ext uri="{FF2B5EF4-FFF2-40B4-BE49-F238E27FC236}">
                <a16:creationId xmlns:a16="http://schemas.microsoft.com/office/drawing/2014/main" id="{4D21583E-E57A-774D-87F1-80C714FA2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046" y="4108428"/>
            <a:ext cx="1249363" cy="4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3" name="Picture 19">
            <a:extLst>
              <a:ext uri="{FF2B5EF4-FFF2-40B4-BE49-F238E27FC236}">
                <a16:creationId xmlns:a16="http://schemas.microsoft.com/office/drawing/2014/main" id="{FF22945F-0C3E-924C-93C3-C8B05064A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35" y="3769413"/>
            <a:ext cx="1277938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>
            <a:extLst>
              <a:ext uri="{FF2B5EF4-FFF2-40B4-BE49-F238E27FC236}">
                <a16:creationId xmlns:a16="http://schemas.microsoft.com/office/drawing/2014/main" id="{21B54859-5632-124F-BCBB-1DDBA91CA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284" y="3420943"/>
            <a:ext cx="3001962" cy="127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id="{CBF6BAEB-B1FF-8840-9093-5890A4321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2058989"/>
            <a:ext cx="1249362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id="{9DBB5C83-D27C-9C4D-B7AC-C08075536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26" y="1908175"/>
            <a:ext cx="1266825" cy="77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id="{D4CAEA5B-51CC-D444-88FC-383859E8A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992" y="1315421"/>
            <a:ext cx="2354507" cy="14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id="{A5B69C21-5E34-794A-BD64-0F812C3E4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4" y="2119313"/>
            <a:ext cx="2962275" cy="157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2CD3773D-5915-8048-9EF2-A5794951B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1735139"/>
            <a:ext cx="1238250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id="{2F6DB3CF-0851-F243-A8B7-1B14C8604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1428750"/>
            <a:ext cx="1260475" cy="5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id="{A041DEE9-5546-2C4B-926D-7867C8252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969964"/>
            <a:ext cx="128270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6C193854-8696-9448-95B1-1C1B3051B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6" y="1724025"/>
            <a:ext cx="1171575" cy="19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3F67FC-63C1-4DB6-8273-F85D8E8CCD98}"/>
              </a:ext>
            </a:extLst>
          </p:cNvPr>
          <p:cNvSpPr txBox="1"/>
          <p:nvPr/>
        </p:nvSpPr>
        <p:spPr>
          <a:xfrm rot="17372269">
            <a:off x="5647458" y="2179768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xuân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602B88-C4AE-42D6-9437-5073CEFC188E}"/>
              </a:ext>
            </a:extLst>
          </p:cNvPr>
          <p:cNvSpPr txBox="1"/>
          <p:nvPr/>
        </p:nvSpPr>
        <p:spPr>
          <a:xfrm>
            <a:off x="8113713" y="903050"/>
            <a:ext cx="141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Mưa</a:t>
            </a:r>
            <a:r>
              <a:rPr lang="en-US" b="1" dirty="0"/>
              <a:t> </a:t>
            </a:r>
            <a:r>
              <a:rPr lang="en-US" b="1" dirty="0" err="1"/>
              <a:t>phùn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4D488ED-A397-45AA-AC95-86B8417EF062}"/>
              </a:ext>
            </a:extLst>
          </p:cNvPr>
          <p:cNvSpPr txBox="1"/>
          <p:nvPr/>
        </p:nvSpPr>
        <p:spPr>
          <a:xfrm>
            <a:off x="8158163" y="1420298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Cây</a:t>
            </a:r>
            <a:r>
              <a:rPr lang="en-US" b="1" dirty="0"/>
              <a:t> </a:t>
            </a:r>
            <a:r>
              <a:rPr lang="en-US" b="1" dirty="0" err="1"/>
              <a:t>cối</a:t>
            </a:r>
            <a:r>
              <a:rPr lang="en-US" b="1" dirty="0"/>
              <a:t> </a:t>
            </a:r>
            <a:r>
              <a:rPr lang="en-US" b="1" dirty="0" err="1"/>
              <a:t>tươi</a:t>
            </a:r>
            <a:r>
              <a:rPr lang="en-US" b="1" dirty="0"/>
              <a:t> </a:t>
            </a:r>
            <a:r>
              <a:rPr lang="en-US" b="1" dirty="0" err="1"/>
              <a:t>tốt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249B618-7ED6-4FBB-BCE8-EFC883E487C9}"/>
              </a:ext>
            </a:extLst>
          </p:cNvPr>
          <p:cNvSpPr txBox="1"/>
          <p:nvPr/>
        </p:nvSpPr>
        <p:spPr>
          <a:xfrm>
            <a:off x="8255498" y="1721991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Mát</a:t>
            </a:r>
            <a:r>
              <a:rPr lang="en-US" b="1" dirty="0"/>
              <a:t> </a:t>
            </a:r>
            <a:r>
              <a:rPr lang="en-US" b="1" dirty="0" err="1"/>
              <a:t>mẻ</a:t>
            </a:r>
            <a:endParaRPr lang="en-US" b="1" dirty="0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4BE2B301-DE6B-451A-8360-C4601A272185}"/>
              </a:ext>
            </a:extLst>
          </p:cNvPr>
          <p:cNvSpPr/>
          <p:nvPr/>
        </p:nvSpPr>
        <p:spPr>
          <a:xfrm>
            <a:off x="5038392" y="3026570"/>
            <a:ext cx="2338137" cy="1484313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022C2D-DBC6-481F-85C1-1124A3691D42}"/>
              </a:ext>
            </a:extLst>
          </p:cNvPr>
          <p:cNvSpPr txBox="1"/>
          <p:nvPr/>
        </p:nvSpPr>
        <p:spPr>
          <a:xfrm>
            <a:off x="5265448" y="3481390"/>
            <a:ext cx="197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/>
              <a:t>Thời</a:t>
            </a:r>
            <a:r>
              <a:rPr lang="en-US" sz="3600" b="1" dirty="0"/>
              <a:t> </a:t>
            </a:r>
            <a:r>
              <a:rPr lang="en-US" sz="3600" b="1" dirty="0" err="1"/>
              <a:t>tiết</a:t>
            </a:r>
            <a:endParaRPr lang="en-US" sz="36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E7328A5-1001-45E6-9701-6D6060F47299}"/>
              </a:ext>
            </a:extLst>
          </p:cNvPr>
          <p:cNvSpPr txBox="1"/>
          <p:nvPr/>
        </p:nvSpPr>
        <p:spPr>
          <a:xfrm rot="19373618">
            <a:off x="6811635" y="2407926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hè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CE9BC4-CF31-46E5-B4A3-4A2B16940AD0}"/>
              </a:ext>
            </a:extLst>
          </p:cNvPr>
          <p:cNvSpPr txBox="1"/>
          <p:nvPr/>
        </p:nvSpPr>
        <p:spPr>
          <a:xfrm>
            <a:off x="10106818" y="1506369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Nóng</a:t>
            </a:r>
            <a:r>
              <a:rPr lang="en-US" b="1" dirty="0"/>
              <a:t> </a:t>
            </a:r>
            <a:r>
              <a:rPr lang="en-US" b="1" dirty="0" err="1"/>
              <a:t>bức</a:t>
            </a:r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2B76462-EDC9-4C39-8FB0-46D18EBC1CC1}"/>
              </a:ext>
            </a:extLst>
          </p:cNvPr>
          <p:cNvSpPr txBox="1"/>
          <p:nvPr/>
        </p:nvSpPr>
        <p:spPr>
          <a:xfrm>
            <a:off x="9642475" y="1997524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Nắng</a:t>
            </a:r>
            <a:r>
              <a:rPr lang="en-US" b="1" dirty="0"/>
              <a:t> </a:t>
            </a:r>
            <a:r>
              <a:rPr lang="en-US" b="1" dirty="0" err="1"/>
              <a:t>chói</a:t>
            </a:r>
            <a:r>
              <a:rPr lang="en-US" b="1" dirty="0"/>
              <a:t> </a:t>
            </a:r>
            <a:r>
              <a:rPr lang="en-US" b="1" dirty="0" err="1"/>
              <a:t>chang</a:t>
            </a:r>
            <a:endParaRPr lang="en-US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D582564-AAC8-4716-AC60-7D394CDDDD02}"/>
              </a:ext>
            </a:extLst>
          </p:cNvPr>
          <p:cNvSpPr txBox="1"/>
          <p:nvPr/>
        </p:nvSpPr>
        <p:spPr>
          <a:xfrm>
            <a:off x="9554004" y="2404030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nhiều</a:t>
            </a:r>
            <a:r>
              <a:rPr lang="en-US" b="1" dirty="0"/>
              <a:t> </a:t>
            </a:r>
            <a:r>
              <a:rPr lang="en-US" b="1" dirty="0" err="1"/>
              <a:t>mưa</a:t>
            </a:r>
            <a:r>
              <a:rPr lang="en-US" b="1" dirty="0"/>
              <a:t> </a:t>
            </a:r>
            <a:r>
              <a:rPr lang="en-US" b="1" dirty="0" err="1"/>
              <a:t>rào</a:t>
            </a:r>
            <a:endParaRPr lang="en-US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9173C6-D9C8-4DBD-A8E1-82596E3ACA72}"/>
              </a:ext>
            </a:extLst>
          </p:cNvPr>
          <p:cNvSpPr txBox="1"/>
          <p:nvPr/>
        </p:nvSpPr>
        <p:spPr>
          <a:xfrm rot="1350463">
            <a:off x="7609777" y="3798372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thu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678F0E0-D27B-4D45-9E53-3874728FA89A}"/>
              </a:ext>
            </a:extLst>
          </p:cNvPr>
          <p:cNvSpPr txBox="1"/>
          <p:nvPr/>
        </p:nvSpPr>
        <p:spPr>
          <a:xfrm>
            <a:off x="10066559" y="3716262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Mát</a:t>
            </a:r>
            <a:r>
              <a:rPr lang="en-US" b="1" dirty="0"/>
              <a:t> </a:t>
            </a:r>
            <a:r>
              <a:rPr lang="en-US" b="1" dirty="0" err="1"/>
              <a:t>mẻ</a:t>
            </a:r>
            <a:endParaRPr lang="en-US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D80DD4-83C7-4A5F-B96E-2C350E2F2EAB}"/>
              </a:ext>
            </a:extLst>
          </p:cNvPr>
          <p:cNvSpPr txBox="1"/>
          <p:nvPr/>
        </p:nvSpPr>
        <p:spPr>
          <a:xfrm>
            <a:off x="10106818" y="4084639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Cây</a:t>
            </a:r>
            <a:r>
              <a:rPr lang="en-US" b="1" dirty="0"/>
              <a:t> </a:t>
            </a:r>
            <a:r>
              <a:rPr lang="en-US" b="1" dirty="0" err="1"/>
              <a:t>cối</a:t>
            </a:r>
            <a:r>
              <a:rPr lang="en-US" b="1" dirty="0"/>
              <a:t> </a:t>
            </a:r>
            <a:r>
              <a:rPr lang="en-US" b="1" dirty="0" err="1"/>
              <a:t>thay</a:t>
            </a:r>
            <a:r>
              <a:rPr lang="en-US" b="1" dirty="0"/>
              <a:t> </a:t>
            </a:r>
            <a:r>
              <a:rPr lang="en-US" b="1" dirty="0" err="1"/>
              <a:t>lá</a:t>
            </a:r>
            <a:endParaRPr lang="en-US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C9ACA53-441B-4A39-930F-3B4A6DB4FF0C}"/>
              </a:ext>
            </a:extLst>
          </p:cNvPr>
          <p:cNvSpPr txBox="1"/>
          <p:nvPr/>
        </p:nvSpPr>
        <p:spPr>
          <a:xfrm>
            <a:off x="9998534" y="4834192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Trời</a:t>
            </a:r>
            <a:r>
              <a:rPr lang="en-US" b="1" dirty="0"/>
              <a:t>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628F4F-DC0A-4C28-9B74-A20FF4442704}"/>
              </a:ext>
            </a:extLst>
          </p:cNvPr>
          <p:cNvSpPr txBox="1"/>
          <p:nvPr/>
        </p:nvSpPr>
        <p:spPr>
          <a:xfrm rot="2222032">
            <a:off x="6749955" y="4811684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đông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BAE4FFD-B94C-4DB5-B3CA-D05C178461E5}"/>
              </a:ext>
            </a:extLst>
          </p:cNvPr>
          <p:cNvSpPr txBox="1"/>
          <p:nvPr/>
        </p:nvSpPr>
        <p:spPr>
          <a:xfrm>
            <a:off x="7976396" y="5276057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Trời</a:t>
            </a:r>
            <a:r>
              <a:rPr lang="en-US" b="1" dirty="0"/>
              <a:t> </a:t>
            </a:r>
            <a:r>
              <a:rPr lang="en-US" b="1" dirty="0" err="1"/>
              <a:t>lạnh</a:t>
            </a:r>
            <a:r>
              <a:rPr lang="en-US" b="1" dirty="0"/>
              <a:t> </a:t>
            </a:r>
            <a:r>
              <a:rPr lang="en-US" b="1" dirty="0" err="1"/>
              <a:t>giá</a:t>
            </a:r>
            <a:endParaRPr lang="en-US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BF58783-3DBB-443B-A36C-84CE36CDA9DA}"/>
              </a:ext>
            </a:extLst>
          </p:cNvPr>
          <p:cNvSpPr txBox="1"/>
          <p:nvPr/>
        </p:nvSpPr>
        <p:spPr>
          <a:xfrm>
            <a:off x="7796090" y="5648085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Cây</a:t>
            </a:r>
            <a:r>
              <a:rPr lang="en-US" b="1" dirty="0"/>
              <a:t> </a:t>
            </a:r>
            <a:r>
              <a:rPr lang="en-US" b="1" dirty="0" err="1"/>
              <a:t>trơ</a:t>
            </a:r>
            <a:r>
              <a:rPr lang="en-US" b="1" dirty="0"/>
              <a:t> </a:t>
            </a:r>
            <a:r>
              <a:rPr lang="en-US" b="1" dirty="0" err="1"/>
              <a:t>trụi</a:t>
            </a:r>
            <a:endParaRPr lang="en-US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2E4DF7A-FD52-4383-82E1-59B26F06D61A}"/>
              </a:ext>
            </a:extLst>
          </p:cNvPr>
          <p:cNvSpPr txBox="1"/>
          <p:nvPr/>
        </p:nvSpPr>
        <p:spPr>
          <a:xfrm rot="2187517">
            <a:off x="4360037" y="2101686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mưa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0FA78C-D46F-4B40-8C20-F6A9552EEF6B}"/>
              </a:ext>
            </a:extLst>
          </p:cNvPr>
          <p:cNvSpPr txBox="1"/>
          <p:nvPr/>
        </p:nvSpPr>
        <p:spPr>
          <a:xfrm>
            <a:off x="1755299" y="1471387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Mưa</a:t>
            </a:r>
            <a:r>
              <a:rPr lang="en-US" b="1" dirty="0"/>
              <a:t> </a:t>
            </a:r>
            <a:r>
              <a:rPr lang="en-US" b="1" dirty="0" err="1"/>
              <a:t>nhiều</a:t>
            </a:r>
            <a:endParaRPr lang="en-US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2CF87F5-D271-4C52-8D3B-F62561DCBF8A}"/>
              </a:ext>
            </a:extLst>
          </p:cNvPr>
          <p:cNvSpPr txBox="1"/>
          <p:nvPr/>
        </p:nvSpPr>
        <p:spPr>
          <a:xfrm>
            <a:off x="2016755" y="1828574"/>
            <a:ext cx="23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Sấm</a:t>
            </a:r>
            <a:r>
              <a:rPr lang="en-US" b="1" dirty="0"/>
              <a:t> </a:t>
            </a:r>
            <a:r>
              <a:rPr lang="en-US" b="1" dirty="0" err="1"/>
              <a:t>sét</a:t>
            </a:r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7AD0CD0-1B6C-45EC-A140-2BC0CBF80AFE}"/>
              </a:ext>
            </a:extLst>
          </p:cNvPr>
          <p:cNvSpPr txBox="1"/>
          <p:nvPr/>
        </p:nvSpPr>
        <p:spPr>
          <a:xfrm>
            <a:off x="1315552" y="2335943"/>
            <a:ext cx="321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Cây</a:t>
            </a:r>
            <a:r>
              <a:rPr lang="en-US" b="1" dirty="0"/>
              <a:t> </a:t>
            </a:r>
            <a:r>
              <a:rPr lang="en-US" b="1" dirty="0" err="1"/>
              <a:t>cối</a:t>
            </a:r>
            <a:r>
              <a:rPr lang="en-US" b="1" dirty="0"/>
              <a:t> </a:t>
            </a:r>
            <a:r>
              <a:rPr lang="en-US" b="1" dirty="0" err="1"/>
              <a:t>tươi</a:t>
            </a:r>
            <a:r>
              <a:rPr lang="en-US" b="1" dirty="0"/>
              <a:t> </a:t>
            </a:r>
            <a:r>
              <a:rPr lang="en-US" b="1" dirty="0" err="1"/>
              <a:t>tốt</a:t>
            </a:r>
            <a:endParaRPr lang="en-US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B8F2B29-02B0-4827-A10C-998DB07BB6E2}"/>
              </a:ext>
            </a:extLst>
          </p:cNvPr>
          <p:cNvSpPr txBox="1"/>
          <p:nvPr/>
        </p:nvSpPr>
        <p:spPr>
          <a:xfrm rot="18295364">
            <a:off x="4476389" y="4544961"/>
            <a:ext cx="136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Mùa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B577DE-36FF-4EDF-B5C6-B02D2D6EB2D8}"/>
              </a:ext>
            </a:extLst>
          </p:cNvPr>
          <p:cNvSpPr txBox="1"/>
          <p:nvPr/>
        </p:nvSpPr>
        <p:spPr>
          <a:xfrm>
            <a:off x="2488518" y="4600822"/>
            <a:ext cx="321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Nắng</a:t>
            </a:r>
            <a:r>
              <a:rPr lang="en-US" b="1" dirty="0"/>
              <a:t> </a:t>
            </a:r>
            <a:r>
              <a:rPr lang="en-US" b="1" dirty="0" err="1"/>
              <a:t>nóng</a:t>
            </a:r>
            <a:endParaRPr lang="en-US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DCF45DC-E98F-4F36-9511-34BCE165D114}"/>
              </a:ext>
            </a:extLst>
          </p:cNvPr>
          <p:cNvSpPr txBox="1"/>
          <p:nvPr/>
        </p:nvSpPr>
        <p:spPr>
          <a:xfrm>
            <a:off x="2425000" y="5007035"/>
            <a:ext cx="321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Khô</a:t>
            </a:r>
            <a:r>
              <a:rPr lang="en-US" b="1" dirty="0"/>
              <a:t> </a:t>
            </a:r>
            <a:r>
              <a:rPr lang="en-US" b="1" dirty="0" err="1"/>
              <a:t>ráo</a:t>
            </a:r>
            <a:endParaRPr lang="en-US" b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365BE5A-94F2-4B75-BE80-473792A1E6D1}"/>
              </a:ext>
            </a:extLst>
          </p:cNvPr>
          <p:cNvSpPr txBox="1"/>
          <p:nvPr/>
        </p:nvSpPr>
        <p:spPr>
          <a:xfrm>
            <a:off x="1774217" y="5394285"/>
            <a:ext cx="321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Bầu</a:t>
            </a:r>
            <a:r>
              <a:rPr lang="en-US" b="1" dirty="0"/>
              <a:t> </a:t>
            </a:r>
            <a:r>
              <a:rPr lang="en-US" b="1" dirty="0" err="1"/>
              <a:t>trời</a:t>
            </a:r>
            <a:r>
              <a:rPr lang="en-US" b="1" dirty="0"/>
              <a:t>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7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7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7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7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7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7" grpId="0"/>
      <p:bldP spid="48" grpId="0"/>
      <p:bldP spid="8" grpId="0" animBg="1"/>
      <p:bldP spid="50" grpId="0"/>
      <p:bldP spid="51" grpId="0"/>
      <p:bldP spid="52" grpId="0"/>
      <p:bldP spid="53" grpId="0"/>
      <p:bldP spid="54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2" name="Google Shape;2982;p56"/>
          <p:cNvGrpSpPr/>
          <p:nvPr/>
        </p:nvGrpSpPr>
        <p:grpSpPr>
          <a:xfrm rot="10800000">
            <a:off x="1521511" y="-451539"/>
            <a:ext cx="9385672" cy="6386433"/>
            <a:chOff x="1425453" y="767528"/>
            <a:chExt cx="5715536" cy="3888792"/>
          </a:xfrm>
        </p:grpSpPr>
        <p:sp>
          <p:nvSpPr>
            <p:cNvPr id="2983" name="Google Shape;2983;p56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56"/>
            <p:cNvSpPr/>
            <p:nvPr/>
          </p:nvSpPr>
          <p:spPr>
            <a:xfrm rot="12080169">
              <a:off x="1425453" y="2218705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56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Google Shape;304;p20"/>
          <p:cNvSpPr txBox="1">
            <a:spLocks/>
          </p:cNvSpPr>
          <p:nvPr/>
        </p:nvSpPr>
        <p:spPr>
          <a:xfrm>
            <a:off x="2950361" y="1324410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cs typeface="Odibee Sans"/>
              <a:sym typeface="Odibee San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89" y="2930081"/>
            <a:ext cx="9809314" cy="21703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304;p20"/>
          <p:cNvSpPr txBox="1">
            <a:spLocks/>
          </p:cNvSpPr>
          <p:nvPr/>
        </p:nvSpPr>
        <p:spPr>
          <a:xfrm>
            <a:off x="2661014" y="1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cs typeface="Odibee Sans"/>
                <a:sym typeface="Odibee Sans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cs typeface="Odibee Sans"/>
              <a:sym typeface="Odibee Sans"/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EF484B40-B9A0-4F78-968E-A060661D1048}"/>
              </a:ext>
            </a:extLst>
          </p:cNvPr>
          <p:cNvSpPr/>
          <p:nvPr/>
        </p:nvSpPr>
        <p:spPr>
          <a:xfrm>
            <a:off x="4595390" y="1029360"/>
            <a:ext cx="3446923" cy="715089"/>
          </a:xfrm>
          <a:prstGeom prst="roundRect">
            <a:avLst/>
          </a:prstGeom>
          <a:solidFill>
            <a:srgbClr val="E5F2B0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Tự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nhiên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hội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5761BB-8166-4278-94FB-A994C79BE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641" y="2695445"/>
            <a:ext cx="7657240" cy="201795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57365" y="2394776"/>
            <a:ext cx="9926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>
                <a:ln>
                  <a:noFill/>
                </a:ln>
                <a:solidFill>
                  <a:srgbClr val="384A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Hoạt động 1: Tìm hiểu về các mùa nơi bạn An sống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384A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09945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634661" y="221259"/>
            <a:ext cx="11302876" cy="1038706"/>
          </a:xfrm>
          <a:custGeom>
            <a:avLst/>
            <a:gdLst>
              <a:gd name="connsiteX0" fmla="*/ 0 w 11302876"/>
              <a:gd name="connsiteY0" fmla="*/ 173121 h 1038706"/>
              <a:gd name="connsiteX1" fmla="*/ 173121 w 11302876"/>
              <a:gd name="connsiteY1" fmla="*/ 0 h 1038706"/>
              <a:gd name="connsiteX2" fmla="*/ 640220 w 11302876"/>
              <a:gd name="connsiteY2" fmla="*/ 0 h 1038706"/>
              <a:gd name="connsiteX3" fmla="*/ 997752 w 11302876"/>
              <a:gd name="connsiteY3" fmla="*/ 0 h 1038706"/>
              <a:gd name="connsiteX4" fmla="*/ 1464850 w 11302876"/>
              <a:gd name="connsiteY4" fmla="*/ 0 h 1038706"/>
              <a:gd name="connsiteX5" fmla="*/ 2041515 w 11302876"/>
              <a:gd name="connsiteY5" fmla="*/ 0 h 1038706"/>
              <a:gd name="connsiteX6" fmla="*/ 2618180 w 11302876"/>
              <a:gd name="connsiteY6" fmla="*/ 0 h 1038706"/>
              <a:gd name="connsiteX7" fmla="*/ 3413978 w 11302876"/>
              <a:gd name="connsiteY7" fmla="*/ 0 h 1038706"/>
              <a:gd name="connsiteX8" fmla="*/ 4100209 w 11302876"/>
              <a:gd name="connsiteY8" fmla="*/ 0 h 1038706"/>
              <a:gd name="connsiteX9" fmla="*/ 4348175 w 11302876"/>
              <a:gd name="connsiteY9" fmla="*/ 0 h 1038706"/>
              <a:gd name="connsiteX10" fmla="*/ 5143973 w 11302876"/>
              <a:gd name="connsiteY10" fmla="*/ 0 h 1038706"/>
              <a:gd name="connsiteX11" fmla="*/ 5939770 w 11302876"/>
              <a:gd name="connsiteY11" fmla="*/ 0 h 1038706"/>
              <a:gd name="connsiteX12" fmla="*/ 6297303 w 11302876"/>
              <a:gd name="connsiteY12" fmla="*/ 0 h 1038706"/>
              <a:gd name="connsiteX13" fmla="*/ 7093100 w 11302876"/>
              <a:gd name="connsiteY13" fmla="*/ 0 h 1038706"/>
              <a:gd name="connsiteX14" fmla="*/ 7669765 w 11302876"/>
              <a:gd name="connsiteY14" fmla="*/ 0 h 1038706"/>
              <a:gd name="connsiteX15" fmla="*/ 7917731 w 11302876"/>
              <a:gd name="connsiteY15" fmla="*/ 0 h 1038706"/>
              <a:gd name="connsiteX16" fmla="*/ 8713529 w 11302876"/>
              <a:gd name="connsiteY16" fmla="*/ 0 h 1038706"/>
              <a:gd name="connsiteX17" fmla="*/ 9509326 w 11302876"/>
              <a:gd name="connsiteY17" fmla="*/ 0 h 1038706"/>
              <a:gd name="connsiteX18" fmla="*/ 10195558 w 11302876"/>
              <a:gd name="connsiteY18" fmla="*/ 0 h 1038706"/>
              <a:gd name="connsiteX19" fmla="*/ 11129755 w 11302876"/>
              <a:gd name="connsiteY19" fmla="*/ 0 h 1038706"/>
              <a:gd name="connsiteX20" fmla="*/ 11302876 w 11302876"/>
              <a:gd name="connsiteY20" fmla="*/ 173121 h 1038706"/>
              <a:gd name="connsiteX21" fmla="*/ 11302876 w 11302876"/>
              <a:gd name="connsiteY21" fmla="*/ 526278 h 1038706"/>
              <a:gd name="connsiteX22" fmla="*/ 11302876 w 11302876"/>
              <a:gd name="connsiteY22" fmla="*/ 865585 h 1038706"/>
              <a:gd name="connsiteX23" fmla="*/ 11129755 w 11302876"/>
              <a:gd name="connsiteY23" fmla="*/ 1038706 h 1038706"/>
              <a:gd name="connsiteX24" fmla="*/ 10881789 w 11302876"/>
              <a:gd name="connsiteY24" fmla="*/ 1038706 h 1038706"/>
              <a:gd name="connsiteX25" fmla="*/ 10524257 w 11302876"/>
              <a:gd name="connsiteY25" fmla="*/ 1038706 h 1038706"/>
              <a:gd name="connsiteX26" fmla="*/ 9728459 w 11302876"/>
              <a:gd name="connsiteY26" fmla="*/ 1038706 h 1038706"/>
              <a:gd name="connsiteX27" fmla="*/ 9042228 w 11302876"/>
              <a:gd name="connsiteY27" fmla="*/ 1038706 h 1038706"/>
              <a:gd name="connsiteX28" fmla="*/ 8575129 w 11302876"/>
              <a:gd name="connsiteY28" fmla="*/ 1038706 h 1038706"/>
              <a:gd name="connsiteX29" fmla="*/ 8108031 w 11302876"/>
              <a:gd name="connsiteY29" fmla="*/ 1038706 h 1038706"/>
              <a:gd name="connsiteX30" fmla="*/ 7860065 w 11302876"/>
              <a:gd name="connsiteY30" fmla="*/ 1038706 h 1038706"/>
              <a:gd name="connsiteX31" fmla="*/ 7173833 w 11302876"/>
              <a:gd name="connsiteY31" fmla="*/ 1038706 h 1038706"/>
              <a:gd name="connsiteX32" fmla="*/ 6487602 w 11302876"/>
              <a:gd name="connsiteY32" fmla="*/ 1038706 h 1038706"/>
              <a:gd name="connsiteX33" fmla="*/ 5801371 w 11302876"/>
              <a:gd name="connsiteY33" fmla="*/ 1038706 h 1038706"/>
              <a:gd name="connsiteX34" fmla="*/ 5115140 w 11302876"/>
              <a:gd name="connsiteY34" fmla="*/ 1038706 h 1038706"/>
              <a:gd name="connsiteX35" fmla="*/ 4428908 w 11302876"/>
              <a:gd name="connsiteY35" fmla="*/ 1038706 h 1038706"/>
              <a:gd name="connsiteX36" fmla="*/ 3633111 w 11302876"/>
              <a:gd name="connsiteY36" fmla="*/ 1038706 h 1038706"/>
              <a:gd name="connsiteX37" fmla="*/ 2946879 w 11302876"/>
              <a:gd name="connsiteY37" fmla="*/ 1038706 h 1038706"/>
              <a:gd name="connsiteX38" fmla="*/ 2260648 w 11302876"/>
              <a:gd name="connsiteY38" fmla="*/ 1038706 h 1038706"/>
              <a:gd name="connsiteX39" fmla="*/ 1574417 w 11302876"/>
              <a:gd name="connsiteY39" fmla="*/ 1038706 h 1038706"/>
              <a:gd name="connsiteX40" fmla="*/ 888186 w 11302876"/>
              <a:gd name="connsiteY40" fmla="*/ 1038706 h 1038706"/>
              <a:gd name="connsiteX41" fmla="*/ 173121 w 11302876"/>
              <a:gd name="connsiteY41" fmla="*/ 1038706 h 1038706"/>
              <a:gd name="connsiteX42" fmla="*/ 0 w 11302876"/>
              <a:gd name="connsiteY42" fmla="*/ 865585 h 1038706"/>
              <a:gd name="connsiteX43" fmla="*/ 0 w 11302876"/>
              <a:gd name="connsiteY43" fmla="*/ 505504 h 1038706"/>
              <a:gd name="connsiteX44" fmla="*/ 0 w 11302876"/>
              <a:gd name="connsiteY44" fmla="*/ 173121 h 103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302876" h="1038706" fill="none" extrusionOk="0">
                <a:moveTo>
                  <a:pt x="0" y="173121"/>
                </a:moveTo>
                <a:cubicBezTo>
                  <a:pt x="4345" y="84680"/>
                  <a:pt x="83994" y="1118"/>
                  <a:pt x="173121" y="0"/>
                </a:cubicBezTo>
                <a:cubicBezTo>
                  <a:pt x="298761" y="-43984"/>
                  <a:pt x="506821" y="21421"/>
                  <a:pt x="640220" y="0"/>
                </a:cubicBezTo>
                <a:cubicBezTo>
                  <a:pt x="773619" y="-21421"/>
                  <a:pt x="858872" y="20553"/>
                  <a:pt x="997752" y="0"/>
                </a:cubicBezTo>
                <a:cubicBezTo>
                  <a:pt x="1136632" y="-20553"/>
                  <a:pt x="1353543" y="8356"/>
                  <a:pt x="1464850" y="0"/>
                </a:cubicBezTo>
                <a:cubicBezTo>
                  <a:pt x="1576157" y="-8356"/>
                  <a:pt x="1786256" y="44474"/>
                  <a:pt x="2041515" y="0"/>
                </a:cubicBezTo>
                <a:cubicBezTo>
                  <a:pt x="2296774" y="-44474"/>
                  <a:pt x="2335423" y="66008"/>
                  <a:pt x="2618180" y="0"/>
                </a:cubicBezTo>
                <a:cubicBezTo>
                  <a:pt x="2900938" y="-66008"/>
                  <a:pt x="3021737" y="21462"/>
                  <a:pt x="3413978" y="0"/>
                </a:cubicBezTo>
                <a:cubicBezTo>
                  <a:pt x="3806219" y="-21462"/>
                  <a:pt x="3960104" y="23889"/>
                  <a:pt x="4100209" y="0"/>
                </a:cubicBezTo>
                <a:cubicBezTo>
                  <a:pt x="4240314" y="-23889"/>
                  <a:pt x="4228470" y="25701"/>
                  <a:pt x="4348175" y="0"/>
                </a:cubicBezTo>
                <a:cubicBezTo>
                  <a:pt x="4467880" y="-25701"/>
                  <a:pt x="4763366" y="67049"/>
                  <a:pt x="5143973" y="0"/>
                </a:cubicBezTo>
                <a:cubicBezTo>
                  <a:pt x="5524580" y="-67049"/>
                  <a:pt x="5553960" y="82678"/>
                  <a:pt x="5939770" y="0"/>
                </a:cubicBezTo>
                <a:cubicBezTo>
                  <a:pt x="6325580" y="-82678"/>
                  <a:pt x="6127951" y="36840"/>
                  <a:pt x="6297303" y="0"/>
                </a:cubicBezTo>
                <a:cubicBezTo>
                  <a:pt x="6466655" y="-36840"/>
                  <a:pt x="6826046" y="90458"/>
                  <a:pt x="7093100" y="0"/>
                </a:cubicBezTo>
                <a:cubicBezTo>
                  <a:pt x="7360154" y="-90458"/>
                  <a:pt x="7407906" y="28769"/>
                  <a:pt x="7669765" y="0"/>
                </a:cubicBezTo>
                <a:cubicBezTo>
                  <a:pt x="7931624" y="-28769"/>
                  <a:pt x="7865073" y="3571"/>
                  <a:pt x="7917731" y="0"/>
                </a:cubicBezTo>
                <a:cubicBezTo>
                  <a:pt x="7970389" y="-3571"/>
                  <a:pt x="8529293" y="10350"/>
                  <a:pt x="8713529" y="0"/>
                </a:cubicBezTo>
                <a:cubicBezTo>
                  <a:pt x="8897765" y="-10350"/>
                  <a:pt x="9336580" y="93828"/>
                  <a:pt x="9509326" y="0"/>
                </a:cubicBezTo>
                <a:cubicBezTo>
                  <a:pt x="9682072" y="-93828"/>
                  <a:pt x="9934940" y="53055"/>
                  <a:pt x="10195558" y="0"/>
                </a:cubicBezTo>
                <a:cubicBezTo>
                  <a:pt x="10456176" y="-53055"/>
                  <a:pt x="10875855" y="35986"/>
                  <a:pt x="11129755" y="0"/>
                </a:cubicBezTo>
                <a:cubicBezTo>
                  <a:pt x="11240456" y="-706"/>
                  <a:pt x="11305021" y="75692"/>
                  <a:pt x="11302876" y="173121"/>
                </a:cubicBezTo>
                <a:cubicBezTo>
                  <a:pt x="11331339" y="337104"/>
                  <a:pt x="11280574" y="422418"/>
                  <a:pt x="11302876" y="526278"/>
                </a:cubicBezTo>
                <a:cubicBezTo>
                  <a:pt x="11325178" y="630138"/>
                  <a:pt x="11287362" y="751078"/>
                  <a:pt x="11302876" y="865585"/>
                </a:cubicBezTo>
                <a:cubicBezTo>
                  <a:pt x="11292256" y="946862"/>
                  <a:pt x="11208361" y="1031303"/>
                  <a:pt x="11129755" y="1038706"/>
                </a:cubicBezTo>
                <a:cubicBezTo>
                  <a:pt x="11029928" y="1052649"/>
                  <a:pt x="11002495" y="1010364"/>
                  <a:pt x="10881789" y="1038706"/>
                </a:cubicBezTo>
                <a:cubicBezTo>
                  <a:pt x="10761083" y="1067048"/>
                  <a:pt x="10642221" y="1033311"/>
                  <a:pt x="10524257" y="1038706"/>
                </a:cubicBezTo>
                <a:cubicBezTo>
                  <a:pt x="10406293" y="1044101"/>
                  <a:pt x="9891797" y="954810"/>
                  <a:pt x="9728459" y="1038706"/>
                </a:cubicBezTo>
                <a:cubicBezTo>
                  <a:pt x="9565121" y="1122602"/>
                  <a:pt x="9303065" y="1009352"/>
                  <a:pt x="9042228" y="1038706"/>
                </a:cubicBezTo>
                <a:cubicBezTo>
                  <a:pt x="8781391" y="1068060"/>
                  <a:pt x="8755194" y="992704"/>
                  <a:pt x="8575129" y="1038706"/>
                </a:cubicBezTo>
                <a:cubicBezTo>
                  <a:pt x="8395064" y="1084708"/>
                  <a:pt x="8260272" y="1010164"/>
                  <a:pt x="8108031" y="1038706"/>
                </a:cubicBezTo>
                <a:cubicBezTo>
                  <a:pt x="7955790" y="1067248"/>
                  <a:pt x="7921856" y="1035659"/>
                  <a:pt x="7860065" y="1038706"/>
                </a:cubicBezTo>
                <a:cubicBezTo>
                  <a:pt x="7798274" y="1041753"/>
                  <a:pt x="7344019" y="1009304"/>
                  <a:pt x="7173833" y="1038706"/>
                </a:cubicBezTo>
                <a:cubicBezTo>
                  <a:pt x="7003647" y="1068108"/>
                  <a:pt x="6706160" y="1009287"/>
                  <a:pt x="6487602" y="1038706"/>
                </a:cubicBezTo>
                <a:cubicBezTo>
                  <a:pt x="6269044" y="1068125"/>
                  <a:pt x="6023075" y="969885"/>
                  <a:pt x="5801371" y="1038706"/>
                </a:cubicBezTo>
                <a:cubicBezTo>
                  <a:pt x="5579667" y="1107527"/>
                  <a:pt x="5372796" y="976984"/>
                  <a:pt x="5115140" y="1038706"/>
                </a:cubicBezTo>
                <a:cubicBezTo>
                  <a:pt x="4857484" y="1100428"/>
                  <a:pt x="4625589" y="1026960"/>
                  <a:pt x="4428908" y="1038706"/>
                </a:cubicBezTo>
                <a:cubicBezTo>
                  <a:pt x="4232227" y="1050452"/>
                  <a:pt x="4006434" y="956918"/>
                  <a:pt x="3633111" y="1038706"/>
                </a:cubicBezTo>
                <a:cubicBezTo>
                  <a:pt x="3259788" y="1120494"/>
                  <a:pt x="3281860" y="1001847"/>
                  <a:pt x="2946879" y="1038706"/>
                </a:cubicBezTo>
                <a:cubicBezTo>
                  <a:pt x="2611898" y="1075565"/>
                  <a:pt x="2501418" y="990657"/>
                  <a:pt x="2260648" y="1038706"/>
                </a:cubicBezTo>
                <a:cubicBezTo>
                  <a:pt x="2019878" y="1086755"/>
                  <a:pt x="1781891" y="1011125"/>
                  <a:pt x="1574417" y="1038706"/>
                </a:cubicBezTo>
                <a:cubicBezTo>
                  <a:pt x="1366943" y="1066287"/>
                  <a:pt x="1164238" y="1005653"/>
                  <a:pt x="888186" y="1038706"/>
                </a:cubicBezTo>
                <a:cubicBezTo>
                  <a:pt x="612134" y="1071759"/>
                  <a:pt x="443621" y="1023745"/>
                  <a:pt x="173121" y="1038706"/>
                </a:cubicBezTo>
                <a:cubicBezTo>
                  <a:pt x="73806" y="1040768"/>
                  <a:pt x="17239" y="947419"/>
                  <a:pt x="0" y="865585"/>
                </a:cubicBezTo>
                <a:cubicBezTo>
                  <a:pt x="-28261" y="709697"/>
                  <a:pt x="11940" y="661943"/>
                  <a:pt x="0" y="505504"/>
                </a:cubicBezTo>
                <a:cubicBezTo>
                  <a:pt x="-11940" y="349065"/>
                  <a:pt x="37528" y="307448"/>
                  <a:pt x="0" y="173121"/>
                </a:cubicBezTo>
                <a:close/>
              </a:path>
              <a:path w="11302876" h="1038706" stroke="0" extrusionOk="0">
                <a:moveTo>
                  <a:pt x="0" y="173121"/>
                </a:moveTo>
                <a:cubicBezTo>
                  <a:pt x="-22513" y="70858"/>
                  <a:pt x="99633" y="16843"/>
                  <a:pt x="173121" y="0"/>
                </a:cubicBezTo>
                <a:cubicBezTo>
                  <a:pt x="456000" y="-55945"/>
                  <a:pt x="650293" y="38683"/>
                  <a:pt x="859352" y="0"/>
                </a:cubicBezTo>
                <a:cubicBezTo>
                  <a:pt x="1068411" y="-38683"/>
                  <a:pt x="1306924" y="23269"/>
                  <a:pt x="1545584" y="0"/>
                </a:cubicBezTo>
                <a:cubicBezTo>
                  <a:pt x="1784244" y="-23269"/>
                  <a:pt x="2046768" y="20091"/>
                  <a:pt x="2231815" y="0"/>
                </a:cubicBezTo>
                <a:cubicBezTo>
                  <a:pt x="2416862" y="-20091"/>
                  <a:pt x="2765473" y="52042"/>
                  <a:pt x="3027612" y="0"/>
                </a:cubicBezTo>
                <a:cubicBezTo>
                  <a:pt x="3289751" y="-52042"/>
                  <a:pt x="3258006" y="39469"/>
                  <a:pt x="3385145" y="0"/>
                </a:cubicBezTo>
                <a:cubicBezTo>
                  <a:pt x="3512284" y="-39469"/>
                  <a:pt x="3788958" y="67173"/>
                  <a:pt x="3961810" y="0"/>
                </a:cubicBezTo>
                <a:cubicBezTo>
                  <a:pt x="4134662" y="-67173"/>
                  <a:pt x="4309593" y="10041"/>
                  <a:pt x="4428908" y="0"/>
                </a:cubicBezTo>
                <a:cubicBezTo>
                  <a:pt x="4548223" y="-10041"/>
                  <a:pt x="4674660" y="15634"/>
                  <a:pt x="4786441" y="0"/>
                </a:cubicBezTo>
                <a:cubicBezTo>
                  <a:pt x="4898222" y="-15634"/>
                  <a:pt x="5231168" y="49224"/>
                  <a:pt x="5472672" y="0"/>
                </a:cubicBezTo>
                <a:cubicBezTo>
                  <a:pt x="5714176" y="-49224"/>
                  <a:pt x="5669624" y="27354"/>
                  <a:pt x="5720638" y="0"/>
                </a:cubicBezTo>
                <a:cubicBezTo>
                  <a:pt x="5771652" y="-27354"/>
                  <a:pt x="5897648" y="27987"/>
                  <a:pt x="5968604" y="0"/>
                </a:cubicBezTo>
                <a:cubicBezTo>
                  <a:pt x="6039560" y="-27987"/>
                  <a:pt x="6497672" y="24302"/>
                  <a:pt x="6654835" y="0"/>
                </a:cubicBezTo>
                <a:cubicBezTo>
                  <a:pt x="6811998" y="-24302"/>
                  <a:pt x="6909456" y="20671"/>
                  <a:pt x="7012367" y="0"/>
                </a:cubicBezTo>
                <a:cubicBezTo>
                  <a:pt x="7115278" y="-20671"/>
                  <a:pt x="7232358" y="24989"/>
                  <a:pt x="7369900" y="0"/>
                </a:cubicBezTo>
                <a:cubicBezTo>
                  <a:pt x="7507442" y="-24989"/>
                  <a:pt x="7921478" y="37426"/>
                  <a:pt x="8165697" y="0"/>
                </a:cubicBezTo>
                <a:cubicBezTo>
                  <a:pt x="8409916" y="-37426"/>
                  <a:pt x="8765308" y="60645"/>
                  <a:pt x="8961495" y="0"/>
                </a:cubicBezTo>
                <a:cubicBezTo>
                  <a:pt x="9157682" y="-60645"/>
                  <a:pt x="9252623" y="44093"/>
                  <a:pt x="9428593" y="0"/>
                </a:cubicBezTo>
                <a:cubicBezTo>
                  <a:pt x="9604563" y="-44093"/>
                  <a:pt x="9951292" y="89452"/>
                  <a:pt x="10224391" y="0"/>
                </a:cubicBezTo>
                <a:cubicBezTo>
                  <a:pt x="10497490" y="-89452"/>
                  <a:pt x="10886661" y="2220"/>
                  <a:pt x="11129755" y="0"/>
                </a:cubicBezTo>
                <a:cubicBezTo>
                  <a:pt x="11244496" y="19472"/>
                  <a:pt x="11306890" y="81634"/>
                  <a:pt x="11302876" y="173121"/>
                </a:cubicBezTo>
                <a:cubicBezTo>
                  <a:pt x="11341225" y="322527"/>
                  <a:pt x="11290793" y="440017"/>
                  <a:pt x="11302876" y="533202"/>
                </a:cubicBezTo>
                <a:cubicBezTo>
                  <a:pt x="11314959" y="626387"/>
                  <a:pt x="11269703" y="766425"/>
                  <a:pt x="11302876" y="865585"/>
                </a:cubicBezTo>
                <a:cubicBezTo>
                  <a:pt x="11314600" y="956788"/>
                  <a:pt x="11215213" y="1033831"/>
                  <a:pt x="11129755" y="1038706"/>
                </a:cubicBezTo>
                <a:cubicBezTo>
                  <a:pt x="10997276" y="1045903"/>
                  <a:pt x="10884067" y="1003577"/>
                  <a:pt x="10772223" y="1038706"/>
                </a:cubicBezTo>
                <a:cubicBezTo>
                  <a:pt x="10660379" y="1073835"/>
                  <a:pt x="10580546" y="1009296"/>
                  <a:pt x="10524257" y="1038706"/>
                </a:cubicBezTo>
                <a:cubicBezTo>
                  <a:pt x="10467968" y="1068116"/>
                  <a:pt x="10312672" y="1034515"/>
                  <a:pt x="10166725" y="1038706"/>
                </a:cubicBezTo>
                <a:cubicBezTo>
                  <a:pt x="10020778" y="1042897"/>
                  <a:pt x="9743658" y="1025337"/>
                  <a:pt x="9480493" y="1038706"/>
                </a:cubicBezTo>
                <a:cubicBezTo>
                  <a:pt x="9217328" y="1052075"/>
                  <a:pt x="9254604" y="1034781"/>
                  <a:pt x="9122961" y="1038706"/>
                </a:cubicBezTo>
                <a:cubicBezTo>
                  <a:pt x="8991318" y="1042631"/>
                  <a:pt x="8791563" y="1023511"/>
                  <a:pt x="8546296" y="1038706"/>
                </a:cubicBezTo>
                <a:cubicBezTo>
                  <a:pt x="8301029" y="1053901"/>
                  <a:pt x="8261824" y="1013227"/>
                  <a:pt x="8079197" y="1038706"/>
                </a:cubicBezTo>
                <a:cubicBezTo>
                  <a:pt x="7896570" y="1064185"/>
                  <a:pt x="7825011" y="1034388"/>
                  <a:pt x="7721665" y="1038706"/>
                </a:cubicBezTo>
                <a:cubicBezTo>
                  <a:pt x="7618319" y="1043024"/>
                  <a:pt x="7091796" y="1019852"/>
                  <a:pt x="6925868" y="1038706"/>
                </a:cubicBezTo>
                <a:cubicBezTo>
                  <a:pt x="6759940" y="1057560"/>
                  <a:pt x="6703550" y="998827"/>
                  <a:pt x="6568335" y="1038706"/>
                </a:cubicBezTo>
                <a:cubicBezTo>
                  <a:pt x="6433120" y="1078585"/>
                  <a:pt x="6036751" y="990841"/>
                  <a:pt x="5882104" y="1038706"/>
                </a:cubicBezTo>
                <a:cubicBezTo>
                  <a:pt x="5727457" y="1086571"/>
                  <a:pt x="5668472" y="1006212"/>
                  <a:pt x="5524572" y="1038706"/>
                </a:cubicBezTo>
                <a:cubicBezTo>
                  <a:pt x="5380672" y="1071200"/>
                  <a:pt x="5332606" y="1013220"/>
                  <a:pt x="5167039" y="1038706"/>
                </a:cubicBezTo>
                <a:cubicBezTo>
                  <a:pt x="5001472" y="1064192"/>
                  <a:pt x="4587539" y="992127"/>
                  <a:pt x="4371242" y="1038706"/>
                </a:cubicBezTo>
                <a:cubicBezTo>
                  <a:pt x="4154945" y="1085285"/>
                  <a:pt x="3988467" y="998327"/>
                  <a:pt x="3685011" y="1038706"/>
                </a:cubicBezTo>
                <a:cubicBezTo>
                  <a:pt x="3381555" y="1079085"/>
                  <a:pt x="3551571" y="1030097"/>
                  <a:pt x="3437045" y="1038706"/>
                </a:cubicBezTo>
                <a:cubicBezTo>
                  <a:pt x="3322519" y="1047315"/>
                  <a:pt x="3096753" y="1009011"/>
                  <a:pt x="2969946" y="1038706"/>
                </a:cubicBezTo>
                <a:cubicBezTo>
                  <a:pt x="2843139" y="1068401"/>
                  <a:pt x="2494075" y="974665"/>
                  <a:pt x="2283715" y="1038706"/>
                </a:cubicBezTo>
                <a:cubicBezTo>
                  <a:pt x="2073355" y="1102747"/>
                  <a:pt x="1936251" y="986081"/>
                  <a:pt x="1597483" y="1038706"/>
                </a:cubicBezTo>
                <a:cubicBezTo>
                  <a:pt x="1258715" y="1091331"/>
                  <a:pt x="1420706" y="1026599"/>
                  <a:pt x="1349517" y="1038706"/>
                </a:cubicBezTo>
                <a:cubicBezTo>
                  <a:pt x="1278328" y="1050813"/>
                  <a:pt x="1223380" y="1033785"/>
                  <a:pt x="1101552" y="1038706"/>
                </a:cubicBezTo>
                <a:cubicBezTo>
                  <a:pt x="979725" y="1043627"/>
                  <a:pt x="955138" y="1033729"/>
                  <a:pt x="853586" y="1038706"/>
                </a:cubicBezTo>
                <a:cubicBezTo>
                  <a:pt x="752034" y="1043683"/>
                  <a:pt x="510469" y="1033033"/>
                  <a:pt x="173121" y="1038706"/>
                </a:cubicBezTo>
                <a:cubicBezTo>
                  <a:pt x="70957" y="1035905"/>
                  <a:pt x="6475" y="953575"/>
                  <a:pt x="0" y="865585"/>
                </a:cubicBezTo>
                <a:cubicBezTo>
                  <a:pt x="-29378" y="762595"/>
                  <a:pt x="28695" y="694877"/>
                  <a:pt x="0" y="533202"/>
                </a:cubicBezTo>
                <a:cubicBezTo>
                  <a:pt x="-28695" y="371527"/>
                  <a:pt x="19173" y="300681"/>
                  <a:pt x="0" y="173121"/>
                </a:cubicBezTo>
                <a:close/>
              </a:path>
            </a:pathLst>
          </a:custGeom>
          <a:solidFill>
            <a:srgbClr val="FFCABD"/>
          </a:solidFill>
          <a:ln w="12700" cap="flat" cmpd="sng" algn="ctr">
            <a:solidFill>
              <a:schemeClr val="accent3">
                <a:lumMod val="75000"/>
              </a:schemeClr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Arial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113" y="266784"/>
            <a:ext cx="100466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Quan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sát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hình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1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hình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2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để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nhận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xét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sự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khác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nhau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về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cảnh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vật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thời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tiết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nơi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bạn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An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đang</a:t>
            </a:r>
            <a:r>
              <a:rPr lang="en-US" sz="3200" kern="0" dirty="0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Arial" panose="020B0604020202020204" pitchFamily="34" charset="0"/>
                <a:cs typeface="Arial"/>
                <a:sym typeface="Arial"/>
              </a:rPr>
              <a:t>sống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B85107-4717-4C16-87D6-55648496C8D5}"/>
              </a:ext>
            </a:extLst>
          </p:cNvPr>
          <p:cNvGrpSpPr/>
          <p:nvPr/>
        </p:nvGrpSpPr>
        <p:grpSpPr>
          <a:xfrm>
            <a:off x="7879190" y="1503553"/>
            <a:ext cx="3633020" cy="1745505"/>
            <a:chOff x="7577135" y="1450874"/>
            <a:chExt cx="3633020" cy="17455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E3C60F-DC03-464E-A25D-BCA058D5E70F}"/>
                </a:ext>
              </a:extLst>
            </p:cNvPr>
            <p:cNvSpPr/>
            <p:nvPr/>
          </p:nvSpPr>
          <p:spPr>
            <a:xfrm>
              <a:off x="7969795" y="2276872"/>
              <a:ext cx="3240360" cy="91950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FC000"/>
              </a:solidFill>
              <a:prstDash val="lgDash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cối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thế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pic>
          <p:nvPicPr>
            <p:cNvPr id="17" name="Picture 2" descr="Cartoon Star. Download a Free Preview or High Quality Adobe Illustrator Ai,  EPS, PDF and High Resolution JPEG ver… | Rainbow cartoon, Printable vintage  art, Cartoon">
              <a:extLst>
                <a:ext uri="{FF2B5EF4-FFF2-40B4-BE49-F238E27FC236}">
                  <a16:creationId xmlns:a16="http://schemas.microsoft.com/office/drawing/2014/main" id="{9273CBBF-BA78-4B59-A0C5-E3DB1FCA2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7135" y="1450874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文本框 18">
            <a:extLst>
              <a:ext uri="{FF2B5EF4-FFF2-40B4-BE49-F238E27FC236}">
                <a16:creationId xmlns:a16="http://schemas.microsoft.com/office/drawing/2014/main" id="{F8DED15E-CF52-494A-A8F0-1F2719746B7A}"/>
              </a:ext>
            </a:extLst>
          </p:cNvPr>
          <p:cNvSpPr txBox="1"/>
          <p:nvPr/>
        </p:nvSpPr>
        <p:spPr>
          <a:xfrm>
            <a:off x="8702388" y="1696520"/>
            <a:ext cx="1499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prstClr val="black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Gợi</a:t>
            </a:r>
            <a:r>
              <a:rPr lang="en-US" altLang="zh-CN" sz="2800" b="1" dirty="0">
                <a:solidFill>
                  <a:prstClr val="black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ý</a:t>
            </a:r>
            <a:endParaRPr lang="zh-CN" altLang="en-US" sz="2800" dirty="0">
              <a:solidFill>
                <a:prstClr val="black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C1153-8AFC-4728-8A33-2693944BFA75}"/>
              </a:ext>
            </a:extLst>
          </p:cNvPr>
          <p:cNvGrpSpPr/>
          <p:nvPr/>
        </p:nvGrpSpPr>
        <p:grpSpPr>
          <a:xfrm>
            <a:off x="8144624" y="3701322"/>
            <a:ext cx="3262674" cy="2160240"/>
            <a:chOff x="8147352" y="3147116"/>
            <a:chExt cx="3733799" cy="247217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17C502-FFB6-488A-ABC6-949EE640B4CC}"/>
                </a:ext>
              </a:extLst>
            </p:cNvPr>
            <p:cNvGrpSpPr/>
            <p:nvPr/>
          </p:nvGrpSpPr>
          <p:grpSpPr>
            <a:xfrm>
              <a:off x="8147352" y="3147116"/>
              <a:ext cx="3733799" cy="2472176"/>
              <a:chOff x="8147352" y="3147116"/>
              <a:chExt cx="3733799" cy="2472176"/>
            </a:xfrm>
          </p:grpSpPr>
          <p:pic>
            <p:nvPicPr>
              <p:cNvPr id="22" name="图片 40966" descr="1-39">
                <a:extLst>
                  <a:ext uri="{FF2B5EF4-FFF2-40B4-BE49-F238E27FC236}">
                    <a16:creationId xmlns:a16="http://schemas.microsoft.com/office/drawing/2014/main" id="{F5358627-3E05-4102-BD26-64082C8C67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6799"/>
              <a:stretch/>
            </p:blipFill>
            <p:spPr>
              <a:xfrm>
                <a:off x="8147352" y="3147116"/>
                <a:ext cx="3733799" cy="247217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3" name="文本框 18">
                <a:extLst>
                  <a:ext uri="{FF2B5EF4-FFF2-40B4-BE49-F238E27FC236}">
                    <a16:creationId xmlns:a16="http://schemas.microsoft.com/office/drawing/2014/main" id="{CA228E28-C1A8-439F-9CA1-E7C4DBBB6081}"/>
                  </a:ext>
                </a:extLst>
              </p:cNvPr>
              <p:cNvSpPr txBox="1"/>
              <p:nvPr/>
            </p:nvSpPr>
            <p:spPr>
              <a:xfrm>
                <a:off x="8268070" y="3412722"/>
                <a:ext cx="2028970" cy="1796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Thảo</a:t>
                </a:r>
                <a:r>
                  <a:rPr lang="en-US" altLang="zh-CN" sz="32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luận</a:t>
                </a:r>
                <a:r>
                  <a:rPr lang="en-US" altLang="zh-CN" sz="32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nhóm</a:t>
                </a:r>
                <a:endParaRPr lang="zh-CN" altLang="en-US" sz="3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仓耳今楷05-6763 W05" panose="02020400000000000000" pitchFamily="18" charset="-122"/>
                  <a:cs typeface="Arima Madurai" panose="00000500000000000000" pitchFamily="2" charset="0"/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81922CB-020E-4D92-A67D-C8AABAE59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4" r="20516" b="29000"/>
            <a:stretch/>
          </p:blipFill>
          <p:spPr>
            <a:xfrm>
              <a:off x="10318318" y="3741708"/>
              <a:ext cx="1160044" cy="1307364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13F3945-39E9-44AB-A470-874B6BFA8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591" y="1822087"/>
            <a:ext cx="3394682" cy="42226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B93518-5A5C-471B-9AEF-C36FF165BA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151" y="1828733"/>
            <a:ext cx="3612092" cy="421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65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1589" y="3852662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1587" y="4707952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65924" y="4077531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98513">
            <a:off x="2167716" y="-100060"/>
            <a:ext cx="1525010" cy="2729768"/>
          </a:xfrm>
          <a:prstGeom prst="rect">
            <a:avLst/>
          </a:prstGeom>
        </p:spPr>
      </p:pic>
      <p:pic>
        <p:nvPicPr>
          <p:cNvPr id="8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1259" flipH="1">
            <a:off x="7493170" y="-204437"/>
            <a:ext cx="1525010" cy="2729768"/>
          </a:xfrm>
          <a:prstGeom prst="rect">
            <a:avLst/>
          </a:prstGeom>
        </p:spPr>
      </p:pic>
      <p:pic>
        <p:nvPicPr>
          <p:cNvPr id="7" name="图片 11268" descr="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4440" y="-58312"/>
            <a:ext cx="4793570" cy="4766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3831536" y="2235903"/>
            <a:ext cx="3240114" cy="144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Trình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bày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trước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lớp</a:t>
            </a:r>
            <a:endParaRPr lang="zh-CN" altLang="en-US" sz="4399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6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420B62-AF54-4EEA-AD1C-F40FEE5C0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736" y="1002616"/>
            <a:ext cx="3901244" cy="485276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DC5C41-64DD-49A2-9283-FFBB998AADC9}"/>
              </a:ext>
            </a:extLst>
          </p:cNvPr>
          <p:cNvGrpSpPr/>
          <p:nvPr/>
        </p:nvGrpSpPr>
        <p:grpSpPr>
          <a:xfrm>
            <a:off x="5230129" y="1093216"/>
            <a:ext cx="6336704" cy="3489417"/>
            <a:chOff x="7675497" y="1612359"/>
            <a:chExt cx="6336704" cy="348941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85FC52-90A3-4179-AB68-15DA848C623B}"/>
                </a:ext>
              </a:extLst>
            </p:cNvPr>
            <p:cNvSpPr/>
            <p:nvPr/>
          </p:nvSpPr>
          <p:spPr>
            <a:xfrm>
              <a:off x="7969795" y="2276872"/>
              <a:ext cx="6042406" cy="28249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40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vi-VN" sz="40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ây cối xanh tốt</a:t>
              </a: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/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Thể</a:t>
              </a:r>
              <a:r>
                <a:rPr lang="zh-CN" altLang="en-US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hiện</a:t>
              </a:r>
              <a:r>
                <a:rPr lang="zh-CN" altLang="en-US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thời</a:t>
              </a:r>
              <a:r>
                <a:rPr lang="en-US" altLang="zh-CN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tiết</a:t>
              </a:r>
              <a:r>
                <a:rPr lang="en-US" altLang="zh-CN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có</a:t>
              </a:r>
              <a:r>
                <a:rPr lang="en-US" altLang="zh-CN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mưa</a:t>
              </a:r>
              <a:r>
                <a:rPr lang="en-US" altLang="zh-CN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nhiều</a:t>
              </a:r>
              <a:r>
                <a:rPr lang="en-US" altLang="zh-CN" sz="3600" b="1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altLang="zh-CN" sz="3600" b="1" dirty="0" err="1">
                  <a:solidFill>
                    <a:srgbClr val="C00000"/>
                  </a:solidFill>
                  <a:latin typeface="+mj-lt"/>
                </a:rPr>
                <a:t>ngày</a:t>
              </a:r>
              <a:endParaRPr lang="en-US" altLang="zh-CN" sz="3600" b="1" dirty="0">
                <a:solidFill>
                  <a:srgbClr val="C00000"/>
                </a:solidFill>
                <a:latin typeface="+mj-lt"/>
              </a:endParaRPr>
            </a:p>
            <a:p>
              <a:endParaRPr lang="en-US" sz="3600" dirty="0">
                <a:solidFill>
                  <a:schemeClr val="accent2">
                    <a:lumMod val="50000"/>
                  </a:schemeClr>
                </a:solidFill>
                <a:latin typeface="+mj-lt"/>
              </a:endParaRPr>
            </a:p>
            <a:p>
              <a:endParaRPr lang="en-US" sz="3600" dirty="0">
                <a:solidFill>
                  <a:schemeClr val="accent2">
                    <a:lumMod val="50000"/>
                  </a:schemeClr>
                </a:solidFill>
                <a:latin typeface="+mj-lt"/>
              </a:endParaRPr>
            </a:p>
          </p:txBody>
        </p:sp>
        <p:pic>
          <p:nvPicPr>
            <p:cNvPr id="12" name="Picture 2" descr="Cartoon Star. Download a Free Preview or High Quality Adobe Illustrator Ai,  EPS, PDF and High Resolution JPEG ver… | Rainbow cartoon, Printable vintage  art, Cartoon">
              <a:extLst>
                <a:ext uri="{FF2B5EF4-FFF2-40B4-BE49-F238E27FC236}">
                  <a16:creationId xmlns:a16="http://schemas.microsoft.com/office/drawing/2014/main" id="{48418635-94CD-4404-8450-EF5BC94541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95A4093-3C92-40E5-B51E-AB79CB470076}"/>
              </a:ext>
            </a:extLst>
          </p:cNvPr>
          <p:cNvSpPr txBox="1"/>
          <p:nvPr/>
        </p:nvSpPr>
        <p:spPr>
          <a:xfrm>
            <a:off x="5728247" y="3935274"/>
            <a:ext cx="3749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70C0"/>
                </a:solidFill>
                <a:latin typeface="+mj-lt"/>
              </a:rPr>
              <a:t>=&gt; </a:t>
            </a:r>
            <a:r>
              <a:rPr lang="en-US" altLang="zh-CN" sz="3600" b="1" dirty="0" err="1">
                <a:solidFill>
                  <a:srgbClr val="0070C0"/>
                </a:solidFill>
                <a:latin typeface="+mj-lt"/>
              </a:rPr>
              <a:t>Mùa</a:t>
            </a:r>
            <a:r>
              <a:rPr lang="en-US" altLang="zh-CN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+mj-lt"/>
              </a:rPr>
              <a:t>mưa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79739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420B62-AF54-4EEA-AD1C-F40FEE5C0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1735" y="1152248"/>
            <a:ext cx="3941051" cy="459996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DC5C41-64DD-49A2-9283-FFBB998AADC9}"/>
              </a:ext>
            </a:extLst>
          </p:cNvPr>
          <p:cNvGrpSpPr/>
          <p:nvPr/>
        </p:nvGrpSpPr>
        <p:grpSpPr>
          <a:xfrm>
            <a:off x="5230129" y="1093216"/>
            <a:ext cx="6336704" cy="3978513"/>
            <a:chOff x="7675497" y="1612359"/>
            <a:chExt cx="6336704" cy="397851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85FC52-90A3-4179-AB68-15DA848C623B}"/>
                </a:ext>
              </a:extLst>
            </p:cNvPr>
            <p:cNvSpPr/>
            <p:nvPr/>
          </p:nvSpPr>
          <p:spPr>
            <a:xfrm>
              <a:off x="7969795" y="2276871"/>
              <a:ext cx="6042406" cy="331400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ây cối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úa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Thể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hiện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thời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tiết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nắng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nóng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,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ít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mưa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hoặc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không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có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mưa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trong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nhiều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ngày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19E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19E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2" name="Picture 2" descr="Cartoon Star. Download a Free Preview or High Quality Adobe Illustrator Ai,  EPS, PDF and High Resolution JPEG ver… | Rainbow cartoon, Printable vintage  art, Cartoon">
              <a:extLst>
                <a:ext uri="{FF2B5EF4-FFF2-40B4-BE49-F238E27FC236}">
                  <a16:creationId xmlns:a16="http://schemas.microsoft.com/office/drawing/2014/main" id="{48418635-94CD-4404-8450-EF5BC94541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D150A82-4F65-412F-A3CD-FD70D8BB4F24}"/>
              </a:ext>
            </a:extLst>
          </p:cNvPr>
          <p:cNvSpPr txBox="1"/>
          <p:nvPr/>
        </p:nvSpPr>
        <p:spPr>
          <a:xfrm>
            <a:off x="5728247" y="4380118"/>
            <a:ext cx="3749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70C0"/>
                </a:solidFill>
                <a:latin typeface="+mj-lt"/>
              </a:rPr>
              <a:t>=&gt; </a:t>
            </a:r>
            <a:r>
              <a:rPr lang="en-US" altLang="zh-CN" sz="3600" b="1" dirty="0" err="1">
                <a:solidFill>
                  <a:srgbClr val="0070C0"/>
                </a:solidFill>
                <a:latin typeface="+mj-lt"/>
              </a:rPr>
              <a:t>Mùa</a:t>
            </a:r>
            <a:r>
              <a:rPr lang="en-US" altLang="zh-CN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+mj-lt"/>
              </a:rPr>
              <a:t>mưa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8239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fcf4eai">
      <a:majorFont>
        <a:latin typeface="华康少女文字W5(P)"/>
        <a:ea typeface="华康少女文字W5(P)"/>
        <a:cs typeface=""/>
      </a:majorFont>
      <a:minorFont>
        <a:latin typeface="华康少女文字W5(P)"/>
        <a:ea typeface="华康少女文字W5(P)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jeppt.com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Vin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ns" id="{B09F3E21-4A94-214C-A974-A6A4DA612472}" vid="{624FDA38-B638-7242-97E5-E1F0164021E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907</Words>
  <Application>Microsoft Office PowerPoint</Application>
  <PresentationFormat>Widescreen</PresentationFormat>
  <Paragraphs>132</Paragraphs>
  <Slides>31</Slides>
  <Notes>20</Notes>
  <HiddenSlides>0</HiddenSlides>
  <MMClips>11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等线</vt:lpstr>
      <vt:lpstr>Arial</vt:lpstr>
      <vt:lpstr>Barlow</vt:lpstr>
      <vt:lpstr>Barlow Semi Condensed</vt:lpstr>
      <vt:lpstr>Calibri</vt:lpstr>
      <vt:lpstr>Calibri Light</vt:lpstr>
      <vt:lpstr>Knewave</vt:lpstr>
      <vt:lpstr>Odibee Sans</vt:lpstr>
      <vt:lpstr>Roboto</vt:lpstr>
      <vt:lpstr>Times New Roman</vt:lpstr>
      <vt:lpstr>VNI-Avo</vt:lpstr>
      <vt:lpstr>华康少女文字W5(P)</vt:lpstr>
      <vt:lpstr>Simple Light</vt:lpstr>
      <vt:lpstr>Office 主题​​</vt:lpstr>
      <vt:lpstr>jeppt.com</vt:lpstr>
      <vt:lpstr>1_jeppt.com</vt:lpstr>
      <vt:lpstr>Vins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Vũ Trọng Đông</cp:lastModifiedBy>
  <cp:revision>16</cp:revision>
  <dcterms:created xsi:type="dcterms:W3CDTF">2021-10-17T08:02:31Z</dcterms:created>
  <dcterms:modified xsi:type="dcterms:W3CDTF">2022-01-07T07:24:33Z</dcterms:modified>
</cp:coreProperties>
</file>