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78" r:id="rId3"/>
    <p:sldMasterId id="2147483704" r:id="rId4"/>
  </p:sldMasterIdLst>
  <p:notesMasterIdLst>
    <p:notesMasterId r:id="rId16"/>
  </p:notesMasterIdLst>
  <p:sldIdLst>
    <p:sldId id="2884" r:id="rId5"/>
    <p:sldId id="265" r:id="rId6"/>
    <p:sldId id="2896" r:id="rId7"/>
    <p:sldId id="2886" r:id="rId8"/>
    <p:sldId id="2007577123" r:id="rId9"/>
    <p:sldId id="2007577150" r:id="rId10"/>
    <p:sldId id="2007577153" r:id="rId11"/>
    <p:sldId id="2007577124" r:id="rId12"/>
    <p:sldId id="2007577154" r:id="rId13"/>
    <p:sldId id="2901" r:id="rId14"/>
    <p:sldId id="289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A6DB4-3EAC-4EA3-BC76-382FEC308509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329DB-D328-4A3F-A300-E93BA0A52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064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22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42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180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251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296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855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41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027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2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34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4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299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57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25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24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49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8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1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68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507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141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946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143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047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336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409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862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213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537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432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303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231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59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91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546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9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867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529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9851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276225"/>
            <a:ext cx="11306629" cy="6343650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CC4E53-B945-4E13-B5E7-5F8497511BC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300" y="144838"/>
            <a:ext cx="2600325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8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4960B-8EB7-408F-BA3A-97CC01F7057A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1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t>2022/1/2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9290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ABCE33-A8B4-4AE2-B320-D0B72FE24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721" y="108504"/>
            <a:ext cx="9205758" cy="479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A2EFF1-824B-4A25-9F5C-31BEDEF30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57187"/>
            <a:ext cx="4300220" cy="4079318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845F72C-066A-42CA-AA90-75D293D4119B}"/>
              </a:ext>
            </a:extLst>
          </p:cNvPr>
          <p:cNvSpPr/>
          <p:nvPr/>
        </p:nvSpPr>
        <p:spPr>
          <a:xfrm>
            <a:off x="550496" y="4690510"/>
            <a:ext cx="4875628" cy="11111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2800">
                <a:solidFill>
                  <a:prstClr val="black"/>
                </a:solidFill>
              </a:rPr>
              <a:t>Người đàn ông đang che chắn cho bò trong mùa đông giá rét.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06C94BD-2B2B-4A51-A7D3-3FE0F0D25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62" y="704850"/>
            <a:ext cx="4300220" cy="367722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995AF36-68EF-459F-95CD-8010F63B1ACE}"/>
              </a:ext>
            </a:extLst>
          </p:cNvPr>
          <p:cNvSpPr/>
          <p:nvPr/>
        </p:nvSpPr>
        <p:spPr>
          <a:xfrm>
            <a:off x="6096000" y="4690509"/>
            <a:ext cx="4875628" cy="11111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2800">
                <a:solidFill>
                  <a:prstClr val="black"/>
                </a:solidFill>
              </a:rPr>
              <a:t>Hình cảnh tuyết rơi trên núi cao vào mùa đông.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1038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2249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cs typeface="+mn-cs"/>
              </a:rPr>
              <a:t>KHỞI ĐỘNG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ời Nắng Trời Mưa - Nhạc Thiếu Nhi Có Lời">
            <a:hlinkClick r:id="" action="ppaction://media"/>
            <a:extLst>
              <a:ext uri="{FF2B5EF4-FFF2-40B4-BE49-F238E27FC236}">
                <a16:creationId xmlns:a16="http://schemas.microsoft.com/office/drawing/2014/main" id="{F09C19C4-7FB4-4789-A915-9670E43D4D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2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go&#10;&#10;Description automatically generated with low confidence">
            <a:extLst>
              <a:ext uri="{FF2B5EF4-FFF2-40B4-BE49-F238E27FC236}">
                <a16:creationId xmlns:a16="http://schemas.microsoft.com/office/drawing/2014/main" id="{4404F8FC-9559-4C08-BEED-A884469CD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010086"/>
            <a:ext cx="5294716" cy="837826"/>
          </a:xfrm>
          <a:prstGeom prst="rect">
            <a:avLst/>
          </a:prstGeom>
        </p:spPr>
      </p:pic>
      <p:cxnSp>
        <p:nvCxnSpPr>
          <p:cNvPr id="25" name="Straight Connector 16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253817" y="2039137"/>
            <a:ext cx="5294715" cy="277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F5703D6-5368-498E-B55D-8AB63986753E}"/>
              </a:ext>
            </a:extLst>
          </p:cNvPr>
          <p:cNvSpPr/>
          <p:nvPr/>
        </p:nvSpPr>
        <p:spPr>
          <a:xfrm>
            <a:off x="1047750" y="400050"/>
            <a:ext cx="196215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Mùa</a:t>
            </a:r>
            <a:r>
              <a:rPr lang="en-US" sz="3200" dirty="0"/>
              <a:t> </a:t>
            </a:r>
            <a:r>
              <a:rPr lang="en-US" sz="3200" dirty="0" err="1"/>
              <a:t>xuân</a:t>
            </a:r>
            <a:endParaRPr lang="en-US" sz="32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9590F77-8E7E-42D9-B881-0D619958227D}"/>
              </a:ext>
            </a:extLst>
          </p:cNvPr>
          <p:cNvSpPr/>
          <p:nvPr/>
        </p:nvSpPr>
        <p:spPr>
          <a:xfrm>
            <a:off x="3848101" y="381000"/>
            <a:ext cx="196215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Mùa</a:t>
            </a:r>
            <a:r>
              <a:rPr lang="en-US" sz="3200" dirty="0"/>
              <a:t> </a:t>
            </a:r>
            <a:r>
              <a:rPr lang="en-US" sz="3200" dirty="0" err="1"/>
              <a:t>hè</a:t>
            </a:r>
            <a:endParaRPr lang="en-US" sz="32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747C6E4-E021-4D26-9438-6E9F0EA35BF6}"/>
              </a:ext>
            </a:extLst>
          </p:cNvPr>
          <p:cNvSpPr/>
          <p:nvPr/>
        </p:nvSpPr>
        <p:spPr>
          <a:xfrm>
            <a:off x="6343652" y="390525"/>
            <a:ext cx="196215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Mùa</a:t>
            </a:r>
            <a:r>
              <a:rPr lang="en-US" sz="3200" dirty="0"/>
              <a:t> </a:t>
            </a:r>
            <a:r>
              <a:rPr lang="en-US" sz="3200" dirty="0" err="1"/>
              <a:t>thu</a:t>
            </a:r>
            <a:endParaRPr lang="en-US" sz="32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2B791A4-81F0-4043-8E76-0C64C386F0F2}"/>
              </a:ext>
            </a:extLst>
          </p:cNvPr>
          <p:cNvSpPr/>
          <p:nvPr/>
        </p:nvSpPr>
        <p:spPr>
          <a:xfrm>
            <a:off x="8924927" y="409575"/>
            <a:ext cx="196215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Mùa</a:t>
            </a:r>
            <a:r>
              <a:rPr lang="en-US" sz="3200" dirty="0"/>
              <a:t> </a:t>
            </a:r>
            <a:r>
              <a:rPr lang="en-US" sz="3200" dirty="0" err="1"/>
              <a:t>đông</a:t>
            </a:r>
            <a:endParaRPr lang="en-US" sz="32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C5D4EFE-BB23-4C7D-B29E-8A05A494155C}"/>
              </a:ext>
            </a:extLst>
          </p:cNvPr>
          <p:cNvSpPr/>
          <p:nvPr/>
        </p:nvSpPr>
        <p:spPr>
          <a:xfrm>
            <a:off x="3848104" y="1267480"/>
            <a:ext cx="196215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Mùa</a:t>
            </a:r>
            <a:r>
              <a:rPr lang="en-US" sz="3200" dirty="0"/>
              <a:t> </a:t>
            </a:r>
            <a:r>
              <a:rPr lang="en-US" sz="3200" dirty="0" err="1"/>
              <a:t>mưa</a:t>
            </a:r>
            <a:endParaRPr lang="en-US" sz="3200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1BDB651-8C3E-41A7-B7C1-CA7BC527A53D}"/>
              </a:ext>
            </a:extLst>
          </p:cNvPr>
          <p:cNvSpPr/>
          <p:nvPr/>
        </p:nvSpPr>
        <p:spPr>
          <a:xfrm>
            <a:off x="6438898" y="1287185"/>
            <a:ext cx="1962150" cy="685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Mùa</a:t>
            </a:r>
            <a:r>
              <a:rPr lang="en-US" sz="3200" dirty="0"/>
              <a:t> </a:t>
            </a:r>
            <a:r>
              <a:rPr lang="en-US" sz="3200" dirty="0" err="1"/>
              <a:t>khô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F30917-D594-4DCB-A1F8-B690E5256E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28" y="2209800"/>
            <a:ext cx="11167143" cy="22652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3F5D61-727D-4540-9550-533DAE225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" y="4411576"/>
            <a:ext cx="11041396" cy="193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6909189" y="1243791"/>
            <a:ext cx="4981673" cy="47418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99074" y="2459504"/>
            <a:ext cx="41467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Thảo</a:t>
            </a: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luận</a:t>
            </a: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5</a:t>
            </a:r>
          </a:p>
        </p:txBody>
      </p:sp>
      <p:pic>
        <p:nvPicPr>
          <p:cNvPr id="7" name="Picture 2" descr="Muốn có kỹ năng làm việc nhóm hiệu quả, đừng bỏ qua bài viết này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8458"/>
            <a:ext cx="7056966" cy="411248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42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9A38D1-F8EE-4823-9C36-34069095E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419100"/>
            <a:ext cx="2533650" cy="280035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85DADEA-46E9-4B04-A0AB-8389BE278C9E}"/>
              </a:ext>
            </a:extLst>
          </p:cNvPr>
          <p:cNvSpPr/>
          <p:nvPr/>
        </p:nvSpPr>
        <p:spPr>
          <a:xfrm>
            <a:off x="628650" y="3429000"/>
            <a:ext cx="3219450" cy="1143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70C0"/>
                </a:solidFill>
              </a:rPr>
              <a:t>Chợ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hoa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ngày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tết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vào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mùa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xuân</a:t>
            </a:r>
            <a:r>
              <a:rPr lang="en-US" sz="28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873FB9-3435-4444-BB3A-035EDA060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499" y="585787"/>
            <a:ext cx="3740819" cy="2538413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BC4D47F-92A0-4007-9762-1A84503BBDC4}"/>
              </a:ext>
            </a:extLst>
          </p:cNvPr>
          <p:cNvSpPr/>
          <p:nvPr/>
        </p:nvSpPr>
        <p:spPr>
          <a:xfrm>
            <a:off x="4521868" y="3429000"/>
            <a:ext cx="3219450" cy="1143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70C0"/>
                </a:solidFill>
              </a:rPr>
              <a:t>Cốm</a:t>
            </a:r>
            <a:r>
              <a:rPr lang="en-US" sz="2800" dirty="0">
                <a:solidFill>
                  <a:srgbClr val="0070C0"/>
                </a:solidFill>
              </a:rPr>
              <a:t> non </a:t>
            </a:r>
            <a:r>
              <a:rPr lang="en-US" sz="2800" dirty="0" err="1">
                <a:solidFill>
                  <a:srgbClr val="0070C0"/>
                </a:solidFill>
              </a:rPr>
              <a:t>có</a:t>
            </a:r>
            <a:r>
              <a:rPr lang="en-US" sz="2800" dirty="0">
                <a:solidFill>
                  <a:srgbClr val="0070C0"/>
                </a:solidFill>
              </a:rPr>
              <a:t> ở </a:t>
            </a:r>
          </a:p>
          <a:p>
            <a:pPr algn="ctr"/>
            <a:r>
              <a:rPr lang="en-US" sz="2800" dirty="0" err="1">
                <a:solidFill>
                  <a:srgbClr val="0070C0"/>
                </a:solidFill>
              </a:rPr>
              <a:t>mùa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thu</a:t>
            </a:r>
            <a:r>
              <a:rPr lang="en-US" sz="28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FDACE8-EA51-4F00-8DE0-0C5C5E3B4A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6725" y="685800"/>
            <a:ext cx="3346450" cy="236220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94EE993-D29D-4728-8C4C-802097C28B8A}"/>
              </a:ext>
            </a:extLst>
          </p:cNvPr>
          <p:cNvSpPr/>
          <p:nvPr/>
        </p:nvSpPr>
        <p:spPr>
          <a:xfrm>
            <a:off x="8343900" y="3429000"/>
            <a:ext cx="3219450" cy="1143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70C0"/>
                </a:solidFill>
              </a:rPr>
              <a:t>Thu hoạch cà phê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vi-VN" sz="2800" dirty="0">
                <a:solidFill>
                  <a:srgbClr val="0070C0"/>
                </a:solidFill>
              </a:rPr>
              <a:t>diễn ra vào mùa khô.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196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5247A8-63C0-4B93-9385-041532AD9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94" y="564514"/>
            <a:ext cx="3829945" cy="260540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D294B22-E10D-4ED5-8018-249140304118}"/>
              </a:ext>
            </a:extLst>
          </p:cNvPr>
          <p:cNvSpPr/>
          <p:nvPr/>
        </p:nvSpPr>
        <p:spPr>
          <a:xfrm>
            <a:off x="628650" y="3429000"/>
            <a:ext cx="3676650" cy="1143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>
                <a:solidFill>
                  <a:srgbClr val="0070C0"/>
                </a:solidFill>
              </a:rPr>
              <a:t>Lễ Khai giảng được tổ chức vào mùa thu.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7F5693-29FB-498A-B929-1125FBE26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300" y="545464"/>
            <a:ext cx="3924300" cy="2735118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537F904-7D21-4195-9A87-6FDE9FE50389}"/>
              </a:ext>
            </a:extLst>
          </p:cNvPr>
          <p:cNvSpPr/>
          <p:nvPr/>
        </p:nvSpPr>
        <p:spPr>
          <a:xfrm>
            <a:off x="4552950" y="3414712"/>
            <a:ext cx="3676650" cy="2314575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70C0"/>
                </a:solidFill>
              </a:rPr>
              <a:t>Mọi người trong gia đình đang gói bánh chưng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vi-VN" sz="2800" dirty="0">
                <a:solidFill>
                  <a:srgbClr val="0070C0"/>
                </a:solidFill>
              </a:rPr>
              <a:t>vào dịp tết Nguyên đán, vào mùa xuân.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CB8DBF7-9335-4A79-AD63-7C9EF9127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3370" y="686662"/>
            <a:ext cx="3199505" cy="259392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4989B6F-5551-49FF-8E38-BE45E3442BF9}"/>
              </a:ext>
            </a:extLst>
          </p:cNvPr>
          <p:cNvSpPr/>
          <p:nvPr/>
        </p:nvSpPr>
        <p:spPr>
          <a:xfrm>
            <a:off x="8373370" y="3414711"/>
            <a:ext cx="3113780" cy="11572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70C0"/>
                </a:solidFill>
              </a:rPr>
              <a:t>Đi tắm biển vào </a:t>
            </a:r>
            <a:r>
              <a:rPr lang="en-US" sz="2800" dirty="0" err="1">
                <a:solidFill>
                  <a:srgbClr val="0070C0"/>
                </a:solidFill>
              </a:rPr>
              <a:t>mùa</a:t>
            </a:r>
            <a:r>
              <a:rPr lang="vi-VN" sz="2800" dirty="0">
                <a:solidFill>
                  <a:srgbClr val="0070C0"/>
                </a:solidFill>
              </a:rPr>
              <a:t> hè.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333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14A922-F45F-4C58-B304-E9EFE458D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614362"/>
            <a:ext cx="3666490" cy="378604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6BF1D71-F07A-47B6-9A29-4945330A6CF9}"/>
              </a:ext>
            </a:extLst>
          </p:cNvPr>
          <p:cNvSpPr/>
          <p:nvPr/>
        </p:nvSpPr>
        <p:spPr>
          <a:xfrm>
            <a:off x="627907" y="4567792"/>
            <a:ext cx="4875628" cy="11111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prstClr val="black"/>
                </a:solidFill>
              </a:rPr>
              <a:t>Hoa điên điển nở vào mùa mưa.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FECF49-644F-4CE8-82CB-C75694B2EC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262" y="757237"/>
            <a:ext cx="4338638" cy="343898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BA183A4-7235-4E55-9491-6D26A9B14B63}"/>
              </a:ext>
            </a:extLst>
          </p:cNvPr>
          <p:cNvSpPr/>
          <p:nvPr/>
        </p:nvSpPr>
        <p:spPr>
          <a:xfrm>
            <a:off x="5990482" y="4567791"/>
            <a:ext cx="4875628" cy="11111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prstClr val="black"/>
                </a:solidFill>
              </a:rPr>
              <a:t>Quả vải có ở mùa hè.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0813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125</Words>
  <Application>Microsoft Office PowerPoint</Application>
  <PresentationFormat>Widescreen</PresentationFormat>
  <Paragraphs>22</Paragraphs>
  <Slides>11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Arial-Rounded</vt:lpstr>
      <vt:lpstr>Calibri</vt:lpstr>
      <vt:lpstr>Calibri Light</vt:lpstr>
      <vt:lpstr>Utm AVO</vt:lpstr>
      <vt:lpstr>自定义设计方案</vt:lpstr>
      <vt:lpstr>第一PPT，www.1ppt.com</vt:lpstr>
      <vt:lpstr>3_Office Theme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</cp:lastModifiedBy>
  <cp:revision>3</cp:revision>
  <dcterms:created xsi:type="dcterms:W3CDTF">2022-01-02T00:58:24Z</dcterms:created>
  <dcterms:modified xsi:type="dcterms:W3CDTF">2022-01-02T04:58:23Z</dcterms:modified>
</cp:coreProperties>
</file>