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97" r:id="rId2"/>
    <p:sldMasterId id="2147483711" r:id="rId3"/>
  </p:sldMasterIdLst>
  <p:notesMasterIdLst>
    <p:notesMasterId r:id="rId16"/>
  </p:notesMasterIdLst>
  <p:sldIdLst>
    <p:sldId id="287" r:id="rId4"/>
    <p:sldId id="281" r:id="rId5"/>
    <p:sldId id="288" r:id="rId6"/>
    <p:sldId id="271" r:id="rId7"/>
    <p:sldId id="282" r:id="rId8"/>
    <p:sldId id="283" r:id="rId9"/>
    <p:sldId id="268" r:id="rId10"/>
    <p:sldId id="267" r:id="rId11"/>
    <p:sldId id="289" r:id="rId12"/>
    <p:sldId id="290" r:id="rId13"/>
    <p:sldId id="291" r:id="rId14"/>
    <p:sldId id="285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im Anh" initials="KA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1" autoAdjust="0"/>
    <p:restoredTop sz="94660"/>
  </p:normalViewPr>
  <p:slideViewPr>
    <p:cSldViewPr snapToGrid="0">
      <p:cViewPr>
        <p:scale>
          <a:sx n="46" d="100"/>
          <a:sy n="46" d="100"/>
        </p:scale>
        <p:origin x="-1068" y="-58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8/26/2021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2740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D2E422-42A8-4A7B-87CD-13A088DD628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22019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523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2021/8/26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2021/8/26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2021/8/26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51996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7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9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8/26/2021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8/26/2021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5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1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7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59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5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8/26/2021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8/26/2021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8/26/2021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8/26/2021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8/26/2021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2021/8/26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</p:spPr>
        <p:txBody>
          <a:bodyPr/>
          <a:lstStyle>
            <a:lvl1pPr>
              <a:defRPr sz="4300"/>
            </a:lvl1pPr>
            <a:lvl2pPr>
              <a:defRPr sz="38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8/26/2021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600" indent="0">
              <a:buNone/>
              <a:defRPr sz="3800"/>
            </a:lvl2pPr>
            <a:lvl3pPr marL="1219200" indent="0">
              <a:buNone/>
              <a:defRPr sz="3200"/>
            </a:lvl3pPr>
            <a:lvl4pPr marL="1828165" indent="0">
              <a:buNone/>
              <a:defRPr sz="2700"/>
            </a:lvl4pPr>
            <a:lvl5pPr marL="2437765" indent="0">
              <a:buNone/>
              <a:defRPr sz="2700"/>
            </a:lvl5pPr>
            <a:lvl6pPr marL="3047365" indent="0">
              <a:buNone/>
              <a:defRPr sz="2700"/>
            </a:lvl6pPr>
            <a:lvl7pPr marL="3656965" indent="0">
              <a:buNone/>
              <a:defRPr sz="2700"/>
            </a:lvl7pPr>
            <a:lvl8pPr marL="4265930" indent="0">
              <a:buNone/>
              <a:defRPr sz="2700"/>
            </a:lvl8pPr>
            <a:lvl9pPr marL="4875530" indent="0">
              <a:buNone/>
              <a:defRPr sz="27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8/26/2021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8/26/2021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8/26/2021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8/26/2021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8/26/2021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8/26/2021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8/26/2021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2021/8/26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8/26/2021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8/26/2021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8/26/2021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8/26/2021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8/26/2021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8/26/2021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8/26/2021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584" y="617538"/>
            <a:ext cx="10390716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76917" y="2017713"/>
            <a:ext cx="508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860117" y="2017713"/>
            <a:ext cx="508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860117" y="4151313"/>
            <a:ext cx="508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5"/>
          <p:cNvSpPr>
            <a:spLocks noGrp="1"/>
          </p:cNvSpPr>
          <p:nvPr>
            <p:ph type="dt" sz="half" idx="12"/>
          </p:nvPr>
        </p:nvSpPr>
        <p:spPr bwMode="auto">
          <a:xfrm>
            <a:off x="1219200" y="6324600"/>
            <a:ext cx="2540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6"/>
          <p:cNvSpPr>
            <a:spLocks noGrp="1"/>
          </p:cNvSpPr>
          <p:nvPr>
            <p:ph type="ftr" sz="quarter" idx="13"/>
          </p:nvPr>
        </p:nvSpPr>
        <p:spPr bwMode="auto">
          <a:xfrm>
            <a:off x="4470400" y="6324600"/>
            <a:ext cx="38608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7"/>
          <p:cNvSpPr>
            <a:spLocks noGrp="1"/>
          </p:cNvSpPr>
          <p:nvPr>
            <p:ph type="sldNum" sz="quarter" idx="4"/>
          </p:nvPr>
        </p:nvSpPr>
        <p:spPr bwMode="auto">
          <a:xfrm>
            <a:off x="9042400" y="6324600"/>
            <a:ext cx="2540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15D2767-D998-468D-9632-EA107E4ADF4F}" type="slidenum"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170341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08335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2021/8/26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2021/8/26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344" y="198033"/>
            <a:ext cx="11823312" cy="6461933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499797" y="318559"/>
            <a:ext cx="10972800" cy="466064"/>
          </a:xfrm>
        </p:spPr>
        <p:txBody>
          <a:bodyPr>
            <a:noAutofit/>
          </a:bodyPr>
          <a:lstStyle>
            <a:lvl1pPr algn="l">
              <a:defRPr sz="2665" b="0" i="0">
                <a:solidFill>
                  <a:schemeClr val="tx1">
                    <a:lumMod val="85000"/>
                    <a:lumOff val="15000"/>
                  </a:schemeClr>
                </a:solidFill>
                <a:latin typeface="方正卡通简体" panose="03000509000000000000" pitchFamily="65" charset="-122"/>
                <a:ea typeface="方正卡通简体" panose="03000509000000000000" pitchFamily="65" charset="-122"/>
              </a:defRPr>
            </a:lvl1pPr>
          </a:lstStyle>
          <a:p>
            <a:r>
              <a:rPr lang="zh-CN" altLang="en-US" dirty="0"/>
              <a:t>第一部分  点击此处输入您的标题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2021/8/26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8" name="组合 7"/>
          <p:cNvGrpSpPr/>
          <p:nvPr userDrawn="1"/>
        </p:nvGrpSpPr>
        <p:grpSpPr>
          <a:xfrm>
            <a:off x="11232571" y="6282448"/>
            <a:ext cx="958165" cy="384043"/>
            <a:chOff x="8424428" y="4716750"/>
            <a:chExt cx="718624" cy="288032"/>
          </a:xfrm>
          <a:solidFill>
            <a:srgbClr val="BFBFBF"/>
          </a:solidFill>
        </p:grpSpPr>
        <p:sp>
          <p:nvSpPr>
            <p:cNvPr id="9" name="圆角矩形 8"/>
            <p:cNvSpPr/>
            <p:nvPr userDrawn="1"/>
          </p:nvSpPr>
          <p:spPr>
            <a:xfrm>
              <a:off x="8424428" y="4716750"/>
              <a:ext cx="468052" cy="288032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10" name="矩形 9"/>
            <p:cNvSpPr/>
            <p:nvPr userDrawn="1"/>
          </p:nvSpPr>
          <p:spPr>
            <a:xfrm>
              <a:off x="8820472" y="4948014"/>
              <a:ext cx="322580" cy="5676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sp>
        <p:nvSpPr>
          <p:cNvPr id="11" name="TextBox 10"/>
          <p:cNvSpPr txBox="1"/>
          <p:nvPr userDrawn="1"/>
        </p:nvSpPr>
        <p:spPr>
          <a:xfrm>
            <a:off x="11300685" y="6248767"/>
            <a:ext cx="334010" cy="4203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15E71900-10A2-4CC6-8A82-1659C4480C15}" type="slidenum">
              <a:rPr lang="zh-CN" altLang="en-US" sz="2135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‹#›</a:t>
            </a:fld>
            <a:endParaRPr lang="zh-CN" altLang="en-US" sz="2135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2021/8/26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2021/8/26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7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2021/8/26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8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slideLayout" Target="../slideLayouts/slideLayout3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274D81-BE9C-4C9D-8371-8BC208C7A872}" type="datetimeFigureOut">
              <a:rPr lang="zh-CN" altLang="en-US" smtClean="0"/>
              <a:t>2021/8/26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740" r:id="rId12"/>
  </p:sldLayoutIdLst>
  <p:txStyles>
    <p:titleStyle>
      <a:lvl1pPr algn="ctr" defTabSz="1219200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8/26/2021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</p:sldLayoutIdLst>
  <p:hf hdr="0" ftr="0" dt="0"/>
  <p:txStyles>
    <p:titleStyle>
      <a:lvl1pPr algn="ctr" defTabSz="1219200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8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3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29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5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1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07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3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1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7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59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5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8/26/2021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4" r:id="rId12"/>
    <p:sldLayoutId id="2147483738" r:id="rId13"/>
    <p:sldLayoutId id="2147483739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9.xml"/><Relationship Id="rId5" Type="http://schemas.microsoft.com/office/2007/relationships/hdphoto" Target="../media/hdphoto2.wdp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3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18" Type="http://schemas.openxmlformats.org/officeDocument/2006/relationships/image" Target="../media/image2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17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20.png"/><Relationship Id="rId20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5" Type="http://schemas.openxmlformats.org/officeDocument/2006/relationships/image" Target="../media/image19.png"/><Relationship Id="rId10" Type="http://schemas.openxmlformats.org/officeDocument/2006/relationships/image" Target="../media/image14.png"/><Relationship Id="rId19" Type="http://schemas.openxmlformats.org/officeDocument/2006/relationships/image" Target="../media/image23.pn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Relationship Id="rId5" Type="http://schemas.microsoft.com/office/2007/relationships/hdphoto" Target="../media/hdphoto2.wdp"/><Relationship Id="rId4" Type="http://schemas.openxmlformats.org/officeDocument/2006/relationships/image" Target="../media/image2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8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24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9.xml"/><Relationship Id="rId5" Type="http://schemas.microsoft.com/office/2007/relationships/hdphoto" Target="../media/hdphoto2.wdp"/><Relationship Id="rId4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7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625144" y="2715383"/>
            <a:ext cx="6941712" cy="1446550"/>
          </a:xfrm>
          <a:prstGeom prst="rect">
            <a:avLst/>
          </a:prstGeom>
          <a:noFill/>
        </p:spPr>
        <p:txBody>
          <a:bodyPr spcFirstLastPara="1">
            <a:prstTxWarp prst="textArchUp">
              <a:avLst/>
            </a:prstTxWarp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5400" b="1" dirty="0">
                <a:ln/>
                <a:solidFill>
                  <a:srgbClr val="00B050"/>
                </a:solidFill>
                <a:latin typeface="UTM Avo" panose="02040603050506020204" pitchFamily="18" charset="0"/>
                <a:cs typeface="+mn-cs"/>
              </a:rPr>
              <a:t>CHÀO MỪNG CÁC CON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5400" b="1" dirty="0">
                <a:ln/>
                <a:solidFill>
                  <a:srgbClr val="00B050"/>
                </a:solidFill>
                <a:latin typeface="UTM Avo" panose="02040603050506020204" pitchFamily="18" charset="0"/>
                <a:cs typeface="+mn-cs"/>
              </a:rPr>
              <a:t>ĐẾN VỚI TIẾT HỌC</a:t>
            </a:r>
            <a:endParaRPr lang="en-US" sz="5400" b="1" dirty="0">
              <a:ln/>
              <a:solidFill>
                <a:srgbClr val="00B050"/>
              </a:solidFill>
              <a:latin typeface="UTM Avo" panose="0204060305050602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5246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#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65348" y="-804882"/>
            <a:ext cx="13249234" cy="7263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585029" y="5791200"/>
            <a:ext cx="8069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 err="1"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s-E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800" b="1" dirty="0" err="1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s-E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800" b="1" dirty="0" err="1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s-E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800" b="1" dirty="0" err="1">
                <a:latin typeface="Times New Roman" pitchFamily="18" charset="0"/>
                <a:cs typeface="Times New Roman" pitchFamily="18" charset="0"/>
              </a:rPr>
              <a:t>tắm</a:t>
            </a:r>
            <a:r>
              <a:rPr lang="es-E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800" b="1" dirty="0" err="1">
                <a:latin typeface="Times New Roman" pitchFamily="18" charset="0"/>
                <a:cs typeface="Times New Roman" pitchFamily="18" charset="0"/>
              </a:rPr>
              <a:t>biển</a:t>
            </a:r>
            <a:r>
              <a:rPr lang="es-E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800" b="1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s-E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800" b="1" dirty="0" err="1">
                <a:latin typeface="Times New Roman" pitchFamily="18" charset="0"/>
                <a:cs typeface="Times New Roman" pitchFamily="18" charset="0"/>
              </a:rPr>
              <a:t>mùa</a:t>
            </a:r>
            <a:r>
              <a:rPr lang="es-E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800" b="1" dirty="0" err="1">
                <a:latin typeface="Times New Roman" pitchFamily="18" charset="0"/>
                <a:cs typeface="Times New Roman" pitchFamily="18" charset="0"/>
              </a:rPr>
              <a:t>hè</a:t>
            </a:r>
            <a:r>
              <a:rPr lang="es-ES" sz="2800" b="1" dirty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4" descr="#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31405" y="-387926"/>
            <a:ext cx="15078034" cy="6440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107047" y="5791200"/>
            <a:ext cx="69097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Hoa</a:t>
            </a:r>
            <a:r>
              <a:rPr lang="es-E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này</a:t>
            </a:r>
            <a:r>
              <a:rPr lang="es-E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s-E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hoa</a:t>
            </a:r>
            <a:r>
              <a:rPr lang="es-E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điên</a:t>
            </a:r>
            <a:r>
              <a:rPr lang="es-E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điển</a:t>
            </a:r>
            <a:r>
              <a:rPr lang="es-E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s-E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s-E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s-E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mùa</a:t>
            </a:r>
            <a:r>
              <a:rPr lang="es-E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mưa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6" descr="#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5532" y="-540327"/>
            <a:ext cx="13009418" cy="7398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3585029" y="5791200"/>
            <a:ext cx="61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 err="1"/>
              <a:t>Quả</a:t>
            </a:r>
            <a:r>
              <a:rPr lang="es-ES" sz="3200" b="1" dirty="0"/>
              <a:t> </a:t>
            </a:r>
            <a:r>
              <a:rPr lang="es-ES" sz="3200" b="1" dirty="0" err="1"/>
              <a:t>vải</a:t>
            </a:r>
            <a:r>
              <a:rPr lang="es-ES" sz="3200" b="1" dirty="0"/>
              <a:t> </a:t>
            </a:r>
            <a:r>
              <a:rPr lang="es-ES" sz="3200" b="1" dirty="0" err="1"/>
              <a:t>có</a:t>
            </a:r>
            <a:r>
              <a:rPr lang="es-ES" sz="3200" b="1" dirty="0"/>
              <a:t> ở </a:t>
            </a:r>
            <a:r>
              <a:rPr lang="es-ES" sz="3200" b="1" dirty="0" err="1"/>
              <a:t>mùa</a:t>
            </a:r>
            <a:r>
              <a:rPr lang="es-ES" sz="3200" b="1" dirty="0"/>
              <a:t> </a:t>
            </a:r>
            <a:r>
              <a:rPr lang="es-ES" sz="3200" b="1" dirty="0" err="1"/>
              <a:t>hè</a:t>
            </a:r>
            <a:endParaRPr lang="en-US" sz="3200" b="1" dirty="0"/>
          </a:p>
        </p:txBody>
      </p:sp>
      <p:pic>
        <p:nvPicPr>
          <p:cNvPr id="10" name="Picture 8" descr="#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5532" y="-387926"/>
            <a:ext cx="13397346" cy="6618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1558635" y="5791200"/>
            <a:ext cx="1043247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 err="1"/>
              <a:t>Người</a:t>
            </a:r>
            <a:r>
              <a:rPr lang="es-ES" sz="3200" b="1" dirty="0"/>
              <a:t> </a:t>
            </a:r>
            <a:r>
              <a:rPr lang="es-ES" sz="3200" b="1" dirty="0" err="1"/>
              <a:t>đàn</a:t>
            </a:r>
            <a:r>
              <a:rPr lang="es-ES" sz="3200" b="1" dirty="0"/>
              <a:t> </a:t>
            </a:r>
            <a:r>
              <a:rPr lang="es-ES" sz="3200" b="1" dirty="0" err="1"/>
              <a:t>ông</a:t>
            </a:r>
            <a:r>
              <a:rPr lang="es-ES" sz="3200" b="1" dirty="0"/>
              <a:t> </a:t>
            </a:r>
            <a:r>
              <a:rPr lang="es-ES" sz="3200" b="1" dirty="0" err="1"/>
              <a:t>đang</a:t>
            </a:r>
            <a:r>
              <a:rPr lang="es-ES" sz="3200" b="1" dirty="0"/>
              <a:t> che </a:t>
            </a:r>
            <a:r>
              <a:rPr lang="es-ES" sz="3200" b="1" dirty="0" err="1"/>
              <a:t>chắn</a:t>
            </a:r>
            <a:r>
              <a:rPr lang="es-ES" sz="3200" b="1" dirty="0"/>
              <a:t> </a:t>
            </a:r>
            <a:r>
              <a:rPr lang="es-ES" sz="3200" b="1" dirty="0" err="1"/>
              <a:t>cho</a:t>
            </a:r>
            <a:r>
              <a:rPr lang="es-ES" sz="3200" b="1" dirty="0"/>
              <a:t> </a:t>
            </a:r>
            <a:r>
              <a:rPr lang="es-ES" sz="3200" b="1" dirty="0" err="1"/>
              <a:t>bò</a:t>
            </a:r>
            <a:r>
              <a:rPr lang="es-ES" sz="3200" b="1" dirty="0"/>
              <a:t> </a:t>
            </a:r>
            <a:r>
              <a:rPr lang="es-ES" sz="3200" b="1" dirty="0" err="1"/>
              <a:t>vào</a:t>
            </a:r>
            <a:r>
              <a:rPr lang="es-ES" sz="3200" b="1" dirty="0"/>
              <a:t> </a:t>
            </a:r>
            <a:r>
              <a:rPr lang="es-ES" sz="3200" b="1" dirty="0" err="1"/>
              <a:t>mùa</a:t>
            </a:r>
            <a:r>
              <a:rPr lang="es-ES" sz="3200" b="1" dirty="0"/>
              <a:t> </a:t>
            </a:r>
            <a:r>
              <a:rPr lang="es-ES" sz="3200" b="1" dirty="0" err="1"/>
              <a:t>đông</a:t>
            </a:r>
            <a:r>
              <a:rPr lang="es-ES" sz="3200" b="1" dirty="0"/>
              <a:t> </a:t>
            </a:r>
            <a:r>
              <a:rPr lang="es-ES" sz="3200" b="1" dirty="0" err="1"/>
              <a:t>giá</a:t>
            </a:r>
            <a:r>
              <a:rPr lang="es-ES" sz="3200" b="1" dirty="0"/>
              <a:t> </a:t>
            </a:r>
            <a:r>
              <a:rPr lang="es-ES" sz="3200" b="1" dirty="0" err="1"/>
              <a:t>rét</a:t>
            </a:r>
            <a:r>
              <a:rPr lang="es-ES" sz="3200" b="1" dirty="0"/>
              <a:t>.</a:t>
            </a:r>
            <a:endParaRPr lang="en-US" sz="3200" b="1" dirty="0"/>
          </a:p>
          <a:p>
            <a:endParaRPr lang="en-US" sz="3200" b="1" dirty="0"/>
          </a:p>
        </p:txBody>
      </p:sp>
      <p:pic>
        <p:nvPicPr>
          <p:cNvPr id="12" name="Picture 10" descr="#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1570" y="-387926"/>
            <a:ext cx="13183384" cy="6846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1787236" y="5791200"/>
            <a:ext cx="95388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 err="1">
                <a:solidFill>
                  <a:srgbClr val="FF0000"/>
                </a:solidFill>
              </a:rPr>
              <a:t>Cảnh</a:t>
            </a:r>
            <a:r>
              <a:rPr lang="es-ES" sz="2800" b="1" dirty="0">
                <a:solidFill>
                  <a:srgbClr val="FF0000"/>
                </a:solidFill>
              </a:rPr>
              <a:t> </a:t>
            </a:r>
            <a:r>
              <a:rPr lang="es-ES" sz="2800" b="1" dirty="0" err="1">
                <a:solidFill>
                  <a:srgbClr val="FF0000"/>
                </a:solidFill>
              </a:rPr>
              <a:t>tuyết</a:t>
            </a:r>
            <a:r>
              <a:rPr lang="es-ES" sz="2800" b="1" dirty="0">
                <a:solidFill>
                  <a:srgbClr val="FF0000"/>
                </a:solidFill>
              </a:rPr>
              <a:t> </a:t>
            </a:r>
            <a:r>
              <a:rPr lang="es-ES" sz="2800" b="1" dirty="0" err="1">
                <a:solidFill>
                  <a:srgbClr val="FF0000"/>
                </a:solidFill>
              </a:rPr>
              <a:t>rơi</a:t>
            </a:r>
            <a:r>
              <a:rPr lang="es-ES" sz="2800" b="1" dirty="0">
                <a:solidFill>
                  <a:srgbClr val="FF0000"/>
                </a:solidFill>
              </a:rPr>
              <a:t> </a:t>
            </a:r>
            <a:r>
              <a:rPr lang="es-ES" sz="2800" b="1" dirty="0" err="1">
                <a:solidFill>
                  <a:srgbClr val="FF0000"/>
                </a:solidFill>
              </a:rPr>
              <a:t>trên</a:t>
            </a:r>
            <a:r>
              <a:rPr lang="es-ES" sz="2800" b="1" dirty="0">
                <a:solidFill>
                  <a:srgbClr val="FF0000"/>
                </a:solidFill>
              </a:rPr>
              <a:t> </a:t>
            </a:r>
            <a:r>
              <a:rPr lang="es-ES" sz="2800" b="1" dirty="0" err="1">
                <a:solidFill>
                  <a:srgbClr val="FF0000"/>
                </a:solidFill>
              </a:rPr>
              <a:t>núi</a:t>
            </a:r>
            <a:r>
              <a:rPr lang="es-ES" sz="2800" b="1" dirty="0">
                <a:solidFill>
                  <a:srgbClr val="FF0000"/>
                </a:solidFill>
              </a:rPr>
              <a:t> cao </a:t>
            </a:r>
            <a:r>
              <a:rPr lang="es-ES" sz="2800" b="1" dirty="0" err="1">
                <a:solidFill>
                  <a:srgbClr val="FF0000"/>
                </a:solidFill>
              </a:rPr>
              <a:t>về</a:t>
            </a:r>
            <a:r>
              <a:rPr lang="es-ES" sz="2800" b="1" dirty="0">
                <a:solidFill>
                  <a:srgbClr val="FF0000"/>
                </a:solidFill>
              </a:rPr>
              <a:t> </a:t>
            </a:r>
            <a:r>
              <a:rPr lang="es-ES" sz="2800" b="1" dirty="0" err="1">
                <a:solidFill>
                  <a:srgbClr val="FF0000"/>
                </a:solidFill>
              </a:rPr>
              <a:t>mùa</a:t>
            </a:r>
            <a:r>
              <a:rPr lang="es-ES" sz="2800" b="1" dirty="0">
                <a:solidFill>
                  <a:srgbClr val="FF0000"/>
                </a:solidFill>
              </a:rPr>
              <a:t> </a:t>
            </a:r>
            <a:r>
              <a:rPr lang="es-ES" sz="2800" b="1" dirty="0" err="1">
                <a:solidFill>
                  <a:srgbClr val="FF0000"/>
                </a:solidFill>
              </a:rPr>
              <a:t>đông</a:t>
            </a:r>
            <a:r>
              <a:rPr lang="es-ES" sz="2800" b="1" dirty="0">
                <a:solidFill>
                  <a:srgbClr val="FF0000"/>
                </a:solidFill>
              </a:rPr>
              <a:t>.</a:t>
            </a:r>
            <a:endParaRPr lang="en-US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154437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grpId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7" grpId="0"/>
      <p:bldP spid="7" grpId="1"/>
      <p:bldP spid="9" grpId="0"/>
      <p:bldP spid="9" grpId="1"/>
      <p:bldP spid="11" grpId="0"/>
      <p:bldP spid="11" grpId="1"/>
      <p:bldP spid="13" grpId="0"/>
      <p:bldP spid="13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 rot="5400000" flipH="1">
            <a:off x="8288836" y="2704384"/>
            <a:ext cx="4175461" cy="4177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3856383" y="2279375"/>
            <a:ext cx="5500268" cy="2173357"/>
          </a:xfrm>
          <a:prstGeom prst="roundRect">
            <a:avLst/>
          </a:prstGeom>
          <a:solidFill>
            <a:srgbClr val="FC9102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Rung </a:t>
            </a:r>
            <a:r>
              <a:rPr lang="en-US" sz="4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chuông</a:t>
            </a:r>
            <a:r>
              <a:rPr lang="en-US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vàng</a:t>
            </a:r>
            <a:endParaRPr lang="en-US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2752138" y="2604052"/>
            <a:ext cx="1616765" cy="1524000"/>
          </a:xfrm>
          <a:prstGeom prst="ellipse">
            <a:avLst/>
          </a:prstGeom>
          <a:solidFill>
            <a:srgbClr val="FC9102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endParaRPr lang="en-US" sz="6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>
            <a:off x="2" y="1"/>
            <a:ext cx="2752137" cy="275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E:\QUYNH\anh tai ve poiwer oint\chim 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17077" y1="75270" x2="17077" y2="75270"/>
                        <a14:foregroundMark x1="28769" y1="77297" x2="28769" y2="77297"/>
                        <a14:foregroundMark x1="19385" y1="83514" x2="19385" y2="83514"/>
                        <a14:foregroundMark x1="10000" y1="86081" x2="10000" y2="86081"/>
                        <a14:foregroundMark x1="7692" y1="92838" x2="7692" y2="92838"/>
                        <a14:foregroundMark x1="20615" y1="92838" x2="20615" y2="92838"/>
                        <a14:foregroundMark x1="30000" y1="21081" x2="30000" y2="21081"/>
                        <a14:foregroundMark x1="34154" y1="15405" x2="34154" y2="15405"/>
                        <a14:foregroundMark x1="20000" y1="12297" x2="20000" y2="12297"/>
                        <a14:foregroundMark x1="20000" y1="15811" x2="20000" y2="158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0522" y="-47206"/>
            <a:ext cx="2328809" cy="2651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Connector 6"/>
          <p:cNvCxnSpPr/>
          <p:nvPr/>
        </p:nvCxnSpPr>
        <p:spPr>
          <a:xfrm>
            <a:off x="6606518" y="219183"/>
            <a:ext cx="5201916" cy="0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1808432" y="219183"/>
            <a:ext cx="0" cy="2534292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31245" y="6548064"/>
            <a:ext cx="8436039" cy="0"/>
          </a:xfrm>
          <a:prstGeom prst="line">
            <a:avLst/>
          </a:prstGeom>
          <a:ln w="28575">
            <a:solidFill>
              <a:srgbClr val="00B05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357453" y="2279375"/>
            <a:ext cx="0" cy="4191188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7421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01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71" t="27847" r="5032" b="7510"/>
          <a:stretch>
            <a:fillRect/>
          </a:stretch>
        </p:blipFill>
        <p:spPr bwMode="auto">
          <a:xfrm>
            <a:off x="-141288" y="536575"/>
            <a:ext cx="13023851" cy="621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6500" name="TextBox 9"/>
          <p:cNvSpPr txBox="1">
            <a:spLocks noChangeArrowheads="1"/>
          </p:cNvSpPr>
          <p:nvPr/>
        </p:nvSpPr>
        <p:spPr bwMode="auto">
          <a:xfrm>
            <a:off x="3074980" y="3996462"/>
            <a:ext cx="634660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1pPr>
            <a:lvl2pPr marL="742950" indent="-28575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2pPr>
            <a:lvl3pPr marL="11430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3pPr>
            <a:lvl4pPr marL="16002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4pPr>
            <a:lvl5pPr marL="20574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en-US" sz="4000" dirty="0" smtClean="0">
                <a:solidFill>
                  <a:schemeClr val="bg1"/>
                </a:solidFill>
                <a:latin typeface="UTM Avo"/>
              </a:rPr>
              <a:t>HẸN GẶP LẠI CÁC BẠN!</a:t>
            </a:r>
            <a:endParaRPr lang="en-US" sz="4000" dirty="0">
              <a:solidFill>
                <a:schemeClr val="bg1"/>
              </a:solidFill>
              <a:latin typeface="UTM Avo"/>
            </a:endParaRPr>
          </a:p>
        </p:txBody>
      </p:sp>
    </p:spTree>
    <p:extLst>
      <p:ext uri="{BB962C8B-B14F-4D97-AF65-F5344CB8AC3E}">
        <p14:creationId xmlns:p14="http://schemas.microsoft.com/office/powerpoint/2010/main" val="3830406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1">
            <a:extLst>
              <a:ext uri="{FF2B5EF4-FFF2-40B4-BE49-F238E27FC236}">
                <a16:creationId xmlns:a16="http://schemas.microsoft.com/office/drawing/2014/main" xmlns="" id="{12C3A1E5-4CD9-4374-9F5D-2848BA39B830}"/>
              </a:ext>
            </a:extLst>
          </p:cNvPr>
          <p:cNvGrpSpPr/>
          <p:nvPr/>
        </p:nvGrpSpPr>
        <p:grpSpPr>
          <a:xfrm>
            <a:off x="-226083" y="589889"/>
            <a:ext cx="11441759" cy="5883467"/>
            <a:chOff x="341926" y="208486"/>
            <a:chExt cx="11441759" cy="5883467"/>
          </a:xfrm>
        </p:grpSpPr>
        <p:pic>
          <p:nvPicPr>
            <p:cNvPr id="14" name="134">
              <a:extLst>
                <a:ext uri="{FF2B5EF4-FFF2-40B4-BE49-F238E27FC236}">
                  <a16:creationId xmlns:a16="http://schemas.microsoft.com/office/drawing/2014/main" xmlns="" id="{077E52A1-5237-4CBD-B20A-9FC053D20AA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07478" y="208803"/>
              <a:ext cx="10876207" cy="5883150"/>
            </a:xfrm>
            <a:prstGeom prst="rect">
              <a:avLst/>
            </a:prstGeom>
          </p:spPr>
        </p:pic>
        <p:pic>
          <p:nvPicPr>
            <p:cNvPr id="15" name="135">
              <a:extLst>
                <a:ext uri="{FF2B5EF4-FFF2-40B4-BE49-F238E27FC236}">
                  <a16:creationId xmlns:a16="http://schemas.microsoft.com/office/drawing/2014/main" xmlns="" id="{929A8081-E46A-4FFE-BB3D-442299018C2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64231" y="208725"/>
              <a:ext cx="10876207" cy="5846571"/>
            </a:xfrm>
            <a:prstGeom prst="rect">
              <a:avLst/>
            </a:prstGeom>
          </p:spPr>
        </p:pic>
        <p:pic>
          <p:nvPicPr>
            <p:cNvPr id="16" name="136">
              <a:extLst>
                <a:ext uri="{FF2B5EF4-FFF2-40B4-BE49-F238E27FC236}">
                  <a16:creationId xmlns:a16="http://schemas.microsoft.com/office/drawing/2014/main" xmlns="" id="{9879CD1A-0D35-4DA4-9870-1791005D5EF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03773" y="208486"/>
              <a:ext cx="10876207" cy="5785605"/>
            </a:xfrm>
            <a:prstGeom prst="rect">
              <a:avLst/>
            </a:prstGeom>
          </p:spPr>
        </p:pic>
        <p:pic>
          <p:nvPicPr>
            <p:cNvPr id="17" name="142">
              <a:extLst>
                <a:ext uri="{FF2B5EF4-FFF2-40B4-BE49-F238E27FC236}">
                  <a16:creationId xmlns:a16="http://schemas.microsoft.com/office/drawing/2014/main" xmlns="" id="{AF0DBF33-5133-4AF4-AAE5-FEB67BA03A2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41926" y="784490"/>
              <a:ext cx="1054699" cy="4986960"/>
            </a:xfrm>
            <a:prstGeom prst="rect">
              <a:avLst/>
            </a:prstGeom>
          </p:spPr>
        </p:pic>
      </p:grpSp>
      <p:pic>
        <p:nvPicPr>
          <p:cNvPr id="18" name="137">
            <a:extLst>
              <a:ext uri="{FF2B5EF4-FFF2-40B4-BE49-F238E27FC236}">
                <a16:creationId xmlns:a16="http://schemas.microsoft.com/office/drawing/2014/main" xmlns="" id="{B1D20548-3C6E-4679-894C-D593E1D9558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85555" y="565761"/>
            <a:ext cx="2208207" cy="792549"/>
          </a:xfrm>
          <a:prstGeom prst="rect">
            <a:avLst/>
          </a:prstGeom>
        </p:spPr>
      </p:pic>
      <p:pic>
        <p:nvPicPr>
          <p:cNvPr id="19" name="138">
            <a:extLst>
              <a:ext uri="{FF2B5EF4-FFF2-40B4-BE49-F238E27FC236}">
                <a16:creationId xmlns:a16="http://schemas.microsoft.com/office/drawing/2014/main" xmlns="" id="{3A941595-1255-41BF-829F-8446EA7295E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52136" y="4705242"/>
            <a:ext cx="2316681" cy="1268078"/>
          </a:xfrm>
          <a:prstGeom prst="rect">
            <a:avLst/>
          </a:prstGeom>
        </p:spPr>
      </p:pic>
      <p:pic>
        <p:nvPicPr>
          <p:cNvPr id="20" name="139">
            <a:extLst>
              <a:ext uri="{FF2B5EF4-FFF2-40B4-BE49-F238E27FC236}">
                <a16:creationId xmlns:a16="http://schemas.microsoft.com/office/drawing/2014/main" xmlns="" id="{FC6C53D4-E518-4407-A903-31D48C646C4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77765" y="2132089"/>
            <a:ext cx="2523963" cy="2505673"/>
          </a:xfrm>
          <a:prstGeom prst="rect">
            <a:avLst/>
          </a:prstGeom>
        </p:spPr>
      </p:pic>
      <p:pic>
        <p:nvPicPr>
          <p:cNvPr id="21" name="140">
            <a:extLst>
              <a:ext uri="{FF2B5EF4-FFF2-40B4-BE49-F238E27FC236}">
                <a16:creationId xmlns:a16="http://schemas.microsoft.com/office/drawing/2014/main" xmlns="" id="{69EDCC80-346C-4884-9166-D0F22B545DE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53333" y="4267986"/>
            <a:ext cx="3145809" cy="2505673"/>
          </a:xfrm>
          <a:prstGeom prst="rect">
            <a:avLst/>
          </a:prstGeom>
        </p:spPr>
      </p:pic>
      <p:pic>
        <p:nvPicPr>
          <p:cNvPr id="22" name="141">
            <a:extLst>
              <a:ext uri="{FF2B5EF4-FFF2-40B4-BE49-F238E27FC236}">
                <a16:creationId xmlns:a16="http://schemas.microsoft.com/office/drawing/2014/main" xmlns="" id="{FDD3BB1E-71DB-418D-9CCD-4B202B38298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95784" y="1924966"/>
            <a:ext cx="871804" cy="865707"/>
          </a:xfrm>
          <a:prstGeom prst="rect">
            <a:avLst/>
          </a:prstGeom>
        </p:spPr>
      </p:pic>
      <p:pic>
        <p:nvPicPr>
          <p:cNvPr id="23" name="147">
            <a:extLst>
              <a:ext uri="{FF2B5EF4-FFF2-40B4-BE49-F238E27FC236}">
                <a16:creationId xmlns:a16="http://schemas.microsoft.com/office/drawing/2014/main" xmlns="" id="{10E6BA1D-2F0A-4B82-8B28-D856EBCFE46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715899" y="1826649"/>
            <a:ext cx="457240" cy="481626"/>
          </a:xfrm>
          <a:prstGeom prst="rect">
            <a:avLst/>
          </a:prstGeom>
        </p:spPr>
      </p:pic>
      <p:pic>
        <p:nvPicPr>
          <p:cNvPr id="24" name="148">
            <a:extLst>
              <a:ext uri="{FF2B5EF4-FFF2-40B4-BE49-F238E27FC236}">
                <a16:creationId xmlns:a16="http://schemas.microsoft.com/office/drawing/2014/main" xmlns="" id="{693EB7BD-6DD5-48F7-9313-A02A504C8BA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435146" y="2363646"/>
            <a:ext cx="1030313" cy="1024217"/>
          </a:xfrm>
          <a:prstGeom prst="rect">
            <a:avLst/>
          </a:prstGeom>
        </p:spPr>
      </p:pic>
      <p:pic>
        <p:nvPicPr>
          <p:cNvPr id="25" name="143">
            <a:extLst>
              <a:ext uri="{FF2B5EF4-FFF2-40B4-BE49-F238E27FC236}">
                <a16:creationId xmlns:a16="http://schemas.microsoft.com/office/drawing/2014/main" xmlns="" id="{30300982-5E8F-4BCF-AF90-200D63E7222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160684" y="554436"/>
            <a:ext cx="896190" cy="1012024"/>
          </a:xfrm>
          <a:prstGeom prst="rect">
            <a:avLst/>
          </a:prstGeom>
        </p:spPr>
      </p:pic>
      <p:pic>
        <p:nvPicPr>
          <p:cNvPr id="26" name="146">
            <a:extLst>
              <a:ext uri="{FF2B5EF4-FFF2-40B4-BE49-F238E27FC236}">
                <a16:creationId xmlns:a16="http://schemas.microsoft.com/office/drawing/2014/main" xmlns="" id="{9270ECDF-DFA2-4EDB-827B-B84F84788AFF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188076" y="505654"/>
            <a:ext cx="969348" cy="1091279"/>
          </a:xfrm>
          <a:prstGeom prst="rect">
            <a:avLst/>
          </a:prstGeom>
        </p:spPr>
      </p:pic>
      <p:pic>
        <p:nvPicPr>
          <p:cNvPr id="27" name="145">
            <a:extLst>
              <a:ext uri="{FF2B5EF4-FFF2-40B4-BE49-F238E27FC236}">
                <a16:creationId xmlns:a16="http://schemas.microsoft.com/office/drawing/2014/main" xmlns="" id="{FF23D3F9-D0B1-4C1A-A8E7-83DCBFA6F045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328553" y="632953"/>
            <a:ext cx="768163" cy="883997"/>
          </a:xfrm>
          <a:prstGeom prst="rect">
            <a:avLst/>
          </a:prstGeom>
        </p:spPr>
      </p:pic>
      <p:pic>
        <p:nvPicPr>
          <p:cNvPr id="28" name="144">
            <a:extLst>
              <a:ext uri="{FF2B5EF4-FFF2-40B4-BE49-F238E27FC236}">
                <a16:creationId xmlns:a16="http://schemas.microsoft.com/office/drawing/2014/main" xmlns="" id="{5CBE300A-EA79-4AD7-8708-256F5C4B293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390792" y="608178"/>
            <a:ext cx="768163" cy="890093"/>
          </a:xfrm>
          <a:prstGeom prst="rect">
            <a:avLst/>
          </a:prstGeom>
        </p:spPr>
      </p:pic>
      <p:pic>
        <p:nvPicPr>
          <p:cNvPr id="29" name="149">
            <a:extLst>
              <a:ext uri="{FF2B5EF4-FFF2-40B4-BE49-F238E27FC236}">
                <a16:creationId xmlns:a16="http://schemas.microsoft.com/office/drawing/2014/main" xmlns="" id="{D29A04D4-7147-4E12-81F2-D90C4D380B30}"/>
              </a:ext>
            </a:extLst>
          </p:cNvPr>
          <p:cNvPicPr>
            <a:picLocks noChangeAspect="1"/>
          </p:cNvPicPr>
          <p:nvPr/>
        </p:nvPicPr>
        <p:blipFill rotWithShape="1"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0904" r="-11007"/>
          <a:stretch/>
        </p:blipFill>
        <p:spPr>
          <a:xfrm>
            <a:off x="1798063" y="817084"/>
            <a:ext cx="1219200" cy="578451"/>
          </a:xfrm>
          <a:prstGeom prst="rect">
            <a:avLst/>
          </a:prstGeom>
        </p:spPr>
      </p:pic>
      <p:pic>
        <p:nvPicPr>
          <p:cNvPr id="30" name="3">
            <a:extLst>
              <a:ext uri="{FF2B5EF4-FFF2-40B4-BE49-F238E27FC236}">
                <a16:creationId xmlns:a16="http://schemas.microsoft.com/office/drawing/2014/main" xmlns="" id="{31A6850E-8354-454B-A391-212694574148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5919850" y="-1153456"/>
            <a:ext cx="352299" cy="5802530"/>
          </a:xfrm>
          <a:prstGeom prst="rect">
            <a:avLst/>
          </a:prstGeom>
        </p:spPr>
      </p:pic>
      <p:pic>
        <p:nvPicPr>
          <p:cNvPr id="34" name="1">
            <a:extLst>
              <a:ext uri="{FF2B5EF4-FFF2-40B4-BE49-F238E27FC236}">
                <a16:creationId xmlns:a16="http://schemas.microsoft.com/office/drawing/2014/main" xmlns="" id="{CB329D35-9D3D-4FCC-B9F1-BF064D3C5FD1}"/>
              </a:ext>
            </a:extLst>
          </p:cNvPr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1" y="-1"/>
            <a:ext cx="2889009" cy="1758721"/>
          </a:xfrm>
          <a:prstGeom prst="rect">
            <a:avLst/>
          </a:prstGeom>
        </p:spPr>
      </p:pic>
      <p:pic>
        <p:nvPicPr>
          <p:cNvPr id="5" name="4">
            <a:extLst>
              <a:ext uri="{FF2B5EF4-FFF2-40B4-BE49-F238E27FC236}">
                <a16:creationId xmlns:a16="http://schemas.microsoft.com/office/drawing/2014/main" xmlns="" id="{1E276810-0DD4-4CB8-A5E9-27602BA1DBDF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 flipV="1">
            <a:off x="5989586" y="1527441"/>
            <a:ext cx="352299" cy="5802531"/>
          </a:xfrm>
          <a:prstGeom prst="rect">
            <a:avLst/>
          </a:prstGeom>
        </p:spPr>
      </p:pic>
      <p:sp>
        <p:nvSpPr>
          <p:cNvPr id="8" name="39">
            <a:extLst>
              <a:ext uri="{FF2B5EF4-FFF2-40B4-BE49-F238E27FC236}">
                <a16:creationId xmlns:a16="http://schemas.microsoft.com/office/drawing/2014/main" xmlns="" id="{053EA615-0AE2-47A6-A802-6B92DD9EB92E}"/>
              </a:ext>
            </a:extLst>
          </p:cNvPr>
          <p:cNvSpPr txBox="1"/>
          <p:nvPr/>
        </p:nvSpPr>
        <p:spPr>
          <a:xfrm flipH="1">
            <a:off x="3069951" y="2362965"/>
            <a:ext cx="6517204" cy="1423457"/>
          </a:xfrm>
          <a:prstGeom prst="rect">
            <a:avLst/>
          </a:prstGeom>
          <a:noFill/>
        </p:spPr>
        <p:txBody>
          <a:bodyPr wrap="square" lIns="68571" tIns="34285" rIns="68571" bIns="34285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800" b="0" i="0" u="none" strike="noStrike" kern="1200" cap="none" spc="0" normalizeH="0" baseline="0" noProof="0" dirty="0" err="1">
                <a:ln>
                  <a:noFill/>
                </a:ln>
                <a:solidFill>
                  <a:srgbClr val="79C245"/>
                </a:solidFill>
                <a:effectLst/>
                <a:uLnTx/>
                <a:uFillTx/>
                <a:latin typeface="Montserrat ExtraBold" panose="00000900000000000000" pitchFamily="2" charset="0"/>
                <a:ea typeface="微软雅黑"/>
                <a:cs typeface="+mn-cs"/>
                <a:sym typeface="微软雅黑"/>
              </a:rPr>
              <a:t>Khởi</a:t>
            </a:r>
            <a:r>
              <a:rPr kumimoji="0" lang="en-US" altLang="zh-CN" sz="8800" b="0" i="0" u="none" strike="noStrike" kern="1200" cap="none" spc="0" normalizeH="0" baseline="0" noProof="0" dirty="0">
                <a:ln>
                  <a:noFill/>
                </a:ln>
                <a:solidFill>
                  <a:srgbClr val="79C245"/>
                </a:solidFill>
                <a:effectLst/>
                <a:uLnTx/>
                <a:uFillTx/>
                <a:latin typeface="Montserrat ExtraBold" panose="00000900000000000000" pitchFamily="2" charset="0"/>
                <a:ea typeface="微软雅黑"/>
                <a:cs typeface="+mn-cs"/>
                <a:sym typeface="微软雅黑"/>
              </a:rPr>
              <a:t> </a:t>
            </a:r>
            <a:r>
              <a:rPr kumimoji="0" lang="en-US" altLang="zh-CN" sz="8800" b="0" i="0" u="none" strike="noStrike" kern="1200" cap="none" spc="0" normalizeH="0" baseline="0" noProof="0" dirty="0" err="1">
                <a:ln>
                  <a:noFill/>
                </a:ln>
                <a:solidFill>
                  <a:srgbClr val="79C245"/>
                </a:solidFill>
                <a:effectLst/>
                <a:uLnTx/>
                <a:uFillTx/>
                <a:latin typeface="Montserrat ExtraBold" panose="00000900000000000000" pitchFamily="2" charset="0"/>
                <a:ea typeface="微软雅黑"/>
                <a:cs typeface="+mn-cs"/>
                <a:sym typeface="微软雅黑"/>
              </a:rPr>
              <a:t>động</a:t>
            </a:r>
            <a:endParaRPr kumimoji="0" lang="zh-CN" altLang="en-US" sz="8800" b="0" i="0" u="none" strike="noStrike" kern="1200" cap="none" spc="0" normalizeH="0" baseline="0" noProof="0" dirty="0">
              <a:ln>
                <a:noFill/>
              </a:ln>
              <a:solidFill>
                <a:srgbClr val="79C245"/>
              </a:solidFill>
              <a:effectLst/>
              <a:uLnTx/>
              <a:uFillTx/>
              <a:latin typeface="Montserrat ExtraBold" panose="00000900000000000000" pitchFamily="2" charset="0"/>
              <a:ea typeface="微软雅黑"/>
              <a:cs typeface="+mn-cs"/>
              <a:sym typeface="微软雅黑"/>
            </a:endParaRPr>
          </a:p>
        </p:txBody>
      </p:sp>
      <p:pic>
        <p:nvPicPr>
          <p:cNvPr id="13" name="1">
            <a:extLst>
              <a:ext uri="{FF2B5EF4-FFF2-40B4-BE49-F238E27FC236}">
                <a16:creationId xmlns:a16="http://schemas.microsoft.com/office/drawing/2014/main" xmlns="" id="{6E9BFC22-00B8-4DEA-9521-049992E540E7}"/>
              </a:ext>
            </a:extLst>
          </p:cNvPr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1" y="-1"/>
            <a:ext cx="4355558" cy="2651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4276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75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250"/>
                            </p:stCondLst>
                            <p:childTnLst>
                              <p:par>
                                <p:cTn id="4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 rot="5400000" flipH="1">
            <a:off x="8288836" y="2704384"/>
            <a:ext cx="4175461" cy="4177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1857080" y="2960017"/>
            <a:ext cx="7494309" cy="2375554"/>
          </a:xfrm>
          <a:prstGeom prst="roundRect">
            <a:avLst/>
          </a:prstGeom>
          <a:solidFill>
            <a:srgbClr val="FC9102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CÙNG</a:t>
            </a:r>
            <a:r>
              <a:rPr lang="en-US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HÁT</a:t>
            </a:r>
            <a:r>
              <a:rPr lang="en-US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NÀO</a:t>
            </a:r>
            <a:r>
              <a:rPr lang="en-US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BẠN</a:t>
            </a:r>
            <a:r>
              <a:rPr lang="en-US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ƠI</a:t>
            </a:r>
            <a:endParaRPr lang="en-US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>
            <a:off x="2" y="1"/>
            <a:ext cx="2752137" cy="275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E:\QUYNH\anh tai ve poiwer oint\chim 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17077" y1="75270" x2="17077" y2="75270"/>
                        <a14:foregroundMark x1="28769" y1="77297" x2="28769" y2="77297"/>
                        <a14:foregroundMark x1="19385" y1="83514" x2="19385" y2="83514"/>
                        <a14:foregroundMark x1="10000" y1="86081" x2="10000" y2="86081"/>
                        <a14:foregroundMark x1="7692" y1="92838" x2="7692" y2="92838"/>
                        <a14:foregroundMark x1="20615" y1="92838" x2="20615" y2="92838"/>
                        <a14:foregroundMark x1="30000" y1="21081" x2="30000" y2="21081"/>
                        <a14:foregroundMark x1="34154" y1="15405" x2="34154" y2="15405"/>
                        <a14:foregroundMark x1="20000" y1="12297" x2="20000" y2="12297"/>
                        <a14:foregroundMark x1="20000" y1="15811" x2="20000" y2="158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8065" y="448996"/>
            <a:ext cx="2328809" cy="2651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Connector 6"/>
          <p:cNvCxnSpPr/>
          <p:nvPr/>
        </p:nvCxnSpPr>
        <p:spPr>
          <a:xfrm>
            <a:off x="6606518" y="219183"/>
            <a:ext cx="5201916" cy="0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1808432" y="219183"/>
            <a:ext cx="0" cy="2534292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31245" y="6548064"/>
            <a:ext cx="8436039" cy="0"/>
          </a:xfrm>
          <a:prstGeom prst="line">
            <a:avLst/>
          </a:prstGeom>
          <a:ln w="28575">
            <a:solidFill>
              <a:srgbClr val="00B05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357453" y="2279375"/>
            <a:ext cx="0" cy="4191188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7024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Lớp Chúng Ta Đoàn Kết - Nhạc Thiếu Nhi Có Lời">
            <a:hlinkClick r:id="" action="ppaction://media"/>
          </p:cNvPr>
          <p:cNvPicPr>
            <a:picLocks noGrp="1"/>
          </p:cNvPicPr>
          <p:nvPr>
            <p:ph sz="half"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072957" y="1607126"/>
            <a:ext cx="6029480" cy="35467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89300"/>
            <a:ext cx="121920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TextBox 7"/>
          <p:cNvSpPr txBox="1"/>
          <p:nvPr/>
        </p:nvSpPr>
        <p:spPr>
          <a:xfrm>
            <a:off x="3840163" y="2501900"/>
            <a:ext cx="2447925" cy="434975"/>
          </a:xfrm>
          <a:prstGeom prst="rect">
            <a:avLst/>
          </a:prstGeom>
          <a:noFill/>
        </p:spPr>
        <p:txBody>
          <a:bodyPr lIns="0" tIns="0" rIns="0" bIns="0"/>
          <a:lstStyle/>
          <a:p>
            <a:pPr algn="ctr">
              <a:defRPr/>
            </a:pPr>
            <a:endParaRPr lang="en-US" sz="48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inpin heiti" charset="-122"/>
              <a:cs typeface="Times New Roman" panose="02020603050405020304" pitchFamily="18" charset="0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1388" y="4054475"/>
            <a:ext cx="3498850" cy="193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61" name="Text Box 5"/>
          <p:cNvSpPr txBox="1">
            <a:spLocks noChangeArrowheads="1"/>
          </p:cNvSpPr>
          <p:nvPr/>
        </p:nvSpPr>
        <p:spPr bwMode="auto">
          <a:xfrm>
            <a:off x="2948237" y="1051378"/>
            <a:ext cx="57912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u="sng" dirty="0" err="1" smtClean="0"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40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u="sng" dirty="0" err="1" smtClean="0"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sz="40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u="sng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40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u="sng" dirty="0" err="1" smtClean="0">
                <a:latin typeface="Times New Roman" pitchFamily="18" charset="0"/>
                <a:cs typeface="Times New Roman" pitchFamily="18" charset="0"/>
              </a:rPr>
              <a:t>xã</a:t>
            </a:r>
            <a:r>
              <a:rPr lang="en-US" sz="40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u="sng" dirty="0" err="1" smtClean="0">
                <a:latin typeface="Times New Roman" pitchFamily="18" charset="0"/>
                <a:cs typeface="Times New Roman" pitchFamily="18" charset="0"/>
              </a:rPr>
              <a:t>hội</a:t>
            </a:r>
            <a:endParaRPr lang="en-US" sz="4000" u="sng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图片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1974" y="-637799"/>
            <a:ext cx="2096378" cy="2268995"/>
          </a:xfrm>
          <a:prstGeom prst="rect">
            <a:avLst/>
          </a:prstGeom>
        </p:spPr>
      </p:pic>
      <p:pic>
        <p:nvPicPr>
          <p:cNvPr id="9" name="图片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5542" y="214581"/>
            <a:ext cx="1694696" cy="216190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4263" y="2088725"/>
            <a:ext cx="1137812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b="1" dirty="0">
                <a:solidFill>
                  <a:srgbClr val="FF0000"/>
                </a:solidFill>
              </a:rPr>
              <a:t>BÀI 19: CÁC MÙA TRONG NĂM  (TIẾT 3)</a:t>
            </a:r>
            <a:endParaRPr lang="en-US" sz="4400" dirty="0">
              <a:solidFill>
                <a:srgbClr val="FF0000"/>
              </a:solidFill>
            </a:endParaRPr>
          </a:p>
        </p:txBody>
      </p:sp>
      <p:pic>
        <p:nvPicPr>
          <p:cNvPr id="11" name="1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 flipH="1">
            <a:off x="0" y="1"/>
            <a:ext cx="4355558" cy="173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143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 rot="5400000" flipH="1">
            <a:off x="8288836" y="2704384"/>
            <a:ext cx="4175461" cy="4177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3856383" y="2279375"/>
            <a:ext cx="5500268" cy="2173357"/>
          </a:xfrm>
          <a:prstGeom prst="roundRect">
            <a:avLst/>
          </a:prstGeom>
          <a:solidFill>
            <a:srgbClr val="FC9102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r>
              <a:rPr lang="en-US" sz="7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Đoán</a:t>
            </a:r>
            <a:r>
              <a:rPr lang="en-US" sz="7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7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mùa</a:t>
            </a:r>
            <a:endParaRPr lang="en-US" sz="7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2752138" y="2604052"/>
            <a:ext cx="1616765" cy="1524000"/>
          </a:xfrm>
          <a:prstGeom prst="ellipse">
            <a:avLst/>
          </a:prstGeom>
          <a:solidFill>
            <a:srgbClr val="FC9102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endParaRPr lang="en-US" sz="6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>
            <a:off x="2" y="1"/>
            <a:ext cx="2752137" cy="275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E:\QUYNH\anh tai ve poiwer oint\chim 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17077" y1="75270" x2="17077" y2="75270"/>
                        <a14:foregroundMark x1="28769" y1="77297" x2="28769" y2="77297"/>
                        <a14:foregroundMark x1="19385" y1="83514" x2="19385" y2="83514"/>
                        <a14:foregroundMark x1="10000" y1="86081" x2="10000" y2="86081"/>
                        <a14:foregroundMark x1="7692" y1="92838" x2="7692" y2="92838"/>
                        <a14:foregroundMark x1="20615" y1="92838" x2="20615" y2="92838"/>
                        <a14:foregroundMark x1="30000" y1="21081" x2="30000" y2="21081"/>
                        <a14:foregroundMark x1="34154" y1="15405" x2="34154" y2="15405"/>
                        <a14:foregroundMark x1="20000" y1="12297" x2="20000" y2="12297"/>
                        <a14:foregroundMark x1="20000" y1="15811" x2="20000" y2="158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0522" y="-47206"/>
            <a:ext cx="2328809" cy="2651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Connector 6"/>
          <p:cNvCxnSpPr/>
          <p:nvPr/>
        </p:nvCxnSpPr>
        <p:spPr>
          <a:xfrm>
            <a:off x="6606518" y="219183"/>
            <a:ext cx="5201916" cy="0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1808432" y="219183"/>
            <a:ext cx="0" cy="2534292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31245" y="6548064"/>
            <a:ext cx="8436039" cy="0"/>
          </a:xfrm>
          <a:prstGeom prst="line">
            <a:avLst/>
          </a:prstGeom>
          <a:ln w="28575">
            <a:solidFill>
              <a:srgbClr val="00B05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357453" y="2279375"/>
            <a:ext cx="0" cy="4191188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1879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#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4691" y="-166255"/>
            <a:ext cx="3602182" cy="6733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#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9502" y="-665016"/>
            <a:ext cx="4582679" cy="4682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#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6545" y="-495296"/>
            <a:ext cx="4959928" cy="4333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#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9502" y="2119746"/>
            <a:ext cx="4582679" cy="4946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 descr="#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7219" y="1884218"/>
            <a:ext cx="4966854" cy="5351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1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#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0891" y="-166254"/>
            <a:ext cx="4627417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#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6922" y="-387926"/>
            <a:ext cx="4153188" cy="7245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#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4302" y="-581892"/>
            <a:ext cx="5386243" cy="4488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#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0891" y="3048000"/>
            <a:ext cx="4627418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#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2849" y="2867889"/>
            <a:ext cx="5109151" cy="4585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#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92747" y="-166255"/>
            <a:ext cx="14263604" cy="6733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946396" y="6183089"/>
            <a:ext cx="85634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>
                <a:latin typeface="Times New Roman" pitchFamily="18" charset="0"/>
                <a:cs typeface="Times New Roman" pitchFamily="18" charset="0"/>
              </a:rPr>
              <a:t>Chợ hoa ngày Tết vào mùa xuân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7" descr="#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93486" y="-447301"/>
            <a:ext cx="12946743" cy="7907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047999" y="6183089"/>
            <a:ext cx="53412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cốm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non,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mùa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thu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9" descr="#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744" y="-1070831"/>
            <a:ext cx="11945256" cy="7819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3047999" y="6183089"/>
            <a:ext cx="76925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thu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hoạch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cà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phê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nó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diễn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mùa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khô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11" descr="#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245" y="-1070831"/>
            <a:ext cx="12644645" cy="8098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3202369" y="6183088"/>
            <a:ext cx="64733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Lễ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Khai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giảng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mới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mùa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thu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13" descr="#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798" y="-1348253"/>
            <a:ext cx="12206513" cy="8653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3323770" y="6183088"/>
            <a:ext cx="7939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Mọi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đình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đang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gói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bánh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chưng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7801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7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7" grpId="0"/>
      <p:bldP spid="7" grpId="1"/>
      <p:bldP spid="9" grpId="0"/>
      <p:bldP spid="9" grpId="1"/>
      <p:bldP spid="11" grpId="0"/>
      <p:bldP spid="11" grpId="1"/>
      <p:bldP spid="13" grpId="0"/>
      <p:bldP spid="13" grpId="1"/>
    </p:bldLst>
  </p:timing>
</p:sld>
</file>

<file path=ppt/theme/theme1.xml><?xml version="1.0" encoding="utf-8"?>
<a:theme xmlns:a="http://schemas.openxmlformats.org/drawingml/2006/main" name="Office 主题​​">
  <a:themeElements>
    <a:clrScheme name="四色华丽色系">
      <a:dk1>
        <a:sysClr val="windowText" lastClr="000000"/>
      </a:dk1>
      <a:lt1>
        <a:sysClr val="window" lastClr="FFFFFF"/>
      </a:lt1>
      <a:dk2>
        <a:srgbClr val="2F2F2F"/>
      </a:dk2>
      <a:lt2>
        <a:srgbClr val="FFFFF4"/>
      </a:lt2>
      <a:accent1>
        <a:srgbClr val="FC6E5B"/>
      </a:accent1>
      <a:accent2>
        <a:srgbClr val="FBC75D"/>
      </a:accent2>
      <a:accent3>
        <a:srgbClr val="66BFBC"/>
      </a:accent3>
      <a:accent4>
        <a:srgbClr val="8CC066"/>
      </a:accent4>
      <a:accent5>
        <a:srgbClr val="3F3F3F"/>
      </a:accent5>
      <a:accent6>
        <a:srgbClr val="262626"/>
      </a:accent6>
      <a:hlink>
        <a:srgbClr val="00D5D5"/>
      </a:hlink>
      <a:folHlink>
        <a:srgbClr val="DD00DD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</TotalTime>
  <Words>142</Words>
  <Application>Microsoft Office PowerPoint</Application>
  <PresentationFormat>Custom</PresentationFormat>
  <Paragraphs>21</Paragraphs>
  <Slides>12</Slides>
  <Notes>2</Notes>
  <HiddenSlides>0</HiddenSlides>
  <MMClips>1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Office 主题​​</vt:lpstr>
      <vt:lpstr>1_Office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>Loan Dao</dc:creator>
  <cp:lastModifiedBy>HP</cp:lastModifiedBy>
  <cp:revision>18</cp:revision>
  <dcterms:created xsi:type="dcterms:W3CDTF">2021-05-22T03:38:00Z</dcterms:created>
  <dcterms:modified xsi:type="dcterms:W3CDTF">2021-08-26T14:46:37Z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