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1" r:id="rId3"/>
    <p:sldMasterId id="2147483683" r:id="rId4"/>
  </p:sldMasterIdLst>
  <p:notesMasterIdLst>
    <p:notesMasterId r:id="rId19"/>
  </p:notesMasterIdLst>
  <p:sldIdLst>
    <p:sldId id="287" r:id="rId5"/>
    <p:sldId id="278" r:id="rId6"/>
    <p:sldId id="2007577081" r:id="rId7"/>
    <p:sldId id="288" r:id="rId8"/>
    <p:sldId id="310" r:id="rId9"/>
    <p:sldId id="311" r:id="rId10"/>
    <p:sldId id="309" r:id="rId11"/>
    <p:sldId id="266" r:id="rId12"/>
    <p:sldId id="289" r:id="rId13"/>
    <p:sldId id="312" r:id="rId14"/>
    <p:sldId id="304" r:id="rId15"/>
    <p:sldId id="314" r:id="rId16"/>
    <p:sldId id="313" r:id="rId17"/>
    <p:sldId id="20075770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C4D8E-A20E-49EB-B76F-C85E4D394C2A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1377D-4C47-41C8-BC52-189D6F52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01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94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267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924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24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>
            <a:extLst>
              <a:ext uri="{FF2B5EF4-FFF2-40B4-BE49-F238E27FC236}">
                <a16:creationId xmlns:a16="http://schemas.microsoft.com/office/drawing/2014/main" id="{68A153B2-20CC-4F21-A132-6159595658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备注占位符 2">
            <a:extLst>
              <a:ext uri="{FF2B5EF4-FFF2-40B4-BE49-F238E27FC236}">
                <a16:creationId xmlns:a16="http://schemas.microsoft.com/office/drawing/2014/main" id="{227E45C1-074D-4807-A5B2-03F589C05C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8676" name="灯片编号占位符 3">
            <a:extLst>
              <a:ext uri="{FF2B5EF4-FFF2-40B4-BE49-F238E27FC236}">
                <a16:creationId xmlns:a16="http://schemas.microsoft.com/office/drawing/2014/main" id="{38304F34-5FA0-4498-8C6B-F5A527A72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A11B83-EA3D-4CE8-AA7C-B392818D9A4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>
            <a:extLst>
              <a:ext uri="{FF2B5EF4-FFF2-40B4-BE49-F238E27FC236}">
                <a16:creationId xmlns:a16="http://schemas.microsoft.com/office/drawing/2014/main" id="{F45412ED-6DB4-4BFA-89A3-677978B3B2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备注占位符 2">
            <a:extLst>
              <a:ext uri="{FF2B5EF4-FFF2-40B4-BE49-F238E27FC236}">
                <a16:creationId xmlns:a16="http://schemas.microsoft.com/office/drawing/2014/main" id="{B453FADD-B87B-4903-A218-18B4E043CD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4820" name="灯片编号占位符 3">
            <a:extLst>
              <a:ext uri="{FF2B5EF4-FFF2-40B4-BE49-F238E27FC236}">
                <a16:creationId xmlns:a16="http://schemas.microsoft.com/office/drawing/2014/main" id="{9E8D15B0-AEE6-4BD9-9E6B-8FA6FB37C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E7BC95-CF65-45DB-B8D1-E42A6EDB79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>
            <a:extLst>
              <a:ext uri="{FF2B5EF4-FFF2-40B4-BE49-F238E27FC236}">
                <a16:creationId xmlns:a16="http://schemas.microsoft.com/office/drawing/2014/main" id="{D3B7F8D5-0202-44EF-A90D-697AD91351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备注占位符 2">
            <a:extLst>
              <a:ext uri="{FF2B5EF4-FFF2-40B4-BE49-F238E27FC236}">
                <a16:creationId xmlns:a16="http://schemas.microsoft.com/office/drawing/2014/main" id="{2B2EF7A2-B9DA-4DEC-8756-9E493CF7C2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2772" name="灯片编号占位符 3">
            <a:extLst>
              <a:ext uri="{FF2B5EF4-FFF2-40B4-BE49-F238E27FC236}">
                <a16:creationId xmlns:a16="http://schemas.microsoft.com/office/drawing/2014/main" id="{8593E9BE-A4EA-4034-A205-EDF0787E51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F100C5-CE4A-48E7-AF8C-C0874B996D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673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929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66114F-E375-441B-861A-2DD85FD45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7F92F-6538-45A8-91EF-A5A726D0994C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28B7E2-0889-4FF1-8AFB-0BD45062C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A9B641-55B6-4772-807A-EB3DB941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908AB-9DED-4CA9-A245-DEFD5FD9CA4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941998"/>
      </p:ext>
    </p:extLst>
  </p:cSld>
  <p:clrMapOvr>
    <a:masterClrMapping/>
  </p:clrMapOvr>
  <p:transition spd="slow" advClick="0" advTm="3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46F347-CE1B-41CA-BB37-AD96B920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CF9F8-702D-4DDB-82F0-44D07C789A0E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B598AA-3608-496E-9709-CB3992EF7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02FFD2-2CAB-4BC5-A1CE-DEAFDC02E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B7450-EC97-49F8-84B7-22A045D0F6E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640638"/>
      </p:ext>
    </p:extLst>
  </p:cSld>
  <p:clrMapOvr>
    <a:masterClrMapping/>
  </p:clrMapOvr>
  <p:transition spd="slow" advClick="0" advTm="3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4A8D67-9AC0-4A95-8097-3C602F912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A78C6-20CE-424A-9928-DA47D15F66A0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DEDBFF-2CA9-420E-9BF2-87D5AAABB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2C4AEB-A60D-49EE-A28F-1F8851D0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5653A-F1C8-4510-A89F-6ACA10984A4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128009"/>
      </p:ext>
    </p:extLst>
  </p:cSld>
  <p:clrMapOvr>
    <a:masterClrMapping/>
  </p:clrMapOvr>
  <p:transition spd="slow" advClick="0" advTm="3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7B3C377A-42E8-4082-94D4-5ABD1A446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82DC-E82D-4116-9ECF-265365A41423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B2701220-DFA1-489E-8F73-574C70D7B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8DD76BFA-0BE8-42F0-9B42-DEC006950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B31C8-F1FC-4EE2-B081-54E3CFB6B2F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8462963"/>
      </p:ext>
    </p:extLst>
  </p:cSld>
  <p:clrMapOvr>
    <a:masterClrMapping/>
  </p:clrMapOvr>
  <p:transition spd="slow" advClick="0" advTm="3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FD866923-82F1-44E0-8F2A-33DE91D9F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38C43-52B3-457D-A10D-BA96E884E941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117F9DCD-98D8-46CC-8A44-FCC47A18C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0AF7612F-8B63-466E-8542-48CE0C390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12DF0-8407-41DA-928C-645C9B2B686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231629"/>
      </p:ext>
    </p:extLst>
  </p:cSld>
  <p:clrMapOvr>
    <a:masterClrMapping/>
  </p:clrMapOvr>
  <p:transition spd="slow" advClick="0" advTm="3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F4BA1487-5B81-408D-A621-42BEE551E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100A3-E849-4C50-8CE9-CCD559CFCAF1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0C162D35-E33F-4BFF-ACBF-718768D87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ADE8D5D6-334E-47EB-87B2-6E26E7717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2A3A0-4D08-4596-8301-FE2DEC6F6D1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238763"/>
      </p:ext>
    </p:extLst>
  </p:cSld>
  <p:clrMapOvr>
    <a:masterClrMapping/>
  </p:clrMapOvr>
  <p:transition spd="slow" advClick="0" advTm="3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1F84F3D-3D9A-41E3-9FEC-8150B4343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81B60-A462-459C-93BF-A5349ABF6CB3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A72DECDD-24C5-494F-94A4-E3E71E376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08DCDF05-5722-4913-832C-48F546CEC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50C5C-C079-4A0B-AF3B-542345EF2D4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7638316"/>
      </p:ext>
    </p:extLst>
  </p:cSld>
  <p:clrMapOvr>
    <a:masterClrMapping/>
  </p:clrMapOvr>
  <p:transition spd="slow" advClick="0" advTm="3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3C74A7E7-B3BB-4704-86A7-5AE36040D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603C7-D71C-4287-B772-2C67AF0CC4E0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713D47E5-C7A8-4C8D-9D6A-1B5570400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5DAC77B5-CB35-4A91-8780-8788EE091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D40574-9510-46E4-A8E6-57FC90A9C89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010433"/>
      </p:ext>
    </p:extLst>
  </p:cSld>
  <p:clrMapOvr>
    <a:masterClrMapping/>
  </p:clrMapOvr>
  <p:transition spd="slow" advClick="0" advTm="3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032EAE59-1C5A-49C7-B70E-DE6695EFE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FDE12-781A-4135-B481-3FBF85CE7889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42D18647-B195-4733-BA74-C81BDC9C6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EE1ED114-E335-43DA-A7A8-113A53A3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12CAB-6E73-47D6-9B96-4C46F04A407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6711797"/>
      </p:ext>
    </p:extLst>
  </p:cSld>
  <p:clrMapOvr>
    <a:masterClrMapping/>
  </p:clrMapOvr>
  <p:transition spd="slow" advClick="0" advTm="3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259790-D8A5-4621-9802-42E821EF6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35EDC-EAD9-4C77-A895-AD6CC4733B80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BBEF3B-BF6F-4516-BB2C-7D1FB020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078F1A-F00F-4960-AD86-215216E79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59D74-15D2-4B11-8CC4-1F275FCE106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194894"/>
      </p:ext>
    </p:extLst>
  </p:cSld>
  <p:clrMapOvr>
    <a:masterClrMapping/>
  </p:clrMapOvr>
  <p:transition spd="slow" advClick="0" advTm="3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68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DD9341-3FDD-4E2E-8448-4DE959DFC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FDA3D-4BF5-4779-B5EC-417FABDF3465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8C2140-3460-440E-A818-F0527D63F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DFA88C-A25D-4EBD-8955-9D8234E8C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FF1685-8DC3-4898-A328-2940416101F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8822737"/>
      </p:ext>
    </p:extLst>
  </p:cSld>
  <p:clrMapOvr>
    <a:masterClrMapping/>
  </p:clrMapOvr>
  <p:transition spd="slow" advClick="0" advTm="3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5ABA222-BC60-4F35-93AD-F5B6C916BB4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5FCAD411-82A5-45EE-BC22-71DD043D2072}"/>
                </a:ext>
              </a:extLst>
            </p:cNvPr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472ECAB0-2C36-4E65-9850-177FFF39E5E0}"/>
                </a:ext>
              </a:extLst>
            </p:cNvPr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41BB451-13E5-4EFB-B373-AB5D76FFE5A0}"/>
                </a:ext>
              </a:extLst>
            </p:cNvPr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B34F4D8-48EF-4B73-8742-CE20FBC6E8D5}"/>
                </a:ext>
              </a:extLst>
            </p:cNvPr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881323EC-0F17-4841-93B7-B287D4BC1920}"/>
                </a:ext>
              </a:extLst>
            </p:cNvPr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138FDCC-6FD2-4345-AF49-9E2636E8F7FA}"/>
                </a:ext>
              </a:extLst>
            </p:cNvPr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95A90F4-7BAA-4BA1-9C65-CE14232D2990}"/>
                </a:ext>
              </a:extLst>
            </p:cNvPr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89AD131-D83B-415D-AF52-754DF322C6AA}"/>
                </a:ext>
              </a:extLst>
            </p:cNvPr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7A140504-F5F1-4357-9A6D-24818E7B9F52}"/>
                </a:ext>
              </a:extLst>
            </p:cNvPr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910D60B-4357-4FA9-A734-A7FC601D3F6A}"/>
                </a:ext>
              </a:extLst>
            </p:cNvPr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1BC1FA2-19F3-49D8-A272-5F903D2D4A92}"/>
                </a:ext>
              </a:extLst>
            </p:cNvPr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324AE2F-B012-4DEC-8847-55E2FDF9DFE7}"/>
                </a:ext>
              </a:extLst>
            </p:cNvPr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1082A48-560B-40E8-B02F-7F1036D6D881}"/>
                </a:ext>
              </a:extLst>
            </p:cNvPr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1345815E-52D6-4A53-96F4-52E5193C1096}"/>
                </a:ext>
              </a:extLst>
            </p:cNvPr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15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026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8234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96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14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22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A22539A8-2DC9-4D29-80F5-4F6CCABC162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5C81736E-86E7-4212-8265-C6D1CA99198C}"/>
                </a:ext>
              </a:extLst>
            </p:cNvPr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9C8370B-D0B7-4697-A685-2855ADA51343}"/>
                </a:ext>
              </a:extLst>
            </p:cNvPr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962E2D4A-FE04-454E-B4BA-AA84666131F2}"/>
                </a:ext>
              </a:extLst>
            </p:cNvPr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105643DB-8DF0-4A27-9D61-068185B94EDB}"/>
                </a:ext>
              </a:extLst>
            </p:cNvPr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65F8FC-10A1-4C3B-BDD7-4A7B0D602998}"/>
                </a:ext>
              </a:extLst>
            </p:cNvPr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5F8F512-9228-47C4-B372-F62794130A5E}"/>
                </a:ext>
              </a:extLst>
            </p:cNvPr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D45221A-0661-485C-913C-B6B230C6F1BA}"/>
                </a:ext>
              </a:extLst>
            </p:cNvPr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F8E1908-24CD-4FCA-A3CB-693D5012C37D}"/>
                </a:ext>
              </a:extLst>
            </p:cNvPr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601FBBB-0037-44E3-B8C9-3FEFFC0B1D37}"/>
                </a:ext>
              </a:extLst>
            </p:cNvPr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96594F8-98E7-4910-8F79-B6B966B634EC}"/>
                </a:ext>
              </a:extLst>
            </p:cNvPr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28B5C186-9FB0-4710-AFF0-CE54BFF386FF}"/>
                </a:ext>
              </a:extLst>
            </p:cNvPr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B2BA1AD-D5A2-4870-8B45-CEF325183199}"/>
                </a:ext>
              </a:extLst>
            </p:cNvPr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01989AA-100D-49A4-90C2-DE037773E9E0}"/>
                </a:ext>
              </a:extLst>
            </p:cNvPr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76B7950-409D-4ABF-BD8B-A8D246801A4C}"/>
                </a:ext>
              </a:extLst>
            </p:cNvPr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099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398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782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660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B91A45-2D83-411C-8C58-28317490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A35C472-F161-418E-A466-6B877DBFE335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42BA95-A096-4DF1-AC74-880DCB6B9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B1A40E-BBAE-4447-86FF-5CCE3A69C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</a:lstStyle>
          <a:p>
            <a:fld id="{46103270-6DEE-4F30-ADFF-437424FC6FB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301508"/>
      </p:ext>
    </p:extLst>
  </p:cSld>
  <p:clrMapOvr>
    <a:masterClrMapping/>
  </p:clrMapOvr>
  <p:transition spd="slow" advClick="0" advTm="3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CD96D62-AE49-41B9-80E6-E1E0FD3BCC3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A2709D7-4076-4042-A170-5324C4069DEC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8041176-3F6C-45DD-BA61-F6AB03534BE5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A52AADE-244C-4660-94D1-FF0BECB8A5F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C8ECE69-CBF3-46E2-95D4-76CEF8951AF1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6FC926A-9E58-42F3-A254-901D166EE8AB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082A139-47CD-4316-A50E-635DCA61B726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C56966C-87CE-4C19-B415-D1A116FFD55C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0DF2F10-C9D9-469E-BA5B-4361A0E04F5C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A96DBA7-5DE5-42C4-B77B-9E09808F12BE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C58800CD-0121-49FB-AF2E-869EB0AE685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6187C43-DC9C-48EB-800E-48E616220C24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22023CD-DC59-496E-812C-A35B44A072DF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F835750-1013-4D35-95B6-D7E4B0B0E2BF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4E7862D5-26D4-4CF0-A6A0-57B4835E763D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612EB653-DB89-4A83-BCB9-AB55D6DF6F0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>
              <a:extLst>
                <a:ext uri="{FF2B5EF4-FFF2-40B4-BE49-F238E27FC236}">
                  <a16:creationId xmlns:a16="http://schemas.microsoft.com/office/drawing/2014/main" id="{0E1575A5-C7B0-4FE8-928F-4CD3F8C9D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>
                <a:extLst>
                  <a:ext uri="{FF2B5EF4-FFF2-40B4-BE49-F238E27FC236}">
                    <a16:creationId xmlns:a16="http://schemas.microsoft.com/office/drawing/2014/main" id="{4F88AE74-2F4D-44B3-8A39-0594A073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:a16="http://schemas.microsoft.com/office/drawing/2014/main" id="{3138CD61-CB5E-4B04-93E2-578C13F65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:a16="http://schemas.microsoft.com/office/drawing/2014/main" id="{9DACD59F-FB7D-477A-A880-EC14DB2D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8">
                <a:extLst>
                  <a:ext uri="{FF2B5EF4-FFF2-40B4-BE49-F238E27FC236}">
                    <a16:creationId xmlns:a16="http://schemas.microsoft.com/office/drawing/2014/main" id="{DE67CD92-A527-4855-9B4B-F1B3C02B0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:a16="http://schemas.microsoft.com/office/drawing/2014/main" id="{5C7113BE-9B04-4629-8925-E02ADEC0E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0">
                <a:extLst>
                  <a:ext uri="{FF2B5EF4-FFF2-40B4-BE49-F238E27FC236}">
                    <a16:creationId xmlns:a16="http://schemas.microsoft.com/office/drawing/2014/main" id="{3F2501DC-B482-45D6-9CEC-FD21676C0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">
                <a:extLst>
                  <a:ext uri="{FF2B5EF4-FFF2-40B4-BE49-F238E27FC236}">
                    <a16:creationId xmlns:a16="http://schemas.microsoft.com/office/drawing/2014/main" id="{5265D4DF-4B27-4C82-87E1-81758A4E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12">
                <a:extLst>
                  <a:ext uri="{FF2B5EF4-FFF2-40B4-BE49-F238E27FC236}">
                    <a16:creationId xmlns:a16="http://schemas.microsoft.com/office/drawing/2014/main" id="{84E6E25C-1B32-42D4-931A-564F3F8F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13">
                <a:extLst>
                  <a:ext uri="{FF2B5EF4-FFF2-40B4-BE49-F238E27FC236}">
                    <a16:creationId xmlns:a16="http://schemas.microsoft.com/office/drawing/2014/main" id="{73410D53-110D-49B0-A0E9-B3D0C902C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14">
                <a:extLst>
                  <a:ext uri="{FF2B5EF4-FFF2-40B4-BE49-F238E27FC236}">
                    <a16:creationId xmlns:a16="http://schemas.microsoft.com/office/drawing/2014/main" id="{444154B4-A697-46ED-A340-6A7A4E9E2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5">
                <a:extLst>
                  <a:ext uri="{FF2B5EF4-FFF2-40B4-BE49-F238E27FC236}">
                    <a16:creationId xmlns:a16="http://schemas.microsoft.com/office/drawing/2014/main" id="{199F46DF-4044-4FB8-BBC7-9B0997A70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:a16="http://schemas.microsoft.com/office/drawing/2014/main" id="{94B6E31A-92F0-4A71-9EA1-FCF1F60B0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:a16="http://schemas.microsoft.com/office/drawing/2014/main" id="{4AC2D6EB-6CC0-4D3B-820C-D31290EA9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:a16="http://schemas.microsoft.com/office/drawing/2014/main" id="{5FF7AB43-2ADD-48E7-9587-E20A10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Rectangle 19">
                <a:extLst>
                  <a:ext uri="{FF2B5EF4-FFF2-40B4-BE49-F238E27FC236}">
                    <a16:creationId xmlns:a16="http://schemas.microsoft.com/office/drawing/2014/main" id="{434F64C2-2F95-420A-BE6A-DDBB97AC3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:a16="http://schemas.microsoft.com/office/drawing/2014/main" id="{95BB1E19-C72A-48E5-9185-6E7B783B3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21">
                <a:extLst>
                  <a:ext uri="{FF2B5EF4-FFF2-40B4-BE49-F238E27FC236}">
                    <a16:creationId xmlns:a16="http://schemas.microsoft.com/office/drawing/2014/main" id="{DB75EEF7-6121-428E-A12B-5FB0AD0B9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:a16="http://schemas.microsoft.com/office/drawing/2014/main" id="{EE67D84A-FB3A-4789-89D7-A8D81D1E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Rectangle 23">
                <a:extLst>
                  <a:ext uri="{FF2B5EF4-FFF2-40B4-BE49-F238E27FC236}">
                    <a16:creationId xmlns:a16="http://schemas.microsoft.com/office/drawing/2014/main" id="{D8FBBE68-0593-4AEF-A4C8-B3441B9C9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:a16="http://schemas.microsoft.com/office/drawing/2014/main" id="{C1CCB0E0-41AA-473F-8E42-29E183057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Rectangle 25">
                <a:extLst>
                  <a:ext uri="{FF2B5EF4-FFF2-40B4-BE49-F238E27FC236}">
                    <a16:creationId xmlns:a16="http://schemas.microsoft.com/office/drawing/2014/main" id="{9597F86F-6C8A-49C5-853D-9E0443AEE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Oval 26">
                <a:extLst>
                  <a:ext uri="{FF2B5EF4-FFF2-40B4-BE49-F238E27FC236}">
                    <a16:creationId xmlns:a16="http://schemas.microsoft.com/office/drawing/2014/main" id="{919387DB-C63E-4E97-B40F-E53905D16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27">
                <a:extLst>
                  <a:ext uri="{FF2B5EF4-FFF2-40B4-BE49-F238E27FC236}">
                    <a16:creationId xmlns:a16="http://schemas.microsoft.com/office/drawing/2014/main" id="{E01FEB3F-77A1-4EEA-8B99-DB381D53B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:a16="http://schemas.microsoft.com/office/drawing/2014/main" id="{04CAFA91-AC7F-40BA-9DE3-9B4094355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Rectangle 29">
                <a:extLst>
                  <a:ext uri="{FF2B5EF4-FFF2-40B4-BE49-F238E27FC236}">
                    <a16:creationId xmlns:a16="http://schemas.microsoft.com/office/drawing/2014/main" id="{EDEA2000-858D-4BB7-A888-89E149B4F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Oval 30">
                <a:extLst>
                  <a:ext uri="{FF2B5EF4-FFF2-40B4-BE49-F238E27FC236}">
                    <a16:creationId xmlns:a16="http://schemas.microsoft.com/office/drawing/2014/main" id="{C4557293-0509-42FF-8224-BD1CEF8E7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1">
                <a:extLst>
                  <a:ext uri="{FF2B5EF4-FFF2-40B4-BE49-F238E27FC236}">
                    <a16:creationId xmlns:a16="http://schemas.microsoft.com/office/drawing/2014/main" id="{99E107C1-B3D8-403F-A9E1-1E09FA13E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:a16="http://schemas.microsoft.com/office/drawing/2014/main" id="{919BD4C7-AAF6-43F5-B93C-5C96D9457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Rectangle 33">
                <a:extLst>
                  <a:ext uri="{FF2B5EF4-FFF2-40B4-BE49-F238E27FC236}">
                    <a16:creationId xmlns:a16="http://schemas.microsoft.com/office/drawing/2014/main" id="{BB5494A3-5DE2-4640-BED4-3F2EA5553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Oval 34">
                <a:extLst>
                  <a:ext uri="{FF2B5EF4-FFF2-40B4-BE49-F238E27FC236}">
                    <a16:creationId xmlns:a16="http://schemas.microsoft.com/office/drawing/2014/main" id="{C743AAC9-D2AC-4F6A-A30F-3888FDE0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:a16="http://schemas.microsoft.com/office/drawing/2014/main" id="{4FA02400-9DA7-4EDE-A701-5F3716611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:a16="http://schemas.microsoft.com/office/drawing/2014/main" id="{066531B8-9B65-4F79-9157-1F9FE4063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Rectangle 37">
                <a:extLst>
                  <a:ext uri="{FF2B5EF4-FFF2-40B4-BE49-F238E27FC236}">
                    <a16:creationId xmlns:a16="http://schemas.microsoft.com/office/drawing/2014/main" id="{8EEB8646-3AB2-42DD-B626-3E0DD2B38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Oval 38">
                <a:extLst>
                  <a:ext uri="{FF2B5EF4-FFF2-40B4-BE49-F238E27FC236}">
                    <a16:creationId xmlns:a16="http://schemas.microsoft.com/office/drawing/2014/main" id="{CA495488-654C-417C-9F39-613BA7C5B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:a16="http://schemas.microsoft.com/office/drawing/2014/main" id="{A7A9C771-85C0-42E0-A148-9E1A1891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40">
                <a:extLst>
                  <a:ext uri="{FF2B5EF4-FFF2-40B4-BE49-F238E27FC236}">
                    <a16:creationId xmlns:a16="http://schemas.microsoft.com/office/drawing/2014/main" id="{58EC5587-79AE-493A-93AD-34B34B6C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:a16="http://schemas.microsoft.com/office/drawing/2014/main" id="{DCBFF6A3-5913-423D-9E16-B2FD4B92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:a16="http://schemas.microsoft.com/office/drawing/2014/main" id="{04F6F569-18D3-49E5-823D-0863CE47F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43">
                <a:extLst>
                  <a:ext uri="{FF2B5EF4-FFF2-40B4-BE49-F238E27FC236}">
                    <a16:creationId xmlns:a16="http://schemas.microsoft.com/office/drawing/2014/main" id="{50B6E8CD-F872-4CD2-92A1-D742B732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:a16="http://schemas.microsoft.com/office/drawing/2014/main" id="{B7E8716A-A86E-41A9-88DB-398E3DE8B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45">
                <a:extLst>
                  <a:ext uri="{FF2B5EF4-FFF2-40B4-BE49-F238E27FC236}">
                    <a16:creationId xmlns:a16="http://schemas.microsoft.com/office/drawing/2014/main" id="{EB5E67A2-1FB1-453B-BD17-07A61701F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46">
                <a:extLst>
                  <a:ext uri="{FF2B5EF4-FFF2-40B4-BE49-F238E27FC236}">
                    <a16:creationId xmlns:a16="http://schemas.microsoft.com/office/drawing/2014/main" id="{0F157CA4-F068-48FA-86EA-38A95548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47">
                <a:extLst>
                  <a:ext uri="{FF2B5EF4-FFF2-40B4-BE49-F238E27FC236}">
                    <a16:creationId xmlns:a16="http://schemas.microsoft.com/office/drawing/2014/main" id="{F9B18AF3-0BBB-4555-9520-1313B930E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Oval 48">
                <a:extLst>
                  <a:ext uri="{FF2B5EF4-FFF2-40B4-BE49-F238E27FC236}">
                    <a16:creationId xmlns:a16="http://schemas.microsoft.com/office/drawing/2014/main" id="{46CC254D-B304-4130-940D-6B6C35CC5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49">
                <a:extLst>
                  <a:ext uri="{FF2B5EF4-FFF2-40B4-BE49-F238E27FC236}">
                    <a16:creationId xmlns:a16="http://schemas.microsoft.com/office/drawing/2014/main" id="{E13C4D00-B03F-4F13-A46C-1FD8CF20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50">
                <a:extLst>
                  <a:ext uri="{FF2B5EF4-FFF2-40B4-BE49-F238E27FC236}">
                    <a16:creationId xmlns:a16="http://schemas.microsoft.com/office/drawing/2014/main" id="{7F8F74CE-D1A8-4F03-AD20-1571045F8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51">
                <a:extLst>
                  <a:ext uri="{FF2B5EF4-FFF2-40B4-BE49-F238E27FC236}">
                    <a16:creationId xmlns:a16="http://schemas.microsoft.com/office/drawing/2014/main" id="{703FE9D6-1416-4FB8-89C8-5F793022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52">
                <a:extLst>
                  <a:ext uri="{FF2B5EF4-FFF2-40B4-BE49-F238E27FC236}">
                    <a16:creationId xmlns:a16="http://schemas.microsoft.com/office/drawing/2014/main" id="{7240AA30-D554-43A5-901E-C2AFCB309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53">
                <a:extLst>
                  <a:ext uri="{FF2B5EF4-FFF2-40B4-BE49-F238E27FC236}">
                    <a16:creationId xmlns:a16="http://schemas.microsoft.com/office/drawing/2014/main" id="{81091CF3-08F5-4EA2-8205-193F28552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54">
                <a:extLst>
                  <a:ext uri="{FF2B5EF4-FFF2-40B4-BE49-F238E27FC236}">
                    <a16:creationId xmlns:a16="http://schemas.microsoft.com/office/drawing/2014/main" id="{B5019A9A-4693-412F-9772-74DB5367B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55">
                <a:extLst>
                  <a:ext uri="{FF2B5EF4-FFF2-40B4-BE49-F238E27FC236}">
                    <a16:creationId xmlns:a16="http://schemas.microsoft.com/office/drawing/2014/main" id="{F0702D5E-6A40-4611-8738-BC174264C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56">
                <a:extLst>
                  <a:ext uri="{FF2B5EF4-FFF2-40B4-BE49-F238E27FC236}">
                    <a16:creationId xmlns:a16="http://schemas.microsoft.com/office/drawing/2014/main" id="{7240B550-4C85-4BC2-8B53-2466ACB1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57">
                <a:extLst>
                  <a:ext uri="{FF2B5EF4-FFF2-40B4-BE49-F238E27FC236}">
                    <a16:creationId xmlns:a16="http://schemas.microsoft.com/office/drawing/2014/main" id="{4BCC3DD6-8687-4977-939B-6D027443A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Oval 58">
                <a:extLst>
                  <a:ext uri="{FF2B5EF4-FFF2-40B4-BE49-F238E27FC236}">
                    <a16:creationId xmlns:a16="http://schemas.microsoft.com/office/drawing/2014/main" id="{05DDAE2A-3606-4F36-B0E0-795BA140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59">
                <a:extLst>
                  <a:ext uri="{FF2B5EF4-FFF2-40B4-BE49-F238E27FC236}">
                    <a16:creationId xmlns:a16="http://schemas.microsoft.com/office/drawing/2014/main" id="{601F7091-314D-4044-9C28-408BA47F8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60">
                <a:extLst>
                  <a:ext uri="{FF2B5EF4-FFF2-40B4-BE49-F238E27FC236}">
                    <a16:creationId xmlns:a16="http://schemas.microsoft.com/office/drawing/2014/main" id="{AB78975F-BD41-4C50-8DDA-71CA7DE6D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61">
                <a:extLst>
                  <a:ext uri="{FF2B5EF4-FFF2-40B4-BE49-F238E27FC236}">
                    <a16:creationId xmlns:a16="http://schemas.microsoft.com/office/drawing/2014/main" id="{D4F4F130-439C-4FE9-93AC-2F02A039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62">
                <a:extLst>
                  <a:ext uri="{FF2B5EF4-FFF2-40B4-BE49-F238E27FC236}">
                    <a16:creationId xmlns:a16="http://schemas.microsoft.com/office/drawing/2014/main" id="{8AD92ED7-0941-45AA-A664-094B812A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63">
                <a:extLst>
                  <a:ext uri="{FF2B5EF4-FFF2-40B4-BE49-F238E27FC236}">
                    <a16:creationId xmlns:a16="http://schemas.microsoft.com/office/drawing/2014/main" id="{F9F673BC-E913-43D8-8CDE-7A0946C34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64">
                <a:extLst>
                  <a:ext uri="{FF2B5EF4-FFF2-40B4-BE49-F238E27FC236}">
                    <a16:creationId xmlns:a16="http://schemas.microsoft.com/office/drawing/2014/main" id="{9099B87F-6B08-46A2-A4C8-4CD9EBA0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65">
                <a:extLst>
                  <a:ext uri="{FF2B5EF4-FFF2-40B4-BE49-F238E27FC236}">
                    <a16:creationId xmlns:a16="http://schemas.microsoft.com/office/drawing/2014/main" id="{7B579D7D-0705-476C-87EA-2E2AD49A5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66">
                <a:extLst>
                  <a:ext uri="{FF2B5EF4-FFF2-40B4-BE49-F238E27FC236}">
                    <a16:creationId xmlns:a16="http://schemas.microsoft.com/office/drawing/2014/main" id="{C0C22477-30A6-4C28-913D-015D6A9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67">
                <a:extLst>
                  <a:ext uri="{FF2B5EF4-FFF2-40B4-BE49-F238E27FC236}">
                    <a16:creationId xmlns:a16="http://schemas.microsoft.com/office/drawing/2014/main" id="{C2B75C4E-C155-4819-B18F-F448B77DA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68">
                <a:extLst>
                  <a:ext uri="{FF2B5EF4-FFF2-40B4-BE49-F238E27FC236}">
                    <a16:creationId xmlns:a16="http://schemas.microsoft.com/office/drawing/2014/main" id="{205D5217-D50C-4A37-AE1F-7F6790006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69">
                <a:extLst>
                  <a:ext uri="{FF2B5EF4-FFF2-40B4-BE49-F238E27FC236}">
                    <a16:creationId xmlns:a16="http://schemas.microsoft.com/office/drawing/2014/main" id="{9ACAC9B1-64E6-4C1A-9DA3-0BEA3C0AA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70">
                <a:extLst>
                  <a:ext uri="{FF2B5EF4-FFF2-40B4-BE49-F238E27FC236}">
                    <a16:creationId xmlns:a16="http://schemas.microsoft.com/office/drawing/2014/main" id="{85554650-85E1-412E-A6B0-BC029222E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71">
                <a:extLst>
                  <a:ext uri="{FF2B5EF4-FFF2-40B4-BE49-F238E27FC236}">
                    <a16:creationId xmlns:a16="http://schemas.microsoft.com/office/drawing/2014/main" id="{B38D65B8-AF49-440A-85B4-6309D5339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72">
                <a:extLst>
                  <a:ext uri="{FF2B5EF4-FFF2-40B4-BE49-F238E27FC236}">
                    <a16:creationId xmlns:a16="http://schemas.microsoft.com/office/drawing/2014/main" id="{34F8F60E-74A2-443F-96C2-304151AE5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:a16="http://schemas.microsoft.com/office/drawing/2014/main" id="{883C559E-E24B-4E11-BEE3-979ACECBB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74">
                <a:extLst>
                  <a:ext uri="{FF2B5EF4-FFF2-40B4-BE49-F238E27FC236}">
                    <a16:creationId xmlns:a16="http://schemas.microsoft.com/office/drawing/2014/main" id="{B2512790-88BD-4F91-86AF-7DE641D0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75">
                <a:extLst>
                  <a:ext uri="{FF2B5EF4-FFF2-40B4-BE49-F238E27FC236}">
                    <a16:creationId xmlns:a16="http://schemas.microsoft.com/office/drawing/2014/main" id="{48F968EF-6193-4545-B48F-7C2BC8F0B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76">
                <a:extLst>
                  <a:ext uri="{FF2B5EF4-FFF2-40B4-BE49-F238E27FC236}">
                    <a16:creationId xmlns:a16="http://schemas.microsoft.com/office/drawing/2014/main" id="{DBFFFD6A-2695-4CC4-8B3D-024056D1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77">
                <a:extLst>
                  <a:ext uri="{FF2B5EF4-FFF2-40B4-BE49-F238E27FC236}">
                    <a16:creationId xmlns:a16="http://schemas.microsoft.com/office/drawing/2014/main" id="{7690E13A-2857-4C64-8B3B-6A47FD5C0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78">
                <a:extLst>
                  <a:ext uri="{FF2B5EF4-FFF2-40B4-BE49-F238E27FC236}">
                    <a16:creationId xmlns:a16="http://schemas.microsoft.com/office/drawing/2014/main" id="{896BEA30-0B65-473D-8833-5D0989662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79">
                <a:extLst>
                  <a:ext uri="{FF2B5EF4-FFF2-40B4-BE49-F238E27FC236}">
                    <a16:creationId xmlns:a16="http://schemas.microsoft.com/office/drawing/2014/main" id="{89C072FF-26E3-4CB7-A6EF-334203C6F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80">
                <a:extLst>
                  <a:ext uri="{FF2B5EF4-FFF2-40B4-BE49-F238E27FC236}">
                    <a16:creationId xmlns:a16="http://schemas.microsoft.com/office/drawing/2014/main" id="{D221F439-A46B-4ED1-BAB1-25B09EDF6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81">
                <a:extLst>
                  <a:ext uri="{FF2B5EF4-FFF2-40B4-BE49-F238E27FC236}">
                    <a16:creationId xmlns:a16="http://schemas.microsoft.com/office/drawing/2014/main" id="{A219146B-4664-46CF-961E-B7F5D1F3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82">
                <a:extLst>
                  <a:ext uri="{FF2B5EF4-FFF2-40B4-BE49-F238E27FC236}">
                    <a16:creationId xmlns:a16="http://schemas.microsoft.com/office/drawing/2014/main" id="{6C6EADDF-A300-4172-A5EE-311D17CE6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83">
                <a:extLst>
                  <a:ext uri="{FF2B5EF4-FFF2-40B4-BE49-F238E27FC236}">
                    <a16:creationId xmlns:a16="http://schemas.microsoft.com/office/drawing/2014/main" id="{1A53CE1F-0211-4DFF-8F99-A1FB0BA07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84">
                <a:extLst>
                  <a:ext uri="{FF2B5EF4-FFF2-40B4-BE49-F238E27FC236}">
                    <a16:creationId xmlns:a16="http://schemas.microsoft.com/office/drawing/2014/main" id="{C33608AA-C616-45D5-B364-7C0E005F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85">
                <a:extLst>
                  <a:ext uri="{FF2B5EF4-FFF2-40B4-BE49-F238E27FC236}">
                    <a16:creationId xmlns:a16="http://schemas.microsoft.com/office/drawing/2014/main" id="{1B407384-E041-4D0D-AF5A-AAA664710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86">
                <a:extLst>
                  <a:ext uri="{FF2B5EF4-FFF2-40B4-BE49-F238E27FC236}">
                    <a16:creationId xmlns:a16="http://schemas.microsoft.com/office/drawing/2014/main" id="{D028043D-09DF-4EE9-9D93-BF5DBB67D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87">
                <a:extLst>
                  <a:ext uri="{FF2B5EF4-FFF2-40B4-BE49-F238E27FC236}">
                    <a16:creationId xmlns:a16="http://schemas.microsoft.com/office/drawing/2014/main" id="{D726B283-5465-4290-BE45-2C0DB5645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88">
                <a:extLst>
                  <a:ext uri="{FF2B5EF4-FFF2-40B4-BE49-F238E27FC236}">
                    <a16:creationId xmlns:a16="http://schemas.microsoft.com/office/drawing/2014/main" id="{2A22FF00-B843-483E-9CE3-A8CDD22F4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Rectangle 89">
                <a:extLst>
                  <a:ext uri="{FF2B5EF4-FFF2-40B4-BE49-F238E27FC236}">
                    <a16:creationId xmlns:a16="http://schemas.microsoft.com/office/drawing/2014/main" id="{A9008DD5-92BA-4F36-AB8C-EB8753755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90">
                <a:extLst>
                  <a:ext uri="{FF2B5EF4-FFF2-40B4-BE49-F238E27FC236}">
                    <a16:creationId xmlns:a16="http://schemas.microsoft.com/office/drawing/2014/main" id="{9B5B219D-17AE-4B82-82C3-6A6FB0C2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91">
                <a:extLst>
                  <a:ext uri="{FF2B5EF4-FFF2-40B4-BE49-F238E27FC236}">
                    <a16:creationId xmlns:a16="http://schemas.microsoft.com/office/drawing/2014/main" id="{D0DCB3C9-3170-4139-88ED-607C154C1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92">
                <a:extLst>
                  <a:ext uri="{FF2B5EF4-FFF2-40B4-BE49-F238E27FC236}">
                    <a16:creationId xmlns:a16="http://schemas.microsoft.com/office/drawing/2014/main" id="{E7C92802-680D-4D66-8730-3D917ED9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93">
                <a:extLst>
                  <a:ext uri="{FF2B5EF4-FFF2-40B4-BE49-F238E27FC236}">
                    <a16:creationId xmlns:a16="http://schemas.microsoft.com/office/drawing/2014/main" id="{A1651E47-DF5B-4A90-99AF-48D8EDFDE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94">
                <a:extLst>
                  <a:ext uri="{FF2B5EF4-FFF2-40B4-BE49-F238E27FC236}">
                    <a16:creationId xmlns:a16="http://schemas.microsoft.com/office/drawing/2014/main" id="{B7A1F926-FB3D-4CC8-9AA9-DD042B98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95">
                <a:extLst>
                  <a:ext uri="{FF2B5EF4-FFF2-40B4-BE49-F238E27FC236}">
                    <a16:creationId xmlns:a16="http://schemas.microsoft.com/office/drawing/2014/main" id="{7C2F043A-E8BA-4BF2-A474-953F731F8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96">
                <a:extLst>
                  <a:ext uri="{FF2B5EF4-FFF2-40B4-BE49-F238E27FC236}">
                    <a16:creationId xmlns:a16="http://schemas.microsoft.com/office/drawing/2014/main" id="{63F86DB5-3E72-4214-8E99-76A9B657B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97">
                <a:extLst>
                  <a:ext uri="{FF2B5EF4-FFF2-40B4-BE49-F238E27FC236}">
                    <a16:creationId xmlns:a16="http://schemas.microsoft.com/office/drawing/2014/main" id="{C0986A04-0094-4E7E-966D-A1480CF82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98">
                <a:extLst>
                  <a:ext uri="{FF2B5EF4-FFF2-40B4-BE49-F238E27FC236}">
                    <a16:creationId xmlns:a16="http://schemas.microsoft.com/office/drawing/2014/main" id="{13C08577-A1DE-4655-8F50-19BE372C9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99">
                <a:extLst>
                  <a:ext uri="{FF2B5EF4-FFF2-40B4-BE49-F238E27FC236}">
                    <a16:creationId xmlns:a16="http://schemas.microsoft.com/office/drawing/2014/main" id="{9BBD72A1-51E0-4123-9372-85AEF838B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00">
                <a:extLst>
                  <a:ext uri="{FF2B5EF4-FFF2-40B4-BE49-F238E27FC236}">
                    <a16:creationId xmlns:a16="http://schemas.microsoft.com/office/drawing/2014/main" id="{89819C5F-EEC0-47F7-9DB0-1371F875C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01">
                <a:extLst>
                  <a:ext uri="{FF2B5EF4-FFF2-40B4-BE49-F238E27FC236}">
                    <a16:creationId xmlns:a16="http://schemas.microsoft.com/office/drawing/2014/main" id="{B7445721-8888-476C-96A9-B7F11A00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02">
                <a:extLst>
                  <a:ext uri="{FF2B5EF4-FFF2-40B4-BE49-F238E27FC236}">
                    <a16:creationId xmlns:a16="http://schemas.microsoft.com/office/drawing/2014/main" id="{F520EB80-E939-41BD-8AD0-032B7FE81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03">
                <a:extLst>
                  <a:ext uri="{FF2B5EF4-FFF2-40B4-BE49-F238E27FC236}">
                    <a16:creationId xmlns:a16="http://schemas.microsoft.com/office/drawing/2014/main" id="{C61DFD00-B1E9-48DD-9737-3C9EA4A7A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04">
                <a:extLst>
                  <a:ext uri="{FF2B5EF4-FFF2-40B4-BE49-F238E27FC236}">
                    <a16:creationId xmlns:a16="http://schemas.microsoft.com/office/drawing/2014/main" id="{B4CEFF44-D42C-47FA-A6B1-65181F6FF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05">
                <a:extLst>
                  <a:ext uri="{FF2B5EF4-FFF2-40B4-BE49-F238E27FC236}">
                    <a16:creationId xmlns:a16="http://schemas.microsoft.com/office/drawing/2014/main" id="{5F407F26-E4E4-4F3A-9CFE-2487EA5B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06">
                <a:extLst>
                  <a:ext uri="{FF2B5EF4-FFF2-40B4-BE49-F238E27FC236}">
                    <a16:creationId xmlns:a16="http://schemas.microsoft.com/office/drawing/2014/main" id="{37EC5FCB-DC9F-4009-A531-D0D7F659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7">
                <a:extLst>
                  <a:ext uri="{FF2B5EF4-FFF2-40B4-BE49-F238E27FC236}">
                    <a16:creationId xmlns:a16="http://schemas.microsoft.com/office/drawing/2014/main" id="{8CCB91BC-C7F5-4284-80EF-2A4DE62B0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8">
                <a:extLst>
                  <a:ext uri="{FF2B5EF4-FFF2-40B4-BE49-F238E27FC236}">
                    <a16:creationId xmlns:a16="http://schemas.microsoft.com/office/drawing/2014/main" id="{E5A39129-723D-4258-A6E0-90C06C933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Rectangle 109">
                <a:extLst>
                  <a:ext uri="{FF2B5EF4-FFF2-40B4-BE49-F238E27FC236}">
                    <a16:creationId xmlns:a16="http://schemas.microsoft.com/office/drawing/2014/main" id="{601B0D52-C333-45EA-AFF9-3E19E4175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10">
                <a:extLst>
                  <a:ext uri="{FF2B5EF4-FFF2-40B4-BE49-F238E27FC236}">
                    <a16:creationId xmlns:a16="http://schemas.microsoft.com/office/drawing/2014/main" id="{C0C2CCC7-F5A2-411D-8D15-AAA4BD7F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11">
                <a:extLst>
                  <a:ext uri="{FF2B5EF4-FFF2-40B4-BE49-F238E27FC236}">
                    <a16:creationId xmlns:a16="http://schemas.microsoft.com/office/drawing/2014/main" id="{836CEE18-4E52-47D6-9DFB-B1C7450C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12">
                <a:extLst>
                  <a:ext uri="{FF2B5EF4-FFF2-40B4-BE49-F238E27FC236}">
                    <a16:creationId xmlns:a16="http://schemas.microsoft.com/office/drawing/2014/main" id="{8A277518-BD6A-472F-99D9-CA441F320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13">
                <a:extLst>
                  <a:ext uri="{FF2B5EF4-FFF2-40B4-BE49-F238E27FC236}">
                    <a16:creationId xmlns:a16="http://schemas.microsoft.com/office/drawing/2014/main" id="{C3113B2E-E3BD-431A-9687-F09635013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14">
                <a:extLst>
                  <a:ext uri="{FF2B5EF4-FFF2-40B4-BE49-F238E27FC236}">
                    <a16:creationId xmlns:a16="http://schemas.microsoft.com/office/drawing/2014/main" id="{D3C95FA1-B953-4534-9417-A99C4F902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15">
                <a:extLst>
                  <a:ext uri="{FF2B5EF4-FFF2-40B4-BE49-F238E27FC236}">
                    <a16:creationId xmlns:a16="http://schemas.microsoft.com/office/drawing/2014/main" id="{A803FFC8-97B4-41FB-A3DC-3FBCC19D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">
                <a:extLst>
                  <a:ext uri="{FF2B5EF4-FFF2-40B4-BE49-F238E27FC236}">
                    <a16:creationId xmlns:a16="http://schemas.microsoft.com/office/drawing/2014/main" id="{A9F1F19A-51FC-451F-AD13-21FDD0D95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17">
                <a:extLst>
                  <a:ext uri="{FF2B5EF4-FFF2-40B4-BE49-F238E27FC236}">
                    <a16:creationId xmlns:a16="http://schemas.microsoft.com/office/drawing/2014/main" id="{6172557C-0CA3-4344-B623-6C10FBF8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18">
                <a:extLst>
                  <a:ext uri="{FF2B5EF4-FFF2-40B4-BE49-F238E27FC236}">
                    <a16:creationId xmlns:a16="http://schemas.microsoft.com/office/drawing/2014/main" id="{8984F3C0-FBC0-46F6-AE9E-764BF6C73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19">
                <a:extLst>
                  <a:ext uri="{FF2B5EF4-FFF2-40B4-BE49-F238E27FC236}">
                    <a16:creationId xmlns:a16="http://schemas.microsoft.com/office/drawing/2014/main" id="{386DF36E-E3D4-477E-AE4E-086B7CDCA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20">
                <a:extLst>
                  <a:ext uri="{FF2B5EF4-FFF2-40B4-BE49-F238E27FC236}">
                    <a16:creationId xmlns:a16="http://schemas.microsoft.com/office/drawing/2014/main" id="{2825A8E7-FAD5-40AC-8695-F0260206A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21">
                <a:extLst>
                  <a:ext uri="{FF2B5EF4-FFF2-40B4-BE49-F238E27FC236}">
                    <a16:creationId xmlns:a16="http://schemas.microsoft.com/office/drawing/2014/main" id="{FC043736-BEF7-4BD9-8006-380D67EEB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22">
                <a:extLst>
                  <a:ext uri="{FF2B5EF4-FFF2-40B4-BE49-F238E27FC236}">
                    <a16:creationId xmlns:a16="http://schemas.microsoft.com/office/drawing/2014/main" id="{76A428C0-E341-4CA2-82B1-05EC3F8E2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23">
                <a:extLst>
                  <a:ext uri="{FF2B5EF4-FFF2-40B4-BE49-F238E27FC236}">
                    <a16:creationId xmlns:a16="http://schemas.microsoft.com/office/drawing/2014/main" id="{F287FBEB-F1E2-4897-B52C-ACB40C9DF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24">
                <a:extLst>
                  <a:ext uri="{FF2B5EF4-FFF2-40B4-BE49-F238E27FC236}">
                    <a16:creationId xmlns:a16="http://schemas.microsoft.com/office/drawing/2014/main" id="{9F93D0E5-D554-4902-9504-112501E1C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25">
                <a:extLst>
                  <a:ext uri="{FF2B5EF4-FFF2-40B4-BE49-F238E27FC236}">
                    <a16:creationId xmlns:a16="http://schemas.microsoft.com/office/drawing/2014/main" id="{E20728D7-2375-4C5E-A587-408DC90DD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26">
                <a:extLst>
                  <a:ext uri="{FF2B5EF4-FFF2-40B4-BE49-F238E27FC236}">
                    <a16:creationId xmlns:a16="http://schemas.microsoft.com/office/drawing/2014/main" id="{8BFAA816-ADE2-4E01-872C-6E2E98F61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27">
                <a:extLst>
                  <a:ext uri="{FF2B5EF4-FFF2-40B4-BE49-F238E27FC236}">
                    <a16:creationId xmlns:a16="http://schemas.microsoft.com/office/drawing/2014/main" id="{EFCF20BA-7208-46AD-B4AF-E64C13FF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28">
                <a:extLst>
                  <a:ext uri="{FF2B5EF4-FFF2-40B4-BE49-F238E27FC236}">
                    <a16:creationId xmlns:a16="http://schemas.microsoft.com/office/drawing/2014/main" id="{EB0FD74C-8CA2-4597-9DAA-F99DE19E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29">
                <a:extLst>
                  <a:ext uri="{FF2B5EF4-FFF2-40B4-BE49-F238E27FC236}">
                    <a16:creationId xmlns:a16="http://schemas.microsoft.com/office/drawing/2014/main" id="{1075EDC7-01C1-4790-9DC1-034612499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30">
                <a:extLst>
                  <a:ext uri="{FF2B5EF4-FFF2-40B4-BE49-F238E27FC236}">
                    <a16:creationId xmlns:a16="http://schemas.microsoft.com/office/drawing/2014/main" id="{DCEECC97-9C9E-4531-987E-BEFB1EFD1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31">
                <a:extLst>
                  <a:ext uri="{FF2B5EF4-FFF2-40B4-BE49-F238E27FC236}">
                    <a16:creationId xmlns:a16="http://schemas.microsoft.com/office/drawing/2014/main" id="{17D1D7B8-B47B-4D95-80DE-D7C817EAB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32">
                <a:extLst>
                  <a:ext uri="{FF2B5EF4-FFF2-40B4-BE49-F238E27FC236}">
                    <a16:creationId xmlns:a16="http://schemas.microsoft.com/office/drawing/2014/main" id="{04316606-AE2F-43A3-B962-8EAD388C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33">
                <a:extLst>
                  <a:ext uri="{FF2B5EF4-FFF2-40B4-BE49-F238E27FC236}">
                    <a16:creationId xmlns:a16="http://schemas.microsoft.com/office/drawing/2014/main" id="{D9E6CD75-BBD0-412C-B666-CB6E54475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34">
                <a:extLst>
                  <a:ext uri="{FF2B5EF4-FFF2-40B4-BE49-F238E27FC236}">
                    <a16:creationId xmlns:a16="http://schemas.microsoft.com/office/drawing/2014/main" id="{4B8303EF-9B61-4885-B2B4-2CEB4699B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35">
                <a:extLst>
                  <a:ext uri="{FF2B5EF4-FFF2-40B4-BE49-F238E27FC236}">
                    <a16:creationId xmlns:a16="http://schemas.microsoft.com/office/drawing/2014/main" id="{831531D5-CC59-4F8F-AB77-233EC1AFF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36">
                <a:extLst>
                  <a:ext uri="{FF2B5EF4-FFF2-40B4-BE49-F238E27FC236}">
                    <a16:creationId xmlns:a16="http://schemas.microsoft.com/office/drawing/2014/main" id="{0A8B4080-62B7-47C6-A5BE-8F064B58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37">
                <a:extLst>
                  <a:ext uri="{FF2B5EF4-FFF2-40B4-BE49-F238E27FC236}">
                    <a16:creationId xmlns:a16="http://schemas.microsoft.com/office/drawing/2014/main" id="{7C38755E-897B-4B98-A14A-D5A89C99F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38">
                <a:extLst>
                  <a:ext uri="{FF2B5EF4-FFF2-40B4-BE49-F238E27FC236}">
                    <a16:creationId xmlns:a16="http://schemas.microsoft.com/office/drawing/2014/main" id="{4D4C28CF-556C-4D75-B995-2F313257C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39">
                <a:extLst>
                  <a:ext uri="{FF2B5EF4-FFF2-40B4-BE49-F238E27FC236}">
                    <a16:creationId xmlns:a16="http://schemas.microsoft.com/office/drawing/2014/main" id="{7D967C3C-F508-40B5-A228-7DBF3A123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40">
                <a:extLst>
                  <a:ext uri="{FF2B5EF4-FFF2-40B4-BE49-F238E27FC236}">
                    <a16:creationId xmlns:a16="http://schemas.microsoft.com/office/drawing/2014/main" id="{03758C37-2A9B-46B2-8B73-E3202BEA3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41">
                <a:extLst>
                  <a:ext uri="{FF2B5EF4-FFF2-40B4-BE49-F238E27FC236}">
                    <a16:creationId xmlns:a16="http://schemas.microsoft.com/office/drawing/2014/main" id="{3415ECFA-B295-42BE-B333-AA65FA39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42">
                <a:extLst>
                  <a:ext uri="{FF2B5EF4-FFF2-40B4-BE49-F238E27FC236}">
                    <a16:creationId xmlns:a16="http://schemas.microsoft.com/office/drawing/2014/main" id="{F4FA7101-7DFE-43FC-BBD1-3F22E3A3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143">
                <a:extLst>
                  <a:ext uri="{FF2B5EF4-FFF2-40B4-BE49-F238E27FC236}">
                    <a16:creationId xmlns:a16="http://schemas.microsoft.com/office/drawing/2014/main" id="{961A977F-9845-47BF-B32D-D71E6E282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144">
                <a:extLst>
                  <a:ext uri="{FF2B5EF4-FFF2-40B4-BE49-F238E27FC236}">
                    <a16:creationId xmlns:a16="http://schemas.microsoft.com/office/drawing/2014/main" id="{4DA09335-C889-4DA5-9D2B-2E27B931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145">
                <a:extLst>
                  <a:ext uri="{FF2B5EF4-FFF2-40B4-BE49-F238E27FC236}">
                    <a16:creationId xmlns:a16="http://schemas.microsoft.com/office/drawing/2014/main" id="{0790F8EA-0773-4E33-A82D-8F7E88677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146">
                <a:extLst>
                  <a:ext uri="{FF2B5EF4-FFF2-40B4-BE49-F238E27FC236}">
                    <a16:creationId xmlns:a16="http://schemas.microsoft.com/office/drawing/2014/main" id="{C043AC62-635A-410A-BB20-E805C1CF3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147">
                <a:extLst>
                  <a:ext uri="{FF2B5EF4-FFF2-40B4-BE49-F238E27FC236}">
                    <a16:creationId xmlns:a16="http://schemas.microsoft.com/office/drawing/2014/main" id="{B2BFAA23-6E9E-4FCC-B5FC-01B5DB22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3" name="Freeform 148">
                <a:extLst>
                  <a:ext uri="{FF2B5EF4-FFF2-40B4-BE49-F238E27FC236}">
                    <a16:creationId xmlns:a16="http://schemas.microsoft.com/office/drawing/2014/main" id="{F24536EE-1938-4ADD-8C5F-EEB1BDF4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4" name="Freeform 149">
                <a:extLst>
                  <a:ext uri="{FF2B5EF4-FFF2-40B4-BE49-F238E27FC236}">
                    <a16:creationId xmlns:a16="http://schemas.microsoft.com/office/drawing/2014/main" id="{C8614121-494C-440B-A5EF-8582D5B54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5" name="Freeform 150">
                <a:extLst>
                  <a:ext uri="{FF2B5EF4-FFF2-40B4-BE49-F238E27FC236}">
                    <a16:creationId xmlns:a16="http://schemas.microsoft.com/office/drawing/2014/main" id="{E4AE05C7-47BE-4D4F-9B99-B92299902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6" name="Freeform 151">
                <a:extLst>
                  <a:ext uri="{FF2B5EF4-FFF2-40B4-BE49-F238E27FC236}">
                    <a16:creationId xmlns:a16="http://schemas.microsoft.com/office/drawing/2014/main" id="{C8989F17-4AE4-40CD-A819-3CE0F4351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7" name="Freeform 152">
                <a:extLst>
                  <a:ext uri="{FF2B5EF4-FFF2-40B4-BE49-F238E27FC236}">
                    <a16:creationId xmlns:a16="http://schemas.microsoft.com/office/drawing/2014/main" id="{D630E3E4-8460-4CFD-A2DE-AEA3365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8" name="Freeform 153">
                <a:extLst>
                  <a:ext uri="{FF2B5EF4-FFF2-40B4-BE49-F238E27FC236}">
                    <a16:creationId xmlns:a16="http://schemas.microsoft.com/office/drawing/2014/main" id="{20508EDA-304E-4042-97CF-CD9EFA16F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9" name="Freeform 154">
                <a:extLst>
                  <a:ext uri="{FF2B5EF4-FFF2-40B4-BE49-F238E27FC236}">
                    <a16:creationId xmlns:a16="http://schemas.microsoft.com/office/drawing/2014/main" id="{79BAE213-3089-4384-B8F3-0EDC8EC9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0" name="Freeform 155">
                <a:extLst>
                  <a:ext uri="{FF2B5EF4-FFF2-40B4-BE49-F238E27FC236}">
                    <a16:creationId xmlns:a16="http://schemas.microsoft.com/office/drawing/2014/main" id="{51DD3ED4-BE23-4790-896C-B15EE0807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156">
                <a:extLst>
                  <a:ext uri="{FF2B5EF4-FFF2-40B4-BE49-F238E27FC236}">
                    <a16:creationId xmlns:a16="http://schemas.microsoft.com/office/drawing/2014/main" id="{7702BFB1-B84B-4C02-B1F4-77968E46A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157">
                <a:extLst>
                  <a:ext uri="{FF2B5EF4-FFF2-40B4-BE49-F238E27FC236}">
                    <a16:creationId xmlns:a16="http://schemas.microsoft.com/office/drawing/2014/main" id="{FABC9D47-E649-4632-A800-ADEC41D50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158">
                <a:extLst>
                  <a:ext uri="{FF2B5EF4-FFF2-40B4-BE49-F238E27FC236}">
                    <a16:creationId xmlns:a16="http://schemas.microsoft.com/office/drawing/2014/main" id="{1F46F392-C27B-4B63-8FB2-69C3CA58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159">
                <a:extLst>
                  <a:ext uri="{FF2B5EF4-FFF2-40B4-BE49-F238E27FC236}">
                    <a16:creationId xmlns:a16="http://schemas.microsoft.com/office/drawing/2014/main" id="{DFBCD8F9-A4F9-4DA2-9C45-006F0CD26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60">
                <a:extLst>
                  <a:ext uri="{FF2B5EF4-FFF2-40B4-BE49-F238E27FC236}">
                    <a16:creationId xmlns:a16="http://schemas.microsoft.com/office/drawing/2014/main" id="{EB1871E0-0355-465D-9B6D-3720FE2B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61">
                <a:extLst>
                  <a:ext uri="{FF2B5EF4-FFF2-40B4-BE49-F238E27FC236}">
                    <a16:creationId xmlns:a16="http://schemas.microsoft.com/office/drawing/2014/main" id="{CAD4DB9D-5E98-4AB7-A9EC-5B0038F83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62">
                <a:extLst>
                  <a:ext uri="{FF2B5EF4-FFF2-40B4-BE49-F238E27FC236}">
                    <a16:creationId xmlns:a16="http://schemas.microsoft.com/office/drawing/2014/main" id="{9C18730F-9F6F-4897-A89E-2199FFD9B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63">
                <a:extLst>
                  <a:ext uri="{FF2B5EF4-FFF2-40B4-BE49-F238E27FC236}">
                    <a16:creationId xmlns:a16="http://schemas.microsoft.com/office/drawing/2014/main" id="{EC60835D-1B2F-4B6E-8568-5A5BE58A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64">
                <a:extLst>
                  <a:ext uri="{FF2B5EF4-FFF2-40B4-BE49-F238E27FC236}">
                    <a16:creationId xmlns:a16="http://schemas.microsoft.com/office/drawing/2014/main" id="{FE1D1A20-F213-47BD-A6C9-2613A415D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65">
                <a:extLst>
                  <a:ext uri="{FF2B5EF4-FFF2-40B4-BE49-F238E27FC236}">
                    <a16:creationId xmlns:a16="http://schemas.microsoft.com/office/drawing/2014/main" id="{B23794F4-FF86-4471-9898-C4F5E9068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6">
                <a:extLst>
                  <a:ext uri="{FF2B5EF4-FFF2-40B4-BE49-F238E27FC236}">
                    <a16:creationId xmlns:a16="http://schemas.microsoft.com/office/drawing/2014/main" id="{B17AD9C9-608A-45E8-BC8D-F444C5112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67">
                <a:extLst>
                  <a:ext uri="{FF2B5EF4-FFF2-40B4-BE49-F238E27FC236}">
                    <a16:creationId xmlns:a16="http://schemas.microsoft.com/office/drawing/2014/main" id="{DE734902-A1BD-4D2D-8B4E-3C7F7F8E4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68">
                <a:extLst>
                  <a:ext uri="{FF2B5EF4-FFF2-40B4-BE49-F238E27FC236}">
                    <a16:creationId xmlns:a16="http://schemas.microsoft.com/office/drawing/2014/main" id="{F613EC00-B372-46DA-AEB8-6DB1BC9C0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69">
                <a:extLst>
                  <a:ext uri="{FF2B5EF4-FFF2-40B4-BE49-F238E27FC236}">
                    <a16:creationId xmlns:a16="http://schemas.microsoft.com/office/drawing/2014/main" id="{7BB42E02-5246-4479-89C7-5A9E6E4F5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170">
                <a:extLst>
                  <a:ext uri="{FF2B5EF4-FFF2-40B4-BE49-F238E27FC236}">
                    <a16:creationId xmlns:a16="http://schemas.microsoft.com/office/drawing/2014/main" id="{C6639A25-F2E2-4335-934A-6E94C447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171">
                <a:extLst>
                  <a:ext uri="{FF2B5EF4-FFF2-40B4-BE49-F238E27FC236}">
                    <a16:creationId xmlns:a16="http://schemas.microsoft.com/office/drawing/2014/main" id="{C59E2DD2-B562-411C-8959-0D0BCFA2E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172">
                <a:extLst>
                  <a:ext uri="{FF2B5EF4-FFF2-40B4-BE49-F238E27FC236}">
                    <a16:creationId xmlns:a16="http://schemas.microsoft.com/office/drawing/2014/main" id="{76B11712-ABD3-4045-8056-BADEBF8E1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173">
                <a:extLst>
                  <a:ext uri="{FF2B5EF4-FFF2-40B4-BE49-F238E27FC236}">
                    <a16:creationId xmlns:a16="http://schemas.microsoft.com/office/drawing/2014/main" id="{14C4E23B-289F-46A9-96C5-81A99FB2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174">
                <a:extLst>
                  <a:ext uri="{FF2B5EF4-FFF2-40B4-BE49-F238E27FC236}">
                    <a16:creationId xmlns:a16="http://schemas.microsoft.com/office/drawing/2014/main" id="{1A07C2A3-9717-4B4C-A1D0-7C2EAA058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175">
                <a:extLst>
                  <a:ext uri="{FF2B5EF4-FFF2-40B4-BE49-F238E27FC236}">
                    <a16:creationId xmlns:a16="http://schemas.microsoft.com/office/drawing/2014/main" id="{F2EF4105-2CFE-46F1-9A84-F4E9F55551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176">
                <a:extLst>
                  <a:ext uri="{FF2B5EF4-FFF2-40B4-BE49-F238E27FC236}">
                    <a16:creationId xmlns:a16="http://schemas.microsoft.com/office/drawing/2014/main" id="{3CBC9553-9536-4DE7-9BEB-D91A0306C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177">
                <a:extLst>
                  <a:ext uri="{FF2B5EF4-FFF2-40B4-BE49-F238E27FC236}">
                    <a16:creationId xmlns:a16="http://schemas.microsoft.com/office/drawing/2014/main" id="{3765DFFC-07EF-4A4B-A8C7-D184F55C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178">
                <a:extLst>
                  <a:ext uri="{FF2B5EF4-FFF2-40B4-BE49-F238E27FC236}">
                    <a16:creationId xmlns:a16="http://schemas.microsoft.com/office/drawing/2014/main" id="{FEAEE8F4-F334-42E8-9C5D-7951B51E0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179">
                <a:extLst>
                  <a:ext uri="{FF2B5EF4-FFF2-40B4-BE49-F238E27FC236}">
                    <a16:creationId xmlns:a16="http://schemas.microsoft.com/office/drawing/2014/main" id="{739CDF31-DBDB-4DBD-B5C3-0A53427B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180">
                <a:extLst>
                  <a:ext uri="{FF2B5EF4-FFF2-40B4-BE49-F238E27FC236}">
                    <a16:creationId xmlns:a16="http://schemas.microsoft.com/office/drawing/2014/main" id="{43DDAFCD-7D87-482F-9B80-268BED942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181">
                <a:extLst>
                  <a:ext uri="{FF2B5EF4-FFF2-40B4-BE49-F238E27FC236}">
                    <a16:creationId xmlns:a16="http://schemas.microsoft.com/office/drawing/2014/main" id="{6ED55A25-643F-4FEC-913A-2F567120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182">
                <a:extLst>
                  <a:ext uri="{FF2B5EF4-FFF2-40B4-BE49-F238E27FC236}">
                    <a16:creationId xmlns:a16="http://schemas.microsoft.com/office/drawing/2014/main" id="{DBB872C7-69C9-4A8B-BA7C-4FD5E5B9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183">
                <a:extLst>
                  <a:ext uri="{FF2B5EF4-FFF2-40B4-BE49-F238E27FC236}">
                    <a16:creationId xmlns:a16="http://schemas.microsoft.com/office/drawing/2014/main" id="{BEC76E33-06A2-4593-87A6-ABB6CE983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184">
                <a:extLst>
                  <a:ext uri="{FF2B5EF4-FFF2-40B4-BE49-F238E27FC236}">
                    <a16:creationId xmlns:a16="http://schemas.microsoft.com/office/drawing/2014/main" id="{6DD3C405-8779-464B-A614-C54071586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185">
                <a:extLst>
                  <a:ext uri="{FF2B5EF4-FFF2-40B4-BE49-F238E27FC236}">
                    <a16:creationId xmlns:a16="http://schemas.microsoft.com/office/drawing/2014/main" id="{61DBFF03-A114-469A-94CA-3F368008C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186">
                <a:extLst>
                  <a:ext uri="{FF2B5EF4-FFF2-40B4-BE49-F238E27FC236}">
                    <a16:creationId xmlns:a16="http://schemas.microsoft.com/office/drawing/2014/main" id="{BAA1EA85-5B73-48C3-BCE9-A77EA4051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Freeform 187">
                <a:extLst>
                  <a:ext uri="{FF2B5EF4-FFF2-40B4-BE49-F238E27FC236}">
                    <a16:creationId xmlns:a16="http://schemas.microsoft.com/office/drawing/2014/main" id="{3F5E92DE-5A8A-4525-9EC1-91D74427C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Freeform 188">
                <a:extLst>
                  <a:ext uri="{FF2B5EF4-FFF2-40B4-BE49-F238E27FC236}">
                    <a16:creationId xmlns:a16="http://schemas.microsoft.com/office/drawing/2014/main" id="{362D6D21-B2B6-491B-9033-B8CCB2D03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189">
                <a:extLst>
                  <a:ext uri="{FF2B5EF4-FFF2-40B4-BE49-F238E27FC236}">
                    <a16:creationId xmlns:a16="http://schemas.microsoft.com/office/drawing/2014/main" id="{F4AD8FB9-4B2C-44A1-BA47-E2B799C6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190">
                <a:extLst>
                  <a:ext uri="{FF2B5EF4-FFF2-40B4-BE49-F238E27FC236}">
                    <a16:creationId xmlns:a16="http://schemas.microsoft.com/office/drawing/2014/main" id="{094CB7E4-C05F-4D11-BC2A-D59E2EB82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191">
                <a:extLst>
                  <a:ext uri="{FF2B5EF4-FFF2-40B4-BE49-F238E27FC236}">
                    <a16:creationId xmlns:a16="http://schemas.microsoft.com/office/drawing/2014/main" id="{1A91B92E-4DAC-4E32-BF96-041455F2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192">
                <a:extLst>
                  <a:ext uri="{FF2B5EF4-FFF2-40B4-BE49-F238E27FC236}">
                    <a16:creationId xmlns:a16="http://schemas.microsoft.com/office/drawing/2014/main" id="{2BB97105-8195-4780-A964-2AAF57C74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193">
                <a:extLst>
                  <a:ext uri="{FF2B5EF4-FFF2-40B4-BE49-F238E27FC236}">
                    <a16:creationId xmlns:a16="http://schemas.microsoft.com/office/drawing/2014/main" id="{B42E86D6-89D0-40FA-BD2B-53060C093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194">
                <a:extLst>
                  <a:ext uri="{FF2B5EF4-FFF2-40B4-BE49-F238E27FC236}">
                    <a16:creationId xmlns:a16="http://schemas.microsoft.com/office/drawing/2014/main" id="{4DC3B883-D679-4F21-9918-8B042D74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195">
                <a:extLst>
                  <a:ext uri="{FF2B5EF4-FFF2-40B4-BE49-F238E27FC236}">
                    <a16:creationId xmlns:a16="http://schemas.microsoft.com/office/drawing/2014/main" id="{BAF3C083-DDF0-4256-B8F2-F1BD7F139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96">
                <a:extLst>
                  <a:ext uri="{FF2B5EF4-FFF2-40B4-BE49-F238E27FC236}">
                    <a16:creationId xmlns:a16="http://schemas.microsoft.com/office/drawing/2014/main" id="{F12EE5A8-1CA7-4C1D-BBDA-CC87F1881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97">
                <a:extLst>
                  <a:ext uri="{FF2B5EF4-FFF2-40B4-BE49-F238E27FC236}">
                    <a16:creationId xmlns:a16="http://schemas.microsoft.com/office/drawing/2014/main" id="{31D41BD4-9934-4393-B58F-F26FE268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98">
                <a:extLst>
                  <a:ext uri="{FF2B5EF4-FFF2-40B4-BE49-F238E27FC236}">
                    <a16:creationId xmlns:a16="http://schemas.microsoft.com/office/drawing/2014/main" id="{2E91D217-D13A-4CAA-9A28-A2B00B7A6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99">
                <a:extLst>
                  <a:ext uri="{FF2B5EF4-FFF2-40B4-BE49-F238E27FC236}">
                    <a16:creationId xmlns:a16="http://schemas.microsoft.com/office/drawing/2014/main" id="{8B910884-E37D-4A31-882E-2E9B8216E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200">
                <a:extLst>
                  <a:ext uri="{FF2B5EF4-FFF2-40B4-BE49-F238E27FC236}">
                    <a16:creationId xmlns:a16="http://schemas.microsoft.com/office/drawing/2014/main" id="{9B3848EC-D3EC-4E1C-877C-0D9309C3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201">
                <a:extLst>
                  <a:ext uri="{FF2B5EF4-FFF2-40B4-BE49-F238E27FC236}">
                    <a16:creationId xmlns:a16="http://schemas.microsoft.com/office/drawing/2014/main" id="{57CCC3DC-C073-4B53-BED3-A784AA0B6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202">
                <a:extLst>
                  <a:ext uri="{FF2B5EF4-FFF2-40B4-BE49-F238E27FC236}">
                    <a16:creationId xmlns:a16="http://schemas.microsoft.com/office/drawing/2014/main" id="{B485A619-653E-47A3-82CA-D085E4AE2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203">
                <a:extLst>
                  <a:ext uri="{FF2B5EF4-FFF2-40B4-BE49-F238E27FC236}">
                    <a16:creationId xmlns:a16="http://schemas.microsoft.com/office/drawing/2014/main" id="{83391D3F-A282-410C-9B38-F29C22D3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204">
                <a:extLst>
                  <a:ext uri="{FF2B5EF4-FFF2-40B4-BE49-F238E27FC236}">
                    <a16:creationId xmlns:a16="http://schemas.microsoft.com/office/drawing/2014/main" id="{AF5A6CC7-C4A0-4707-AF9E-3CD57E03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206">
              <a:extLst>
                <a:ext uri="{FF2B5EF4-FFF2-40B4-BE49-F238E27FC236}">
                  <a16:creationId xmlns:a16="http://schemas.microsoft.com/office/drawing/2014/main" id="{EABD3E35-C7B0-4EE4-98D8-76DB2A081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07">
              <a:extLst>
                <a:ext uri="{FF2B5EF4-FFF2-40B4-BE49-F238E27FC236}">
                  <a16:creationId xmlns:a16="http://schemas.microsoft.com/office/drawing/2014/main" id="{AEBAE833-D96C-4C67-A5F2-D82361A13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8">
              <a:extLst>
                <a:ext uri="{FF2B5EF4-FFF2-40B4-BE49-F238E27FC236}">
                  <a16:creationId xmlns:a16="http://schemas.microsoft.com/office/drawing/2014/main" id="{A27A868F-C8C1-4D13-A89C-798D3D5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9">
              <a:extLst>
                <a:ext uri="{FF2B5EF4-FFF2-40B4-BE49-F238E27FC236}">
                  <a16:creationId xmlns:a16="http://schemas.microsoft.com/office/drawing/2014/main" id="{D72D4850-CCDE-4CDF-9110-4356A580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0">
              <a:extLst>
                <a:ext uri="{FF2B5EF4-FFF2-40B4-BE49-F238E27FC236}">
                  <a16:creationId xmlns:a16="http://schemas.microsoft.com/office/drawing/2014/main" id="{B90A4148-D9C9-4244-A5CA-79D7CF133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11">
              <a:extLst>
                <a:ext uri="{FF2B5EF4-FFF2-40B4-BE49-F238E27FC236}">
                  <a16:creationId xmlns:a16="http://schemas.microsoft.com/office/drawing/2014/main" id="{9DBBCE5E-7C28-49E1-A6F5-BA7724261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12">
              <a:extLst>
                <a:ext uri="{FF2B5EF4-FFF2-40B4-BE49-F238E27FC236}">
                  <a16:creationId xmlns:a16="http://schemas.microsoft.com/office/drawing/2014/main" id="{96652EF1-00B4-42E8-8A55-5EE4150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13">
              <a:extLst>
                <a:ext uri="{FF2B5EF4-FFF2-40B4-BE49-F238E27FC236}">
                  <a16:creationId xmlns:a16="http://schemas.microsoft.com/office/drawing/2014/main" id="{52313CA5-5644-4E31-B556-7FDA51DF4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14">
              <a:extLst>
                <a:ext uri="{FF2B5EF4-FFF2-40B4-BE49-F238E27FC236}">
                  <a16:creationId xmlns:a16="http://schemas.microsoft.com/office/drawing/2014/main" id="{0732B938-DBD6-49ED-9993-E37BFEFC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15">
              <a:extLst>
                <a:ext uri="{FF2B5EF4-FFF2-40B4-BE49-F238E27FC236}">
                  <a16:creationId xmlns:a16="http://schemas.microsoft.com/office/drawing/2014/main" id="{5DA09C0E-651A-49ED-9A0A-5A1BB87E6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6">
              <a:extLst>
                <a:ext uri="{FF2B5EF4-FFF2-40B4-BE49-F238E27FC236}">
                  <a16:creationId xmlns:a16="http://schemas.microsoft.com/office/drawing/2014/main" id="{6D861889-A8A2-4702-A403-A462A6CBA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17">
              <a:extLst>
                <a:ext uri="{FF2B5EF4-FFF2-40B4-BE49-F238E27FC236}">
                  <a16:creationId xmlns:a16="http://schemas.microsoft.com/office/drawing/2014/main" id="{A3E8ED66-D680-4E44-8DB2-FC707A5F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18">
              <a:extLst>
                <a:ext uri="{FF2B5EF4-FFF2-40B4-BE49-F238E27FC236}">
                  <a16:creationId xmlns:a16="http://schemas.microsoft.com/office/drawing/2014/main" id="{7C5D4DAC-945C-43CC-BC57-56CCB86A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9">
              <a:extLst>
                <a:ext uri="{FF2B5EF4-FFF2-40B4-BE49-F238E27FC236}">
                  <a16:creationId xmlns:a16="http://schemas.microsoft.com/office/drawing/2014/main" id="{C70A71C2-19FF-4FA8-AAEE-D5273BE4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0">
              <a:extLst>
                <a:ext uri="{FF2B5EF4-FFF2-40B4-BE49-F238E27FC236}">
                  <a16:creationId xmlns:a16="http://schemas.microsoft.com/office/drawing/2014/main" id="{6AAECBBB-F252-4828-907E-E15B58A06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21">
              <a:extLst>
                <a:ext uri="{FF2B5EF4-FFF2-40B4-BE49-F238E27FC236}">
                  <a16:creationId xmlns:a16="http://schemas.microsoft.com/office/drawing/2014/main" id="{D2276E10-A756-4226-893C-B9535079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22">
              <a:extLst>
                <a:ext uri="{FF2B5EF4-FFF2-40B4-BE49-F238E27FC236}">
                  <a16:creationId xmlns:a16="http://schemas.microsoft.com/office/drawing/2014/main" id="{D1A3EE41-497B-44F3-9E8A-F55514D0A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23">
              <a:extLst>
                <a:ext uri="{FF2B5EF4-FFF2-40B4-BE49-F238E27FC236}">
                  <a16:creationId xmlns:a16="http://schemas.microsoft.com/office/drawing/2014/main" id="{0F7B3EBA-F4D3-4AF3-953A-C17BB74ED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24">
              <a:extLst>
                <a:ext uri="{FF2B5EF4-FFF2-40B4-BE49-F238E27FC236}">
                  <a16:creationId xmlns:a16="http://schemas.microsoft.com/office/drawing/2014/main" id="{0A8D970D-E410-4ED9-ADF2-0E429F612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25">
              <a:extLst>
                <a:ext uri="{FF2B5EF4-FFF2-40B4-BE49-F238E27FC236}">
                  <a16:creationId xmlns:a16="http://schemas.microsoft.com/office/drawing/2014/main" id="{47C7B823-F04F-4171-9C74-473C5007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6">
              <a:extLst>
                <a:ext uri="{FF2B5EF4-FFF2-40B4-BE49-F238E27FC236}">
                  <a16:creationId xmlns:a16="http://schemas.microsoft.com/office/drawing/2014/main" id="{7B55E44D-290F-46B5-AE26-96FBC2400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27">
              <a:extLst>
                <a:ext uri="{FF2B5EF4-FFF2-40B4-BE49-F238E27FC236}">
                  <a16:creationId xmlns:a16="http://schemas.microsoft.com/office/drawing/2014/main" id="{06D1A045-3A1E-49EA-B01D-8EA24D4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28">
              <a:extLst>
                <a:ext uri="{FF2B5EF4-FFF2-40B4-BE49-F238E27FC236}">
                  <a16:creationId xmlns:a16="http://schemas.microsoft.com/office/drawing/2014/main" id="{A046B578-2AFC-438B-97D3-6774BF21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29">
              <a:extLst>
                <a:ext uri="{FF2B5EF4-FFF2-40B4-BE49-F238E27FC236}">
                  <a16:creationId xmlns:a16="http://schemas.microsoft.com/office/drawing/2014/main" id="{CA49E734-27FC-4BD2-98A0-4A92159F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30">
              <a:extLst>
                <a:ext uri="{FF2B5EF4-FFF2-40B4-BE49-F238E27FC236}">
                  <a16:creationId xmlns:a16="http://schemas.microsoft.com/office/drawing/2014/main" id="{FE0E4AEF-9A9B-4522-995A-71649F71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31">
              <a:extLst>
                <a:ext uri="{FF2B5EF4-FFF2-40B4-BE49-F238E27FC236}">
                  <a16:creationId xmlns:a16="http://schemas.microsoft.com/office/drawing/2014/main" id="{CA5BA31B-6DAD-4A30-A01E-D47C46DD7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32">
              <a:extLst>
                <a:ext uri="{FF2B5EF4-FFF2-40B4-BE49-F238E27FC236}">
                  <a16:creationId xmlns:a16="http://schemas.microsoft.com/office/drawing/2014/main" id="{6255F007-D115-4869-BDFF-6A58443ED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33">
              <a:extLst>
                <a:ext uri="{FF2B5EF4-FFF2-40B4-BE49-F238E27FC236}">
                  <a16:creationId xmlns:a16="http://schemas.microsoft.com/office/drawing/2014/main" id="{77A40817-06CD-4990-8BF6-D04DA67D1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4">
              <a:extLst>
                <a:ext uri="{FF2B5EF4-FFF2-40B4-BE49-F238E27FC236}">
                  <a16:creationId xmlns:a16="http://schemas.microsoft.com/office/drawing/2014/main" id="{5230E45A-7403-4011-9BAC-192F84132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:a16="http://schemas.microsoft.com/office/drawing/2014/main" id="{98B567C3-0EB3-457C-B9BD-938F097D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36">
              <a:extLst>
                <a:ext uri="{FF2B5EF4-FFF2-40B4-BE49-F238E27FC236}">
                  <a16:creationId xmlns:a16="http://schemas.microsoft.com/office/drawing/2014/main" id="{765A5C3D-A38E-4231-B4EE-C11326D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7">
              <a:extLst>
                <a:ext uri="{FF2B5EF4-FFF2-40B4-BE49-F238E27FC236}">
                  <a16:creationId xmlns:a16="http://schemas.microsoft.com/office/drawing/2014/main" id="{DAA37AE3-CB8B-49B9-804C-19543E52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38">
              <a:extLst>
                <a:ext uri="{FF2B5EF4-FFF2-40B4-BE49-F238E27FC236}">
                  <a16:creationId xmlns:a16="http://schemas.microsoft.com/office/drawing/2014/main" id="{DF01442F-CEE1-467C-A44F-B71258CB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39">
              <a:extLst>
                <a:ext uri="{FF2B5EF4-FFF2-40B4-BE49-F238E27FC236}">
                  <a16:creationId xmlns:a16="http://schemas.microsoft.com/office/drawing/2014/main" id="{2B613D84-A5EB-4E94-9306-0AC3F8287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40">
              <a:extLst>
                <a:ext uri="{FF2B5EF4-FFF2-40B4-BE49-F238E27FC236}">
                  <a16:creationId xmlns:a16="http://schemas.microsoft.com/office/drawing/2014/main" id="{E018DE82-C0C0-4675-94D0-4A1AD67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41">
              <a:extLst>
                <a:ext uri="{FF2B5EF4-FFF2-40B4-BE49-F238E27FC236}">
                  <a16:creationId xmlns:a16="http://schemas.microsoft.com/office/drawing/2014/main" id="{9A96CCD6-B53F-4F48-AD38-6A7B7099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2">
              <a:extLst>
                <a:ext uri="{FF2B5EF4-FFF2-40B4-BE49-F238E27FC236}">
                  <a16:creationId xmlns:a16="http://schemas.microsoft.com/office/drawing/2014/main" id="{B1DEB4BB-C6F6-4932-9361-44D0044F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43">
              <a:extLst>
                <a:ext uri="{FF2B5EF4-FFF2-40B4-BE49-F238E27FC236}">
                  <a16:creationId xmlns:a16="http://schemas.microsoft.com/office/drawing/2014/main" id="{88B3820F-E575-45D4-9E45-148EBA0D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44">
              <a:extLst>
                <a:ext uri="{FF2B5EF4-FFF2-40B4-BE49-F238E27FC236}">
                  <a16:creationId xmlns:a16="http://schemas.microsoft.com/office/drawing/2014/main" id="{981B44BD-21F3-449B-B76C-A8BFA0A8D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45">
              <a:extLst>
                <a:ext uri="{FF2B5EF4-FFF2-40B4-BE49-F238E27FC236}">
                  <a16:creationId xmlns:a16="http://schemas.microsoft.com/office/drawing/2014/main" id="{B7DF98C7-5E9F-4E0B-B697-7825EE73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46">
              <a:extLst>
                <a:ext uri="{FF2B5EF4-FFF2-40B4-BE49-F238E27FC236}">
                  <a16:creationId xmlns:a16="http://schemas.microsoft.com/office/drawing/2014/main" id="{AE373B76-9EFF-43BE-87C8-77E0D7E8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47">
              <a:extLst>
                <a:ext uri="{FF2B5EF4-FFF2-40B4-BE49-F238E27FC236}">
                  <a16:creationId xmlns:a16="http://schemas.microsoft.com/office/drawing/2014/main" id="{AD2225D0-7AAF-4557-9C4C-2D1A698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48">
              <a:extLst>
                <a:ext uri="{FF2B5EF4-FFF2-40B4-BE49-F238E27FC236}">
                  <a16:creationId xmlns:a16="http://schemas.microsoft.com/office/drawing/2014/main" id="{34B8F9D5-BB89-4981-B8C0-11517FCD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249">
              <a:extLst>
                <a:ext uri="{FF2B5EF4-FFF2-40B4-BE49-F238E27FC236}">
                  <a16:creationId xmlns:a16="http://schemas.microsoft.com/office/drawing/2014/main" id="{691248AB-0988-4D08-858D-69E91AD6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250">
              <a:extLst>
                <a:ext uri="{FF2B5EF4-FFF2-40B4-BE49-F238E27FC236}">
                  <a16:creationId xmlns:a16="http://schemas.microsoft.com/office/drawing/2014/main" id="{8276BB28-6704-4751-9B55-05EECBB0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251">
              <a:extLst>
                <a:ext uri="{FF2B5EF4-FFF2-40B4-BE49-F238E27FC236}">
                  <a16:creationId xmlns:a16="http://schemas.microsoft.com/office/drawing/2014/main" id="{E86768EC-5FCE-4174-B88F-A6DEA639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252">
              <a:extLst>
                <a:ext uri="{FF2B5EF4-FFF2-40B4-BE49-F238E27FC236}">
                  <a16:creationId xmlns:a16="http://schemas.microsoft.com/office/drawing/2014/main" id="{F2BA1C1E-D91F-492B-B6F3-1DE9AE83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253">
              <a:extLst>
                <a:ext uri="{FF2B5EF4-FFF2-40B4-BE49-F238E27FC236}">
                  <a16:creationId xmlns:a16="http://schemas.microsoft.com/office/drawing/2014/main" id="{99875C78-DACA-4E24-B7A5-8A43F75D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254">
              <a:extLst>
                <a:ext uri="{FF2B5EF4-FFF2-40B4-BE49-F238E27FC236}">
                  <a16:creationId xmlns:a16="http://schemas.microsoft.com/office/drawing/2014/main" id="{4A2ACBED-65C9-4468-A64F-987AD565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255">
              <a:extLst>
                <a:ext uri="{FF2B5EF4-FFF2-40B4-BE49-F238E27FC236}">
                  <a16:creationId xmlns:a16="http://schemas.microsoft.com/office/drawing/2014/main" id="{79173BEB-C58B-4035-9723-8489E8EE2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256">
              <a:extLst>
                <a:ext uri="{FF2B5EF4-FFF2-40B4-BE49-F238E27FC236}">
                  <a16:creationId xmlns:a16="http://schemas.microsoft.com/office/drawing/2014/main" id="{D248F03E-DDCB-4C03-8F4E-C2F9E25F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257">
              <a:extLst>
                <a:ext uri="{FF2B5EF4-FFF2-40B4-BE49-F238E27FC236}">
                  <a16:creationId xmlns:a16="http://schemas.microsoft.com/office/drawing/2014/main" id="{C8C4A4C3-5C99-4923-A437-B9F1F307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258">
              <a:extLst>
                <a:ext uri="{FF2B5EF4-FFF2-40B4-BE49-F238E27FC236}">
                  <a16:creationId xmlns:a16="http://schemas.microsoft.com/office/drawing/2014/main" id="{065828D4-DF0A-4308-8B37-CAADDDFF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59">
              <a:extLst>
                <a:ext uri="{FF2B5EF4-FFF2-40B4-BE49-F238E27FC236}">
                  <a16:creationId xmlns:a16="http://schemas.microsoft.com/office/drawing/2014/main" id="{EF531473-177F-4A10-85D5-D1605625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260">
              <a:extLst>
                <a:ext uri="{FF2B5EF4-FFF2-40B4-BE49-F238E27FC236}">
                  <a16:creationId xmlns:a16="http://schemas.microsoft.com/office/drawing/2014/main" id="{1576CD83-DA3D-4565-A4C1-6F0D40ECF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261">
              <a:extLst>
                <a:ext uri="{FF2B5EF4-FFF2-40B4-BE49-F238E27FC236}">
                  <a16:creationId xmlns:a16="http://schemas.microsoft.com/office/drawing/2014/main" id="{24688FCA-9AAC-4FA5-8338-DB66613B9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262">
              <a:extLst>
                <a:ext uri="{FF2B5EF4-FFF2-40B4-BE49-F238E27FC236}">
                  <a16:creationId xmlns:a16="http://schemas.microsoft.com/office/drawing/2014/main" id="{DCA692AA-21D3-4B1D-B7CC-79B7CD56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263">
              <a:extLst>
                <a:ext uri="{FF2B5EF4-FFF2-40B4-BE49-F238E27FC236}">
                  <a16:creationId xmlns:a16="http://schemas.microsoft.com/office/drawing/2014/main" id="{65D65BF8-C61A-4528-9C36-E837F721E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4">
              <a:extLst>
                <a:ext uri="{FF2B5EF4-FFF2-40B4-BE49-F238E27FC236}">
                  <a16:creationId xmlns:a16="http://schemas.microsoft.com/office/drawing/2014/main" id="{0C8DB2BE-256E-4FBD-A17E-460E27583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5">
              <a:extLst>
                <a:ext uri="{FF2B5EF4-FFF2-40B4-BE49-F238E27FC236}">
                  <a16:creationId xmlns:a16="http://schemas.microsoft.com/office/drawing/2014/main" id="{158CCF00-9C42-419A-8799-2F956D42C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66">
              <a:extLst>
                <a:ext uri="{FF2B5EF4-FFF2-40B4-BE49-F238E27FC236}">
                  <a16:creationId xmlns:a16="http://schemas.microsoft.com/office/drawing/2014/main" id="{C56ABAC4-51B6-4B1A-9DCC-CDE7BB37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267">
              <a:extLst>
                <a:ext uri="{FF2B5EF4-FFF2-40B4-BE49-F238E27FC236}">
                  <a16:creationId xmlns:a16="http://schemas.microsoft.com/office/drawing/2014/main" id="{4F38971E-A0EB-46A1-93CB-B1AC5DBE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268">
              <a:extLst>
                <a:ext uri="{FF2B5EF4-FFF2-40B4-BE49-F238E27FC236}">
                  <a16:creationId xmlns:a16="http://schemas.microsoft.com/office/drawing/2014/main" id="{198474DE-F457-4E67-BEB4-F8128781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269">
              <a:extLst>
                <a:ext uri="{FF2B5EF4-FFF2-40B4-BE49-F238E27FC236}">
                  <a16:creationId xmlns:a16="http://schemas.microsoft.com/office/drawing/2014/main" id="{A09AC936-2596-453F-99E9-228DF746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0">
              <a:extLst>
                <a:ext uri="{FF2B5EF4-FFF2-40B4-BE49-F238E27FC236}">
                  <a16:creationId xmlns:a16="http://schemas.microsoft.com/office/drawing/2014/main" id="{1910D610-AA19-4D66-B9D9-6A2E271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71">
              <a:extLst>
                <a:ext uri="{FF2B5EF4-FFF2-40B4-BE49-F238E27FC236}">
                  <a16:creationId xmlns:a16="http://schemas.microsoft.com/office/drawing/2014/main" id="{637A7DFE-FE78-40B6-A64F-E15AFF77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72">
              <a:extLst>
                <a:ext uri="{FF2B5EF4-FFF2-40B4-BE49-F238E27FC236}">
                  <a16:creationId xmlns:a16="http://schemas.microsoft.com/office/drawing/2014/main" id="{440056CA-33A1-44CC-89CF-E62AD43AD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273">
              <a:extLst>
                <a:ext uri="{FF2B5EF4-FFF2-40B4-BE49-F238E27FC236}">
                  <a16:creationId xmlns:a16="http://schemas.microsoft.com/office/drawing/2014/main" id="{4A513BF5-EE93-430E-A40E-B41DB0F88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274">
              <a:extLst>
                <a:ext uri="{FF2B5EF4-FFF2-40B4-BE49-F238E27FC236}">
                  <a16:creationId xmlns:a16="http://schemas.microsoft.com/office/drawing/2014/main" id="{F4F8AC6F-AC3A-4E60-B9D1-5D7021CD9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275">
              <a:extLst>
                <a:ext uri="{FF2B5EF4-FFF2-40B4-BE49-F238E27FC236}">
                  <a16:creationId xmlns:a16="http://schemas.microsoft.com/office/drawing/2014/main" id="{EB77965A-B487-4EEB-855D-68710149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276">
              <a:extLst>
                <a:ext uri="{FF2B5EF4-FFF2-40B4-BE49-F238E27FC236}">
                  <a16:creationId xmlns:a16="http://schemas.microsoft.com/office/drawing/2014/main" id="{EB897AE9-A771-4561-888C-C392D6BA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277">
              <a:extLst>
                <a:ext uri="{FF2B5EF4-FFF2-40B4-BE49-F238E27FC236}">
                  <a16:creationId xmlns:a16="http://schemas.microsoft.com/office/drawing/2014/main" id="{21040155-8E54-4CBF-9A80-992D6F96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278">
              <a:extLst>
                <a:ext uri="{FF2B5EF4-FFF2-40B4-BE49-F238E27FC236}">
                  <a16:creationId xmlns:a16="http://schemas.microsoft.com/office/drawing/2014/main" id="{DDAB9C51-E381-4B67-A5C8-AF6B865D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279">
              <a:extLst>
                <a:ext uri="{FF2B5EF4-FFF2-40B4-BE49-F238E27FC236}">
                  <a16:creationId xmlns:a16="http://schemas.microsoft.com/office/drawing/2014/main" id="{758E90C3-234A-4D0E-9C3F-740FD182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280">
              <a:extLst>
                <a:ext uri="{FF2B5EF4-FFF2-40B4-BE49-F238E27FC236}">
                  <a16:creationId xmlns:a16="http://schemas.microsoft.com/office/drawing/2014/main" id="{D8CE768F-B928-4ED6-9352-E19BE903C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281">
              <a:extLst>
                <a:ext uri="{FF2B5EF4-FFF2-40B4-BE49-F238E27FC236}">
                  <a16:creationId xmlns:a16="http://schemas.microsoft.com/office/drawing/2014/main" id="{341A2601-A732-49FE-83CC-552087B9B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82">
              <a:extLst>
                <a:ext uri="{FF2B5EF4-FFF2-40B4-BE49-F238E27FC236}">
                  <a16:creationId xmlns:a16="http://schemas.microsoft.com/office/drawing/2014/main" id="{227830DE-D6B5-438E-B319-49F57586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283">
              <a:extLst>
                <a:ext uri="{FF2B5EF4-FFF2-40B4-BE49-F238E27FC236}">
                  <a16:creationId xmlns:a16="http://schemas.microsoft.com/office/drawing/2014/main" id="{944C371C-2C7C-4C01-8B09-42B6B318F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284">
              <a:extLst>
                <a:ext uri="{FF2B5EF4-FFF2-40B4-BE49-F238E27FC236}">
                  <a16:creationId xmlns:a16="http://schemas.microsoft.com/office/drawing/2014/main" id="{B7C91B49-C7D8-4194-B5D7-373BE3B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285">
              <a:extLst>
                <a:ext uri="{FF2B5EF4-FFF2-40B4-BE49-F238E27FC236}">
                  <a16:creationId xmlns:a16="http://schemas.microsoft.com/office/drawing/2014/main" id="{E8F708D4-764E-4158-970C-E7F46BB17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286">
              <a:extLst>
                <a:ext uri="{FF2B5EF4-FFF2-40B4-BE49-F238E27FC236}">
                  <a16:creationId xmlns:a16="http://schemas.microsoft.com/office/drawing/2014/main" id="{B6EB617C-5A10-4DAC-8D00-961543D9C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87">
              <a:extLst>
                <a:ext uri="{FF2B5EF4-FFF2-40B4-BE49-F238E27FC236}">
                  <a16:creationId xmlns:a16="http://schemas.microsoft.com/office/drawing/2014/main" id="{F70C8E5E-6D4B-4FDD-8BDB-AEA7CDA6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288">
              <a:extLst>
                <a:ext uri="{FF2B5EF4-FFF2-40B4-BE49-F238E27FC236}">
                  <a16:creationId xmlns:a16="http://schemas.microsoft.com/office/drawing/2014/main" id="{7654929B-ECE0-4153-ABB5-0414FB9F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89">
              <a:extLst>
                <a:ext uri="{FF2B5EF4-FFF2-40B4-BE49-F238E27FC236}">
                  <a16:creationId xmlns:a16="http://schemas.microsoft.com/office/drawing/2014/main" id="{A0B9B79D-7D53-4D03-A4E9-00C6EB8BD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290">
              <a:extLst>
                <a:ext uri="{FF2B5EF4-FFF2-40B4-BE49-F238E27FC236}">
                  <a16:creationId xmlns:a16="http://schemas.microsoft.com/office/drawing/2014/main" id="{8F9E8127-2635-4DA1-81F1-1E5B7E2F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291">
              <a:extLst>
                <a:ext uri="{FF2B5EF4-FFF2-40B4-BE49-F238E27FC236}">
                  <a16:creationId xmlns:a16="http://schemas.microsoft.com/office/drawing/2014/main" id="{00B78C97-E5E0-455A-BE2D-35667C95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92">
              <a:extLst>
                <a:ext uri="{FF2B5EF4-FFF2-40B4-BE49-F238E27FC236}">
                  <a16:creationId xmlns:a16="http://schemas.microsoft.com/office/drawing/2014/main" id="{4B769716-F811-4AB7-8D21-3BC15808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93">
              <a:extLst>
                <a:ext uri="{FF2B5EF4-FFF2-40B4-BE49-F238E27FC236}">
                  <a16:creationId xmlns:a16="http://schemas.microsoft.com/office/drawing/2014/main" id="{7325CBB8-4452-47EA-B06D-A0797A07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4">
              <a:extLst>
                <a:ext uri="{FF2B5EF4-FFF2-40B4-BE49-F238E27FC236}">
                  <a16:creationId xmlns:a16="http://schemas.microsoft.com/office/drawing/2014/main" id="{98BFA92A-AC4E-46F0-B1C5-C253AE75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95">
              <a:extLst>
                <a:ext uri="{FF2B5EF4-FFF2-40B4-BE49-F238E27FC236}">
                  <a16:creationId xmlns:a16="http://schemas.microsoft.com/office/drawing/2014/main" id="{30E84ABF-01C7-49B3-A4BC-95472D44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6">
              <a:extLst>
                <a:ext uri="{FF2B5EF4-FFF2-40B4-BE49-F238E27FC236}">
                  <a16:creationId xmlns:a16="http://schemas.microsoft.com/office/drawing/2014/main" id="{6A3DA2F0-894E-42FD-A4B0-258FC8C8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97">
              <a:extLst>
                <a:ext uri="{FF2B5EF4-FFF2-40B4-BE49-F238E27FC236}">
                  <a16:creationId xmlns:a16="http://schemas.microsoft.com/office/drawing/2014/main" id="{FC35C545-A76B-47A2-8A98-C4B72E661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98">
              <a:extLst>
                <a:ext uri="{FF2B5EF4-FFF2-40B4-BE49-F238E27FC236}">
                  <a16:creationId xmlns:a16="http://schemas.microsoft.com/office/drawing/2014/main" id="{6F2D5959-86A7-4CDD-A5F9-EA1CBFF3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99">
              <a:extLst>
                <a:ext uri="{FF2B5EF4-FFF2-40B4-BE49-F238E27FC236}">
                  <a16:creationId xmlns:a16="http://schemas.microsoft.com/office/drawing/2014/main" id="{60290581-5BB8-435B-A07A-4E8C19C8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00">
              <a:extLst>
                <a:ext uri="{FF2B5EF4-FFF2-40B4-BE49-F238E27FC236}">
                  <a16:creationId xmlns:a16="http://schemas.microsoft.com/office/drawing/2014/main" id="{8F8C3DE8-C5AF-4FA2-A68A-947104AF0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1">
              <a:extLst>
                <a:ext uri="{FF2B5EF4-FFF2-40B4-BE49-F238E27FC236}">
                  <a16:creationId xmlns:a16="http://schemas.microsoft.com/office/drawing/2014/main" id="{895484EF-DB9B-4CC6-B0D0-44A3F5EA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02">
              <a:extLst>
                <a:ext uri="{FF2B5EF4-FFF2-40B4-BE49-F238E27FC236}">
                  <a16:creationId xmlns:a16="http://schemas.microsoft.com/office/drawing/2014/main" id="{769CD946-965B-4CD0-AEC9-EF0E4BD15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03">
              <a:extLst>
                <a:ext uri="{FF2B5EF4-FFF2-40B4-BE49-F238E27FC236}">
                  <a16:creationId xmlns:a16="http://schemas.microsoft.com/office/drawing/2014/main" id="{65AD46F2-A74F-4CFC-B821-F46ABC2F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4">
              <a:extLst>
                <a:ext uri="{FF2B5EF4-FFF2-40B4-BE49-F238E27FC236}">
                  <a16:creationId xmlns:a16="http://schemas.microsoft.com/office/drawing/2014/main" id="{8FBBBADC-89A7-4F82-9D0F-029393A7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05">
              <a:extLst>
                <a:ext uri="{FF2B5EF4-FFF2-40B4-BE49-F238E27FC236}">
                  <a16:creationId xmlns:a16="http://schemas.microsoft.com/office/drawing/2014/main" id="{378DA0E0-3A9B-48D4-A722-ACBFB056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5628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429E9D3-F9B4-4ADD-B417-A65A431E37B4}"/>
              </a:ext>
            </a:extLst>
          </p:cNvPr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PPT</a:t>
            </a:r>
            <a:r>
              <a:rPr lang="zh-CN" altLang="en-US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ibaotu.com</a:t>
            </a:r>
          </a:p>
        </p:txBody>
      </p:sp>
      <p:grpSp>
        <p:nvGrpSpPr>
          <p:cNvPr id="2051" name="组合 2">
            <a:extLst>
              <a:ext uri="{FF2B5EF4-FFF2-40B4-BE49-F238E27FC236}">
                <a16:creationId xmlns:a16="http://schemas.microsoft.com/office/drawing/2014/main" id="{C933766F-26A2-4DC2-8350-FEF38287EB8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AFD72D3A-FA40-42BE-B827-771544F57F77}"/>
                </a:ext>
              </a:extLst>
            </p:cNvPr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7DE639C5-DE2E-4F7E-BE0C-B256559017D1}"/>
                </a:ext>
              </a:extLst>
            </p:cNvPr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9558807-9D6F-4FA5-827B-3703F9D7FB43}"/>
                </a:ext>
              </a:extLst>
            </p:cNvPr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A4916CAB-A79C-42F8-802A-4EC25CEBE440}"/>
                </a:ext>
              </a:extLst>
            </p:cNvPr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9F395FF-02DE-4E15-91A5-C8661BC31546}"/>
                </a:ext>
              </a:extLst>
            </p:cNvPr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CCA89A8-E363-4C8F-B147-AED5758FA955}"/>
                </a:ext>
              </a:extLst>
            </p:cNvPr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7626399D-81A9-46C3-940F-5418F9F84089}"/>
                </a:ext>
              </a:extLst>
            </p:cNvPr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B330796-3E37-4BAD-806C-93879C18B38D}"/>
                </a:ext>
              </a:extLst>
            </p:cNvPr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E72F9A92-C8E2-4B52-A5D1-F8F5CE34A287}"/>
                </a:ext>
              </a:extLst>
            </p:cNvPr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63364CE-FA88-422C-B42F-B4675C8F97AC}"/>
                </a:ext>
              </a:extLst>
            </p:cNvPr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116B638-A390-46F1-AE38-A8CA667D317A}"/>
                </a:ext>
              </a:extLst>
            </p:cNvPr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47204B2-C411-492D-8C67-92830B37085A}"/>
                </a:ext>
              </a:extLst>
            </p:cNvPr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DA50F1B-81D0-428E-B726-E80E0F0A73D9}"/>
                </a:ext>
              </a:extLst>
            </p:cNvPr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659BF5B-8FF7-4B0E-806A-37A9C58986DF}"/>
                </a:ext>
              </a:extLst>
            </p:cNvPr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8E364EEC-8D8C-4755-AB37-52B1795D23E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088" y="5518150"/>
            <a:ext cx="12830176" cy="1339850"/>
            <a:chOff x="0" y="1761"/>
            <a:chExt cx="7678" cy="802"/>
          </a:xfrm>
        </p:grpSpPr>
        <p:grpSp>
          <p:nvGrpSpPr>
            <p:cNvPr id="2053" name="Group 205">
              <a:extLst>
                <a:ext uri="{FF2B5EF4-FFF2-40B4-BE49-F238E27FC236}">
                  <a16:creationId xmlns:a16="http://schemas.microsoft.com/office/drawing/2014/main" id="{FD9713A5-73D3-40E3-9083-CB34A8A752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2154" name="Freeform 5">
                <a:extLst>
                  <a:ext uri="{FF2B5EF4-FFF2-40B4-BE49-F238E27FC236}">
                    <a16:creationId xmlns:a16="http://schemas.microsoft.com/office/drawing/2014/main" id="{EAA098CA-46E1-4C38-A3AA-2B21A5597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2" cy="143"/>
              </a:xfrm>
              <a:custGeom>
                <a:avLst/>
                <a:gdLst>
                  <a:gd name="T0" fmla="*/ 46 w 70"/>
                  <a:gd name="T1" fmla="*/ 32 h 62"/>
                  <a:gd name="T2" fmla="*/ 162 w 70"/>
                  <a:gd name="T3" fmla="*/ 5 h 62"/>
                  <a:gd name="T4" fmla="*/ 104 w 70"/>
                  <a:gd name="T5" fmla="*/ 108 h 62"/>
                  <a:gd name="T6" fmla="*/ 14 w 70"/>
                  <a:gd name="T7" fmla="*/ 115 h 62"/>
                  <a:gd name="T8" fmla="*/ 46 w 70"/>
                  <a:gd name="T9" fmla="*/ 32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5" name="Freeform 6">
                <a:extLst>
                  <a:ext uri="{FF2B5EF4-FFF2-40B4-BE49-F238E27FC236}">
                    <a16:creationId xmlns:a16="http://schemas.microsoft.com/office/drawing/2014/main" id="{8C22C632-D9F0-46B2-B359-F514D09F53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92 w 56"/>
                  <a:gd name="T1" fmla="*/ 21 h 46"/>
                  <a:gd name="T2" fmla="*/ 127 w 56"/>
                  <a:gd name="T3" fmla="*/ 81 h 46"/>
                  <a:gd name="T4" fmla="*/ 58 w 56"/>
                  <a:gd name="T5" fmla="*/ 86 h 46"/>
                  <a:gd name="T6" fmla="*/ 0 w 56"/>
                  <a:gd name="T7" fmla="*/ 14 h 46"/>
                  <a:gd name="T8" fmla="*/ 92 w 56"/>
                  <a:gd name="T9" fmla="*/ 21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6" name="Rectangle 7">
                <a:extLst>
                  <a:ext uri="{FF2B5EF4-FFF2-40B4-BE49-F238E27FC236}">
                    <a16:creationId xmlns:a16="http://schemas.microsoft.com/office/drawing/2014/main" id="{FB3463FE-F8C3-4FF7-9555-D3CF61492B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1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57" name="Freeform 8">
                <a:extLst>
                  <a:ext uri="{FF2B5EF4-FFF2-40B4-BE49-F238E27FC236}">
                    <a16:creationId xmlns:a16="http://schemas.microsoft.com/office/drawing/2014/main" id="{5017A94C-BAA5-4C1A-93DE-F0FD2A80BF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3" cy="237"/>
              </a:xfrm>
              <a:custGeom>
                <a:avLst/>
                <a:gdLst>
                  <a:gd name="T0" fmla="*/ 209 w 106"/>
                  <a:gd name="T1" fmla="*/ 42 h 102"/>
                  <a:gd name="T2" fmla="*/ 156 w 106"/>
                  <a:gd name="T3" fmla="*/ 30 h 102"/>
                  <a:gd name="T4" fmla="*/ 121 w 106"/>
                  <a:gd name="T5" fmla="*/ 0 h 102"/>
                  <a:gd name="T6" fmla="*/ 85 w 106"/>
                  <a:gd name="T7" fmla="*/ 30 h 102"/>
                  <a:gd name="T8" fmla="*/ 32 w 106"/>
                  <a:gd name="T9" fmla="*/ 42 h 102"/>
                  <a:gd name="T10" fmla="*/ 121 w 106"/>
                  <a:gd name="T11" fmla="*/ 237 h 102"/>
                  <a:gd name="T12" fmla="*/ 209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8" name="Freeform 9">
                <a:extLst>
                  <a:ext uri="{FF2B5EF4-FFF2-40B4-BE49-F238E27FC236}">
                    <a16:creationId xmlns:a16="http://schemas.microsoft.com/office/drawing/2014/main" id="{19A62896-BD04-4EB6-9E99-94833C2D2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60" cy="143"/>
              </a:xfrm>
              <a:custGeom>
                <a:avLst/>
                <a:gdLst>
                  <a:gd name="T0" fmla="*/ 44 w 69"/>
                  <a:gd name="T1" fmla="*/ 32 h 62"/>
                  <a:gd name="T2" fmla="*/ 160 w 69"/>
                  <a:gd name="T3" fmla="*/ 5 h 62"/>
                  <a:gd name="T4" fmla="*/ 102 w 69"/>
                  <a:gd name="T5" fmla="*/ 108 h 62"/>
                  <a:gd name="T6" fmla="*/ 12 w 69"/>
                  <a:gd name="T7" fmla="*/ 115 h 62"/>
                  <a:gd name="T8" fmla="*/ 44 w 69"/>
                  <a:gd name="T9" fmla="*/ 32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9" name="Freeform 10">
                <a:extLst>
                  <a:ext uri="{FF2B5EF4-FFF2-40B4-BE49-F238E27FC236}">
                    <a16:creationId xmlns:a16="http://schemas.microsoft.com/office/drawing/2014/main" id="{5E2AA7DD-70DC-4044-80FE-E17CE772C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6" cy="107"/>
              </a:xfrm>
              <a:custGeom>
                <a:avLst/>
                <a:gdLst>
                  <a:gd name="T0" fmla="*/ 89 w 55"/>
                  <a:gd name="T1" fmla="*/ 21 h 46"/>
                  <a:gd name="T2" fmla="*/ 124 w 55"/>
                  <a:gd name="T3" fmla="*/ 81 h 46"/>
                  <a:gd name="T4" fmla="*/ 55 w 55"/>
                  <a:gd name="T5" fmla="*/ 86 h 46"/>
                  <a:gd name="T6" fmla="*/ 0 w 55"/>
                  <a:gd name="T7" fmla="*/ 14 h 46"/>
                  <a:gd name="T8" fmla="*/ 89 w 55"/>
                  <a:gd name="T9" fmla="*/ 21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" name="Rectangle 11">
                <a:extLst>
                  <a:ext uri="{FF2B5EF4-FFF2-40B4-BE49-F238E27FC236}">
                    <a16:creationId xmlns:a16="http://schemas.microsoft.com/office/drawing/2014/main" id="{0E9A91FA-E264-4C61-94D3-130592DDD6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3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1" name="Freeform 12">
                <a:extLst>
                  <a:ext uri="{FF2B5EF4-FFF2-40B4-BE49-F238E27FC236}">
                    <a16:creationId xmlns:a16="http://schemas.microsoft.com/office/drawing/2014/main" id="{B097DB95-6CFB-4EF9-89C9-11A4C9010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3" cy="237"/>
              </a:xfrm>
              <a:custGeom>
                <a:avLst/>
                <a:gdLst>
                  <a:gd name="T0" fmla="*/ 209 w 106"/>
                  <a:gd name="T1" fmla="*/ 42 h 102"/>
                  <a:gd name="T2" fmla="*/ 156 w 106"/>
                  <a:gd name="T3" fmla="*/ 30 h 102"/>
                  <a:gd name="T4" fmla="*/ 121 w 106"/>
                  <a:gd name="T5" fmla="*/ 0 h 102"/>
                  <a:gd name="T6" fmla="*/ 85 w 106"/>
                  <a:gd name="T7" fmla="*/ 30 h 102"/>
                  <a:gd name="T8" fmla="*/ 32 w 106"/>
                  <a:gd name="T9" fmla="*/ 42 h 102"/>
                  <a:gd name="T10" fmla="*/ 121 w 106"/>
                  <a:gd name="T11" fmla="*/ 237 h 102"/>
                  <a:gd name="T12" fmla="*/ 209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2" name="Freeform 13">
                <a:extLst>
                  <a:ext uri="{FF2B5EF4-FFF2-40B4-BE49-F238E27FC236}">
                    <a16:creationId xmlns:a16="http://schemas.microsoft.com/office/drawing/2014/main" id="{02E6A0C5-392F-4CBB-A697-88F3DBCAEC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5"/>
              </a:xfrm>
              <a:custGeom>
                <a:avLst/>
                <a:gdLst>
                  <a:gd name="T0" fmla="*/ 44 w 69"/>
                  <a:gd name="T1" fmla="*/ 35 h 63"/>
                  <a:gd name="T2" fmla="*/ 159 w 69"/>
                  <a:gd name="T3" fmla="*/ 7 h 63"/>
                  <a:gd name="T4" fmla="*/ 101 w 69"/>
                  <a:gd name="T5" fmla="*/ 110 h 63"/>
                  <a:gd name="T6" fmla="*/ 12 w 69"/>
                  <a:gd name="T7" fmla="*/ 117 h 63"/>
                  <a:gd name="T8" fmla="*/ 44 w 69"/>
                  <a:gd name="T9" fmla="*/ 35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" name="Freeform 14">
                <a:extLst>
                  <a:ext uri="{FF2B5EF4-FFF2-40B4-BE49-F238E27FC236}">
                    <a16:creationId xmlns:a16="http://schemas.microsoft.com/office/drawing/2014/main" id="{404F7701-40A2-4395-9E29-C1B230425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90 w 55"/>
                  <a:gd name="T1" fmla="*/ 21 h 45"/>
                  <a:gd name="T2" fmla="*/ 125 w 55"/>
                  <a:gd name="T3" fmla="*/ 79 h 45"/>
                  <a:gd name="T4" fmla="*/ 55 w 55"/>
                  <a:gd name="T5" fmla="*/ 86 h 45"/>
                  <a:gd name="T6" fmla="*/ 0 w 55"/>
                  <a:gd name="T7" fmla="*/ 14 h 45"/>
                  <a:gd name="T8" fmla="*/ 90 w 55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" name="Rectangle 15">
                <a:extLst>
                  <a:ext uri="{FF2B5EF4-FFF2-40B4-BE49-F238E27FC236}">
                    <a16:creationId xmlns:a16="http://schemas.microsoft.com/office/drawing/2014/main" id="{B177D46C-51F5-4F6A-AA32-D2E712190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5" name="Freeform 16">
                <a:extLst>
                  <a:ext uri="{FF2B5EF4-FFF2-40B4-BE49-F238E27FC236}">
                    <a16:creationId xmlns:a16="http://schemas.microsoft.com/office/drawing/2014/main" id="{81527037-B205-46D7-9033-ECD33FDBD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212 w 106"/>
                  <a:gd name="T1" fmla="*/ 42 h 102"/>
                  <a:gd name="T2" fmla="*/ 157 w 106"/>
                  <a:gd name="T3" fmla="*/ 28 h 102"/>
                  <a:gd name="T4" fmla="*/ 122 w 106"/>
                  <a:gd name="T5" fmla="*/ 0 h 102"/>
                  <a:gd name="T6" fmla="*/ 87 w 106"/>
                  <a:gd name="T7" fmla="*/ 28 h 102"/>
                  <a:gd name="T8" fmla="*/ 35 w 106"/>
                  <a:gd name="T9" fmla="*/ 42 h 102"/>
                  <a:gd name="T10" fmla="*/ 122 w 106"/>
                  <a:gd name="T11" fmla="*/ 237 h 102"/>
                  <a:gd name="T12" fmla="*/ 212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6" name="Freeform 17">
                <a:extLst>
                  <a:ext uri="{FF2B5EF4-FFF2-40B4-BE49-F238E27FC236}">
                    <a16:creationId xmlns:a16="http://schemas.microsoft.com/office/drawing/2014/main" id="{04F90F8C-6674-483E-9BF0-CAB452A31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104 w 63"/>
                  <a:gd name="T1" fmla="*/ 30 h 57"/>
                  <a:gd name="T2" fmla="*/ 0 w 63"/>
                  <a:gd name="T3" fmla="*/ 7 h 57"/>
                  <a:gd name="T4" fmla="*/ 53 w 63"/>
                  <a:gd name="T5" fmla="*/ 102 h 57"/>
                  <a:gd name="T6" fmla="*/ 133 w 63"/>
                  <a:gd name="T7" fmla="*/ 109 h 57"/>
                  <a:gd name="T8" fmla="*/ 104 w 63"/>
                  <a:gd name="T9" fmla="*/ 3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7" name="Freeform 18">
                <a:extLst>
                  <a:ext uri="{FF2B5EF4-FFF2-40B4-BE49-F238E27FC236}">
                    <a16:creationId xmlns:a16="http://schemas.microsoft.com/office/drawing/2014/main" id="{D4086458-C7C9-4C25-B0E5-42A95B61D0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35 w 51"/>
                  <a:gd name="T1" fmla="*/ 19 h 41"/>
                  <a:gd name="T2" fmla="*/ 2 w 51"/>
                  <a:gd name="T3" fmla="*/ 73 h 41"/>
                  <a:gd name="T4" fmla="*/ 65 w 51"/>
                  <a:gd name="T5" fmla="*/ 77 h 41"/>
                  <a:gd name="T6" fmla="*/ 118 w 51"/>
                  <a:gd name="T7" fmla="*/ 12 h 41"/>
                  <a:gd name="T8" fmla="*/ 35 w 51"/>
                  <a:gd name="T9" fmla="*/ 19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8" name="Rectangle 19">
                <a:extLst>
                  <a:ext uri="{FF2B5EF4-FFF2-40B4-BE49-F238E27FC236}">
                    <a16:creationId xmlns:a16="http://schemas.microsoft.com/office/drawing/2014/main" id="{6A95022E-4FA0-4BE0-A785-F7B29532BF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1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9" name="Freeform 20">
                <a:extLst>
                  <a:ext uri="{FF2B5EF4-FFF2-40B4-BE49-F238E27FC236}">
                    <a16:creationId xmlns:a16="http://schemas.microsoft.com/office/drawing/2014/main" id="{C0B78687-4ECC-4BB2-B598-3820BE4297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3" cy="228"/>
              </a:xfrm>
              <a:custGeom>
                <a:avLst/>
                <a:gdLst>
                  <a:gd name="T0" fmla="*/ 279 w 127"/>
                  <a:gd name="T1" fmla="*/ 63 h 98"/>
                  <a:gd name="T2" fmla="*/ 212 w 127"/>
                  <a:gd name="T3" fmla="*/ 98 h 98"/>
                  <a:gd name="T4" fmla="*/ 145 w 127"/>
                  <a:gd name="T5" fmla="*/ 0 h 98"/>
                  <a:gd name="T6" fmla="*/ 81 w 127"/>
                  <a:gd name="T7" fmla="*/ 98 h 98"/>
                  <a:gd name="T8" fmla="*/ 14 w 127"/>
                  <a:gd name="T9" fmla="*/ 63 h 98"/>
                  <a:gd name="T10" fmla="*/ 145 w 127"/>
                  <a:gd name="T11" fmla="*/ 228 h 98"/>
                  <a:gd name="T12" fmla="*/ 279 w 127"/>
                  <a:gd name="T13" fmla="*/ 63 h 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0" name="Freeform 21">
                <a:extLst>
                  <a:ext uri="{FF2B5EF4-FFF2-40B4-BE49-F238E27FC236}">
                    <a16:creationId xmlns:a16="http://schemas.microsoft.com/office/drawing/2014/main" id="{94BAC6DD-C4D9-4652-8596-7A66EA47F7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7" cy="125"/>
              </a:xfrm>
              <a:custGeom>
                <a:avLst/>
                <a:gdLst>
                  <a:gd name="T0" fmla="*/ 100 w 59"/>
                  <a:gd name="T1" fmla="*/ 30 h 54"/>
                  <a:gd name="T2" fmla="*/ 0 w 59"/>
                  <a:gd name="T3" fmla="*/ 7 h 54"/>
                  <a:gd name="T4" fmla="*/ 49 w 59"/>
                  <a:gd name="T5" fmla="*/ 95 h 54"/>
                  <a:gd name="T6" fmla="*/ 128 w 59"/>
                  <a:gd name="T7" fmla="*/ 102 h 54"/>
                  <a:gd name="T8" fmla="*/ 100 w 59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1" name="Freeform 22">
                <a:extLst>
                  <a:ext uri="{FF2B5EF4-FFF2-40B4-BE49-F238E27FC236}">
                    <a16:creationId xmlns:a16="http://schemas.microsoft.com/office/drawing/2014/main" id="{6E4032BF-7D98-42B3-A3C4-195FE20F5C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7"/>
              </a:xfrm>
              <a:custGeom>
                <a:avLst/>
                <a:gdLst>
                  <a:gd name="T0" fmla="*/ 32 w 47"/>
                  <a:gd name="T1" fmla="*/ 16 h 38"/>
                  <a:gd name="T2" fmla="*/ 2 w 47"/>
                  <a:gd name="T3" fmla="*/ 66 h 38"/>
                  <a:gd name="T4" fmla="*/ 60 w 47"/>
                  <a:gd name="T5" fmla="*/ 71 h 38"/>
                  <a:gd name="T6" fmla="*/ 108 w 47"/>
                  <a:gd name="T7" fmla="*/ 11 h 38"/>
                  <a:gd name="T8" fmla="*/ 32 w 47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2" name="Rectangle 23">
                <a:extLst>
                  <a:ext uri="{FF2B5EF4-FFF2-40B4-BE49-F238E27FC236}">
                    <a16:creationId xmlns:a16="http://schemas.microsoft.com/office/drawing/2014/main" id="{9D0F4A2B-8257-4512-807F-B1A8A07640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3" name="Freeform 24">
                <a:extLst>
                  <a:ext uri="{FF2B5EF4-FFF2-40B4-BE49-F238E27FC236}">
                    <a16:creationId xmlns:a16="http://schemas.microsoft.com/office/drawing/2014/main" id="{8FDFDC91-C45F-4D97-A6EE-1EB3F313AA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6" cy="212"/>
              </a:xfrm>
              <a:custGeom>
                <a:avLst/>
                <a:gdLst>
                  <a:gd name="T0" fmla="*/ 260 w 120"/>
                  <a:gd name="T1" fmla="*/ 58 h 91"/>
                  <a:gd name="T2" fmla="*/ 200 w 120"/>
                  <a:gd name="T3" fmla="*/ 91 h 91"/>
                  <a:gd name="T4" fmla="*/ 138 w 120"/>
                  <a:gd name="T5" fmla="*/ 0 h 91"/>
                  <a:gd name="T6" fmla="*/ 76 w 120"/>
                  <a:gd name="T7" fmla="*/ 91 h 91"/>
                  <a:gd name="T8" fmla="*/ 14 w 120"/>
                  <a:gd name="T9" fmla="*/ 58 h 91"/>
                  <a:gd name="T10" fmla="*/ 138 w 120"/>
                  <a:gd name="T11" fmla="*/ 212 h 91"/>
                  <a:gd name="T12" fmla="*/ 260 w 120"/>
                  <a:gd name="T13" fmla="*/ 58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4" name="Rectangle 25">
                <a:extLst>
                  <a:ext uri="{FF2B5EF4-FFF2-40B4-BE49-F238E27FC236}">
                    <a16:creationId xmlns:a16="http://schemas.microsoft.com/office/drawing/2014/main" id="{0467C844-581A-4B1C-ABA3-E65F9A8C59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5" name="Oval 26">
                <a:extLst>
                  <a:ext uri="{FF2B5EF4-FFF2-40B4-BE49-F238E27FC236}">
                    <a16:creationId xmlns:a16="http://schemas.microsoft.com/office/drawing/2014/main" id="{34701282-D04C-42D8-951E-20885FBFE8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6" name="Freeform 27">
                <a:extLst>
                  <a:ext uri="{FF2B5EF4-FFF2-40B4-BE49-F238E27FC236}">
                    <a16:creationId xmlns:a16="http://schemas.microsoft.com/office/drawing/2014/main" id="{1BB55D12-75A9-4BE3-8B69-678B5B2C8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7 h 64"/>
                  <a:gd name="T2" fmla="*/ 57 w 71"/>
                  <a:gd name="T3" fmla="*/ 114 h 64"/>
                  <a:gd name="T4" fmla="*/ 149 w 71"/>
                  <a:gd name="T5" fmla="*/ 121 h 64"/>
                  <a:gd name="T6" fmla="*/ 117 w 71"/>
                  <a:gd name="T7" fmla="*/ 35 h 64"/>
                  <a:gd name="T8" fmla="*/ 0 w 71"/>
                  <a:gd name="T9" fmla="*/ 7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7" name="Freeform 28">
                <a:extLst>
                  <a:ext uri="{FF2B5EF4-FFF2-40B4-BE49-F238E27FC236}">
                    <a16:creationId xmlns:a16="http://schemas.microsoft.com/office/drawing/2014/main" id="{277628FB-D095-417C-B4D6-FC29E1CBCE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3" cy="149"/>
              </a:xfrm>
              <a:custGeom>
                <a:avLst/>
                <a:gdLst>
                  <a:gd name="T0" fmla="*/ 163 w 71"/>
                  <a:gd name="T1" fmla="*/ 7 h 64"/>
                  <a:gd name="T2" fmla="*/ 106 w 71"/>
                  <a:gd name="T3" fmla="*/ 114 h 64"/>
                  <a:gd name="T4" fmla="*/ 14 w 71"/>
                  <a:gd name="T5" fmla="*/ 121 h 64"/>
                  <a:gd name="T6" fmla="*/ 46 w 71"/>
                  <a:gd name="T7" fmla="*/ 35 h 64"/>
                  <a:gd name="T8" fmla="*/ 163 w 71"/>
                  <a:gd name="T9" fmla="*/ 7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8" name="Rectangle 29">
                <a:extLst>
                  <a:ext uri="{FF2B5EF4-FFF2-40B4-BE49-F238E27FC236}">
                    <a16:creationId xmlns:a16="http://schemas.microsoft.com/office/drawing/2014/main" id="{226724DA-D6D5-426D-8E04-EA22185D3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9" name="Oval 30">
                <a:extLst>
                  <a:ext uri="{FF2B5EF4-FFF2-40B4-BE49-F238E27FC236}">
                    <a16:creationId xmlns:a16="http://schemas.microsoft.com/office/drawing/2014/main" id="{F3CCCC78-C5B0-43AD-AD6F-44C45BEDA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1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0" name="Freeform 31">
                <a:extLst>
                  <a:ext uri="{FF2B5EF4-FFF2-40B4-BE49-F238E27FC236}">
                    <a16:creationId xmlns:a16="http://schemas.microsoft.com/office/drawing/2014/main" id="{BEEA964C-9A8F-4110-92CD-2CCE32BE2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7 h 67"/>
                  <a:gd name="T2" fmla="*/ 65 w 75"/>
                  <a:gd name="T3" fmla="*/ 119 h 67"/>
                  <a:gd name="T4" fmla="*/ 161 w 75"/>
                  <a:gd name="T5" fmla="*/ 128 h 67"/>
                  <a:gd name="T6" fmla="*/ 127 w 75"/>
                  <a:gd name="T7" fmla="*/ 35 h 67"/>
                  <a:gd name="T8" fmla="*/ 0 w 75"/>
                  <a:gd name="T9" fmla="*/ 7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1" name="Freeform 32">
                <a:extLst>
                  <a:ext uri="{FF2B5EF4-FFF2-40B4-BE49-F238E27FC236}">
                    <a16:creationId xmlns:a16="http://schemas.microsoft.com/office/drawing/2014/main" id="{BEA55FB0-DFF5-4286-AE40-DE0038656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175 w 76"/>
                  <a:gd name="T1" fmla="*/ 7 h 67"/>
                  <a:gd name="T2" fmla="*/ 111 w 76"/>
                  <a:gd name="T3" fmla="*/ 119 h 67"/>
                  <a:gd name="T4" fmla="*/ 14 w 76"/>
                  <a:gd name="T5" fmla="*/ 128 h 67"/>
                  <a:gd name="T6" fmla="*/ 48 w 76"/>
                  <a:gd name="T7" fmla="*/ 35 h 67"/>
                  <a:gd name="T8" fmla="*/ 175 w 76"/>
                  <a:gd name="T9" fmla="*/ 7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2" name="Rectangle 33">
                <a:extLst>
                  <a:ext uri="{FF2B5EF4-FFF2-40B4-BE49-F238E27FC236}">
                    <a16:creationId xmlns:a16="http://schemas.microsoft.com/office/drawing/2014/main" id="{BB6BCA73-3472-4873-B81D-E5117DE057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3" name="Oval 34">
                <a:extLst>
                  <a:ext uri="{FF2B5EF4-FFF2-40B4-BE49-F238E27FC236}">
                    <a16:creationId xmlns:a16="http://schemas.microsoft.com/office/drawing/2014/main" id="{7BC24E58-8A79-44DD-8318-DBA6F6A596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3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4" name="Freeform 35">
                <a:extLst>
                  <a:ext uri="{FF2B5EF4-FFF2-40B4-BE49-F238E27FC236}">
                    <a16:creationId xmlns:a16="http://schemas.microsoft.com/office/drawing/2014/main" id="{5C2700E7-90DC-4CEB-8E31-AF830E0B2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1"/>
              </a:xfrm>
              <a:custGeom>
                <a:avLst/>
                <a:gdLst>
                  <a:gd name="T0" fmla="*/ 0 w 87"/>
                  <a:gd name="T1" fmla="*/ 9 h 78"/>
                  <a:gd name="T2" fmla="*/ 74 w 87"/>
                  <a:gd name="T3" fmla="*/ 139 h 78"/>
                  <a:gd name="T4" fmla="*/ 185 w 87"/>
                  <a:gd name="T5" fmla="*/ 149 h 78"/>
                  <a:gd name="T6" fmla="*/ 146 w 87"/>
                  <a:gd name="T7" fmla="*/ 42 h 78"/>
                  <a:gd name="T8" fmla="*/ 0 w 87"/>
                  <a:gd name="T9" fmla="*/ 9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5" name="Freeform 36">
                <a:extLst>
                  <a:ext uri="{FF2B5EF4-FFF2-40B4-BE49-F238E27FC236}">
                    <a16:creationId xmlns:a16="http://schemas.microsoft.com/office/drawing/2014/main" id="{2D4FAEDB-D883-4A6A-8F6E-3A7C740739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0" cy="181"/>
              </a:xfrm>
              <a:custGeom>
                <a:avLst/>
                <a:gdLst>
                  <a:gd name="T0" fmla="*/ 200 w 87"/>
                  <a:gd name="T1" fmla="*/ 9 h 78"/>
                  <a:gd name="T2" fmla="*/ 129 w 87"/>
                  <a:gd name="T3" fmla="*/ 139 h 78"/>
                  <a:gd name="T4" fmla="*/ 16 w 87"/>
                  <a:gd name="T5" fmla="*/ 149 h 78"/>
                  <a:gd name="T6" fmla="*/ 57 w 87"/>
                  <a:gd name="T7" fmla="*/ 42 h 78"/>
                  <a:gd name="T8" fmla="*/ 200 w 87"/>
                  <a:gd name="T9" fmla="*/ 9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6" name="Rectangle 37">
                <a:extLst>
                  <a:ext uri="{FF2B5EF4-FFF2-40B4-BE49-F238E27FC236}">
                    <a16:creationId xmlns:a16="http://schemas.microsoft.com/office/drawing/2014/main" id="{810F1F4C-FE4F-46B9-A987-7B098376B0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7" name="Oval 38">
                <a:extLst>
                  <a:ext uri="{FF2B5EF4-FFF2-40B4-BE49-F238E27FC236}">
                    <a16:creationId xmlns:a16="http://schemas.microsoft.com/office/drawing/2014/main" id="{0A2128D7-F6BB-46C7-8A4A-7B8539BE10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8" name="Freeform 39">
                <a:extLst>
                  <a:ext uri="{FF2B5EF4-FFF2-40B4-BE49-F238E27FC236}">
                    <a16:creationId xmlns:a16="http://schemas.microsoft.com/office/drawing/2014/main" id="{ADBA1881-B389-4471-AA64-1FCAEB07A3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9" name="Freeform 40">
                <a:extLst>
                  <a:ext uri="{FF2B5EF4-FFF2-40B4-BE49-F238E27FC236}">
                    <a16:creationId xmlns:a16="http://schemas.microsoft.com/office/drawing/2014/main" id="{E6AA1A47-D7DA-433E-A139-5BF55838ED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5 w 48"/>
                  <a:gd name="T1" fmla="*/ 14 h 49"/>
                  <a:gd name="T2" fmla="*/ 28 w 48"/>
                  <a:gd name="T3" fmla="*/ 91 h 49"/>
                  <a:gd name="T4" fmla="*/ 90 w 48"/>
                  <a:gd name="T5" fmla="*/ 86 h 49"/>
                  <a:gd name="T6" fmla="*/ 83 w 48"/>
                  <a:gd name="T7" fmla="*/ 23 h 49"/>
                  <a:gd name="T8" fmla="*/ 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0" name="Freeform 41">
                <a:extLst>
                  <a:ext uri="{FF2B5EF4-FFF2-40B4-BE49-F238E27FC236}">
                    <a16:creationId xmlns:a16="http://schemas.microsoft.com/office/drawing/2014/main" id="{3E3F49D8-C589-4DDF-89FE-1A8791FAE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1" name="Freeform 42">
                <a:extLst>
                  <a:ext uri="{FF2B5EF4-FFF2-40B4-BE49-F238E27FC236}">
                    <a16:creationId xmlns:a16="http://schemas.microsoft.com/office/drawing/2014/main" id="{F3FB144C-F27F-4195-AEF6-AD8430CE94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09" cy="114"/>
              </a:xfrm>
              <a:custGeom>
                <a:avLst/>
                <a:gdLst>
                  <a:gd name="T0" fmla="*/ 104 w 48"/>
                  <a:gd name="T1" fmla="*/ 14 h 49"/>
                  <a:gd name="T2" fmla="*/ 82 w 48"/>
                  <a:gd name="T3" fmla="*/ 91 h 49"/>
                  <a:gd name="T4" fmla="*/ 18 w 48"/>
                  <a:gd name="T5" fmla="*/ 86 h 49"/>
                  <a:gd name="T6" fmla="*/ 25 w 48"/>
                  <a:gd name="T7" fmla="*/ 23 h 49"/>
                  <a:gd name="T8" fmla="*/ 104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2" name="Freeform 43">
                <a:extLst>
                  <a:ext uri="{FF2B5EF4-FFF2-40B4-BE49-F238E27FC236}">
                    <a16:creationId xmlns:a16="http://schemas.microsoft.com/office/drawing/2014/main" id="{24548102-2656-4744-909D-DA11FB45C9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3" name="Freeform 44">
                <a:extLst>
                  <a:ext uri="{FF2B5EF4-FFF2-40B4-BE49-F238E27FC236}">
                    <a16:creationId xmlns:a16="http://schemas.microsoft.com/office/drawing/2014/main" id="{6F87560A-CE61-40AC-9D7F-DB7458939E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5 w 48"/>
                  <a:gd name="T1" fmla="*/ 12 h 48"/>
                  <a:gd name="T2" fmla="*/ 28 w 48"/>
                  <a:gd name="T3" fmla="*/ 90 h 48"/>
                  <a:gd name="T4" fmla="*/ 90 w 48"/>
                  <a:gd name="T5" fmla="*/ 86 h 48"/>
                  <a:gd name="T6" fmla="*/ 83 w 48"/>
                  <a:gd name="T7" fmla="*/ 21 h 48"/>
                  <a:gd name="T8" fmla="*/ 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4" name="Freeform 45">
                <a:extLst>
                  <a:ext uri="{FF2B5EF4-FFF2-40B4-BE49-F238E27FC236}">
                    <a16:creationId xmlns:a16="http://schemas.microsoft.com/office/drawing/2014/main" id="{933E05A3-F347-4A06-A2A7-5E8D4E773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5" name="Freeform 46">
                <a:extLst>
                  <a:ext uri="{FF2B5EF4-FFF2-40B4-BE49-F238E27FC236}">
                    <a16:creationId xmlns:a16="http://schemas.microsoft.com/office/drawing/2014/main" id="{9FCD0276-504A-46DD-8BA2-B22D9413E4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09" cy="111"/>
              </a:xfrm>
              <a:custGeom>
                <a:avLst/>
                <a:gdLst>
                  <a:gd name="T0" fmla="*/ 104 w 48"/>
                  <a:gd name="T1" fmla="*/ 12 h 48"/>
                  <a:gd name="T2" fmla="*/ 82 w 48"/>
                  <a:gd name="T3" fmla="*/ 90 h 48"/>
                  <a:gd name="T4" fmla="*/ 18 w 48"/>
                  <a:gd name="T5" fmla="*/ 86 h 48"/>
                  <a:gd name="T6" fmla="*/ 25 w 48"/>
                  <a:gd name="T7" fmla="*/ 21 h 48"/>
                  <a:gd name="T8" fmla="*/ 104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6" name="Rectangle 47">
                <a:extLst>
                  <a:ext uri="{FF2B5EF4-FFF2-40B4-BE49-F238E27FC236}">
                    <a16:creationId xmlns:a16="http://schemas.microsoft.com/office/drawing/2014/main" id="{42051AB0-EC68-4DBA-9218-96900551F0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7" name="Oval 48">
                <a:extLst>
                  <a:ext uri="{FF2B5EF4-FFF2-40B4-BE49-F238E27FC236}">
                    <a16:creationId xmlns:a16="http://schemas.microsoft.com/office/drawing/2014/main" id="{B5BC83AE-E553-49C0-98A6-310308DED4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8" name="Freeform 49">
                <a:extLst>
                  <a:ext uri="{FF2B5EF4-FFF2-40B4-BE49-F238E27FC236}">
                    <a16:creationId xmlns:a16="http://schemas.microsoft.com/office/drawing/2014/main" id="{BA70CFA2-E53E-45D2-B3B6-FAC26FD7B3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9" name="Freeform 50">
                <a:extLst>
                  <a:ext uri="{FF2B5EF4-FFF2-40B4-BE49-F238E27FC236}">
                    <a16:creationId xmlns:a16="http://schemas.microsoft.com/office/drawing/2014/main" id="{DE582A65-5739-42F7-B561-54372BD6FE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5 w 48"/>
                  <a:gd name="T1" fmla="*/ 14 h 49"/>
                  <a:gd name="T2" fmla="*/ 28 w 48"/>
                  <a:gd name="T3" fmla="*/ 91 h 49"/>
                  <a:gd name="T4" fmla="*/ 93 w 48"/>
                  <a:gd name="T5" fmla="*/ 86 h 49"/>
                  <a:gd name="T6" fmla="*/ 86 w 48"/>
                  <a:gd name="T7" fmla="*/ 23 h 49"/>
                  <a:gd name="T8" fmla="*/ 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0" name="Freeform 51">
                <a:extLst>
                  <a:ext uri="{FF2B5EF4-FFF2-40B4-BE49-F238E27FC236}">
                    <a16:creationId xmlns:a16="http://schemas.microsoft.com/office/drawing/2014/main" id="{E69F8490-1D6D-4D28-8037-E1D7189314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1" name="Freeform 52">
                <a:extLst>
                  <a:ext uri="{FF2B5EF4-FFF2-40B4-BE49-F238E27FC236}">
                    <a16:creationId xmlns:a16="http://schemas.microsoft.com/office/drawing/2014/main" id="{F51F6699-146D-4BAA-83A5-DEDB307F8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0" cy="114"/>
              </a:xfrm>
              <a:custGeom>
                <a:avLst/>
                <a:gdLst>
                  <a:gd name="T0" fmla="*/ 105 w 48"/>
                  <a:gd name="T1" fmla="*/ 14 h 49"/>
                  <a:gd name="T2" fmla="*/ 83 w 48"/>
                  <a:gd name="T3" fmla="*/ 91 h 49"/>
                  <a:gd name="T4" fmla="*/ 21 w 48"/>
                  <a:gd name="T5" fmla="*/ 86 h 49"/>
                  <a:gd name="T6" fmla="*/ 28 w 48"/>
                  <a:gd name="T7" fmla="*/ 23 h 49"/>
                  <a:gd name="T8" fmla="*/ 10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2" name="Freeform 53">
                <a:extLst>
                  <a:ext uri="{FF2B5EF4-FFF2-40B4-BE49-F238E27FC236}">
                    <a16:creationId xmlns:a16="http://schemas.microsoft.com/office/drawing/2014/main" id="{48C8BDAD-B75E-4DC0-80C7-6372FA249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3" name="Freeform 54">
                <a:extLst>
                  <a:ext uri="{FF2B5EF4-FFF2-40B4-BE49-F238E27FC236}">
                    <a16:creationId xmlns:a16="http://schemas.microsoft.com/office/drawing/2014/main" id="{E44EB3B1-B140-4E43-B5FE-41CE8905D2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5 w 48"/>
                  <a:gd name="T1" fmla="*/ 12 h 48"/>
                  <a:gd name="T2" fmla="*/ 28 w 48"/>
                  <a:gd name="T3" fmla="*/ 90 h 48"/>
                  <a:gd name="T4" fmla="*/ 93 w 48"/>
                  <a:gd name="T5" fmla="*/ 86 h 48"/>
                  <a:gd name="T6" fmla="*/ 86 w 48"/>
                  <a:gd name="T7" fmla="*/ 21 h 48"/>
                  <a:gd name="T8" fmla="*/ 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4" name="Freeform 55">
                <a:extLst>
                  <a:ext uri="{FF2B5EF4-FFF2-40B4-BE49-F238E27FC236}">
                    <a16:creationId xmlns:a16="http://schemas.microsoft.com/office/drawing/2014/main" id="{4EFBD38C-21CA-4909-AFE5-D498A92C0D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5" name="Freeform 56">
                <a:extLst>
                  <a:ext uri="{FF2B5EF4-FFF2-40B4-BE49-F238E27FC236}">
                    <a16:creationId xmlns:a16="http://schemas.microsoft.com/office/drawing/2014/main" id="{89A97801-8C6E-4260-82C8-D78B03027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0" cy="111"/>
              </a:xfrm>
              <a:custGeom>
                <a:avLst/>
                <a:gdLst>
                  <a:gd name="T0" fmla="*/ 105 w 48"/>
                  <a:gd name="T1" fmla="*/ 12 h 48"/>
                  <a:gd name="T2" fmla="*/ 83 w 48"/>
                  <a:gd name="T3" fmla="*/ 90 h 48"/>
                  <a:gd name="T4" fmla="*/ 21 w 48"/>
                  <a:gd name="T5" fmla="*/ 86 h 48"/>
                  <a:gd name="T6" fmla="*/ 28 w 48"/>
                  <a:gd name="T7" fmla="*/ 21 h 48"/>
                  <a:gd name="T8" fmla="*/ 10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6" name="Rectangle 57">
                <a:extLst>
                  <a:ext uri="{FF2B5EF4-FFF2-40B4-BE49-F238E27FC236}">
                    <a16:creationId xmlns:a16="http://schemas.microsoft.com/office/drawing/2014/main" id="{CBC2F9A2-6DE7-44D0-9C3F-C748CA6B1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7" name="Oval 58">
                <a:extLst>
                  <a:ext uri="{FF2B5EF4-FFF2-40B4-BE49-F238E27FC236}">
                    <a16:creationId xmlns:a16="http://schemas.microsoft.com/office/drawing/2014/main" id="{A872AF81-C0B4-423B-9BA9-415758821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8" name="Freeform 59">
                <a:extLst>
                  <a:ext uri="{FF2B5EF4-FFF2-40B4-BE49-F238E27FC236}">
                    <a16:creationId xmlns:a16="http://schemas.microsoft.com/office/drawing/2014/main" id="{7492FA28-199C-4187-80C6-A69559C16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100" cy="86"/>
              </a:xfrm>
              <a:custGeom>
                <a:avLst/>
                <a:gdLst>
                  <a:gd name="T0" fmla="*/ 100 w 99"/>
                  <a:gd name="T1" fmla="*/ 77 h 86"/>
                  <a:gd name="T2" fmla="*/ 91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100 w 99"/>
                  <a:gd name="T9" fmla="*/ 77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9" name="Freeform 60">
                <a:extLst>
                  <a:ext uri="{FF2B5EF4-FFF2-40B4-BE49-F238E27FC236}">
                    <a16:creationId xmlns:a16="http://schemas.microsoft.com/office/drawing/2014/main" id="{C22EACA1-F3C2-4F79-B30D-D7D7E637D0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5 w 52"/>
                  <a:gd name="T1" fmla="*/ 16 h 53"/>
                  <a:gd name="T2" fmla="*/ 30 w 52"/>
                  <a:gd name="T3" fmla="*/ 101 h 53"/>
                  <a:gd name="T4" fmla="*/ 98 w 52"/>
                  <a:gd name="T5" fmla="*/ 96 h 53"/>
                  <a:gd name="T6" fmla="*/ 92 w 52"/>
                  <a:gd name="T7" fmla="*/ 26 h 53"/>
                  <a:gd name="T8" fmla="*/ 5 w 52"/>
                  <a:gd name="T9" fmla="*/ 16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0" name="Freeform 61">
                <a:extLst>
                  <a:ext uri="{FF2B5EF4-FFF2-40B4-BE49-F238E27FC236}">
                    <a16:creationId xmlns:a16="http://schemas.microsoft.com/office/drawing/2014/main" id="{ED513B75-33E7-4C25-9678-F5E786CD0D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1" name="Freeform 62">
                <a:extLst>
                  <a:ext uri="{FF2B5EF4-FFF2-40B4-BE49-F238E27FC236}">
                    <a16:creationId xmlns:a16="http://schemas.microsoft.com/office/drawing/2014/main" id="{3601EA41-7725-4F25-89F1-7438D5295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113 w 51"/>
                  <a:gd name="T1" fmla="*/ 16 h 53"/>
                  <a:gd name="T2" fmla="*/ 90 w 51"/>
                  <a:gd name="T3" fmla="*/ 101 h 53"/>
                  <a:gd name="T4" fmla="*/ 21 w 51"/>
                  <a:gd name="T5" fmla="*/ 96 h 53"/>
                  <a:gd name="T6" fmla="*/ 28 w 51"/>
                  <a:gd name="T7" fmla="*/ 26 h 53"/>
                  <a:gd name="T8" fmla="*/ 113 w 51"/>
                  <a:gd name="T9" fmla="*/ 16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2" name="Freeform 63">
                <a:extLst>
                  <a:ext uri="{FF2B5EF4-FFF2-40B4-BE49-F238E27FC236}">
                    <a16:creationId xmlns:a16="http://schemas.microsoft.com/office/drawing/2014/main" id="{06622AF1-86D6-4F6A-BDB2-5BB507BF1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100" cy="85"/>
              </a:xfrm>
              <a:custGeom>
                <a:avLst/>
                <a:gdLst>
                  <a:gd name="T0" fmla="*/ 100 w 99"/>
                  <a:gd name="T1" fmla="*/ 76 h 84"/>
                  <a:gd name="T2" fmla="*/ 91 w 99"/>
                  <a:gd name="T3" fmla="*/ 85 h 84"/>
                  <a:gd name="T4" fmla="*/ 0 w 99"/>
                  <a:gd name="T5" fmla="*/ 10 h 84"/>
                  <a:gd name="T6" fmla="*/ 7 w 99"/>
                  <a:gd name="T7" fmla="*/ 0 h 84"/>
                  <a:gd name="T8" fmla="*/ 100 w 99"/>
                  <a:gd name="T9" fmla="*/ 76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3" name="Freeform 64">
                <a:extLst>
                  <a:ext uri="{FF2B5EF4-FFF2-40B4-BE49-F238E27FC236}">
                    <a16:creationId xmlns:a16="http://schemas.microsoft.com/office/drawing/2014/main" id="{1EE29FC2-4F8A-412A-BB10-C54F1C3C6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4"/>
              </a:xfrm>
              <a:custGeom>
                <a:avLst/>
                <a:gdLst>
                  <a:gd name="T0" fmla="*/ 5 w 52"/>
                  <a:gd name="T1" fmla="*/ 14 h 53"/>
                  <a:gd name="T2" fmla="*/ 30 w 52"/>
                  <a:gd name="T3" fmla="*/ 98 h 53"/>
                  <a:gd name="T4" fmla="*/ 98 w 52"/>
                  <a:gd name="T5" fmla="*/ 94 h 53"/>
                  <a:gd name="T6" fmla="*/ 92 w 52"/>
                  <a:gd name="T7" fmla="*/ 23 h 53"/>
                  <a:gd name="T8" fmla="*/ 5 w 52"/>
                  <a:gd name="T9" fmla="*/ 14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4" name="Freeform 65">
                <a:extLst>
                  <a:ext uri="{FF2B5EF4-FFF2-40B4-BE49-F238E27FC236}">
                    <a16:creationId xmlns:a16="http://schemas.microsoft.com/office/drawing/2014/main" id="{EC52E2CF-49BD-42B3-8675-1E798ADFD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5"/>
              </a:xfrm>
              <a:custGeom>
                <a:avLst/>
                <a:gdLst>
                  <a:gd name="T0" fmla="*/ 0 w 99"/>
                  <a:gd name="T1" fmla="*/ 76 h 84"/>
                  <a:gd name="T2" fmla="*/ 7 w 99"/>
                  <a:gd name="T3" fmla="*/ 85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6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5" name="Freeform 66">
                <a:extLst>
                  <a:ext uri="{FF2B5EF4-FFF2-40B4-BE49-F238E27FC236}">
                    <a16:creationId xmlns:a16="http://schemas.microsoft.com/office/drawing/2014/main" id="{35C7A0D7-16D3-467A-A85A-96CBF8BA7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4"/>
              </a:xfrm>
              <a:custGeom>
                <a:avLst/>
                <a:gdLst>
                  <a:gd name="T0" fmla="*/ 113 w 51"/>
                  <a:gd name="T1" fmla="*/ 14 h 53"/>
                  <a:gd name="T2" fmla="*/ 90 w 51"/>
                  <a:gd name="T3" fmla="*/ 98 h 53"/>
                  <a:gd name="T4" fmla="*/ 21 w 51"/>
                  <a:gd name="T5" fmla="*/ 94 h 53"/>
                  <a:gd name="T6" fmla="*/ 28 w 51"/>
                  <a:gd name="T7" fmla="*/ 23 h 53"/>
                  <a:gd name="T8" fmla="*/ 113 w 51"/>
                  <a:gd name="T9" fmla="*/ 14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6" name="Freeform 67">
                <a:extLst>
                  <a:ext uri="{FF2B5EF4-FFF2-40B4-BE49-F238E27FC236}">
                    <a16:creationId xmlns:a16="http://schemas.microsoft.com/office/drawing/2014/main" id="{157AAB7D-E24B-4D17-822F-6DC5162275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9" cy="125"/>
              </a:xfrm>
              <a:custGeom>
                <a:avLst/>
                <a:gdLst>
                  <a:gd name="T0" fmla="*/ 100 w 60"/>
                  <a:gd name="T1" fmla="*/ 30 h 54"/>
                  <a:gd name="T2" fmla="*/ 0 w 60"/>
                  <a:gd name="T3" fmla="*/ 7 h 54"/>
                  <a:gd name="T4" fmla="*/ 51 w 60"/>
                  <a:gd name="T5" fmla="*/ 95 h 54"/>
                  <a:gd name="T6" fmla="*/ 127 w 60"/>
                  <a:gd name="T7" fmla="*/ 102 h 54"/>
                  <a:gd name="T8" fmla="*/ 100 w 60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7" name="Freeform 68">
                <a:extLst>
                  <a:ext uri="{FF2B5EF4-FFF2-40B4-BE49-F238E27FC236}">
                    <a16:creationId xmlns:a16="http://schemas.microsoft.com/office/drawing/2014/main" id="{EFC2C12B-990B-4FC9-AA1F-1A6B8B8AA0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7"/>
              </a:xfrm>
              <a:custGeom>
                <a:avLst/>
                <a:gdLst>
                  <a:gd name="T0" fmla="*/ 32 w 48"/>
                  <a:gd name="T1" fmla="*/ 16 h 38"/>
                  <a:gd name="T2" fmla="*/ 2 w 48"/>
                  <a:gd name="T3" fmla="*/ 66 h 38"/>
                  <a:gd name="T4" fmla="*/ 62 w 48"/>
                  <a:gd name="T5" fmla="*/ 71 h 38"/>
                  <a:gd name="T6" fmla="*/ 111 w 48"/>
                  <a:gd name="T7" fmla="*/ 11 h 38"/>
                  <a:gd name="T8" fmla="*/ 32 w 48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8" name="Rectangle 69">
                <a:extLst>
                  <a:ext uri="{FF2B5EF4-FFF2-40B4-BE49-F238E27FC236}">
                    <a16:creationId xmlns:a16="http://schemas.microsoft.com/office/drawing/2014/main" id="{560CB43C-FC87-44D8-BAE5-1581D838B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19" name="Freeform 70">
                <a:extLst>
                  <a:ext uri="{FF2B5EF4-FFF2-40B4-BE49-F238E27FC236}">
                    <a16:creationId xmlns:a16="http://schemas.microsoft.com/office/drawing/2014/main" id="{831065BF-B938-4C4C-8986-607EA456E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57 w 28"/>
                  <a:gd name="T1" fmla="*/ 72 h 58"/>
                  <a:gd name="T2" fmla="*/ 21 w 28"/>
                  <a:gd name="T3" fmla="*/ 133 h 58"/>
                  <a:gd name="T4" fmla="*/ 9 w 28"/>
                  <a:gd name="T5" fmla="*/ 63 h 58"/>
                  <a:gd name="T6" fmla="*/ 46 w 28"/>
                  <a:gd name="T7" fmla="*/ 2 h 58"/>
                  <a:gd name="T8" fmla="*/ 57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0" name="Freeform 71">
                <a:extLst>
                  <a:ext uri="{FF2B5EF4-FFF2-40B4-BE49-F238E27FC236}">
                    <a16:creationId xmlns:a16="http://schemas.microsoft.com/office/drawing/2014/main" id="{D97DA9CF-E119-43E6-94E4-9D5BDDC8EE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56 w 28"/>
                  <a:gd name="T1" fmla="*/ 72 h 58"/>
                  <a:gd name="T2" fmla="*/ 19 w 28"/>
                  <a:gd name="T3" fmla="*/ 133 h 58"/>
                  <a:gd name="T4" fmla="*/ 7 w 28"/>
                  <a:gd name="T5" fmla="*/ 63 h 58"/>
                  <a:gd name="T6" fmla="*/ 46 w 28"/>
                  <a:gd name="T7" fmla="*/ 2 h 58"/>
                  <a:gd name="T8" fmla="*/ 56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1" name="Freeform 72">
                <a:extLst>
                  <a:ext uri="{FF2B5EF4-FFF2-40B4-BE49-F238E27FC236}">
                    <a16:creationId xmlns:a16="http://schemas.microsoft.com/office/drawing/2014/main" id="{9EA0E04E-669A-4E69-8AC9-0477F371F7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72 w 58"/>
                  <a:gd name="T1" fmla="*/ 7 h 28"/>
                  <a:gd name="T2" fmla="*/ 132 w 58"/>
                  <a:gd name="T3" fmla="*/ 46 h 28"/>
                  <a:gd name="T4" fmla="*/ 60 w 58"/>
                  <a:gd name="T5" fmla="*/ 58 h 28"/>
                  <a:gd name="T6" fmla="*/ 2 w 58"/>
                  <a:gd name="T7" fmla="*/ 19 h 28"/>
                  <a:gd name="T8" fmla="*/ 7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2" name="Freeform 73">
                <a:extLst>
                  <a:ext uri="{FF2B5EF4-FFF2-40B4-BE49-F238E27FC236}">
                    <a16:creationId xmlns:a16="http://schemas.microsoft.com/office/drawing/2014/main" id="{1CECC100-F2D3-4730-B257-384FAF002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6"/>
              </a:xfrm>
              <a:custGeom>
                <a:avLst/>
                <a:gdLst>
                  <a:gd name="T0" fmla="*/ 73 w 58"/>
                  <a:gd name="T1" fmla="*/ 7 h 28"/>
                  <a:gd name="T2" fmla="*/ 131 w 58"/>
                  <a:gd name="T3" fmla="*/ 47 h 28"/>
                  <a:gd name="T4" fmla="*/ 62 w 58"/>
                  <a:gd name="T5" fmla="*/ 59 h 28"/>
                  <a:gd name="T6" fmla="*/ 5 w 58"/>
                  <a:gd name="T7" fmla="*/ 19 h 28"/>
                  <a:gd name="T8" fmla="*/ 73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3" name="Freeform 74">
                <a:extLst>
                  <a:ext uri="{FF2B5EF4-FFF2-40B4-BE49-F238E27FC236}">
                    <a16:creationId xmlns:a16="http://schemas.microsoft.com/office/drawing/2014/main" id="{082C25E1-C305-42C9-9513-C66D125F1C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8" cy="124"/>
              </a:xfrm>
              <a:custGeom>
                <a:avLst/>
                <a:gdLst>
                  <a:gd name="T0" fmla="*/ 70 w 42"/>
                  <a:gd name="T1" fmla="*/ 48 h 54"/>
                  <a:gd name="T2" fmla="*/ 86 w 42"/>
                  <a:gd name="T3" fmla="*/ 117 h 54"/>
                  <a:gd name="T4" fmla="*/ 28 w 42"/>
                  <a:gd name="T5" fmla="*/ 76 h 54"/>
                  <a:gd name="T6" fmla="*/ 14 w 42"/>
                  <a:gd name="T7" fmla="*/ 7 h 54"/>
                  <a:gd name="T8" fmla="*/ 70 w 42"/>
                  <a:gd name="T9" fmla="*/ 4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4" name="Freeform 75">
                <a:extLst>
                  <a:ext uri="{FF2B5EF4-FFF2-40B4-BE49-F238E27FC236}">
                    <a16:creationId xmlns:a16="http://schemas.microsoft.com/office/drawing/2014/main" id="{D79310AC-2AB5-4C6F-A9C6-13EEBCC6B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5"/>
              </a:xfrm>
              <a:custGeom>
                <a:avLst/>
                <a:gdLst>
                  <a:gd name="T0" fmla="*/ 69 w 42"/>
                  <a:gd name="T1" fmla="*/ 49 h 54"/>
                  <a:gd name="T2" fmla="*/ 85 w 42"/>
                  <a:gd name="T3" fmla="*/ 118 h 54"/>
                  <a:gd name="T4" fmla="*/ 27 w 42"/>
                  <a:gd name="T5" fmla="*/ 76 h 54"/>
                  <a:gd name="T6" fmla="*/ 14 w 42"/>
                  <a:gd name="T7" fmla="*/ 7 h 54"/>
                  <a:gd name="T8" fmla="*/ 69 w 42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5" name="Freeform 76">
                <a:extLst>
                  <a:ext uri="{FF2B5EF4-FFF2-40B4-BE49-F238E27FC236}">
                    <a16:creationId xmlns:a16="http://schemas.microsoft.com/office/drawing/2014/main" id="{23DCB631-9F84-4925-8954-AC37BDEDFF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48 w 54"/>
                  <a:gd name="T1" fmla="*/ 25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6" name="Freeform 77">
                <a:extLst>
                  <a:ext uri="{FF2B5EF4-FFF2-40B4-BE49-F238E27FC236}">
                    <a16:creationId xmlns:a16="http://schemas.microsoft.com/office/drawing/2014/main" id="{860EB719-CD5E-479E-989F-21BC593F78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49 w 54"/>
                  <a:gd name="T1" fmla="*/ 25 h 41"/>
                  <a:gd name="T2" fmla="*/ 118 w 54"/>
                  <a:gd name="T3" fmla="*/ 12 h 41"/>
                  <a:gd name="T4" fmla="*/ 76 w 54"/>
                  <a:gd name="T5" fmla="*/ 70 h 41"/>
                  <a:gd name="T6" fmla="*/ 9 w 54"/>
                  <a:gd name="T7" fmla="*/ 83 h 41"/>
                  <a:gd name="T8" fmla="*/ 49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7" name="Freeform 78">
                <a:extLst>
                  <a:ext uri="{FF2B5EF4-FFF2-40B4-BE49-F238E27FC236}">
                    <a16:creationId xmlns:a16="http://schemas.microsoft.com/office/drawing/2014/main" id="{BCB8E7D1-7FF5-4C3F-8861-EFAC59522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56 w 28"/>
                  <a:gd name="T1" fmla="*/ 63 h 58"/>
                  <a:gd name="T2" fmla="*/ 46 w 28"/>
                  <a:gd name="T3" fmla="*/ 133 h 58"/>
                  <a:gd name="T4" fmla="*/ 7 w 28"/>
                  <a:gd name="T5" fmla="*/ 74 h 58"/>
                  <a:gd name="T6" fmla="*/ 19 w 28"/>
                  <a:gd name="T7" fmla="*/ 2 h 58"/>
                  <a:gd name="T8" fmla="*/ 56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8" name="Freeform 79">
                <a:extLst>
                  <a:ext uri="{FF2B5EF4-FFF2-40B4-BE49-F238E27FC236}">
                    <a16:creationId xmlns:a16="http://schemas.microsoft.com/office/drawing/2014/main" id="{6AE179E8-0F09-4482-8899-15610A1A6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56 w 28"/>
                  <a:gd name="T1" fmla="*/ 61 h 58"/>
                  <a:gd name="T2" fmla="*/ 46 w 28"/>
                  <a:gd name="T3" fmla="*/ 133 h 58"/>
                  <a:gd name="T4" fmla="*/ 7 w 28"/>
                  <a:gd name="T5" fmla="*/ 72 h 58"/>
                  <a:gd name="T6" fmla="*/ 19 w 28"/>
                  <a:gd name="T7" fmla="*/ 2 h 58"/>
                  <a:gd name="T8" fmla="*/ 56 w 28"/>
                  <a:gd name="T9" fmla="*/ 61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9" name="Freeform 80">
                <a:extLst>
                  <a:ext uri="{FF2B5EF4-FFF2-40B4-BE49-F238E27FC236}">
                    <a16:creationId xmlns:a16="http://schemas.microsoft.com/office/drawing/2014/main" id="{A26BE0CE-B2C8-47CB-9434-154FFF804F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6"/>
              </a:xfrm>
              <a:custGeom>
                <a:avLst/>
                <a:gdLst>
                  <a:gd name="T0" fmla="*/ 60 w 58"/>
                  <a:gd name="T1" fmla="*/ 7 h 28"/>
                  <a:gd name="T2" fmla="*/ 132 w 58"/>
                  <a:gd name="T3" fmla="*/ 19 h 28"/>
                  <a:gd name="T4" fmla="*/ 72 w 58"/>
                  <a:gd name="T5" fmla="*/ 59 h 28"/>
                  <a:gd name="T6" fmla="*/ 2 w 58"/>
                  <a:gd name="T7" fmla="*/ 47 h 28"/>
                  <a:gd name="T8" fmla="*/ 60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0" name="Freeform 81">
                <a:extLst>
                  <a:ext uri="{FF2B5EF4-FFF2-40B4-BE49-F238E27FC236}">
                    <a16:creationId xmlns:a16="http://schemas.microsoft.com/office/drawing/2014/main" id="{D5A6ECCE-0283-4A76-A5CF-54C24B5B23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62 w 58"/>
                  <a:gd name="T1" fmla="*/ 7 h 28"/>
                  <a:gd name="T2" fmla="*/ 131 w 58"/>
                  <a:gd name="T3" fmla="*/ 19 h 28"/>
                  <a:gd name="T4" fmla="*/ 73 w 58"/>
                  <a:gd name="T5" fmla="*/ 58 h 28"/>
                  <a:gd name="T6" fmla="*/ 5 w 58"/>
                  <a:gd name="T7" fmla="*/ 46 h 28"/>
                  <a:gd name="T8" fmla="*/ 6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1" name="Freeform 82">
                <a:extLst>
                  <a:ext uri="{FF2B5EF4-FFF2-40B4-BE49-F238E27FC236}">
                    <a16:creationId xmlns:a16="http://schemas.microsoft.com/office/drawing/2014/main" id="{7CEE3FE2-857D-4241-A296-1F0D7A9A2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5" cy="95"/>
              </a:xfrm>
              <a:custGeom>
                <a:avLst/>
                <a:gdLst>
                  <a:gd name="T0" fmla="*/ 77 w 55"/>
                  <a:gd name="T1" fmla="*/ 25 h 41"/>
                  <a:gd name="T2" fmla="*/ 118 w 55"/>
                  <a:gd name="T3" fmla="*/ 83 h 41"/>
                  <a:gd name="T4" fmla="*/ 50 w 55"/>
                  <a:gd name="T5" fmla="*/ 70 h 41"/>
                  <a:gd name="T6" fmla="*/ 9 w 55"/>
                  <a:gd name="T7" fmla="*/ 12 h 41"/>
                  <a:gd name="T8" fmla="*/ 77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2" name="Freeform 83">
                <a:extLst>
                  <a:ext uri="{FF2B5EF4-FFF2-40B4-BE49-F238E27FC236}">
                    <a16:creationId xmlns:a16="http://schemas.microsoft.com/office/drawing/2014/main" id="{D6025B92-9924-494F-9E6A-970E8E8822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76 w 55"/>
                  <a:gd name="T1" fmla="*/ 25 h 41"/>
                  <a:gd name="T2" fmla="*/ 118 w 55"/>
                  <a:gd name="T3" fmla="*/ 83 h 41"/>
                  <a:gd name="T4" fmla="*/ 51 w 55"/>
                  <a:gd name="T5" fmla="*/ 70 h 41"/>
                  <a:gd name="T6" fmla="*/ 9 w 55"/>
                  <a:gd name="T7" fmla="*/ 12 h 41"/>
                  <a:gd name="T8" fmla="*/ 76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3" name="Freeform 84">
                <a:extLst>
                  <a:ext uri="{FF2B5EF4-FFF2-40B4-BE49-F238E27FC236}">
                    <a16:creationId xmlns:a16="http://schemas.microsoft.com/office/drawing/2014/main" id="{8BB56E62-9591-4CFC-BB12-4BAC0BDB64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5"/>
              </a:xfrm>
              <a:custGeom>
                <a:avLst/>
                <a:gdLst>
                  <a:gd name="T0" fmla="*/ 25 w 41"/>
                  <a:gd name="T1" fmla="*/ 49 h 54"/>
                  <a:gd name="T2" fmla="*/ 83 w 41"/>
                  <a:gd name="T3" fmla="*/ 7 h 54"/>
                  <a:gd name="T4" fmla="*/ 67 w 41"/>
                  <a:gd name="T5" fmla="*/ 76 h 54"/>
                  <a:gd name="T6" fmla="*/ 12 w 41"/>
                  <a:gd name="T7" fmla="*/ 118 h 54"/>
                  <a:gd name="T8" fmla="*/ 25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4" name="Freeform 85">
                <a:extLst>
                  <a:ext uri="{FF2B5EF4-FFF2-40B4-BE49-F238E27FC236}">
                    <a16:creationId xmlns:a16="http://schemas.microsoft.com/office/drawing/2014/main" id="{01C9A136-9688-403B-B8A6-E2C451909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4"/>
              </a:xfrm>
              <a:custGeom>
                <a:avLst/>
                <a:gdLst>
                  <a:gd name="T0" fmla="*/ 28 w 41"/>
                  <a:gd name="T1" fmla="*/ 48 h 54"/>
                  <a:gd name="T2" fmla="*/ 83 w 41"/>
                  <a:gd name="T3" fmla="*/ 7 h 54"/>
                  <a:gd name="T4" fmla="*/ 69 w 41"/>
                  <a:gd name="T5" fmla="*/ 76 h 54"/>
                  <a:gd name="T6" fmla="*/ 14 w 41"/>
                  <a:gd name="T7" fmla="*/ 117 h 54"/>
                  <a:gd name="T8" fmla="*/ 28 w 41"/>
                  <a:gd name="T9" fmla="*/ 4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5" name="Freeform 86">
                <a:extLst>
                  <a:ext uri="{FF2B5EF4-FFF2-40B4-BE49-F238E27FC236}">
                    <a16:creationId xmlns:a16="http://schemas.microsoft.com/office/drawing/2014/main" id="{1AD81FB4-56FE-4028-A5F3-3D32BBD0F6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89" cy="87"/>
              </a:xfrm>
              <a:custGeom>
                <a:avLst/>
                <a:gdLst>
                  <a:gd name="T0" fmla="*/ 89 w 39"/>
                  <a:gd name="T1" fmla="*/ 50 h 38"/>
                  <a:gd name="T2" fmla="*/ 78 w 39"/>
                  <a:gd name="T3" fmla="*/ 41 h 38"/>
                  <a:gd name="T4" fmla="*/ 87 w 39"/>
                  <a:gd name="T5" fmla="*/ 32 h 38"/>
                  <a:gd name="T6" fmla="*/ 78 w 39"/>
                  <a:gd name="T7" fmla="*/ 27 h 38"/>
                  <a:gd name="T8" fmla="*/ 80 w 39"/>
                  <a:gd name="T9" fmla="*/ 18 h 38"/>
                  <a:gd name="T10" fmla="*/ 66 w 39"/>
                  <a:gd name="T11" fmla="*/ 18 h 38"/>
                  <a:gd name="T12" fmla="*/ 66 w 39"/>
                  <a:gd name="T13" fmla="*/ 5 h 38"/>
                  <a:gd name="T14" fmla="*/ 57 w 39"/>
                  <a:gd name="T15" fmla="*/ 9 h 38"/>
                  <a:gd name="T16" fmla="*/ 50 w 39"/>
                  <a:gd name="T17" fmla="*/ 0 h 38"/>
                  <a:gd name="T18" fmla="*/ 43 w 39"/>
                  <a:gd name="T19" fmla="*/ 9 h 38"/>
                  <a:gd name="T20" fmla="*/ 32 w 39"/>
                  <a:gd name="T21" fmla="*/ 2 h 38"/>
                  <a:gd name="T22" fmla="*/ 27 w 39"/>
                  <a:gd name="T23" fmla="*/ 11 h 38"/>
                  <a:gd name="T24" fmla="*/ 18 w 39"/>
                  <a:gd name="T25" fmla="*/ 9 h 38"/>
                  <a:gd name="T26" fmla="*/ 18 w 39"/>
                  <a:gd name="T27" fmla="*/ 21 h 38"/>
                  <a:gd name="T28" fmla="*/ 7 w 39"/>
                  <a:gd name="T29" fmla="*/ 23 h 38"/>
                  <a:gd name="T30" fmla="*/ 9 w 39"/>
                  <a:gd name="T31" fmla="*/ 32 h 38"/>
                  <a:gd name="T32" fmla="*/ 0 w 39"/>
                  <a:gd name="T33" fmla="*/ 37 h 38"/>
                  <a:gd name="T34" fmla="*/ 11 w 39"/>
                  <a:gd name="T35" fmla="*/ 46 h 38"/>
                  <a:gd name="T36" fmla="*/ 2 w 39"/>
                  <a:gd name="T37" fmla="*/ 55 h 38"/>
                  <a:gd name="T38" fmla="*/ 11 w 39"/>
                  <a:gd name="T39" fmla="*/ 60 h 38"/>
                  <a:gd name="T40" fmla="*/ 9 w 39"/>
                  <a:gd name="T41" fmla="*/ 71 h 38"/>
                  <a:gd name="T42" fmla="*/ 23 w 39"/>
                  <a:gd name="T43" fmla="*/ 69 h 38"/>
                  <a:gd name="T44" fmla="*/ 23 w 39"/>
                  <a:gd name="T45" fmla="*/ 82 h 38"/>
                  <a:gd name="T46" fmla="*/ 32 w 39"/>
                  <a:gd name="T47" fmla="*/ 78 h 38"/>
                  <a:gd name="T48" fmla="*/ 39 w 39"/>
                  <a:gd name="T49" fmla="*/ 87 h 38"/>
                  <a:gd name="T50" fmla="*/ 48 w 39"/>
                  <a:gd name="T51" fmla="*/ 78 h 38"/>
                  <a:gd name="T52" fmla="*/ 57 w 39"/>
                  <a:gd name="T53" fmla="*/ 87 h 38"/>
                  <a:gd name="T54" fmla="*/ 62 w 39"/>
                  <a:gd name="T55" fmla="*/ 76 h 38"/>
                  <a:gd name="T56" fmla="*/ 71 w 39"/>
                  <a:gd name="T57" fmla="*/ 78 h 38"/>
                  <a:gd name="T58" fmla="*/ 71 w 39"/>
                  <a:gd name="T59" fmla="*/ 66 h 38"/>
                  <a:gd name="T60" fmla="*/ 82 w 39"/>
                  <a:gd name="T61" fmla="*/ 64 h 38"/>
                  <a:gd name="T62" fmla="*/ 80 w 39"/>
                  <a:gd name="T63" fmla="*/ 55 h 38"/>
                  <a:gd name="T64" fmla="*/ 89 w 39"/>
                  <a:gd name="T65" fmla="*/ 50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6" name="Freeform 87">
                <a:extLst>
                  <a:ext uri="{FF2B5EF4-FFF2-40B4-BE49-F238E27FC236}">
                    <a16:creationId xmlns:a16="http://schemas.microsoft.com/office/drawing/2014/main" id="{0FAFD2AE-282D-4070-8969-AA7E57D5CD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4"/>
              </a:xfrm>
              <a:custGeom>
                <a:avLst/>
                <a:gdLst>
                  <a:gd name="T0" fmla="*/ 99 w 59"/>
                  <a:gd name="T1" fmla="*/ 30 h 54"/>
                  <a:gd name="T2" fmla="*/ 0 w 59"/>
                  <a:gd name="T3" fmla="*/ 7 h 54"/>
                  <a:gd name="T4" fmla="*/ 48 w 59"/>
                  <a:gd name="T5" fmla="*/ 94 h 54"/>
                  <a:gd name="T6" fmla="*/ 127 w 59"/>
                  <a:gd name="T7" fmla="*/ 101 h 54"/>
                  <a:gd name="T8" fmla="*/ 99 w 59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7" name="Freeform 88">
                <a:extLst>
                  <a:ext uri="{FF2B5EF4-FFF2-40B4-BE49-F238E27FC236}">
                    <a16:creationId xmlns:a16="http://schemas.microsoft.com/office/drawing/2014/main" id="{F485AFBB-14F3-4E35-8442-EEC0289908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32 w 47"/>
                  <a:gd name="T1" fmla="*/ 16 h 38"/>
                  <a:gd name="T2" fmla="*/ 2 w 47"/>
                  <a:gd name="T3" fmla="*/ 67 h 38"/>
                  <a:gd name="T4" fmla="*/ 60 w 47"/>
                  <a:gd name="T5" fmla="*/ 72 h 38"/>
                  <a:gd name="T6" fmla="*/ 108 w 47"/>
                  <a:gd name="T7" fmla="*/ 12 h 38"/>
                  <a:gd name="T8" fmla="*/ 32 w 47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8" name="Rectangle 89">
                <a:extLst>
                  <a:ext uri="{FF2B5EF4-FFF2-40B4-BE49-F238E27FC236}">
                    <a16:creationId xmlns:a16="http://schemas.microsoft.com/office/drawing/2014/main" id="{6BCDDBF5-9DD7-4FBB-A046-D352974CBE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10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39" name="Freeform 90">
                <a:extLst>
                  <a:ext uri="{FF2B5EF4-FFF2-40B4-BE49-F238E27FC236}">
                    <a16:creationId xmlns:a16="http://schemas.microsoft.com/office/drawing/2014/main" id="{F35F0377-FBA3-45D3-BAEC-7CA86712AC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6" cy="137"/>
              </a:xfrm>
              <a:custGeom>
                <a:avLst/>
                <a:gdLst>
                  <a:gd name="T0" fmla="*/ 59 w 28"/>
                  <a:gd name="T1" fmla="*/ 74 h 59"/>
                  <a:gd name="T2" fmla="*/ 19 w 28"/>
                  <a:gd name="T3" fmla="*/ 132 h 59"/>
                  <a:gd name="T4" fmla="*/ 7 w 28"/>
                  <a:gd name="T5" fmla="*/ 63 h 59"/>
                  <a:gd name="T6" fmla="*/ 47 w 28"/>
                  <a:gd name="T7" fmla="*/ 5 h 59"/>
                  <a:gd name="T8" fmla="*/ 59 w 28"/>
                  <a:gd name="T9" fmla="*/ 74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0" name="Freeform 91">
                <a:extLst>
                  <a:ext uri="{FF2B5EF4-FFF2-40B4-BE49-F238E27FC236}">
                    <a16:creationId xmlns:a16="http://schemas.microsoft.com/office/drawing/2014/main" id="{A64FC68F-079D-498D-A80C-767A841A2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57 w 28"/>
                  <a:gd name="T1" fmla="*/ 72 h 58"/>
                  <a:gd name="T2" fmla="*/ 18 w 28"/>
                  <a:gd name="T3" fmla="*/ 133 h 58"/>
                  <a:gd name="T4" fmla="*/ 7 w 28"/>
                  <a:gd name="T5" fmla="*/ 63 h 58"/>
                  <a:gd name="T6" fmla="*/ 46 w 28"/>
                  <a:gd name="T7" fmla="*/ 2 h 58"/>
                  <a:gd name="T8" fmla="*/ 57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1" name="Freeform 92">
                <a:extLst>
                  <a:ext uri="{FF2B5EF4-FFF2-40B4-BE49-F238E27FC236}">
                    <a16:creationId xmlns:a16="http://schemas.microsoft.com/office/drawing/2014/main" id="{4A188544-0DA3-421E-8F93-9CA040CB09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71 w 58"/>
                  <a:gd name="T1" fmla="*/ 9 h 28"/>
                  <a:gd name="T2" fmla="*/ 131 w 58"/>
                  <a:gd name="T3" fmla="*/ 46 h 28"/>
                  <a:gd name="T4" fmla="*/ 62 w 58"/>
                  <a:gd name="T5" fmla="*/ 58 h 28"/>
                  <a:gd name="T6" fmla="*/ 2 w 58"/>
                  <a:gd name="T7" fmla="*/ 19 h 28"/>
                  <a:gd name="T8" fmla="*/ 71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2" name="Freeform 93">
                <a:extLst>
                  <a:ext uri="{FF2B5EF4-FFF2-40B4-BE49-F238E27FC236}">
                    <a16:creationId xmlns:a16="http://schemas.microsoft.com/office/drawing/2014/main" id="{CDDDC583-5EED-4485-8194-5D8B98A68E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71 w 58"/>
                  <a:gd name="T1" fmla="*/ 7 h 28"/>
                  <a:gd name="T2" fmla="*/ 131 w 58"/>
                  <a:gd name="T3" fmla="*/ 46 h 28"/>
                  <a:gd name="T4" fmla="*/ 62 w 58"/>
                  <a:gd name="T5" fmla="*/ 58 h 28"/>
                  <a:gd name="T6" fmla="*/ 2 w 58"/>
                  <a:gd name="T7" fmla="*/ 19 h 28"/>
                  <a:gd name="T8" fmla="*/ 71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3" name="Freeform 94">
                <a:extLst>
                  <a:ext uri="{FF2B5EF4-FFF2-40B4-BE49-F238E27FC236}">
                    <a16:creationId xmlns:a16="http://schemas.microsoft.com/office/drawing/2014/main" id="{339B26D6-91F2-4024-8FFF-246A15496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69 w 41"/>
                  <a:gd name="T1" fmla="*/ 49 h 55"/>
                  <a:gd name="T2" fmla="*/ 83 w 41"/>
                  <a:gd name="T3" fmla="*/ 119 h 55"/>
                  <a:gd name="T4" fmla="*/ 25 w 41"/>
                  <a:gd name="T5" fmla="*/ 77 h 55"/>
                  <a:gd name="T6" fmla="*/ 11 w 41"/>
                  <a:gd name="T7" fmla="*/ 9 h 55"/>
                  <a:gd name="T8" fmla="*/ 69 w 41"/>
                  <a:gd name="T9" fmla="*/ 49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4" name="Freeform 95">
                <a:extLst>
                  <a:ext uri="{FF2B5EF4-FFF2-40B4-BE49-F238E27FC236}">
                    <a16:creationId xmlns:a16="http://schemas.microsoft.com/office/drawing/2014/main" id="{5543258B-93DA-4245-90A5-0421E41303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70 w 41"/>
                  <a:gd name="T1" fmla="*/ 49 h 54"/>
                  <a:gd name="T2" fmla="*/ 83 w 41"/>
                  <a:gd name="T3" fmla="*/ 119 h 54"/>
                  <a:gd name="T4" fmla="*/ 25 w 41"/>
                  <a:gd name="T5" fmla="*/ 77 h 54"/>
                  <a:gd name="T6" fmla="*/ 12 w 41"/>
                  <a:gd name="T7" fmla="*/ 7 h 54"/>
                  <a:gd name="T8" fmla="*/ 70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5" name="Freeform 96">
                <a:extLst>
                  <a:ext uri="{FF2B5EF4-FFF2-40B4-BE49-F238E27FC236}">
                    <a16:creationId xmlns:a16="http://schemas.microsoft.com/office/drawing/2014/main" id="{BB7595FA-7E1C-460E-B03B-BEF5E93E75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49 w 54"/>
                  <a:gd name="T1" fmla="*/ 28 h 41"/>
                  <a:gd name="T2" fmla="*/ 118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9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6" name="Freeform 97">
                <a:extLst>
                  <a:ext uri="{FF2B5EF4-FFF2-40B4-BE49-F238E27FC236}">
                    <a16:creationId xmlns:a16="http://schemas.microsoft.com/office/drawing/2014/main" id="{652A420D-5BA8-41E9-9B01-5B77D7568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48 w 54"/>
                  <a:gd name="T1" fmla="*/ 28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7" name="Freeform 98">
                <a:extLst>
                  <a:ext uri="{FF2B5EF4-FFF2-40B4-BE49-F238E27FC236}">
                    <a16:creationId xmlns:a16="http://schemas.microsoft.com/office/drawing/2014/main" id="{79A2DDC5-ED5B-4AF5-A9B0-ADBCA80C9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57 w 28"/>
                  <a:gd name="T1" fmla="*/ 63 h 59"/>
                  <a:gd name="T2" fmla="*/ 46 w 28"/>
                  <a:gd name="T3" fmla="*/ 132 h 59"/>
                  <a:gd name="T4" fmla="*/ 7 w 28"/>
                  <a:gd name="T5" fmla="*/ 74 h 59"/>
                  <a:gd name="T6" fmla="*/ 18 w 28"/>
                  <a:gd name="T7" fmla="*/ 5 h 59"/>
                  <a:gd name="T8" fmla="*/ 57 w 28"/>
                  <a:gd name="T9" fmla="*/ 63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8" name="Freeform 99">
                <a:extLst>
                  <a:ext uri="{FF2B5EF4-FFF2-40B4-BE49-F238E27FC236}">
                    <a16:creationId xmlns:a16="http://schemas.microsoft.com/office/drawing/2014/main" id="{60AA1F68-80B0-4176-94E3-749A42E88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6" cy="135"/>
              </a:xfrm>
              <a:custGeom>
                <a:avLst/>
                <a:gdLst>
                  <a:gd name="T0" fmla="*/ 59 w 28"/>
                  <a:gd name="T1" fmla="*/ 63 h 58"/>
                  <a:gd name="T2" fmla="*/ 47 w 28"/>
                  <a:gd name="T3" fmla="*/ 133 h 58"/>
                  <a:gd name="T4" fmla="*/ 7 w 28"/>
                  <a:gd name="T5" fmla="*/ 72 h 58"/>
                  <a:gd name="T6" fmla="*/ 19 w 28"/>
                  <a:gd name="T7" fmla="*/ 2 h 58"/>
                  <a:gd name="T8" fmla="*/ 59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9" name="Freeform 100">
                <a:extLst>
                  <a:ext uri="{FF2B5EF4-FFF2-40B4-BE49-F238E27FC236}">
                    <a16:creationId xmlns:a16="http://schemas.microsoft.com/office/drawing/2014/main" id="{6F427769-FDEB-4CAC-8B0F-EAA214656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62 w 58"/>
                  <a:gd name="T1" fmla="*/ 9 h 28"/>
                  <a:gd name="T2" fmla="*/ 131 w 58"/>
                  <a:gd name="T3" fmla="*/ 19 h 28"/>
                  <a:gd name="T4" fmla="*/ 73 w 58"/>
                  <a:gd name="T5" fmla="*/ 58 h 28"/>
                  <a:gd name="T6" fmla="*/ 2 w 58"/>
                  <a:gd name="T7" fmla="*/ 46 h 28"/>
                  <a:gd name="T8" fmla="*/ 62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0" name="Freeform 101">
                <a:extLst>
                  <a:ext uri="{FF2B5EF4-FFF2-40B4-BE49-F238E27FC236}">
                    <a16:creationId xmlns:a16="http://schemas.microsoft.com/office/drawing/2014/main" id="{59990840-4B23-4821-A41E-6549D2D2EF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62 w 58"/>
                  <a:gd name="T1" fmla="*/ 9 h 28"/>
                  <a:gd name="T2" fmla="*/ 131 w 58"/>
                  <a:gd name="T3" fmla="*/ 19 h 28"/>
                  <a:gd name="T4" fmla="*/ 71 w 58"/>
                  <a:gd name="T5" fmla="*/ 58 h 28"/>
                  <a:gd name="T6" fmla="*/ 2 w 58"/>
                  <a:gd name="T7" fmla="*/ 46 h 28"/>
                  <a:gd name="T8" fmla="*/ 62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1" name="Freeform 102">
                <a:extLst>
                  <a:ext uri="{FF2B5EF4-FFF2-40B4-BE49-F238E27FC236}">
                    <a16:creationId xmlns:a16="http://schemas.microsoft.com/office/drawing/2014/main" id="{14B97A26-9782-4FF6-9A5D-FFF1EA4D9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76 w 54"/>
                  <a:gd name="T1" fmla="*/ 28 h 41"/>
                  <a:gd name="T2" fmla="*/ 118 w 54"/>
                  <a:gd name="T3" fmla="*/ 83 h 41"/>
                  <a:gd name="T4" fmla="*/ 49 w 54"/>
                  <a:gd name="T5" fmla="*/ 70 h 41"/>
                  <a:gd name="T6" fmla="*/ 7 w 54"/>
                  <a:gd name="T7" fmla="*/ 12 h 41"/>
                  <a:gd name="T8" fmla="*/ 76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2" name="Freeform 103">
                <a:extLst>
                  <a:ext uri="{FF2B5EF4-FFF2-40B4-BE49-F238E27FC236}">
                    <a16:creationId xmlns:a16="http://schemas.microsoft.com/office/drawing/2014/main" id="{6CD9E260-EC10-454E-AE91-D5976932C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76 w 54"/>
                  <a:gd name="T1" fmla="*/ 25 h 41"/>
                  <a:gd name="T2" fmla="*/ 117 w 54"/>
                  <a:gd name="T3" fmla="*/ 83 h 41"/>
                  <a:gd name="T4" fmla="*/ 48 w 54"/>
                  <a:gd name="T5" fmla="*/ 70 h 41"/>
                  <a:gd name="T6" fmla="*/ 7 w 54"/>
                  <a:gd name="T7" fmla="*/ 12 h 41"/>
                  <a:gd name="T8" fmla="*/ 76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3" name="Freeform 104">
                <a:extLst>
                  <a:ext uri="{FF2B5EF4-FFF2-40B4-BE49-F238E27FC236}">
                    <a16:creationId xmlns:a16="http://schemas.microsoft.com/office/drawing/2014/main" id="{6DC44825-C708-44A0-8BDF-AB2CAE3C51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25 w 41"/>
                  <a:gd name="T1" fmla="*/ 49 h 54"/>
                  <a:gd name="T2" fmla="*/ 83 w 41"/>
                  <a:gd name="T3" fmla="*/ 7 h 54"/>
                  <a:gd name="T4" fmla="*/ 69 w 41"/>
                  <a:gd name="T5" fmla="*/ 77 h 54"/>
                  <a:gd name="T6" fmla="*/ 11 w 41"/>
                  <a:gd name="T7" fmla="*/ 119 h 54"/>
                  <a:gd name="T8" fmla="*/ 25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4" name="Freeform 105">
                <a:extLst>
                  <a:ext uri="{FF2B5EF4-FFF2-40B4-BE49-F238E27FC236}">
                    <a16:creationId xmlns:a16="http://schemas.microsoft.com/office/drawing/2014/main" id="{8361CCAD-1656-472A-923B-AF923F8BEA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25 w 41"/>
                  <a:gd name="T1" fmla="*/ 49 h 55"/>
                  <a:gd name="T2" fmla="*/ 83 w 41"/>
                  <a:gd name="T3" fmla="*/ 7 h 55"/>
                  <a:gd name="T4" fmla="*/ 70 w 41"/>
                  <a:gd name="T5" fmla="*/ 77 h 55"/>
                  <a:gd name="T6" fmla="*/ 12 w 41"/>
                  <a:gd name="T7" fmla="*/ 119 h 55"/>
                  <a:gd name="T8" fmla="*/ 25 w 41"/>
                  <a:gd name="T9" fmla="*/ 49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" name="Freeform 106">
                <a:extLst>
                  <a:ext uri="{FF2B5EF4-FFF2-40B4-BE49-F238E27FC236}">
                    <a16:creationId xmlns:a16="http://schemas.microsoft.com/office/drawing/2014/main" id="{61208E11-579E-41DF-A280-4ACB6D8D0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88 w 38"/>
                  <a:gd name="T1" fmla="*/ 51 h 39"/>
                  <a:gd name="T2" fmla="*/ 79 w 38"/>
                  <a:gd name="T3" fmla="*/ 42 h 39"/>
                  <a:gd name="T4" fmla="*/ 88 w 38"/>
                  <a:gd name="T5" fmla="*/ 33 h 39"/>
                  <a:gd name="T6" fmla="*/ 76 w 38"/>
                  <a:gd name="T7" fmla="*/ 28 h 39"/>
                  <a:gd name="T8" fmla="*/ 79 w 38"/>
                  <a:gd name="T9" fmla="*/ 19 h 39"/>
                  <a:gd name="T10" fmla="*/ 67 w 38"/>
                  <a:gd name="T11" fmla="*/ 19 h 39"/>
                  <a:gd name="T12" fmla="*/ 65 w 38"/>
                  <a:gd name="T13" fmla="*/ 5 h 39"/>
                  <a:gd name="T14" fmla="*/ 56 w 38"/>
                  <a:gd name="T15" fmla="*/ 9 h 39"/>
                  <a:gd name="T16" fmla="*/ 51 w 38"/>
                  <a:gd name="T17" fmla="*/ 0 h 39"/>
                  <a:gd name="T18" fmla="*/ 42 w 38"/>
                  <a:gd name="T19" fmla="*/ 9 h 39"/>
                  <a:gd name="T20" fmla="*/ 32 w 38"/>
                  <a:gd name="T21" fmla="*/ 2 h 39"/>
                  <a:gd name="T22" fmla="*/ 28 w 38"/>
                  <a:gd name="T23" fmla="*/ 12 h 39"/>
                  <a:gd name="T24" fmla="*/ 19 w 38"/>
                  <a:gd name="T25" fmla="*/ 9 h 39"/>
                  <a:gd name="T26" fmla="*/ 19 w 38"/>
                  <a:gd name="T27" fmla="*/ 21 h 39"/>
                  <a:gd name="T28" fmla="*/ 5 w 38"/>
                  <a:gd name="T29" fmla="*/ 23 h 39"/>
                  <a:gd name="T30" fmla="*/ 9 w 38"/>
                  <a:gd name="T31" fmla="*/ 33 h 39"/>
                  <a:gd name="T32" fmla="*/ 0 w 38"/>
                  <a:gd name="T33" fmla="*/ 37 h 39"/>
                  <a:gd name="T34" fmla="*/ 9 w 38"/>
                  <a:gd name="T35" fmla="*/ 47 h 39"/>
                  <a:gd name="T36" fmla="*/ 2 w 38"/>
                  <a:gd name="T37" fmla="*/ 58 h 39"/>
                  <a:gd name="T38" fmla="*/ 12 w 38"/>
                  <a:gd name="T39" fmla="*/ 61 h 39"/>
                  <a:gd name="T40" fmla="*/ 9 w 38"/>
                  <a:gd name="T41" fmla="*/ 72 h 39"/>
                  <a:gd name="T42" fmla="*/ 21 w 38"/>
                  <a:gd name="T43" fmla="*/ 72 h 39"/>
                  <a:gd name="T44" fmla="*/ 23 w 38"/>
                  <a:gd name="T45" fmla="*/ 84 h 39"/>
                  <a:gd name="T46" fmla="*/ 32 w 38"/>
                  <a:gd name="T47" fmla="*/ 79 h 39"/>
                  <a:gd name="T48" fmla="*/ 37 w 38"/>
                  <a:gd name="T49" fmla="*/ 89 h 39"/>
                  <a:gd name="T50" fmla="*/ 46 w 38"/>
                  <a:gd name="T51" fmla="*/ 79 h 39"/>
                  <a:gd name="T52" fmla="*/ 56 w 38"/>
                  <a:gd name="T53" fmla="*/ 89 h 39"/>
                  <a:gd name="T54" fmla="*/ 60 w 38"/>
                  <a:gd name="T55" fmla="*/ 79 h 39"/>
                  <a:gd name="T56" fmla="*/ 72 w 38"/>
                  <a:gd name="T57" fmla="*/ 82 h 39"/>
                  <a:gd name="T58" fmla="*/ 69 w 38"/>
                  <a:gd name="T59" fmla="*/ 68 h 39"/>
                  <a:gd name="T60" fmla="*/ 83 w 38"/>
                  <a:gd name="T61" fmla="*/ 68 h 39"/>
                  <a:gd name="T62" fmla="*/ 79 w 38"/>
                  <a:gd name="T63" fmla="*/ 56 h 39"/>
                  <a:gd name="T64" fmla="*/ 88 w 38"/>
                  <a:gd name="T65" fmla="*/ 51 h 3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" name="Freeform 107">
                <a:extLst>
                  <a:ext uri="{FF2B5EF4-FFF2-40B4-BE49-F238E27FC236}">
                    <a16:creationId xmlns:a16="http://schemas.microsoft.com/office/drawing/2014/main" id="{AD4AE8A8-4E00-4DC3-B32D-2CBC90BF3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9" cy="126"/>
              </a:xfrm>
              <a:custGeom>
                <a:avLst/>
                <a:gdLst>
                  <a:gd name="T0" fmla="*/ 100 w 60"/>
                  <a:gd name="T1" fmla="*/ 30 h 54"/>
                  <a:gd name="T2" fmla="*/ 0 w 60"/>
                  <a:gd name="T3" fmla="*/ 7 h 54"/>
                  <a:gd name="T4" fmla="*/ 51 w 60"/>
                  <a:gd name="T5" fmla="*/ 96 h 54"/>
                  <a:gd name="T6" fmla="*/ 127 w 60"/>
                  <a:gd name="T7" fmla="*/ 103 h 54"/>
                  <a:gd name="T8" fmla="*/ 100 w 60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7" name="Freeform 108">
                <a:extLst>
                  <a:ext uri="{FF2B5EF4-FFF2-40B4-BE49-F238E27FC236}">
                    <a16:creationId xmlns:a16="http://schemas.microsoft.com/office/drawing/2014/main" id="{961F7A10-8046-442B-B59D-D13843AF9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32 w 48"/>
                  <a:gd name="T1" fmla="*/ 16 h 38"/>
                  <a:gd name="T2" fmla="*/ 2 w 48"/>
                  <a:gd name="T3" fmla="*/ 68 h 38"/>
                  <a:gd name="T4" fmla="*/ 62 w 48"/>
                  <a:gd name="T5" fmla="*/ 73 h 38"/>
                  <a:gd name="T6" fmla="*/ 111 w 48"/>
                  <a:gd name="T7" fmla="*/ 12 h 38"/>
                  <a:gd name="T8" fmla="*/ 32 w 48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8" name="Rectangle 109">
                <a:extLst>
                  <a:ext uri="{FF2B5EF4-FFF2-40B4-BE49-F238E27FC236}">
                    <a16:creationId xmlns:a16="http://schemas.microsoft.com/office/drawing/2014/main" id="{C7505E62-7BC6-486A-A6CB-51451400C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1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59" name="Freeform 110">
                <a:extLst>
                  <a:ext uri="{FF2B5EF4-FFF2-40B4-BE49-F238E27FC236}">
                    <a16:creationId xmlns:a16="http://schemas.microsoft.com/office/drawing/2014/main" id="{1D261920-2646-43DB-9DFB-E1953D091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6"/>
              </a:xfrm>
              <a:custGeom>
                <a:avLst/>
                <a:gdLst>
                  <a:gd name="T0" fmla="*/ 57 w 28"/>
                  <a:gd name="T1" fmla="*/ 75 h 58"/>
                  <a:gd name="T2" fmla="*/ 18 w 28"/>
                  <a:gd name="T3" fmla="*/ 134 h 58"/>
                  <a:gd name="T4" fmla="*/ 9 w 28"/>
                  <a:gd name="T5" fmla="*/ 63 h 58"/>
                  <a:gd name="T6" fmla="*/ 46 w 28"/>
                  <a:gd name="T7" fmla="*/ 2 h 58"/>
                  <a:gd name="T8" fmla="*/ 57 w 28"/>
                  <a:gd name="T9" fmla="*/ 75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0" name="Freeform 111">
                <a:extLst>
                  <a:ext uri="{FF2B5EF4-FFF2-40B4-BE49-F238E27FC236}">
                    <a16:creationId xmlns:a16="http://schemas.microsoft.com/office/drawing/2014/main" id="{24CCA449-0046-4D5D-BD44-DE5715E55F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55 w 27"/>
                  <a:gd name="T1" fmla="*/ 72 h 58"/>
                  <a:gd name="T2" fmla="*/ 18 w 27"/>
                  <a:gd name="T3" fmla="*/ 133 h 58"/>
                  <a:gd name="T4" fmla="*/ 7 w 27"/>
                  <a:gd name="T5" fmla="*/ 63 h 58"/>
                  <a:gd name="T6" fmla="*/ 44 w 27"/>
                  <a:gd name="T7" fmla="*/ 2 h 58"/>
                  <a:gd name="T8" fmla="*/ 55 w 27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1" name="Freeform 112">
                <a:extLst>
                  <a:ext uri="{FF2B5EF4-FFF2-40B4-BE49-F238E27FC236}">
                    <a16:creationId xmlns:a16="http://schemas.microsoft.com/office/drawing/2014/main" id="{0DAD12D9-F77D-4BA6-9B0C-2B4B3C5B7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72 w 58"/>
                  <a:gd name="T1" fmla="*/ 7 h 28"/>
                  <a:gd name="T2" fmla="*/ 129 w 58"/>
                  <a:gd name="T3" fmla="*/ 46 h 28"/>
                  <a:gd name="T4" fmla="*/ 60 w 58"/>
                  <a:gd name="T5" fmla="*/ 58 h 28"/>
                  <a:gd name="T6" fmla="*/ 2 w 58"/>
                  <a:gd name="T7" fmla="*/ 19 h 28"/>
                  <a:gd name="T8" fmla="*/ 7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2" name="Freeform 113">
                <a:extLst>
                  <a:ext uri="{FF2B5EF4-FFF2-40B4-BE49-F238E27FC236}">
                    <a16:creationId xmlns:a16="http://schemas.microsoft.com/office/drawing/2014/main" id="{92EB7B21-B0A3-4769-8F14-68E674A2F9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6"/>
              </a:xfrm>
              <a:custGeom>
                <a:avLst/>
                <a:gdLst>
                  <a:gd name="T0" fmla="*/ 71 w 58"/>
                  <a:gd name="T1" fmla="*/ 7 h 28"/>
                  <a:gd name="T2" fmla="*/ 131 w 58"/>
                  <a:gd name="T3" fmla="*/ 47 h 28"/>
                  <a:gd name="T4" fmla="*/ 62 w 58"/>
                  <a:gd name="T5" fmla="*/ 59 h 28"/>
                  <a:gd name="T6" fmla="*/ 2 w 58"/>
                  <a:gd name="T7" fmla="*/ 19 h 28"/>
                  <a:gd name="T8" fmla="*/ 71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" name="Freeform 114">
                <a:extLst>
                  <a:ext uri="{FF2B5EF4-FFF2-40B4-BE49-F238E27FC236}">
                    <a16:creationId xmlns:a16="http://schemas.microsoft.com/office/drawing/2014/main" id="{C926DC0B-607C-4E74-BF06-B182D0EB7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69 w 41"/>
                  <a:gd name="T1" fmla="*/ 49 h 54"/>
                  <a:gd name="T2" fmla="*/ 83 w 41"/>
                  <a:gd name="T3" fmla="*/ 119 h 54"/>
                  <a:gd name="T4" fmla="*/ 28 w 41"/>
                  <a:gd name="T5" fmla="*/ 77 h 54"/>
                  <a:gd name="T6" fmla="*/ 11 w 41"/>
                  <a:gd name="T7" fmla="*/ 7 h 54"/>
                  <a:gd name="T8" fmla="*/ 69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" name="Freeform 115">
                <a:extLst>
                  <a:ext uri="{FF2B5EF4-FFF2-40B4-BE49-F238E27FC236}">
                    <a16:creationId xmlns:a16="http://schemas.microsoft.com/office/drawing/2014/main" id="{97700AEA-81B0-4443-A680-4ADBB6AD5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70 w 41"/>
                  <a:gd name="T1" fmla="*/ 49 h 54"/>
                  <a:gd name="T2" fmla="*/ 83 w 41"/>
                  <a:gd name="T3" fmla="*/ 118 h 54"/>
                  <a:gd name="T4" fmla="*/ 28 w 41"/>
                  <a:gd name="T5" fmla="*/ 76 h 54"/>
                  <a:gd name="T6" fmla="*/ 12 w 41"/>
                  <a:gd name="T7" fmla="*/ 7 h 54"/>
                  <a:gd name="T8" fmla="*/ 70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5" name="Freeform 116">
                <a:extLst>
                  <a:ext uri="{FF2B5EF4-FFF2-40B4-BE49-F238E27FC236}">
                    <a16:creationId xmlns:a16="http://schemas.microsoft.com/office/drawing/2014/main" id="{37053C32-A798-45B9-A68A-91393ECBE3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6" cy="95"/>
              </a:xfrm>
              <a:custGeom>
                <a:avLst/>
                <a:gdLst>
                  <a:gd name="T0" fmla="*/ 50 w 55"/>
                  <a:gd name="T1" fmla="*/ 25 h 41"/>
                  <a:gd name="T2" fmla="*/ 117 w 55"/>
                  <a:gd name="T3" fmla="*/ 12 h 41"/>
                  <a:gd name="T4" fmla="*/ 78 w 55"/>
                  <a:gd name="T5" fmla="*/ 70 h 41"/>
                  <a:gd name="T6" fmla="*/ 9 w 55"/>
                  <a:gd name="T7" fmla="*/ 83 h 41"/>
                  <a:gd name="T8" fmla="*/ 50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6" name="Freeform 117">
                <a:extLst>
                  <a:ext uri="{FF2B5EF4-FFF2-40B4-BE49-F238E27FC236}">
                    <a16:creationId xmlns:a16="http://schemas.microsoft.com/office/drawing/2014/main" id="{6A93C4F1-E3EE-478D-A700-D5DAA0A95B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48 w 54"/>
                  <a:gd name="T1" fmla="*/ 25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7" name="Freeform 118">
                <a:extLst>
                  <a:ext uri="{FF2B5EF4-FFF2-40B4-BE49-F238E27FC236}">
                    <a16:creationId xmlns:a16="http://schemas.microsoft.com/office/drawing/2014/main" id="{F96DE054-DCF9-46DF-8E56-7CE953903F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6"/>
              </a:xfrm>
              <a:custGeom>
                <a:avLst/>
                <a:gdLst>
                  <a:gd name="T0" fmla="*/ 57 w 28"/>
                  <a:gd name="T1" fmla="*/ 63 h 58"/>
                  <a:gd name="T2" fmla="*/ 46 w 28"/>
                  <a:gd name="T3" fmla="*/ 134 h 58"/>
                  <a:gd name="T4" fmla="*/ 9 w 28"/>
                  <a:gd name="T5" fmla="*/ 75 h 58"/>
                  <a:gd name="T6" fmla="*/ 18 w 28"/>
                  <a:gd name="T7" fmla="*/ 2 h 58"/>
                  <a:gd name="T8" fmla="*/ 57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8" name="Freeform 119">
                <a:extLst>
                  <a:ext uri="{FF2B5EF4-FFF2-40B4-BE49-F238E27FC236}">
                    <a16:creationId xmlns:a16="http://schemas.microsoft.com/office/drawing/2014/main" id="{8821FF5A-4A2E-4481-9EB3-4E55FA1FB9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57 w 28"/>
                  <a:gd name="T1" fmla="*/ 63 h 58"/>
                  <a:gd name="T2" fmla="*/ 46 w 28"/>
                  <a:gd name="T3" fmla="*/ 133 h 58"/>
                  <a:gd name="T4" fmla="*/ 9 w 28"/>
                  <a:gd name="T5" fmla="*/ 72 h 58"/>
                  <a:gd name="T6" fmla="*/ 18 w 28"/>
                  <a:gd name="T7" fmla="*/ 2 h 58"/>
                  <a:gd name="T8" fmla="*/ 57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9" name="Freeform 120">
                <a:extLst>
                  <a:ext uri="{FF2B5EF4-FFF2-40B4-BE49-F238E27FC236}">
                    <a16:creationId xmlns:a16="http://schemas.microsoft.com/office/drawing/2014/main" id="{79B9D604-FC16-4A2F-9371-6DEA4E6A99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6"/>
              </a:xfrm>
              <a:custGeom>
                <a:avLst/>
                <a:gdLst>
                  <a:gd name="T0" fmla="*/ 60 w 58"/>
                  <a:gd name="T1" fmla="*/ 7 h 28"/>
                  <a:gd name="T2" fmla="*/ 129 w 58"/>
                  <a:gd name="T3" fmla="*/ 19 h 28"/>
                  <a:gd name="T4" fmla="*/ 72 w 58"/>
                  <a:gd name="T5" fmla="*/ 59 h 28"/>
                  <a:gd name="T6" fmla="*/ 2 w 58"/>
                  <a:gd name="T7" fmla="*/ 47 h 28"/>
                  <a:gd name="T8" fmla="*/ 60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0" name="Freeform 121">
                <a:extLst>
                  <a:ext uri="{FF2B5EF4-FFF2-40B4-BE49-F238E27FC236}">
                    <a16:creationId xmlns:a16="http://schemas.microsoft.com/office/drawing/2014/main" id="{5BADD86F-D53D-4712-BCA3-7D86E98A0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62 w 58"/>
                  <a:gd name="T1" fmla="*/ 7 h 28"/>
                  <a:gd name="T2" fmla="*/ 131 w 58"/>
                  <a:gd name="T3" fmla="*/ 19 h 28"/>
                  <a:gd name="T4" fmla="*/ 73 w 58"/>
                  <a:gd name="T5" fmla="*/ 58 h 28"/>
                  <a:gd name="T6" fmla="*/ 2 w 58"/>
                  <a:gd name="T7" fmla="*/ 46 h 28"/>
                  <a:gd name="T8" fmla="*/ 6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1" name="Freeform 122">
                <a:extLst>
                  <a:ext uri="{FF2B5EF4-FFF2-40B4-BE49-F238E27FC236}">
                    <a16:creationId xmlns:a16="http://schemas.microsoft.com/office/drawing/2014/main" id="{A455D0CF-8BC7-4A88-8E35-0F8313CB2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6" cy="95"/>
              </a:xfrm>
              <a:custGeom>
                <a:avLst/>
                <a:gdLst>
                  <a:gd name="T0" fmla="*/ 76 w 55"/>
                  <a:gd name="T1" fmla="*/ 25 h 41"/>
                  <a:gd name="T2" fmla="*/ 117 w 55"/>
                  <a:gd name="T3" fmla="*/ 83 h 41"/>
                  <a:gd name="T4" fmla="*/ 50 w 55"/>
                  <a:gd name="T5" fmla="*/ 70 h 41"/>
                  <a:gd name="T6" fmla="*/ 9 w 55"/>
                  <a:gd name="T7" fmla="*/ 12 h 41"/>
                  <a:gd name="T8" fmla="*/ 76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2" name="Freeform 123">
                <a:extLst>
                  <a:ext uri="{FF2B5EF4-FFF2-40B4-BE49-F238E27FC236}">
                    <a16:creationId xmlns:a16="http://schemas.microsoft.com/office/drawing/2014/main" id="{75AEE145-2ACC-42F9-8C86-F783885CC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76 w 54"/>
                  <a:gd name="T1" fmla="*/ 25 h 41"/>
                  <a:gd name="T2" fmla="*/ 117 w 54"/>
                  <a:gd name="T3" fmla="*/ 83 h 41"/>
                  <a:gd name="T4" fmla="*/ 48 w 54"/>
                  <a:gd name="T5" fmla="*/ 70 h 41"/>
                  <a:gd name="T6" fmla="*/ 7 w 54"/>
                  <a:gd name="T7" fmla="*/ 12 h 41"/>
                  <a:gd name="T8" fmla="*/ 76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3" name="Freeform 124">
                <a:extLst>
                  <a:ext uri="{FF2B5EF4-FFF2-40B4-BE49-F238E27FC236}">
                    <a16:creationId xmlns:a16="http://schemas.microsoft.com/office/drawing/2014/main" id="{374C2DE1-F672-442F-AD2B-0C90D69FF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25 w 40"/>
                  <a:gd name="T1" fmla="*/ 49 h 54"/>
                  <a:gd name="T2" fmla="*/ 81 w 40"/>
                  <a:gd name="T3" fmla="*/ 7 h 54"/>
                  <a:gd name="T4" fmla="*/ 67 w 40"/>
                  <a:gd name="T5" fmla="*/ 76 h 54"/>
                  <a:gd name="T6" fmla="*/ 12 w 40"/>
                  <a:gd name="T7" fmla="*/ 118 h 54"/>
                  <a:gd name="T8" fmla="*/ 25 w 40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4" name="Freeform 125">
                <a:extLst>
                  <a:ext uri="{FF2B5EF4-FFF2-40B4-BE49-F238E27FC236}">
                    <a16:creationId xmlns:a16="http://schemas.microsoft.com/office/drawing/2014/main" id="{E0EDF683-B064-4146-8CC4-58EB050923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28 w 41"/>
                  <a:gd name="T1" fmla="*/ 49 h 54"/>
                  <a:gd name="T2" fmla="*/ 83 w 41"/>
                  <a:gd name="T3" fmla="*/ 7 h 54"/>
                  <a:gd name="T4" fmla="*/ 70 w 41"/>
                  <a:gd name="T5" fmla="*/ 77 h 54"/>
                  <a:gd name="T6" fmla="*/ 12 w 41"/>
                  <a:gd name="T7" fmla="*/ 119 h 54"/>
                  <a:gd name="T8" fmla="*/ 28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5" name="Freeform 126">
                <a:extLst>
                  <a:ext uri="{FF2B5EF4-FFF2-40B4-BE49-F238E27FC236}">
                    <a16:creationId xmlns:a16="http://schemas.microsoft.com/office/drawing/2014/main" id="{9BE027B0-65F6-4FE5-8647-B8D590744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89" cy="88"/>
              </a:xfrm>
              <a:custGeom>
                <a:avLst/>
                <a:gdLst>
                  <a:gd name="T0" fmla="*/ 87 w 39"/>
                  <a:gd name="T1" fmla="*/ 51 h 38"/>
                  <a:gd name="T2" fmla="*/ 78 w 39"/>
                  <a:gd name="T3" fmla="*/ 42 h 38"/>
                  <a:gd name="T4" fmla="*/ 87 w 39"/>
                  <a:gd name="T5" fmla="*/ 32 h 38"/>
                  <a:gd name="T6" fmla="*/ 78 w 39"/>
                  <a:gd name="T7" fmla="*/ 28 h 38"/>
                  <a:gd name="T8" fmla="*/ 80 w 39"/>
                  <a:gd name="T9" fmla="*/ 19 h 38"/>
                  <a:gd name="T10" fmla="*/ 66 w 39"/>
                  <a:gd name="T11" fmla="*/ 19 h 38"/>
                  <a:gd name="T12" fmla="*/ 66 w 39"/>
                  <a:gd name="T13" fmla="*/ 5 h 38"/>
                  <a:gd name="T14" fmla="*/ 57 w 39"/>
                  <a:gd name="T15" fmla="*/ 9 h 38"/>
                  <a:gd name="T16" fmla="*/ 50 w 39"/>
                  <a:gd name="T17" fmla="*/ 0 h 38"/>
                  <a:gd name="T18" fmla="*/ 41 w 39"/>
                  <a:gd name="T19" fmla="*/ 9 h 38"/>
                  <a:gd name="T20" fmla="*/ 32 w 39"/>
                  <a:gd name="T21" fmla="*/ 2 h 38"/>
                  <a:gd name="T22" fmla="*/ 27 w 39"/>
                  <a:gd name="T23" fmla="*/ 12 h 38"/>
                  <a:gd name="T24" fmla="*/ 18 w 39"/>
                  <a:gd name="T25" fmla="*/ 9 h 38"/>
                  <a:gd name="T26" fmla="*/ 18 w 39"/>
                  <a:gd name="T27" fmla="*/ 21 h 38"/>
                  <a:gd name="T28" fmla="*/ 7 w 39"/>
                  <a:gd name="T29" fmla="*/ 23 h 38"/>
                  <a:gd name="T30" fmla="*/ 9 w 39"/>
                  <a:gd name="T31" fmla="*/ 32 h 38"/>
                  <a:gd name="T32" fmla="*/ 0 w 39"/>
                  <a:gd name="T33" fmla="*/ 37 h 38"/>
                  <a:gd name="T34" fmla="*/ 9 w 39"/>
                  <a:gd name="T35" fmla="*/ 46 h 38"/>
                  <a:gd name="T36" fmla="*/ 2 w 39"/>
                  <a:gd name="T37" fmla="*/ 56 h 38"/>
                  <a:gd name="T38" fmla="*/ 11 w 39"/>
                  <a:gd name="T39" fmla="*/ 60 h 38"/>
                  <a:gd name="T40" fmla="*/ 9 w 39"/>
                  <a:gd name="T41" fmla="*/ 72 h 38"/>
                  <a:gd name="T42" fmla="*/ 23 w 39"/>
                  <a:gd name="T43" fmla="*/ 69 h 38"/>
                  <a:gd name="T44" fmla="*/ 23 w 39"/>
                  <a:gd name="T45" fmla="*/ 83 h 38"/>
                  <a:gd name="T46" fmla="*/ 32 w 39"/>
                  <a:gd name="T47" fmla="*/ 79 h 38"/>
                  <a:gd name="T48" fmla="*/ 39 w 39"/>
                  <a:gd name="T49" fmla="*/ 88 h 38"/>
                  <a:gd name="T50" fmla="*/ 46 w 39"/>
                  <a:gd name="T51" fmla="*/ 79 h 38"/>
                  <a:gd name="T52" fmla="*/ 57 w 39"/>
                  <a:gd name="T53" fmla="*/ 88 h 38"/>
                  <a:gd name="T54" fmla="*/ 59 w 39"/>
                  <a:gd name="T55" fmla="*/ 76 h 38"/>
                  <a:gd name="T56" fmla="*/ 71 w 39"/>
                  <a:gd name="T57" fmla="*/ 79 h 38"/>
                  <a:gd name="T58" fmla="*/ 71 w 39"/>
                  <a:gd name="T59" fmla="*/ 67 h 38"/>
                  <a:gd name="T60" fmla="*/ 82 w 39"/>
                  <a:gd name="T61" fmla="*/ 65 h 38"/>
                  <a:gd name="T62" fmla="*/ 78 w 39"/>
                  <a:gd name="T63" fmla="*/ 56 h 38"/>
                  <a:gd name="T64" fmla="*/ 87 w 39"/>
                  <a:gd name="T65" fmla="*/ 51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6" name="Freeform 127">
                <a:extLst>
                  <a:ext uri="{FF2B5EF4-FFF2-40B4-BE49-F238E27FC236}">
                    <a16:creationId xmlns:a16="http://schemas.microsoft.com/office/drawing/2014/main" id="{B0FD0E84-57E4-4471-8259-D3A5C5FB1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7678 w 3332"/>
                  <a:gd name="T1" fmla="*/ 53 h 47"/>
                  <a:gd name="T2" fmla="*/ 7625 w 3332"/>
                  <a:gd name="T3" fmla="*/ 109 h 47"/>
                  <a:gd name="T4" fmla="*/ 55 w 3332"/>
                  <a:gd name="T5" fmla="*/ 109 h 47"/>
                  <a:gd name="T6" fmla="*/ 0 w 3332"/>
                  <a:gd name="T7" fmla="*/ 53 h 47"/>
                  <a:gd name="T8" fmla="*/ 55 w 3332"/>
                  <a:gd name="T9" fmla="*/ 0 h 47"/>
                  <a:gd name="T10" fmla="*/ 7625 w 3332"/>
                  <a:gd name="T11" fmla="*/ 0 h 47"/>
                  <a:gd name="T12" fmla="*/ 7678 w 3332"/>
                  <a:gd name="T13" fmla="*/ 5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7" name="Freeform 128">
                <a:extLst>
                  <a:ext uri="{FF2B5EF4-FFF2-40B4-BE49-F238E27FC236}">
                    <a16:creationId xmlns:a16="http://schemas.microsoft.com/office/drawing/2014/main" id="{A944395C-29C2-4194-BB3D-9BF48F44A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5" cy="56"/>
              </a:xfrm>
              <a:custGeom>
                <a:avLst/>
                <a:gdLst>
                  <a:gd name="T0" fmla="*/ 7412 w 3240"/>
                  <a:gd name="T1" fmla="*/ 0 h 24"/>
                  <a:gd name="T2" fmla="*/ 55 w 3240"/>
                  <a:gd name="T3" fmla="*/ 0 h 24"/>
                  <a:gd name="T4" fmla="*/ 0 w 3240"/>
                  <a:gd name="T5" fmla="*/ 56 h 24"/>
                  <a:gd name="T6" fmla="*/ 7465 w 3240"/>
                  <a:gd name="T7" fmla="*/ 56 h 24"/>
                  <a:gd name="T8" fmla="*/ 7412 w 3240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8" name="Freeform 129">
                <a:extLst>
                  <a:ext uri="{FF2B5EF4-FFF2-40B4-BE49-F238E27FC236}">
                    <a16:creationId xmlns:a16="http://schemas.microsoft.com/office/drawing/2014/main" id="{74A16CB9-2C88-45AE-9AE6-958C727A2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126 h 54"/>
                  <a:gd name="T2" fmla="*/ 32 w 22"/>
                  <a:gd name="T3" fmla="*/ 0 h 54"/>
                  <a:gd name="T4" fmla="*/ 50 w 22"/>
                  <a:gd name="T5" fmla="*/ 126 h 54"/>
                  <a:gd name="T6" fmla="*/ 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9" name="Freeform 130">
                <a:extLst>
                  <a:ext uri="{FF2B5EF4-FFF2-40B4-BE49-F238E27FC236}">
                    <a16:creationId xmlns:a16="http://schemas.microsoft.com/office/drawing/2014/main" id="{55510C85-44FC-45BF-B4FA-B763D9B03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18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0" name="Freeform 131">
                <a:extLst>
                  <a:ext uri="{FF2B5EF4-FFF2-40B4-BE49-F238E27FC236}">
                    <a16:creationId xmlns:a16="http://schemas.microsoft.com/office/drawing/2014/main" id="{C4D63476-64F1-4D32-A872-086A8BF7E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21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1" name="Freeform 132">
                <a:extLst>
                  <a:ext uri="{FF2B5EF4-FFF2-40B4-BE49-F238E27FC236}">
                    <a16:creationId xmlns:a16="http://schemas.microsoft.com/office/drawing/2014/main" id="{495CBE45-3B96-42A0-AF13-D743FF87BD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1"/>
              </a:xfrm>
              <a:custGeom>
                <a:avLst/>
                <a:gdLst>
                  <a:gd name="T0" fmla="*/ 0 w 15"/>
                  <a:gd name="T1" fmla="*/ 101 h 43"/>
                  <a:gd name="T2" fmla="*/ 21 w 15"/>
                  <a:gd name="T3" fmla="*/ 0 h 43"/>
                  <a:gd name="T4" fmla="*/ 35 w 15"/>
                  <a:gd name="T5" fmla="*/ 101 h 43"/>
                  <a:gd name="T6" fmla="*/ 0 w 15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2" name="Freeform 133">
                <a:extLst>
                  <a:ext uri="{FF2B5EF4-FFF2-40B4-BE49-F238E27FC236}">
                    <a16:creationId xmlns:a16="http://schemas.microsoft.com/office/drawing/2014/main" id="{26FABE2B-938E-468C-B3C2-51B747D27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3" name="Freeform 134">
                <a:extLst>
                  <a:ext uri="{FF2B5EF4-FFF2-40B4-BE49-F238E27FC236}">
                    <a16:creationId xmlns:a16="http://schemas.microsoft.com/office/drawing/2014/main" id="{6557E608-E3B2-4A41-97C3-26E256B4AE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21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4" name="Freeform 135">
                <a:extLst>
                  <a:ext uri="{FF2B5EF4-FFF2-40B4-BE49-F238E27FC236}">
                    <a16:creationId xmlns:a16="http://schemas.microsoft.com/office/drawing/2014/main" id="{F16A4B87-33FA-4B05-B9D5-3DD30DAA13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5"/>
              </a:xfrm>
              <a:custGeom>
                <a:avLst/>
                <a:gdLst>
                  <a:gd name="T0" fmla="*/ 28 w 12"/>
                  <a:gd name="T1" fmla="*/ 85 h 36"/>
                  <a:gd name="T2" fmla="*/ 9 w 12"/>
                  <a:gd name="T3" fmla="*/ 0 h 36"/>
                  <a:gd name="T4" fmla="*/ 0 w 12"/>
                  <a:gd name="T5" fmla="*/ 85 h 36"/>
                  <a:gd name="T6" fmla="*/ 28 w 12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5" name="Freeform 136">
                <a:extLst>
                  <a:ext uri="{FF2B5EF4-FFF2-40B4-BE49-F238E27FC236}">
                    <a16:creationId xmlns:a16="http://schemas.microsoft.com/office/drawing/2014/main" id="{474B7815-57AC-4FB1-A9D7-C630824C5C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21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6" name="Freeform 137">
                <a:extLst>
                  <a:ext uri="{FF2B5EF4-FFF2-40B4-BE49-F238E27FC236}">
                    <a16:creationId xmlns:a16="http://schemas.microsoft.com/office/drawing/2014/main" id="{B40465D4-6419-401E-95D5-03B1110FAE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7" name="Freeform 138">
                <a:extLst>
                  <a:ext uri="{FF2B5EF4-FFF2-40B4-BE49-F238E27FC236}">
                    <a16:creationId xmlns:a16="http://schemas.microsoft.com/office/drawing/2014/main" id="{6F8E3833-B47A-4B03-A6EA-52E89C7E4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6" cy="126"/>
              </a:xfrm>
              <a:custGeom>
                <a:avLst/>
                <a:gdLst>
                  <a:gd name="T0" fmla="*/ 0 w 28"/>
                  <a:gd name="T1" fmla="*/ 126 h 54"/>
                  <a:gd name="T2" fmla="*/ 40 w 28"/>
                  <a:gd name="T3" fmla="*/ 0 h 54"/>
                  <a:gd name="T4" fmla="*/ 66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8" name="Freeform 139">
                <a:extLst>
                  <a:ext uri="{FF2B5EF4-FFF2-40B4-BE49-F238E27FC236}">
                    <a16:creationId xmlns:a16="http://schemas.microsoft.com/office/drawing/2014/main" id="{8A6221CD-9C21-42AD-A609-FE356F621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9" name="Freeform 140">
                <a:extLst>
                  <a:ext uri="{FF2B5EF4-FFF2-40B4-BE49-F238E27FC236}">
                    <a16:creationId xmlns:a16="http://schemas.microsoft.com/office/drawing/2014/main" id="{63CC5C30-73EF-44E9-834E-CD2514692F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67 w 29"/>
                  <a:gd name="T1" fmla="*/ 126 h 54"/>
                  <a:gd name="T2" fmla="*/ 25 w 29"/>
                  <a:gd name="T3" fmla="*/ 0 h 54"/>
                  <a:gd name="T4" fmla="*/ 0 w 29"/>
                  <a:gd name="T5" fmla="*/ 126 h 54"/>
                  <a:gd name="T6" fmla="*/ 67 w 29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0" name="Freeform 141">
                <a:extLst>
                  <a:ext uri="{FF2B5EF4-FFF2-40B4-BE49-F238E27FC236}">
                    <a16:creationId xmlns:a16="http://schemas.microsoft.com/office/drawing/2014/main" id="{AB8028D7-8733-4F1E-8BA7-CA4EEFE9A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1" name="Freeform 142">
                <a:extLst>
                  <a:ext uri="{FF2B5EF4-FFF2-40B4-BE49-F238E27FC236}">
                    <a16:creationId xmlns:a16="http://schemas.microsoft.com/office/drawing/2014/main" id="{C0F15FBA-FA34-4B8E-B49C-F121D8D5D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2" name="Freeform 143">
                <a:extLst>
                  <a:ext uri="{FF2B5EF4-FFF2-40B4-BE49-F238E27FC236}">
                    <a16:creationId xmlns:a16="http://schemas.microsoft.com/office/drawing/2014/main" id="{D9653D98-16ED-4D59-B5FA-9717A6588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6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3" name="Freeform 144">
                <a:extLst>
                  <a:ext uri="{FF2B5EF4-FFF2-40B4-BE49-F238E27FC236}">
                    <a16:creationId xmlns:a16="http://schemas.microsoft.com/office/drawing/2014/main" id="{D0DB1925-D23A-4FE0-97F3-CA9CD7013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4" name="Freeform 145">
                <a:extLst>
                  <a:ext uri="{FF2B5EF4-FFF2-40B4-BE49-F238E27FC236}">
                    <a16:creationId xmlns:a16="http://schemas.microsoft.com/office/drawing/2014/main" id="{C2F818E5-0E1F-4192-AE81-1DB1BFDAE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6" cy="99"/>
              </a:xfrm>
              <a:custGeom>
                <a:avLst/>
                <a:gdLst>
                  <a:gd name="T0" fmla="*/ 66 w 28"/>
                  <a:gd name="T1" fmla="*/ 99 h 42"/>
                  <a:gd name="T2" fmla="*/ 24 w 28"/>
                  <a:gd name="T3" fmla="*/ 0 h 42"/>
                  <a:gd name="T4" fmla="*/ 0 w 28"/>
                  <a:gd name="T5" fmla="*/ 99 h 42"/>
                  <a:gd name="T6" fmla="*/ 66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5" name="Freeform 146">
                <a:extLst>
                  <a:ext uri="{FF2B5EF4-FFF2-40B4-BE49-F238E27FC236}">
                    <a16:creationId xmlns:a16="http://schemas.microsoft.com/office/drawing/2014/main" id="{015804F7-F6BE-4894-BC0D-BDEED178DD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116 h 50"/>
                  <a:gd name="T2" fmla="*/ 39 w 28"/>
                  <a:gd name="T3" fmla="*/ 0 h 50"/>
                  <a:gd name="T4" fmla="*/ 64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6" name="Freeform 147">
                <a:extLst>
                  <a:ext uri="{FF2B5EF4-FFF2-40B4-BE49-F238E27FC236}">
                    <a16:creationId xmlns:a16="http://schemas.microsoft.com/office/drawing/2014/main" id="{8FCAEA01-D1F0-481F-B52C-5D4B44A1D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5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7" name="Freeform 148">
                <a:extLst>
                  <a:ext uri="{FF2B5EF4-FFF2-40B4-BE49-F238E27FC236}">
                    <a16:creationId xmlns:a16="http://schemas.microsoft.com/office/drawing/2014/main" id="{D2CDC932-68A9-4F90-BDCA-804B9575D4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8" name="Freeform 149">
                <a:extLst>
                  <a:ext uri="{FF2B5EF4-FFF2-40B4-BE49-F238E27FC236}">
                    <a16:creationId xmlns:a16="http://schemas.microsoft.com/office/drawing/2014/main" id="{F270EC3B-D56D-47CF-99C5-9B1F8EF01B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18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9" name="Freeform 150">
                <a:extLst>
                  <a:ext uri="{FF2B5EF4-FFF2-40B4-BE49-F238E27FC236}">
                    <a16:creationId xmlns:a16="http://schemas.microsoft.com/office/drawing/2014/main" id="{F88FC197-88C7-4F0F-8E1B-80DF666C2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1"/>
              </a:xfrm>
              <a:custGeom>
                <a:avLst/>
                <a:gdLst>
                  <a:gd name="T0" fmla="*/ 0 w 15"/>
                  <a:gd name="T1" fmla="*/ 101 h 43"/>
                  <a:gd name="T2" fmla="*/ 21 w 15"/>
                  <a:gd name="T3" fmla="*/ 0 h 43"/>
                  <a:gd name="T4" fmla="*/ 35 w 15"/>
                  <a:gd name="T5" fmla="*/ 101 h 43"/>
                  <a:gd name="T6" fmla="*/ 0 w 15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0" name="Freeform 151">
                <a:extLst>
                  <a:ext uri="{FF2B5EF4-FFF2-40B4-BE49-F238E27FC236}">
                    <a16:creationId xmlns:a16="http://schemas.microsoft.com/office/drawing/2014/main" id="{82A24CE8-5E31-4EB7-B5F5-394B7863B7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9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1" name="Freeform 152">
                <a:extLst>
                  <a:ext uri="{FF2B5EF4-FFF2-40B4-BE49-F238E27FC236}">
                    <a16:creationId xmlns:a16="http://schemas.microsoft.com/office/drawing/2014/main" id="{F9D712A9-FF61-489C-B074-829D14F82C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2" name="Freeform 153">
                <a:extLst>
                  <a:ext uri="{FF2B5EF4-FFF2-40B4-BE49-F238E27FC236}">
                    <a16:creationId xmlns:a16="http://schemas.microsoft.com/office/drawing/2014/main" id="{FB9CD88E-67A9-403F-8CCE-7797B2B26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3" name="Freeform 154">
                <a:extLst>
                  <a:ext uri="{FF2B5EF4-FFF2-40B4-BE49-F238E27FC236}">
                    <a16:creationId xmlns:a16="http://schemas.microsoft.com/office/drawing/2014/main" id="{FDC21EAE-C641-4FF5-895A-E2CECAD35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18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4" name="Freeform 155">
                <a:extLst>
                  <a:ext uri="{FF2B5EF4-FFF2-40B4-BE49-F238E27FC236}">
                    <a16:creationId xmlns:a16="http://schemas.microsoft.com/office/drawing/2014/main" id="{097D7C79-8DAE-44E1-BFFB-9C0351B96C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5" name="Freeform 156">
                <a:extLst>
                  <a:ext uri="{FF2B5EF4-FFF2-40B4-BE49-F238E27FC236}">
                    <a16:creationId xmlns:a16="http://schemas.microsoft.com/office/drawing/2014/main" id="{C2217057-A467-4C17-BCCF-0C1C37E24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126 h 54"/>
                  <a:gd name="T2" fmla="*/ 42 w 29"/>
                  <a:gd name="T3" fmla="*/ 0 h 54"/>
                  <a:gd name="T4" fmla="*/ 67 w 29"/>
                  <a:gd name="T5" fmla="*/ 126 h 54"/>
                  <a:gd name="T6" fmla="*/ 0 w 29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6" name="Freeform 157">
                <a:extLst>
                  <a:ext uri="{FF2B5EF4-FFF2-40B4-BE49-F238E27FC236}">
                    <a16:creationId xmlns:a16="http://schemas.microsoft.com/office/drawing/2014/main" id="{7699AB51-5FFD-49BF-BF44-88448446B9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5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7" name="Freeform 158">
                <a:extLst>
                  <a:ext uri="{FF2B5EF4-FFF2-40B4-BE49-F238E27FC236}">
                    <a16:creationId xmlns:a16="http://schemas.microsoft.com/office/drawing/2014/main" id="{66C768FB-4B88-46DB-A2F2-EB88D52E7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8" name="Freeform 159">
                <a:extLst>
                  <a:ext uri="{FF2B5EF4-FFF2-40B4-BE49-F238E27FC236}">
                    <a16:creationId xmlns:a16="http://schemas.microsoft.com/office/drawing/2014/main" id="{30236599-9841-4A7C-B7FE-91545D587C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1"/>
              </a:xfrm>
              <a:custGeom>
                <a:avLst/>
                <a:gdLst>
                  <a:gd name="T0" fmla="*/ 0 w 18"/>
                  <a:gd name="T1" fmla="*/ 101 h 43"/>
                  <a:gd name="T2" fmla="*/ 26 w 18"/>
                  <a:gd name="T3" fmla="*/ 0 h 43"/>
                  <a:gd name="T4" fmla="*/ 42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9" name="Freeform 160">
                <a:extLst>
                  <a:ext uri="{FF2B5EF4-FFF2-40B4-BE49-F238E27FC236}">
                    <a16:creationId xmlns:a16="http://schemas.microsoft.com/office/drawing/2014/main" id="{C5B3BF66-78E3-4FA1-89F3-A19BFDCF6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5"/>
              </a:xfrm>
              <a:custGeom>
                <a:avLst/>
                <a:gdLst>
                  <a:gd name="T0" fmla="*/ 39 w 17"/>
                  <a:gd name="T1" fmla="*/ 85 h 36"/>
                  <a:gd name="T2" fmla="*/ 14 w 17"/>
                  <a:gd name="T3" fmla="*/ 0 h 36"/>
                  <a:gd name="T4" fmla="*/ 0 w 17"/>
                  <a:gd name="T5" fmla="*/ 85 h 36"/>
                  <a:gd name="T6" fmla="*/ 39 w 17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0" name="Freeform 161">
                <a:extLst>
                  <a:ext uri="{FF2B5EF4-FFF2-40B4-BE49-F238E27FC236}">
                    <a16:creationId xmlns:a16="http://schemas.microsoft.com/office/drawing/2014/main" id="{C3B10D43-ABA5-4A95-97AD-08B51D485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1" name="Freeform 162">
                <a:extLst>
                  <a:ext uri="{FF2B5EF4-FFF2-40B4-BE49-F238E27FC236}">
                    <a16:creationId xmlns:a16="http://schemas.microsoft.com/office/drawing/2014/main" id="{E679C47A-21E7-4F3D-9D2F-95577AD92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2" name="Freeform 163">
                <a:extLst>
                  <a:ext uri="{FF2B5EF4-FFF2-40B4-BE49-F238E27FC236}">
                    <a16:creationId xmlns:a16="http://schemas.microsoft.com/office/drawing/2014/main" id="{E6C92683-AAA9-4C3B-B0B0-B159B9E6A7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9"/>
              </a:xfrm>
              <a:custGeom>
                <a:avLst/>
                <a:gdLst>
                  <a:gd name="T0" fmla="*/ 67 w 29"/>
                  <a:gd name="T1" fmla="*/ 99 h 42"/>
                  <a:gd name="T2" fmla="*/ 25 w 29"/>
                  <a:gd name="T3" fmla="*/ 0 h 42"/>
                  <a:gd name="T4" fmla="*/ 0 w 29"/>
                  <a:gd name="T5" fmla="*/ 99 h 42"/>
                  <a:gd name="T6" fmla="*/ 67 w 29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3" name="Freeform 164">
                <a:extLst>
                  <a:ext uri="{FF2B5EF4-FFF2-40B4-BE49-F238E27FC236}">
                    <a16:creationId xmlns:a16="http://schemas.microsoft.com/office/drawing/2014/main" id="{F9D20657-31D1-41C1-B178-E572EF29B4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116 h 50"/>
                  <a:gd name="T2" fmla="*/ 39 w 28"/>
                  <a:gd name="T3" fmla="*/ 0 h 50"/>
                  <a:gd name="T4" fmla="*/ 65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4" name="Freeform 165">
                <a:extLst>
                  <a:ext uri="{FF2B5EF4-FFF2-40B4-BE49-F238E27FC236}">
                    <a16:creationId xmlns:a16="http://schemas.microsoft.com/office/drawing/2014/main" id="{8FC6FCA1-899D-405A-9048-AFDFA7213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5" name="Freeform 166">
                <a:extLst>
                  <a:ext uri="{FF2B5EF4-FFF2-40B4-BE49-F238E27FC236}">
                    <a16:creationId xmlns:a16="http://schemas.microsoft.com/office/drawing/2014/main" id="{5AC72A7A-6BA4-499B-ACB6-08F8D2B233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6" name="Freeform 167">
                <a:extLst>
                  <a:ext uri="{FF2B5EF4-FFF2-40B4-BE49-F238E27FC236}">
                    <a16:creationId xmlns:a16="http://schemas.microsoft.com/office/drawing/2014/main" id="{1A439724-0D15-4CB9-85E7-AA96908C6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7" name="Freeform 168">
                <a:extLst>
                  <a:ext uri="{FF2B5EF4-FFF2-40B4-BE49-F238E27FC236}">
                    <a16:creationId xmlns:a16="http://schemas.microsoft.com/office/drawing/2014/main" id="{7883178A-F376-4249-8571-39A4C7E07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2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8" name="Freeform 169">
                <a:extLst>
                  <a:ext uri="{FF2B5EF4-FFF2-40B4-BE49-F238E27FC236}">
                    <a16:creationId xmlns:a16="http://schemas.microsoft.com/office/drawing/2014/main" id="{C87323C3-9C10-4ADC-9F88-C65E76B64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9" name="Freeform 170">
                <a:extLst>
                  <a:ext uri="{FF2B5EF4-FFF2-40B4-BE49-F238E27FC236}">
                    <a16:creationId xmlns:a16="http://schemas.microsoft.com/office/drawing/2014/main" id="{2E9B1B0E-645A-4C7C-B930-4550707E5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0" name="Freeform 171">
                <a:extLst>
                  <a:ext uri="{FF2B5EF4-FFF2-40B4-BE49-F238E27FC236}">
                    <a16:creationId xmlns:a16="http://schemas.microsoft.com/office/drawing/2014/main" id="{8CD5003D-32D5-4822-8694-1798677C5C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1" name="Freeform 172">
                <a:extLst>
                  <a:ext uri="{FF2B5EF4-FFF2-40B4-BE49-F238E27FC236}">
                    <a16:creationId xmlns:a16="http://schemas.microsoft.com/office/drawing/2014/main" id="{BE995950-B746-48A1-99A8-790B03560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18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2" name="Freeform 173">
                <a:extLst>
                  <a:ext uri="{FF2B5EF4-FFF2-40B4-BE49-F238E27FC236}">
                    <a16:creationId xmlns:a16="http://schemas.microsoft.com/office/drawing/2014/main" id="{0C60665C-54EA-4271-AEAC-FB4EB049A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3" name="Freeform 174">
                <a:extLst>
                  <a:ext uri="{FF2B5EF4-FFF2-40B4-BE49-F238E27FC236}">
                    <a16:creationId xmlns:a16="http://schemas.microsoft.com/office/drawing/2014/main" id="{09B57CD6-46CE-4ECF-9E94-741CA5921A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5" cy="126"/>
              </a:xfrm>
              <a:custGeom>
                <a:avLst/>
                <a:gdLst>
                  <a:gd name="T0" fmla="*/ 0 w 28"/>
                  <a:gd name="T1" fmla="*/ 126 h 54"/>
                  <a:gd name="T2" fmla="*/ 42 w 28"/>
                  <a:gd name="T3" fmla="*/ 0 h 54"/>
                  <a:gd name="T4" fmla="*/ 65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4" name="Freeform 175">
                <a:extLst>
                  <a:ext uri="{FF2B5EF4-FFF2-40B4-BE49-F238E27FC236}">
                    <a16:creationId xmlns:a16="http://schemas.microsoft.com/office/drawing/2014/main" id="{AE7DFEFF-2C38-43DA-8D79-99367D05B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3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" name="Freeform 176">
                <a:extLst>
                  <a:ext uri="{FF2B5EF4-FFF2-40B4-BE49-F238E27FC236}">
                    <a16:creationId xmlns:a16="http://schemas.microsoft.com/office/drawing/2014/main" id="{1C1FB9FF-25A9-4F97-AC3F-22C736E01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5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6" name="Freeform 177">
                <a:extLst>
                  <a:ext uri="{FF2B5EF4-FFF2-40B4-BE49-F238E27FC236}">
                    <a16:creationId xmlns:a16="http://schemas.microsoft.com/office/drawing/2014/main" id="{7CACDADE-43F4-4584-93EF-676E7ACA7B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7" name="Freeform 178">
                <a:extLst>
                  <a:ext uri="{FF2B5EF4-FFF2-40B4-BE49-F238E27FC236}">
                    <a16:creationId xmlns:a16="http://schemas.microsoft.com/office/drawing/2014/main" id="{B71F07B1-7C43-478A-A1D0-8CE186743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8" name="Freeform 179">
                <a:extLst>
                  <a:ext uri="{FF2B5EF4-FFF2-40B4-BE49-F238E27FC236}">
                    <a16:creationId xmlns:a16="http://schemas.microsoft.com/office/drawing/2014/main" id="{C6A22DDD-ACB7-4135-B651-4AA82F3CC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9" name="Freeform 180">
                <a:extLst>
                  <a:ext uri="{FF2B5EF4-FFF2-40B4-BE49-F238E27FC236}">
                    <a16:creationId xmlns:a16="http://schemas.microsoft.com/office/drawing/2014/main" id="{72211E28-316B-426C-A415-1D00DE0D0D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0" name="Freeform 181">
                <a:extLst>
                  <a:ext uri="{FF2B5EF4-FFF2-40B4-BE49-F238E27FC236}">
                    <a16:creationId xmlns:a16="http://schemas.microsoft.com/office/drawing/2014/main" id="{0A4EFFC0-1DAA-4301-8344-A00BE239E8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9"/>
              </a:xfrm>
              <a:custGeom>
                <a:avLst/>
                <a:gdLst>
                  <a:gd name="T0" fmla="*/ 64 w 28"/>
                  <a:gd name="T1" fmla="*/ 99 h 42"/>
                  <a:gd name="T2" fmla="*/ 25 w 28"/>
                  <a:gd name="T3" fmla="*/ 0 h 42"/>
                  <a:gd name="T4" fmla="*/ 0 w 28"/>
                  <a:gd name="T5" fmla="*/ 99 h 42"/>
                  <a:gd name="T6" fmla="*/ 64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1" name="Freeform 182">
                <a:extLst>
                  <a:ext uri="{FF2B5EF4-FFF2-40B4-BE49-F238E27FC236}">
                    <a16:creationId xmlns:a16="http://schemas.microsoft.com/office/drawing/2014/main" id="{6C146582-D9FB-4826-8755-8178DB1F0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116 h 50"/>
                  <a:gd name="T2" fmla="*/ 42 w 29"/>
                  <a:gd name="T3" fmla="*/ 0 h 50"/>
                  <a:gd name="T4" fmla="*/ 67 w 29"/>
                  <a:gd name="T5" fmla="*/ 116 h 50"/>
                  <a:gd name="T6" fmla="*/ 0 w 29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2" name="Freeform 183">
                <a:extLst>
                  <a:ext uri="{FF2B5EF4-FFF2-40B4-BE49-F238E27FC236}">
                    <a16:creationId xmlns:a16="http://schemas.microsoft.com/office/drawing/2014/main" id="{765D2C21-C513-4F47-89DC-A6A78BAED2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3" name="Freeform 184">
                <a:extLst>
                  <a:ext uri="{FF2B5EF4-FFF2-40B4-BE49-F238E27FC236}">
                    <a16:creationId xmlns:a16="http://schemas.microsoft.com/office/drawing/2014/main" id="{DADA97E7-F52B-454B-823A-19459A689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21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4" name="Freeform 185">
                <a:extLst>
                  <a:ext uri="{FF2B5EF4-FFF2-40B4-BE49-F238E27FC236}">
                    <a16:creationId xmlns:a16="http://schemas.microsoft.com/office/drawing/2014/main" id="{780B6609-ECBE-4BE6-94A4-BA3FDE214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" name="Freeform 186">
                <a:extLst>
                  <a:ext uri="{FF2B5EF4-FFF2-40B4-BE49-F238E27FC236}">
                    <a16:creationId xmlns:a16="http://schemas.microsoft.com/office/drawing/2014/main" id="{818B77F8-EA48-47DD-B083-8DF7B00EBB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2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6" name="Freeform 187">
                <a:extLst>
                  <a:ext uri="{FF2B5EF4-FFF2-40B4-BE49-F238E27FC236}">
                    <a16:creationId xmlns:a16="http://schemas.microsoft.com/office/drawing/2014/main" id="{B8F28639-01DB-476A-81AF-C331F5DF0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7" name="Freeform 188">
                <a:extLst>
                  <a:ext uri="{FF2B5EF4-FFF2-40B4-BE49-F238E27FC236}">
                    <a16:creationId xmlns:a16="http://schemas.microsoft.com/office/drawing/2014/main" id="{722E75DC-6F64-42A0-965B-22DDEFC0B6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8" name="Freeform 189">
                <a:extLst>
                  <a:ext uri="{FF2B5EF4-FFF2-40B4-BE49-F238E27FC236}">
                    <a16:creationId xmlns:a16="http://schemas.microsoft.com/office/drawing/2014/main" id="{75119ADF-6089-4F7A-8ED5-310DBB82C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9" name="Freeform 190">
                <a:extLst>
                  <a:ext uri="{FF2B5EF4-FFF2-40B4-BE49-F238E27FC236}">
                    <a16:creationId xmlns:a16="http://schemas.microsoft.com/office/drawing/2014/main" id="{08BD3806-C643-4F7D-AB57-3F6886A0D6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9"/>
              </a:xfrm>
              <a:custGeom>
                <a:avLst/>
                <a:gdLst>
                  <a:gd name="T0" fmla="*/ 50 w 22"/>
                  <a:gd name="T1" fmla="*/ 99 h 42"/>
                  <a:gd name="T2" fmla="*/ 18 w 22"/>
                  <a:gd name="T3" fmla="*/ 0 h 42"/>
                  <a:gd name="T4" fmla="*/ 0 w 22"/>
                  <a:gd name="T5" fmla="*/ 99 h 42"/>
                  <a:gd name="T6" fmla="*/ 50 w 22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0" name="Freeform 191">
                <a:extLst>
                  <a:ext uri="{FF2B5EF4-FFF2-40B4-BE49-F238E27FC236}">
                    <a16:creationId xmlns:a16="http://schemas.microsoft.com/office/drawing/2014/main" id="{74F0CE95-065C-4612-A1B4-8FA82E2D4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116 h 50"/>
                  <a:gd name="T2" fmla="*/ 32 w 22"/>
                  <a:gd name="T3" fmla="*/ 0 h 50"/>
                  <a:gd name="T4" fmla="*/ 50 w 22"/>
                  <a:gd name="T5" fmla="*/ 116 h 50"/>
                  <a:gd name="T6" fmla="*/ 0 w 22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1" name="Freeform 192">
                <a:extLst>
                  <a:ext uri="{FF2B5EF4-FFF2-40B4-BE49-F238E27FC236}">
                    <a16:creationId xmlns:a16="http://schemas.microsoft.com/office/drawing/2014/main" id="{2DCFAFE3-FD52-4757-BA7C-79E696578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5" cy="126"/>
              </a:xfrm>
              <a:custGeom>
                <a:avLst/>
                <a:gdLst>
                  <a:gd name="T0" fmla="*/ 0 w 28"/>
                  <a:gd name="T1" fmla="*/ 126 h 54"/>
                  <a:gd name="T2" fmla="*/ 42 w 28"/>
                  <a:gd name="T3" fmla="*/ 0 h 54"/>
                  <a:gd name="T4" fmla="*/ 65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2" name="Freeform 193">
                <a:extLst>
                  <a:ext uri="{FF2B5EF4-FFF2-40B4-BE49-F238E27FC236}">
                    <a16:creationId xmlns:a16="http://schemas.microsoft.com/office/drawing/2014/main" id="{DF56059B-21C2-4060-B62B-1C4C6A5DFD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3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3" name="Freeform 194">
                <a:extLst>
                  <a:ext uri="{FF2B5EF4-FFF2-40B4-BE49-F238E27FC236}">
                    <a16:creationId xmlns:a16="http://schemas.microsoft.com/office/drawing/2014/main" id="{DBB56F47-9F2F-4002-8ED2-78AC01317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4" name="Freeform 195">
                <a:extLst>
                  <a:ext uri="{FF2B5EF4-FFF2-40B4-BE49-F238E27FC236}">
                    <a16:creationId xmlns:a16="http://schemas.microsoft.com/office/drawing/2014/main" id="{0256201E-34E1-4914-AFD0-428275443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5" name="Freeform 196">
                <a:extLst>
                  <a:ext uri="{FF2B5EF4-FFF2-40B4-BE49-F238E27FC236}">
                    <a16:creationId xmlns:a16="http://schemas.microsoft.com/office/drawing/2014/main" id="{CCB5385E-A951-42F9-A6A2-1DF4223861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5"/>
              </a:xfrm>
              <a:custGeom>
                <a:avLst/>
                <a:gdLst>
                  <a:gd name="T0" fmla="*/ 36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6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6" name="Freeform 197">
                <a:extLst>
                  <a:ext uri="{FF2B5EF4-FFF2-40B4-BE49-F238E27FC236}">
                    <a16:creationId xmlns:a16="http://schemas.microsoft.com/office/drawing/2014/main" id="{974BB193-0625-4303-8629-6219E90FB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7" name="Freeform 198">
                <a:extLst>
                  <a:ext uri="{FF2B5EF4-FFF2-40B4-BE49-F238E27FC236}">
                    <a16:creationId xmlns:a16="http://schemas.microsoft.com/office/drawing/2014/main" id="{D7F3E56C-1EEE-47AB-8704-5832A28E60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8" name="Freeform 199">
                <a:extLst>
                  <a:ext uri="{FF2B5EF4-FFF2-40B4-BE49-F238E27FC236}">
                    <a16:creationId xmlns:a16="http://schemas.microsoft.com/office/drawing/2014/main" id="{2B8C1C5D-B1EC-4F70-B52A-39B2E3385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9"/>
              </a:xfrm>
              <a:custGeom>
                <a:avLst/>
                <a:gdLst>
                  <a:gd name="T0" fmla="*/ 65 w 28"/>
                  <a:gd name="T1" fmla="*/ 99 h 42"/>
                  <a:gd name="T2" fmla="*/ 26 w 28"/>
                  <a:gd name="T3" fmla="*/ 0 h 42"/>
                  <a:gd name="T4" fmla="*/ 0 w 28"/>
                  <a:gd name="T5" fmla="*/ 99 h 42"/>
                  <a:gd name="T6" fmla="*/ 65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9" name="Freeform 200">
                <a:extLst>
                  <a:ext uri="{FF2B5EF4-FFF2-40B4-BE49-F238E27FC236}">
                    <a16:creationId xmlns:a16="http://schemas.microsoft.com/office/drawing/2014/main" id="{A07F3CA7-D182-4717-B259-6C0F2CC510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116 h 50"/>
                  <a:gd name="T2" fmla="*/ 42 w 28"/>
                  <a:gd name="T3" fmla="*/ 0 h 50"/>
                  <a:gd name="T4" fmla="*/ 65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0" name="Freeform 201">
                <a:extLst>
                  <a:ext uri="{FF2B5EF4-FFF2-40B4-BE49-F238E27FC236}">
                    <a16:creationId xmlns:a16="http://schemas.microsoft.com/office/drawing/2014/main" id="{7187C0F5-C36A-45E8-B078-3A8928D43E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1" name="Freeform 202">
                <a:extLst>
                  <a:ext uri="{FF2B5EF4-FFF2-40B4-BE49-F238E27FC236}">
                    <a16:creationId xmlns:a16="http://schemas.microsoft.com/office/drawing/2014/main" id="{021C0A70-CD19-45B3-98D2-9EDEC54031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2" name="Freeform 203">
                <a:extLst>
                  <a:ext uri="{FF2B5EF4-FFF2-40B4-BE49-F238E27FC236}">
                    <a16:creationId xmlns:a16="http://schemas.microsoft.com/office/drawing/2014/main" id="{AE74E2D4-96F5-4F59-B901-AA3332179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3" name="Freeform 204">
                <a:extLst>
                  <a:ext uri="{FF2B5EF4-FFF2-40B4-BE49-F238E27FC236}">
                    <a16:creationId xmlns:a16="http://schemas.microsoft.com/office/drawing/2014/main" id="{82A9C663-0149-43B4-81AF-B90D49ECEB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3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54" name="Freeform 206">
              <a:extLst>
                <a:ext uri="{FF2B5EF4-FFF2-40B4-BE49-F238E27FC236}">
                  <a16:creationId xmlns:a16="http://schemas.microsoft.com/office/drawing/2014/main" id="{9B2DBC42-B451-4D10-8F4A-255992934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5" name="Freeform 207">
              <a:extLst>
                <a:ext uri="{FF2B5EF4-FFF2-40B4-BE49-F238E27FC236}">
                  <a16:creationId xmlns:a16="http://schemas.microsoft.com/office/drawing/2014/main" id="{FF9FBE28-AD53-4D1F-9AFD-240456B4C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6" name="Freeform 208">
              <a:extLst>
                <a:ext uri="{FF2B5EF4-FFF2-40B4-BE49-F238E27FC236}">
                  <a16:creationId xmlns:a16="http://schemas.microsoft.com/office/drawing/2014/main" id="{26438C1C-4584-45D2-8733-D4F10F438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7" name="Freeform 209">
              <a:extLst>
                <a:ext uri="{FF2B5EF4-FFF2-40B4-BE49-F238E27FC236}">
                  <a16:creationId xmlns:a16="http://schemas.microsoft.com/office/drawing/2014/main" id="{A30C7254-25C8-4EC7-A46C-5C672A2D2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49" cy="99"/>
            </a:xfrm>
            <a:custGeom>
              <a:avLst/>
              <a:gdLst>
                <a:gd name="T0" fmla="*/ 49 w 22"/>
                <a:gd name="T1" fmla="*/ 99 h 42"/>
                <a:gd name="T2" fmla="*/ 18 w 22"/>
                <a:gd name="T3" fmla="*/ 0 h 42"/>
                <a:gd name="T4" fmla="*/ 0 w 22"/>
                <a:gd name="T5" fmla="*/ 99 h 42"/>
                <a:gd name="T6" fmla="*/ 49 w 22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Freeform 210">
              <a:extLst>
                <a:ext uri="{FF2B5EF4-FFF2-40B4-BE49-F238E27FC236}">
                  <a16:creationId xmlns:a16="http://schemas.microsoft.com/office/drawing/2014/main" id="{D9B5182A-B2BF-4E10-926B-F9ABB1594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2" cy="116"/>
            </a:xfrm>
            <a:custGeom>
              <a:avLst/>
              <a:gdLst>
                <a:gd name="T0" fmla="*/ 0 w 23"/>
                <a:gd name="T1" fmla="*/ 116 h 50"/>
                <a:gd name="T2" fmla="*/ 32 w 23"/>
                <a:gd name="T3" fmla="*/ 0 h 50"/>
                <a:gd name="T4" fmla="*/ 52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Freeform 211">
              <a:extLst>
                <a:ext uri="{FF2B5EF4-FFF2-40B4-BE49-F238E27FC236}">
                  <a16:creationId xmlns:a16="http://schemas.microsoft.com/office/drawing/2014/main" id="{EC3C1956-DA2D-4177-905D-AA1E157BB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42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Freeform 212">
              <a:extLst>
                <a:ext uri="{FF2B5EF4-FFF2-40B4-BE49-F238E27FC236}">
                  <a16:creationId xmlns:a16="http://schemas.microsoft.com/office/drawing/2014/main" id="{78CEDF76-6CC5-44E6-8C3B-F778A9663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64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4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213">
              <a:extLst>
                <a:ext uri="{FF2B5EF4-FFF2-40B4-BE49-F238E27FC236}">
                  <a16:creationId xmlns:a16="http://schemas.microsoft.com/office/drawing/2014/main" id="{EF89622A-4536-42E5-BE82-077EB5788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6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Freeform 214">
              <a:extLst>
                <a:ext uri="{FF2B5EF4-FFF2-40B4-BE49-F238E27FC236}">
                  <a16:creationId xmlns:a16="http://schemas.microsoft.com/office/drawing/2014/main" id="{80C99F06-8FAD-4255-868E-214BCEBC6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1"/>
            </a:xfrm>
            <a:custGeom>
              <a:avLst/>
              <a:gdLst>
                <a:gd name="T0" fmla="*/ 0 w 18"/>
                <a:gd name="T1" fmla="*/ 101 h 43"/>
                <a:gd name="T2" fmla="*/ 25 w 18"/>
                <a:gd name="T3" fmla="*/ 0 h 43"/>
                <a:gd name="T4" fmla="*/ 41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Freeform 215">
              <a:extLst>
                <a:ext uri="{FF2B5EF4-FFF2-40B4-BE49-F238E27FC236}">
                  <a16:creationId xmlns:a16="http://schemas.microsoft.com/office/drawing/2014/main" id="{6AFAA5DB-B7E7-49A9-9260-EDDA710AC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216">
              <a:extLst>
                <a:ext uri="{FF2B5EF4-FFF2-40B4-BE49-F238E27FC236}">
                  <a16:creationId xmlns:a16="http://schemas.microsoft.com/office/drawing/2014/main" id="{A722EABA-4CD0-4C37-B36F-D07387D17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Freeform 217">
              <a:extLst>
                <a:ext uri="{FF2B5EF4-FFF2-40B4-BE49-F238E27FC236}">
                  <a16:creationId xmlns:a16="http://schemas.microsoft.com/office/drawing/2014/main" id="{A64409F9-D170-45C5-ABD4-9F184BA2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Freeform 218">
              <a:extLst>
                <a:ext uri="{FF2B5EF4-FFF2-40B4-BE49-F238E27FC236}">
                  <a16:creationId xmlns:a16="http://schemas.microsoft.com/office/drawing/2014/main" id="{84C69D5D-7CF5-411A-9BC6-B85FD5D95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6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7" name="Freeform 219">
              <a:extLst>
                <a:ext uri="{FF2B5EF4-FFF2-40B4-BE49-F238E27FC236}">
                  <a16:creationId xmlns:a16="http://schemas.microsoft.com/office/drawing/2014/main" id="{2CA2D579-156A-4062-8751-735FD22CB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7" cy="116"/>
            </a:xfrm>
            <a:custGeom>
              <a:avLst/>
              <a:gdLst>
                <a:gd name="T0" fmla="*/ 0 w 29"/>
                <a:gd name="T1" fmla="*/ 116 h 50"/>
                <a:gd name="T2" fmla="*/ 42 w 29"/>
                <a:gd name="T3" fmla="*/ 0 h 50"/>
                <a:gd name="T4" fmla="*/ 67 w 29"/>
                <a:gd name="T5" fmla="*/ 116 h 50"/>
                <a:gd name="T6" fmla="*/ 0 w 29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Freeform 220">
              <a:extLst>
                <a:ext uri="{FF2B5EF4-FFF2-40B4-BE49-F238E27FC236}">
                  <a16:creationId xmlns:a16="http://schemas.microsoft.com/office/drawing/2014/main" id="{69DE357F-CA11-48C2-AB70-ACA2C55E3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126 h 54"/>
                <a:gd name="T2" fmla="*/ 32 w 23"/>
                <a:gd name="T3" fmla="*/ 0 h 54"/>
                <a:gd name="T4" fmla="*/ 53 w 23"/>
                <a:gd name="T5" fmla="*/ 126 h 54"/>
                <a:gd name="T6" fmla="*/ 0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Freeform 221">
              <a:extLst>
                <a:ext uri="{FF2B5EF4-FFF2-40B4-BE49-F238E27FC236}">
                  <a16:creationId xmlns:a16="http://schemas.microsoft.com/office/drawing/2014/main" id="{246A43AF-AA04-4245-AF19-53A80EFAC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0" name="Freeform 222">
              <a:extLst>
                <a:ext uri="{FF2B5EF4-FFF2-40B4-BE49-F238E27FC236}">
                  <a16:creationId xmlns:a16="http://schemas.microsoft.com/office/drawing/2014/main" id="{B40DF59F-DC2A-4346-8DEF-EE6699043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51 w 22"/>
                <a:gd name="T1" fmla="*/ 126 h 54"/>
                <a:gd name="T2" fmla="*/ 19 w 22"/>
                <a:gd name="T3" fmla="*/ 0 h 54"/>
                <a:gd name="T4" fmla="*/ 0 w 22"/>
                <a:gd name="T5" fmla="*/ 126 h 54"/>
                <a:gd name="T6" fmla="*/ 51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223">
              <a:extLst>
                <a:ext uri="{FF2B5EF4-FFF2-40B4-BE49-F238E27FC236}">
                  <a16:creationId xmlns:a16="http://schemas.microsoft.com/office/drawing/2014/main" id="{E408C4BF-5D09-4C15-A5AC-EB57C9B45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21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2" name="Freeform 224">
              <a:extLst>
                <a:ext uri="{FF2B5EF4-FFF2-40B4-BE49-F238E27FC236}">
                  <a16:creationId xmlns:a16="http://schemas.microsoft.com/office/drawing/2014/main" id="{28B16447-26EE-40C6-AB80-EC4631D89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3" name="Freeform 225">
              <a:extLst>
                <a:ext uri="{FF2B5EF4-FFF2-40B4-BE49-F238E27FC236}">
                  <a16:creationId xmlns:a16="http://schemas.microsoft.com/office/drawing/2014/main" id="{2133DCA5-32C0-4878-9965-3A4C65D3E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226">
              <a:extLst>
                <a:ext uri="{FF2B5EF4-FFF2-40B4-BE49-F238E27FC236}">
                  <a16:creationId xmlns:a16="http://schemas.microsoft.com/office/drawing/2014/main" id="{E057393A-F432-41A0-8777-0DEBAA8D0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5" name="Freeform 227">
              <a:extLst>
                <a:ext uri="{FF2B5EF4-FFF2-40B4-BE49-F238E27FC236}">
                  <a16:creationId xmlns:a16="http://schemas.microsoft.com/office/drawing/2014/main" id="{D7EF3E46-5180-4885-9943-668F5BADB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0" cy="99"/>
            </a:xfrm>
            <a:custGeom>
              <a:avLst/>
              <a:gdLst>
                <a:gd name="T0" fmla="*/ 50 w 22"/>
                <a:gd name="T1" fmla="*/ 99 h 42"/>
                <a:gd name="T2" fmla="*/ 18 w 22"/>
                <a:gd name="T3" fmla="*/ 0 h 42"/>
                <a:gd name="T4" fmla="*/ 0 w 22"/>
                <a:gd name="T5" fmla="*/ 99 h 42"/>
                <a:gd name="T6" fmla="*/ 50 w 22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Freeform 228">
              <a:extLst>
                <a:ext uri="{FF2B5EF4-FFF2-40B4-BE49-F238E27FC236}">
                  <a16:creationId xmlns:a16="http://schemas.microsoft.com/office/drawing/2014/main" id="{042FCD0A-76D1-4C38-A557-1AF4CA754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0" cy="116"/>
            </a:xfrm>
            <a:custGeom>
              <a:avLst/>
              <a:gdLst>
                <a:gd name="T0" fmla="*/ 0 w 22"/>
                <a:gd name="T1" fmla="*/ 116 h 50"/>
                <a:gd name="T2" fmla="*/ 32 w 22"/>
                <a:gd name="T3" fmla="*/ 0 h 50"/>
                <a:gd name="T4" fmla="*/ 50 w 22"/>
                <a:gd name="T5" fmla="*/ 116 h 50"/>
                <a:gd name="T6" fmla="*/ 0 w 22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Freeform 229">
              <a:extLst>
                <a:ext uri="{FF2B5EF4-FFF2-40B4-BE49-F238E27FC236}">
                  <a16:creationId xmlns:a16="http://schemas.microsoft.com/office/drawing/2014/main" id="{8B3E82D8-67AD-471A-90A6-4140EF042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42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Freeform 230">
              <a:extLst>
                <a:ext uri="{FF2B5EF4-FFF2-40B4-BE49-F238E27FC236}">
                  <a16:creationId xmlns:a16="http://schemas.microsoft.com/office/drawing/2014/main" id="{CF85C2DF-AF85-4B52-B014-A3FBE2F15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65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5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Freeform 231">
              <a:extLst>
                <a:ext uri="{FF2B5EF4-FFF2-40B4-BE49-F238E27FC236}">
                  <a16:creationId xmlns:a16="http://schemas.microsoft.com/office/drawing/2014/main" id="{74DF679C-1DD7-4D72-8318-40DE457DD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5" cy="126"/>
            </a:xfrm>
            <a:custGeom>
              <a:avLst/>
              <a:gdLst>
                <a:gd name="T0" fmla="*/ 65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5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Freeform 232">
              <a:extLst>
                <a:ext uri="{FF2B5EF4-FFF2-40B4-BE49-F238E27FC236}">
                  <a16:creationId xmlns:a16="http://schemas.microsoft.com/office/drawing/2014/main" id="{558BE551-7356-487B-8F4B-346F1F30B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1"/>
            </a:xfrm>
            <a:custGeom>
              <a:avLst/>
              <a:gdLst>
                <a:gd name="T0" fmla="*/ 0 w 18"/>
                <a:gd name="T1" fmla="*/ 101 h 43"/>
                <a:gd name="T2" fmla="*/ 26 w 18"/>
                <a:gd name="T3" fmla="*/ 0 h 43"/>
                <a:gd name="T4" fmla="*/ 42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Freeform 233">
              <a:extLst>
                <a:ext uri="{FF2B5EF4-FFF2-40B4-BE49-F238E27FC236}">
                  <a16:creationId xmlns:a16="http://schemas.microsoft.com/office/drawing/2014/main" id="{3875C69D-BA71-4979-AD43-3E71206C9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Freeform 234">
              <a:extLst>
                <a:ext uri="{FF2B5EF4-FFF2-40B4-BE49-F238E27FC236}">
                  <a16:creationId xmlns:a16="http://schemas.microsoft.com/office/drawing/2014/main" id="{9DB7546D-6E14-413F-95CB-C9A9BB538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Freeform 235">
              <a:extLst>
                <a:ext uri="{FF2B5EF4-FFF2-40B4-BE49-F238E27FC236}">
                  <a16:creationId xmlns:a16="http://schemas.microsoft.com/office/drawing/2014/main" id="{30916D01-71D4-4D23-A5E5-B7378D121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4" name="Freeform 236">
              <a:extLst>
                <a:ext uri="{FF2B5EF4-FFF2-40B4-BE49-F238E27FC236}">
                  <a16:creationId xmlns:a16="http://schemas.microsoft.com/office/drawing/2014/main" id="{727D6D7D-2611-4D03-8CA2-2E58F09BD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6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5" name="Freeform 237">
              <a:extLst>
                <a:ext uri="{FF2B5EF4-FFF2-40B4-BE49-F238E27FC236}">
                  <a16:creationId xmlns:a16="http://schemas.microsoft.com/office/drawing/2014/main" id="{AE6548B7-3DD6-4C73-B906-8193B94DD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5" cy="116"/>
            </a:xfrm>
            <a:custGeom>
              <a:avLst/>
              <a:gdLst>
                <a:gd name="T0" fmla="*/ 0 w 28"/>
                <a:gd name="T1" fmla="*/ 116 h 50"/>
                <a:gd name="T2" fmla="*/ 42 w 28"/>
                <a:gd name="T3" fmla="*/ 0 h 50"/>
                <a:gd name="T4" fmla="*/ 65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6" name="Freeform 238">
              <a:extLst>
                <a:ext uri="{FF2B5EF4-FFF2-40B4-BE49-F238E27FC236}">
                  <a16:creationId xmlns:a16="http://schemas.microsoft.com/office/drawing/2014/main" id="{0E527FD7-60E2-49B6-84AD-DAD618263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7" name="Freeform 239">
              <a:extLst>
                <a:ext uri="{FF2B5EF4-FFF2-40B4-BE49-F238E27FC236}">
                  <a16:creationId xmlns:a16="http://schemas.microsoft.com/office/drawing/2014/main" id="{A6DF688A-2D76-45AB-88A7-39B93FD6D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8" name="Freeform 240">
              <a:extLst>
                <a:ext uri="{FF2B5EF4-FFF2-40B4-BE49-F238E27FC236}">
                  <a16:creationId xmlns:a16="http://schemas.microsoft.com/office/drawing/2014/main" id="{CB65C3AE-C7E0-4581-B1FD-CE0A3167F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9" name="Freeform 241">
              <a:extLst>
                <a:ext uri="{FF2B5EF4-FFF2-40B4-BE49-F238E27FC236}">
                  <a16:creationId xmlns:a16="http://schemas.microsoft.com/office/drawing/2014/main" id="{0C83F627-09AC-4008-B764-BC6C9823C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21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0" name="Freeform 242">
              <a:extLst>
                <a:ext uri="{FF2B5EF4-FFF2-40B4-BE49-F238E27FC236}">
                  <a16:creationId xmlns:a16="http://schemas.microsoft.com/office/drawing/2014/main" id="{D4FAA9A7-4177-48DB-8146-74B96957D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1" name="Freeform 243">
              <a:extLst>
                <a:ext uri="{FF2B5EF4-FFF2-40B4-BE49-F238E27FC236}">
                  <a16:creationId xmlns:a16="http://schemas.microsoft.com/office/drawing/2014/main" id="{E91175D8-A0CB-478A-BC72-E8BF11D4A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2" name="Freeform 244">
              <a:extLst>
                <a:ext uri="{FF2B5EF4-FFF2-40B4-BE49-F238E27FC236}">
                  <a16:creationId xmlns:a16="http://schemas.microsoft.com/office/drawing/2014/main" id="{D2056693-6ECA-48CD-AC86-4574E3B5F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3" name="Freeform 245">
              <a:extLst>
                <a:ext uri="{FF2B5EF4-FFF2-40B4-BE49-F238E27FC236}">
                  <a16:creationId xmlns:a16="http://schemas.microsoft.com/office/drawing/2014/main" id="{2C24382C-9C31-43EA-9641-02AE4B7FE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2" cy="99"/>
            </a:xfrm>
            <a:custGeom>
              <a:avLst/>
              <a:gdLst>
                <a:gd name="T0" fmla="*/ 52 w 23"/>
                <a:gd name="T1" fmla="*/ 99 h 42"/>
                <a:gd name="T2" fmla="*/ 20 w 23"/>
                <a:gd name="T3" fmla="*/ 0 h 42"/>
                <a:gd name="T4" fmla="*/ 0 w 23"/>
                <a:gd name="T5" fmla="*/ 99 h 42"/>
                <a:gd name="T6" fmla="*/ 52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4" name="Freeform 246">
              <a:extLst>
                <a:ext uri="{FF2B5EF4-FFF2-40B4-BE49-F238E27FC236}">
                  <a16:creationId xmlns:a16="http://schemas.microsoft.com/office/drawing/2014/main" id="{6F805256-7DA5-4138-B743-7064DEFFA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49" cy="116"/>
            </a:xfrm>
            <a:custGeom>
              <a:avLst/>
              <a:gdLst>
                <a:gd name="T0" fmla="*/ 0 w 22"/>
                <a:gd name="T1" fmla="*/ 116 h 50"/>
                <a:gd name="T2" fmla="*/ 31 w 22"/>
                <a:gd name="T3" fmla="*/ 0 h 50"/>
                <a:gd name="T4" fmla="*/ 49 w 22"/>
                <a:gd name="T5" fmla="*/ 116 h 50"/>
                <a:gd name="T6" fmla="*/ 0 w 22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5" name="Freeform 247">
              <a:extLst>
                <a:ext uri="{FF2B5EF4-FFF2-40B4-BE49-F238E27FC236}">
                  <a16:creationId xmlns:a16="http://schemas.microsoft.com/office/drawing/2014/main" id="{A5DC8A8E-DC2E-47DF-97C1-123820FB7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4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6" name="Freeform 248">
              <a:extLst>
                <a:ext uri="{FF2B5EF4-FFF2-40B4-BE49-F238E27FC236}">
                  <a16:creationId xmlns:a16="http://schemas.microsoft.com/office/drawing/2014/main" id="{3B9D5DB0-AB56-4F1B-BDEC-0A9E11DF5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7" name="Freeform 249">
              <a:extLst>
                <a:ext uri="{FF2B5EF4-FFF2-40B4-BE49-F238E27FC236}">
                  <a16:creationId xmlns:a16="http://schemas.microsoft.com/office/drawing/2014/main" id="{85DEC9C8-DF07-46B6-A917-5D65FF505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4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8" name="Freeform 250">
              <a:extLst>
                <a:ext uri="{FF2B5EF4-FFF2-40B4-BE49-F238E27FC236}">
                  <a16:creationId xmlns:a16="http://schemas.microsoft.com/office/drawing/2014/main" id="{D2706302-D94D-4264-AA7E-7239DEE36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5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9" name="Freeform 251">
              <a:extLst>
                <a:ext uri="{FF2B5EF4-FFF2-40B4-BE49-F238E27FC236}">
                  <a16:creationId xmlns:a16="http://schemas.microsoft.com/office/drawing/2014/main" id="{078E6C1E-FACD-41DD-911D-944ACA202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0" name="Freeform 252">
              <a:extLst>
                <a:ext uri="{FF2B5EF4-FFF2-40B4-BE49-F238E27FC236}">
                  <a16:creationId xmlns:a16="http://schemas.microsoft.com/office/drawing/2014/main" id="{796EF87E-D8D6-460A-B76D-2EA29E181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1"/>
            </a:xfrm>
            <a:custGeom>
              <a:avLst/>
              <a:gdLst>
                <a:gd name="T0" fmla="*/ 0 w 17"/>
                <a:gd name="T1" fmla="*/ 101 h 43"/>
                <a:gd name="T2" fmla="*/ 26 w 17"/>
                <a:gd name="T3" fmla="*/ 0 h 43"/>
                <a:gd name="T4" fmla="*/ 40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1" name="Freeform 253">
              <a:extLst>
                <a:ext uri="{FF2B5EF4-FFF2-40B4-BE49-F238E27FC236}">
                  <a16:creationId xmlns:a16="http://schemas.microsoft.com/office/drawing/2014/main" id="{2ED23FFE-5F8C-43ED-952C-8C406E8DA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2" name="Freeform 254">
              <a:extLst>
                <a:ext uri="{FF2B5EF4-FFF2-40B4-BE49-F238E27FC236}">
                  <a16:creationId xmlns:a16="http://schemas.microsoft.com/office/drawing/2014/main" id="{C6553723-3A61-40CF-B4F2-333153382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3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3" name="Freeform 255">
              <a:extLst>
                <a:ext uri="{FF2B5EF4-FFF2-40B4-BE49-F238E27FC236}">
                  <a16:creationId xmlns:a16="http://schemas.microsoft.com/office/drawing/2014/main" id="{02902A38-B87C-4967-A615-BCDD06450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6" cy="116"/>
            </a:xfrm>
            <a:custGeom>
              <a:avLst/>
              <a:gdLst>
                <a:gd name="T0" fmla="*/ 0 w 28"/>
                <a:gd name="T1" fmla="*/ 116 h 50"/>
                <a:gd name="T2" fmla="*/ 42 w 28"/>
                <a:gd name="T3" fmla="*/ 0 h 50"/>
                <a:gd name="T4" fmla="*/ 66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4" name="Freeform 256">
              <a:extLst>
                <a:ext uri="{FF2B5EF4-FFF2-40B4-BE49-F238E27FC236}">
                  <a16:creationId xmlns:a16="http://schemas.microsoft.com/office/drawing/2014/main" id="{21A35E29-2E78-4BCF-B8ED-BDBA29073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1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5" name="Freeform 257">
              <a:extLst>
                <a:ext uri="{FF2B5EF4-FFF2-40B4-BE49-F238E27FC236}">
                  <a16:creationId xmlns:a16="http://schemas.microsoft.com/office/drawing/2014/main" id="{60CD1FA6-4522-466E-81AD-2C5D4B037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6" name="Freeform 258">
              <a:extLst>
                <a:ext uri="{FF2B5EF4-FFF2-40B4-BE49-F238E27FC236}">
                  <a16:creationId xmlns:a16="http://schemas.microsoft.com/office/drawing/2014/main" id="{5521CF8B-C4CB-48AE-A5E8-4E7508C4B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7" name="Freeform 259">
              <a:extLst>
                <a:ext uri="{FF2B5EF4-FFF2-40B4-BE49-F238E27FC236}">
                  <a16:creationId xmlns:a16="http://schemas.microsoft.com/office/drawing/2014/main" id="{440AD70A-91B6-43C2-A5B6-EA3E94766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18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8" name="Freeform 260">
              <a:extLst>
                <a:ext uri="{FF2B5EF4-FFF2-40B4-BE49-F238E27FC236}">
                  <a16:creationId xmlns:a16="http://schemas.microsoft.com/office/drawing/2014/main" id="{25C5EE75-B7A8-4E31-B89E-9B057C0B3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9" name="Freeform 261">
              <a:extLst>
                <a:ext uri="{FF2B5EF4-FFF2-40B4-BE49-F238E27FC236}">
                  <a16:creationId xmlns:a16="http://schemas.microsoft.com/office/drawing/2014/main" id="{FDDEE96C-CCF1-4FAC-A3CC-36501ED58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0" name="Freeform 262">
              <a:extLst>
                <a:ext uri="{FF2B5EF4-FFF2-40B4-BE49-F238E27FC236}">
                  <a16:creationId xmlns:a16="http://schemas.microsoft.com/office/drawing/2014/main" id="{BF6B115B-022C-42DA-B7E0-349528DF4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9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1" name="Freeform 263">
              <a:extLst>
                <a:ext uri="{FF2B5EF4-FFF2-40B4-BE49-F238E27FC236}">
                  <a16:creationId xmlns:a16="http://schemas.microsoft.com/office/drawing/2014/main" id="{6D3320A2-DE07-4D92-998E-07F4B18BF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2" cy="99"/>
            </a:xfrm>
            <a:custGeom>
              <a:avLst/>
              <a:gdLst>
                <a:gd name="T0" fmla="*/ 52 w 23"/>
                <a:gd name="T1" fmla="*/ 99 h 42"/>
                <a:gd name="T2" fmla="*/ 20 w 23"/>
                <a:gd name="T3" fmla="*/ 0 h 42"/>
                <a:gd name="T4" fmla="*/ 0 w 23"/>
                <a:gd name="T5" fmla="*/ 99 h 42"/>
                <a:gd name="T6" fmla="*/ 52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2" name="Freeform 264">
              <a:extLst>
                <a:ext uri="{FF2B5EF4-FFF2-40B4-BE49-F238E27FC236}">
                  <a16:creationId xmlns:a16="http://schemas.microsoft.com/office/drawing/2014/main" id="{F4575A8A-2D9D-4780-ABD7-2C8F77DF1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2" cy="116"/>
            </a:xfrm>
            <a:custGeom>
              <a:avLst/>
              <a:gdLst>
                <a:gd name="T0" fmla="*/ 0 w 23"/>
                <a:gd name="T1" fmla="*/ 116 h 50"/>
                <a:gd name="T2" fmla="*/ 34 w 23"/>
                <a:gd name="T3" fmla="*/ 0 h 50"/>
                <a:gd name="T4" fmla="*/ 52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3" name="Freeform 265">
              <a:extLst>
                <a:ext uri="{FF2B5EF4-FFF2-40B4-BE49-F238E27FC236}">
                  <a16:creationId xmlns:a16="http://schemas.microsoft.com/office/drawing/2014/main" id="{DE233EC8-A2A9-448B-B617-EAACC6679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4" name="Freeform 266">
              <a:extLst>
                <a:ext uri="{FF2B5EF4-FFF2-40B4-BE49-F238E27FC236}">
                  <a16:creationId xmlns:a16="http://schemas.microsoft.com/office/drawing/2014/main" id="{DA5FE335-773D-45C0-8516-569C1A922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64 w 28"/>
                <a:gd name="T1" fmla="*/ 126 h 54"/>
                <a:gd name="T2" fmla="*/ 25 w 28"/>
                <a:gd name="T3" fmla="*/ 0 h 54"/>
                <a:gd name="T4" fmla="*/ 0 w 28"/>
                <a:gd name="T5" fmla="*/ 126 h 54"/>
                <a:gd name="T6" fmla="*/ 64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5" name="Freeform 267">
              <a:extLst>
                <a:ext uri="{FF2B5EF4-FFF2-40B4-BE49-F238E27FC236}">
                  <a16:creationId xmlns:a16="http://schemas.microsoft.com/office/drawing/2014/main" id="{F710947C-D671-4992-9821-EBA25A2BD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6" name="Freeform 268">
              <a:extLst>
                <a:ext uri="{FF2B5EF4-FFF2-40B4-BE49-F238E27FC236}">
                  <a16:creationId xmlns:a16="http://schemas.microsoft.com/office/drawing/2014/main" id="{74F378C2-389E-4F2F-81B5-92FD1FE81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5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7" name="Freeform 269">
              <a:extLst>
                <a:ext uri="{FF2B5EF4-FFF2-40B4-BE49-F238E27FC236}">
                  <a16:creationId xmlns:a16="http://schemas.microsoft.com/office/drawing/2014/main" id="{32F7CF03-D55F-4250-8A3C-DDCF75A80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8" name="Freeform 270">
              <a:extLst>
                <a:ext uri="{FF2B5EF4-FFF2-40B4-BE49-F238E27FC236}">
                  <a16:creationId xmlns:a16="http://schemas.microsoft.com/office/drawing/2014/main" id="{83CFCE8B-CB2A-483E-B876-8F61BC911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9" name="Freeform 271">
              <a:extLst>
                <a:ext uri="{FF2B5EF4-FFF2-40B4-BE49-F238E27FC236}">
                  <a16:creationId xmlns:a16="http://schemas.microsoft.com/office/drawing/2014/main" id="{55FA8058-69DC-4980-B305-C88A584DA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0" name="Freeform 272">
              <a:extLst>
                <a:ext uri="{FF2B5EF4-FFF2-40B4-BE49-F238E27FC236}">
                  <a16:creationId xmlns:a16="http://schemas.microsoft.com/office/drawing/2014/main" id="{8CFDB98B-2F9D-4BFC-8F92-D897325AC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3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1" name="Freeform 273">
              <a:extLst>
                <a:ext uri="{FF2B5EF4-FFF2-40B4-BE49-F238E27FC236}">
                  <a16:creationId xmlns:a16="http://schemas.microsoft.com/office/drawing/2014/main" id="{5FADD1E2-C789-457E-B551-2F7A9ED15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5" cy="116"/>
            </a:xfrm>
            <a:custGeom>
              <a:avLst/>
              <a:gdLst>
                <a:gd name="T0" fmla="*/ 0 w 28"/>
                <a:gd name="T1" fmla="*/ 116 h 50"/>
                <a:gd name="T2" fmla="*/ 39 w 28"/>
                <a:gd name="T3" fmla="*/ 0 h 50"/>
                <a:gd name="T4" fmla="*/ 65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2" name="Freeform 274">
              <a:extLst>
                <a:ext uri="{FF2B5EF4-FFF2-40B4-BE49-F238E27FC236}">
                  <a16:creationId xmlns:a16="http://schemas.microsoft.com/office/drawing/2014/main" id="{AEC8B161-2FB9-43AD-B2CE-521E1053D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3" name="Freeform 275">
              <a:extLst>
                <a:ext uri="{FF2B5EF4-FFF2-40B4-BE49-F238E27FC236}">
                  <a16:creationId xmlns:a16="http://schemas.microsoft.com/office/drawing/2014/main" id="{FB364BAC-C2DE-4B6E-9C15-08D4EFCA8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2" cy="126"/>
            </a:xfrm>
            <a:custGeom>
              <a:avLst/>
              <a:gdLst>
                <a:gd name="T0" fmla="*/ 52 w 23"/>
                <a:gd name="T1" fmla="*/ 126 h 54"/>
                <a:gd name="T2" fmla="*/ 20 w 23"/>
                <a:gd name="T3" fmla="*/ 0 h 54"/>
                <a:gd name="T4" fmla="*/ 0 w 23"/>
                <a:gd name="T5" fmla="*/ 126 h 54"/>
                <a:gd name="T6" fmla="*/ 52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4" name="Freeform 276">
              <a:extLst>
                <a:ext uri="{FF2B5EF4-FFF2-40B4-BE49-F238E27FC236}">
                  <a16:creationId xmlns:a16="http://schemas.microsoft.com/office/drawing/2014/main" id="{CBE6472E-9597-4937-A286-C0C63DB3C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5" name="Freeform 277">
              <a:extLst>
                <a:ext uri="{FF2B5EF4-FFF2-40B4-BE49-F238E27FC236}">
                  <a16:creationId xmlns:a16="http://schemas.microsoft.com/office/drawing/2014/main" id="{EE5FC3CB-6AF9-41C9-8A2F-94F31C418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1" cy="101"/>
            </a:xfrm>
            <a:custGeom>
              <a:avLst/>
              <a:gdLst>
                <a:gd name="T0" fmla="*/ 0 w 14"/>
                <a:gd name="T1" fmla="*/ 101 h 43"/>
                <a:gd name="T2" fmla="*/ 20 w 14"/>
                <a:gd name="T3" fmla="*/ 0 h 43"/>
                <a:gd name="T4" fmla="*/ 31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6" name="Freeform 278">
              <a:extLst>
                <a:ext uri="{FF2B5EF4-FFF2-40B4-BE49-F238E27FC236}">
                  <a16:creationId xmlns:a16="http://schemas.microsoft.com/office/drawing/2014/main" id="{EDC6019B-5AFC-4055-996B-A2044FC82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7" name="Freeform 279">
              <a:extLst>
                <a:ext uri="{FF2B5EF4-FFF2-40B4-BE49-F238E27FC236}">
                  <a16:creationId xmlns:a16="http://schemas.microsoft.com/office/drawing/2014/main" id="{4F2BA45D-8D54-4950-941F-7012EDE09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29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29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8" name="Freeform 280">
              <a:extLst>
                <a:ext uri="{FF2B5EF4-FFF2-40B4-BE49-F238E27FC236}">
                  <a16:creationId xmlns:a16="http://schemas.microsoft.com/office/drawing/2014/main" id="{F5E7F81D-B7B4-4B38-8314-584C0379D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5"/>
            </a:xfrm>
            <a:custGeom>
              <a:avLst/>
              <a:gdLst>
                <a:gd name="T0" fmla="*/ 30 w 13"/>
                <a:gd name="T1" fmla="*/ 85 h 36"/>
                <a:gd name="T2" fmla="*/ 12 w 13"/>
                <a:gd name="T3" fmla="*/ 0 h 36"/>
                <a:gd name="T4" fmla="*/ 0 w 13"/>
                <a:gd name="T5" fmla="*/ 85 h 36"/>
                <a:gd name="T6" fmla="*/ 30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9" name="Freeform 281">
              <a:extLst>
                <a:ext uri="{FF2B5EF4-FFF2-40B4-BE49-F238E27FC236}">
                  <a16:creationId xmlns:a16="http://schemas.microsoft.com/office/drawing/2014/main" id="{3565D69C-61B1-4561-B422-50BAF6583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9"/>
            </a:xfrm>
            <a:custGeom>
              <a:avLst/>
              <a:gdLst>
                <a:gd name="T0" fmla="*/ 53 w 23"/>
                <a:gd name="T1" fmla="*/ 99 h 42"/>
                <a:gd name="T2" fmla="*/ 21 w 23"/>
                <a:gd name="T3" fmla="*/ 0 h 42"/>
                <a:gd name="T4" fmla="*/ 0 w 23"/>
                <a:gd name="T5" fmla="*/ 99 h 42"/>
                <a:gd name="T6" fmla="*/ 53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0" name="Freeform 282">
              <a:extLst>
                <a:ext uri="{FF2B5EF4-FFF2-40B4-BE49-F238E27FC236}">
                  <a16:creationId xmlns:a16="http://schemas.microsoft.com/office/drawing/2014/main" id="{F2B2B478-558E-4F86-A73F-F08F05175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116 h 50"/>
                <a:gd name="T2" fmla="*/ 35 w 23"/>
                <a:gd name="T3" fmla="*/ 0 h 50"/>
                <a:gd name="T4" fmla="*/ 53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1" name="Freeform 283">
              <a:extLst>
                <a:ext uri="{FF2B5EF4-FFF2-40B4-BE49-F238E27FC236}">
                  <a16:creationId xmlns:a16="http://schemas.microsoft.com/office/drawing/2014/main" id="{5791A6F0-6E2B-4ADF-9F0F-F9150363B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2" name="Freeform 284">
              <a:extLst>
                <a:ext uri="{FF2B5EF4-FFF2-40B4-BE49-F238E27FC236}">
                  <a16:creationId xmlns:a16="http://schemas.microsoft.com/office/drawing/2014/main" id="{65D3DCAC-143B-4522-B3D2-E6BAFC1DA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3" name="Freeform 285">
              <a:extLst>
                <a:ext uri="{FF2B5EF4-FFF2-40B4-BE49-F238E27FC236}">
                  <a16:creationId xmlns:a16="http://schemas.microsoft.com/office/drawing/2014/main" id="{14AD0E5A-C652-44A6-90E3-4FB01E667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4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4" name="Freeform 286">
              <a:extLst>
                <a:ext uri="{FF2B5EF4-FFF2-40B4-BE49-F238E27FC236}">
                  <a16:creationId xmlns:a16="http://schemas.microsoft.com/office/drawing/2014/main" id="{683D235D-6E71-4780-B8F4-B08D36167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40" cy="101"/>
            </a:xfrm>
            <a:custGeom>
              <a:avLst/>
              <a:gdLst>
                <a:gd name="T0" fmla="*/ 0 w 17"/>
                <a:gd name="T1" fmla="*/ 101 h 43"/>
                <a:gd name="T2" fmla="*/ 26 w 17"/>
                <a:gd name="T3" fmla="*/ 0 h 43"/>
                <a:gd name="T4" fmla="*/ 40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5" name="Freeform 287">
              <a:extLst>
                <a:ext uri="{FF2B5EF4-FFF2-40B4-BE49-F238E27FC236}">
                  <a16:creationId xmlns:a16="http://schemas.microsoft.com/office/drawing/2014/main" id="{B20A25CA-9650-4DA2-A435-76A874FF1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6" name="Freeform 288">
              <a:extLst>
                <a:ext uri="{FF2B5EF4-FFF2-40B4-BE49-F238E27FC236}">
                  <a16:creationId xmlns:a16="http://schemas.microsoft.com/office/drawing/2014/main" id="{A27847F0-4F66-4C08-9A71-74275B5A5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3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7" name="Freeform 289">
              <a:extLst>
                <a:ext uri="{FF2B5EF4-FFF2-40B4-BE49-F238E27FC236}">
                  <a16:creationId xmlns:a16="http://schemas.microsoft.com/office/drawing/2014/main" id="{1E60CA90-4815-429E-AFD2-93C33DEB2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8" name="Freeform 290">
              <a:extLst>
                <a:ext uri="{FF2B5EF4-FFF2-40B4-BE49-F238E27FC236}">
                  <a16:creationId xmlns:a16="http://schemas.microsoft.com/office/drawing/2014/main" id="{3B5144AE-BA19-4329-A924-736B2648F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6" cy="99"/>
            </a:xfrm>
            <a:custGeom>
              <a:avLst/>
              <a:gdLst>
                <a:gd name="T0" fmla="*/ 66 w 28"/>
                <a:gd name="T1" fmla="*/ 99 h 42"/>
                <a:gd name="T2" fmla="*/ 24 w 28"/>
                <a:gd name="T3" fmla="*/ 0 h 42"/>
                <a:gd name="T4" fmla="*/ 0 w 28"/>
                <a:gd name="T5" fmla="*/ 99 h 42"/>
                <a:gd name="T6" fmla="*/ 66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9" name="Freeform 291">
              <a:extLst>
                <a:ext uri="{FF2B5EF4-FFF2-40B4-BE49-F238E27FC236}">
                  <a16:creationId xmlns:a16="http://schemas.microsoft.com/office/drawing/2014/main" id="{31FA9528-245F-47F6-9EA2-A92C2D058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116 h 50"/>
                <a:gd name="T2" fmla="*/ 41 w 28"/>
                <a:gd name="T3" fmla="*/ 0 h 50"/>
                <a:gd name="T4" fmla="*/ 64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0" name="Freeform 292">
              <a:extLst>
                <a:ext uri="{FF2B5EF4-FFF2-40B4-BE49-F238E27FC236}">
                  <a16:creationId xmlns:a16="http://schemas.microsoft.com/office/drawing/2014/main" id="{AF27B70B-E78A-48C6-98DE-674292049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1" name="Freeform 293">
              <a:extLst>
                <a:ext uri="{FF2B5EF4-FFF2-40B4-BE49-F238E27FC236}">
                  <a16:creationId xmlns:a16="http://schemas.microsoft.com/office/drawing/2014/main" id="{88B77041-A870-4781-B75D-B09AD6F88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2" cy="126"/>
            </a:xfrm>
            <a:custGeom>
              <a:avLst/>
              <a:gdLst>
                <a:gd name="T0" fmla="*/ 52 w 23"/>
                <a:gd name="T1" fmla="*/ 126 h 54"/>
                <a:gd name="T2" fmla="*/ 18 w 23"/>
                <a:gd name="T3" fmla="*/ 0 h 54"/>
                <a:gd name="T4" fmla="*/ 0 w 23"/>
                <a:gd name="T5" fmla="*/ 126 h 54"/>
                <a:gd name="T6" fmla="*/ 52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2" name="Freeform 294">
              <a:extLst>
                <a:ext uri="{FF2B5EF4-FFF2-40B4-BE49-F238E27FC236}">
                  <a16:creationId xmlns:a16="http://schemas.microsoft.com/office/drawing/2014/main" id="{D70546FE-146D-4DDF-8700-323206BE2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3" name="Freeform 295">
              <a:extLst>
                <a:ext uri="{FF2B5EF4-FFF2-40B4-BE49-F238E27FC236}">
                  <a16:creationId xmlns:a16="http://schemas.microsoft.com/office/drawing/2014/main" id="{6C388E67-8CF7-4C17-8994-B37B8CEDC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1" cy="101"/>
            </a:xfrm>
            <a:custGeom>
              <a:avLst/>
              <a:gdLst>
                <a:gd name="T0" fmla="*/ 0 w 14"/>
                <a:gd name="T1" fmla="*/ 101 h 43"/>
                <a:gd name="T2" fmla="*/ 18 w 14"/>
                <a:gd name="T3" fmla="*/ 0 h 43"/>
                <a:gd name="T4" fmla="*/ 31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4" name="Freeform 296">
              <a:extLst>
                <a:ext uri="{FF2B5EF4-FFF2-40B4-BE49-F238E27FC236}">
                  <a16:creationId xmlns:a16="http://schemas.microsoft.com/office/drawing/2014/main" id="{849E643E-54D2-4A06-A565-FC09BA32F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5" name="Freeform 297">
              <a:extLst>
                <a:ext uri="{FF2B5EF4-FFF2-40B4-BE49-F238E27FC236}">
                  <a16:creationId xmlns:a16="http://schemas.microsoft.com/office/drawing/2014/main" id="{FA5CB73F-F905-49F3-8058-A2AD45344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1"/>
            </a:xfrm>
            <a:custGeom>
              <a:avLst/>
              <a:gdLst>
                <a:gd name="T0" fmla="*/ 0 w 12"/>
                <a:gd name="T1" fmla="*/ 101 h 43"/>
                <a:gd name="T2" fmla="*/ 18 w 12"/>
                <a:gd name="T3" fmla="*/ 0 h 43"/>
                <a:gd name="T4" fmla="*/ 27 w 12"/>
                <a:gd name="T5" fmla="*/ 101 h 43"/>
                <a:gd name="T6" fmla="*/ 0 w 12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6" name="Freeform 298">
              <a:extLst>
                <a:ext uri="{FF2B5EF4-FFF2-40B4-BE49-F238E27FC236}">
                  <a16:creationId xmlns:a16="http://schemas.microsoft.com/office/drawing/2014/main" id="{71BBFF2E-7DBB-49B5-A918-FABD1FF74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5"/>
            </a:xfrm>
            <a:custGeom>
              <a:avLst/>
              <a:gdLst>
                <a:gd name="T0" fmla="*/ 30 w 13"/>
                <a:gd name="T1" fmla="*/ 85 h 36"/>
                <a:gd name="T2" fmla="*/ 9 w 13"/>
                <a:gd name="T3" fmla="*/ 0 h 36"/>
                <a:gd name="T4" fmla="*/ 0 w 13"/>
                <a:gd name="T5" fmla="*/ 85 h 36"/>
                <a:gd name="T6" fmla="*/ 30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7" name="Freeform 299">
              <a:extLst>
                <a:ext uri="{FF2B5EF4-FFF2-40B4-BE49-F238E27FC236}">
                  <a16:creationId xmlns:a16="http://schemas.microsoft.com/office/drawing/2014/main" id="{FC34D481-E8CB-4029-A2B8-9977A7F71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9"/>
            </a:xfrm>
            <a:custGeom>
              <a:avLst/>
              <a:gdLst>
                <a:gd name="T0" fmla="*/ 53 w 23"/>
                <a:gd name="T1" fmla="*/ 99 h 42"/>
                <a:gd name="T2" fmla="*/ 21 w 23"/>
                <a:gd name="T3" fmla="*/ 0 h 42"/>
                <a:gd name="T4" fmla="*/ 0 w 23"/>
                <a:gd name="T5" fmla="*/ 99 h 42"/>
                <a:gd name="T6" fmla="*/ 53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8" name="Freeform 300">
              <a:extLst>
                <a:ext uri="{FF2B5EF4-FFF2-40B4-BE49-F238E27FC236}">
                  <a16:creationId xmlns:a16="http://schemas.microsoft.com/office/drawing/2014/main" id="{535CE3FE-9BED-4196-AFC6-17AD17C0C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116 h 50"/>
                <a:gd name="T2" fmla="*/ 32 w 23"/>
                <a:gd name="T3" fmla="*/ 0 h 50"/>
                <a:gd name="T4" fmla="*/ 53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9" name="Freeform 301">
              <a:extLst>
                <a:ext uri="{FF2B5EF4-FFF2-40B4-BE49-F238E27FC236}">
                  <a16:creationId xmlns:a16="http://schemas.microsoft.com/office/drawing/2014/main" id="{5A687935-AE75-457A-A7ED-DD50CBAC0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4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0" name="Freeform 302">
              <a:extLst>
                <a:ext uri="{FF2B5EF4-FFF2-40B4-BE49-F238E27FC236}">
                  <a16:creationId xmlns:a16="http://schemas.microsoft.com/office/drawing/2014/main" id="{BAAD69CE-97BA-4FB6-9F9C-AF42C6FC2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" name="Freeform 303">
              <a:extLst>
                <a:ext uri="{FF2B5EF4-FFF2-40B4-BE49-F238E27FC236}">
                  <a16:creationId xmlns:a16="http://schemas.microsoft.com/office/drawing/2014/main" id="{AAC4C67E-6725-4175-AC41-4BE265238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3" cy="101"/>
            </a:xfrm>
            <a:custGeom>
              <a:avLst/>
              <a:gdLst>
                <a:gd name="T0" fmla="*/ 0 w 18"/>
                <a:gd name="T1" fmla="*/ 101 h 43"/>
                <a:gd name="T2" fmla="*/ 29 w 18"/>
                <a:gd name="T3" fmla="*/ 0 h 43"/>
                <a:gd name="T4" fmla="*/ 43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" name="Freeform 304">
              <a:extLst>
                <a:ext uri="{FF2B5EF4-FFF2-40B4-BE49-F238E27FC236}">
                  <a16:creationId xmlns:a16="http://schemas.microsoft.com/office/drawing/2014/main" id="{4EF211A6-12A6-4D2D-877D-7C0097044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3" name="Freeform 305">
              <a:extLst>
                <a:ext uri="{FF2B5EF4-FFF2-40B4-BE49-F238E27FC236}">
                  <a16:creationId xmlns:a16="http://schemas.microsoft.com/office/drawing/2014/main" id="{8BC13A8E-7117-440A-84B2-8D1CD9A52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6" cy="116"/>
            </a:xfrm>
            <a:custGeom>
              <a:avLst/>
              <a:gdLst>
                <a:gd name="T0" fmla="*/ 0 w 28"/>
                <a:gd name="T1" fmla="*/ 116 h 50"/>
                <a:gd name="T2" fmla="*/ 40 w 28"/>
                <a:gd name="T3" fmla="*/ 0 h 50"/>
                <a:gd name="T4" fmla="*/ 66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613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icrosoft YaHei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C2DDA947-C43D-4EAA-AE0C-AB7DDF766BE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id="{FB87B78A-BBCC-4B51-AA7C-BE522A6C3A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0950C3-80D8-4068-A3C5-E12DACB1A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4D0811A-4E77-488C-8563-ED00A4D5B4AC}" type="datetimeFigureOut">
              <a:rPr lang="zh-CN" altLang="en-US"/>
              <a:pPr>
                <a:defRPr/>
              </a:pPr>
              <a:t>2022/1/7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6B55EF-C7A5-4A39-8BAC-7907B51D46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0CE73E-EE91-4143-B57C-5D63AE075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023088B-6AF7-4BBF-8487-DB00880C8EC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285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slow" advClick="0" advTm="3000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919A630-3610-41D9-A102-6F3AB584AB7F}"/>
              </a:ext>
            </a:extLst>
          </p:cNvPr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PPT</a:t>
            </a:r>
            <a:r>
              <a:rPr lang="zh-CN" altLang="en-US" sz="3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" dirty="0">
                <a:solidFill>
                  <a:srgbClr val="FFFFFF">
                    <a:alpha val="0"/>
                  </a:srgbClr>
                </a:solidFill>
                <a:latin typeface="微软雅黑" panose="020B0503020204020204" pitchFamily="34" charset="-122"/>
                <a:ea typeface="+mn-ea"/>
                <a:sym typeface="+mn-ea"/>
              </a:rPr>
              <a:t>ibaotu.com</a:t>
            </a:r>
          </a:p>
        </p:txBody>
      </p:sp>
      <p:grpSp>
        <p:nvGrpSpPr>
          <p:cNvPr id="4099" name="组合 2">
            <a:extLst>
              <a:ext uri="{FF2B5EF4-FFF2-40B4-BE49-F238E27FC236}">
                <a16:creationId xmlns:a16="http://schemas.microsoft.com/office/drawing/2014/main" id="{E8D96288-FC22-46F6-81C6-7DC9F90D3E3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D474F74F-7CCF-4EAE-93B4-B9139A05BA8A}"/>
                </a:ext>
              </a:extLst>
            </p:cNvPr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B2EA34E-59C7-4722-BF3A-0646DB371D13}"/>
                </a:ext>
              </a:extLst>
            </p:cNvPr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56C9E9A-88FE-4F46-9B7C-BF011C06D46F}"/>
                </a:ext>
              </a:extLst>
            </p:cNvPr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7C9AF20-F649-45CA-AE0A-0A3AA2DAC108}"/>
                </a:ext>
              </a:extLst>
            </p:cNvPr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741FD8F-A044-495E-AAE7-F80D0F66B8B0}"/>
                </a:ext>
              </a:extLst>
            </p:cNvPr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6C82049-6B86-41FE-A602-807782CFD1BA}"/>
                </a:ext>
              </a:extLst>
            </p:cNvPr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A77AF69-9720-4E47-BF8B-2E25C635E1AA}"/>
                </a:ext>
              </a:extLst>
            </p:cNvPr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AE7DFC74-C2C4-4FE7-9B17-7AF063972501}"/>
                </a:ext>
              </a:extLst>
            </p:cNvPr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665A7C2-12D7-4169-A6AA-C46A089ED0B7}"/>
                </a:ext>
              </a:extLst>
            </p:cNvPr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61FB8C2-DA61-4189-ADFD-A8E86B8DE250}"/>
                </a:ext>
              </a:extLst>
            </p:cNvPr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7300AFB-D4CB-497E-873B-B1B6EE376BA0}"/>
                </a:ext>
              </a:extLst>
            </p:cNvPr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2919B20-3C2A-4EBB-AD90-2CC4E513CA5D}"/>
                </a:ext>
              </a:extLst>
            </p:cNvPr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2C46702A-F52C-4A48-8998-0D0ACE73FC64}"/>
                </a:ext>
              </a:extLst>
            </p:cNvPr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6741FCAE-7E38-4572-B0E8-7F255C5881DE}"/>
                </a:ext>
              </a:extLst>
            </p:cNvPr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100" name="Group 4">
            <a:extLst>
              <a:ext uri="{FF2B5EF4-FFF2-40B4-BE49-F238E27FC236}">
                <a16:creationId xmlns:a16="http://schemas.microsoft.com/office/drawing/2014/main" id="{C3DE29DC-C249-4712-964D-D11E0682B01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088" y="5518150"/>
            <a:ext cx="12830176" cy="1339850"/>
            <a:chOff x="0" y="1761"/>
            <a:chExt cx="7678" cy="802"/>
          </a:xfrm>
        </p:grpSpPr>
        <p:grpSp>
          <p:nvGrpSpPr>
            <p:cNvPr id="4101" name="Group 205">
              <a:extLst>
                <a:ext uri="{FF2B5EF4-FFF2-40B4-BE49-F238E27FC236}">
                  <a16:creationId xmlns:a16="http://schemas.microsoft.com/office/drawing/2014/main" id="{E9BFDE14-9014-49A0-90F9-9783AAC312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4202" name="Freeform 5">
                <a:extLst>
                  <a:ext uri="{FF2B5EF4-FFF2-40B4-BE49-F238E27FC236}">
                    <a16:creationId xmlns:a16="http://schemas.microsoft.com/office/drawing/2014/main" id="{21EAB557-7406-4FBD-B5F2-49639AB2F2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2" cy="143"/>
              </a:xfrm>
              <a:custGeom>
                <a:avLst/>
                <a:gdLst>
                  <a:gd name="T0" fmla="*/ 46 w 70"/>
                  <a:gd name="T1" fmla="*/ 32 h 62"/>
                  <a:gd name="T2" fmla="*/ 162 w 70"/>
                  <a:gd name="T3" fmla="*/ 5 h 62"/>
                  <a:gd name="T4" fmla="*/ 104 w 70"/>
                  <a:gd name="T5" fmla="*/ 108 h 62"/>
                  <a:gd name="T6" fmla="*/ 14 w 70"/>
                  <a:gd name="T7" fmla="*/ 115 h 62"/>
                  <a:gd name="T8" fmla="*/ 46 w 70"/>
                  <a:gd name="T9" fmla="*/ 32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" name="Freeform 6">
                <a:extLst>
                  <a:ext uri="{FF2B5EF4-FFF2-40B4-BE49-F238E27FC236}">
                    <a16:creationId xmlns:a16="http://schemas.microsoft.com/office/drawing/2014/main" id="{E38B66CD-70DB-4E6D-822A-000C601DE8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92 w 56"/>
                  <a:gd name="T1" fmla="*/ 21 h 46"/>
                  <a:gd name="T2" fmla="*/ 127 w 56"/>
                  <a:gd name="T3" fmla="*/ 81 h 46"/>
                  <a:gd name="T4" fmla="*/ 58 w 56"/>
                  <a:gd name="T5" fmla="*/ 86 h 46"/>
                  <a:gd name="T6" fmla="*/ 0 w 56"/>
                  <a:gd name="T7" fmla="*/ 14 h 46"/>
                  <a:gd name="T8" fmla="*/ 92 w 56"/>
                  <a:gd name="T9" fmla="*/ 21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" name="Rectangle 7">
                <a:extLst>
                  <a:ext uri="{FF2B5EF4-FFF2-40B4-BE49-F238E27FC236}">
                    <a16:creationId xmlns:a16="http://schemas.microsoft.com/office/drawing/2014/main" id="{2FEB5502-9C74-4C90-B8FC-9A51A7D63F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1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05" name="Freeform 8">
                <a:extLst>
                  <a:ext uri="{FF2B5EF4-FFF2-40B4-BE49-F238E27FC236}">
                    <a16:creationId xmlns:a16="http://schemas.microsoft.com/office/drawing/2014/main" id="{ADB478BC-11F5-4225-AA8A-E43EA49F0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3" cy="237"/>
              </a:xfrm>
              <a:custGeom>
                <a:avLst/>
                <a:gdLst>
                  <a:gd name="T0" fmla="*/ 209 w 106"/>
                  <a:gd name="T1" fmla="*/ 42 h 102"/>
                  <a:gd name="T2" fmla="*/ 156 w 106"/>
                  <a:gd name="T3" fmla="*/ 30 h 102"/>
                  <a:gd name="T4" fmla="*/ 121 w 106"/>
                  <a:gd name="T5" fmla="*/ 0 h 102"/>
                  <a:gd name="T6" fmla="*/ 85 w 106"/>
                  <a:gd name="T7" fmla="*/ 30 h 102"/>
                  <a:gd name="T8" fmla="*/ 32 w 106"/>
                  <a:gd name="T9" fmla="*/ 42 h 102"/>
                  <a:gd name="T10" fmla="*/ 121 w 106"/>
                  <a:gd name="T11" fmla="*/ 237 h 102"/>
                  <a:gd name="T12" fmla="*/ 209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6" name="Freeform 9">
                <a:extLst>
                  <a:ext uri="{FF2B5EF4-FFF2-40B4-BE49-F238E27FC236}">
                    <a16:creationId xmlns:a16="http://schemas.microsoft.com/office/drawing/2014/main" id="{A60D50D2-1B76-4D21-B26C-C1A867EA4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60" cy="143"/>
              </a:xfrm>
              <a:custGeom>
                <a:avLst/>
                <a:gdLst>
                  <a:gd name="T0" fmla="*/ 44 w 69"/>
                  <a:gd name="T1" fmla="*/ 32 h 62"/>
                  <a:gd name="T2" fmla="*/ 160 w 69"/>
                  <a:gd name="T3" fmla="*/ 5 h 62"/>
                  <a:gd name="T4" fmla="*/ 102 w 69"/>
                  <a:gd name="T5" fmla="*/ 108 h 62"/>
                  <a:gd name="T6" fmla="*/ 12 w 69"/>
                  <a:gd name="T7" fmla="*/ 115 h 62"/>
                  <a:gd name="T8" fmla="*/ 44 w 69"/>
                  <a:gd name="T9" fmla="*/ 32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" name="Freeform 10">
                <a:extLst>
                  <a:ext uri="{FF2B5EF4-FFF2-40B4-BE49-F238E27FC236}">
                    <a16:creationId xmlns:a16="http://schemas.microsoft.com/office/drawing/2014/main" id="{565263A7-B2CA-462C-B80A-DE4B152C53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6" cy="107"/>
              </a:xfrm>
              <a:custGeom>
                <a:avLst/>
                <a:gdLst>
                  <a:gd name="T0" fmla="*/ 89 w 55"/>
                  <a:gd name="T1" fmla="*/ 21 h 46"/>
                  <a:gd name="T2" fmla="*/ 124 w 55"/>
                  <a:gd name="T3" fmla="*/ 81 h 46"/>
                  <a:gd name="T4" fmla="*/ 55 w 55"/>
                  <a:gd name="T5" fmla="*/ 86 h 46"/>
                  <a:gd name="T6" fmla="*/ 0 w 55"/>
                  <a:gd name="T7" fmla="*/ 14 h 46"/>
                  <a:gd name="T8" fmla="*/ 89 w 55"/>
                  <a:gd name="T9" fmla="*/ 21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" name="Rectangle 11">
                <a:extLst>
                  <a:ext uri="{FF2B5EF4-FFF2-40B4-BE49-F238E27FC236}">
                    <a16:creationId xmlns:a16="http://schemas.microsoft.com/office/drawing/2014/main" id="{FFDE4E5A-994E-4BBF-905A-9355DF93F4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3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09" name="Freeform 12">
                <a:extLst>
                  <a:ext uri="{FF2B5EF4-FFF2-40B4-BE49-F238E27FC236}">
                    <a16:creationId xmlns:a16="http://schemas.microsoft.com/office/drawing/2014/main" id="{AB1B5A69-86F4-4126-9612-BA9C934011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3" cy="237"/>
              </a:xfrm>
              <a:custGeom>
                <a:avLst/>
                <a:gdLst>
                  <a:gd name="T0" fmla="*/ 209 w 106"/>
                  <a:gd name="T1" fmla="*/ 42 h 102"/>
                  <a:gd name="T2" fmla="*/ 156 w 106"/>
                  <a:gd name="T3" fmla="*/ 30 h 102"/>
                  <a:gd name="T4" fmla="*/ 121 w 106"/>
                  <a:gd name="T5" fmla="*/ 0 h 102"/>
                  <a:gd name="T6" fmla="*/ 85 w 106"/>
                  <a:gd name="T7" fmla="*/ 30 h 102"/>
                  <a:gd name="T8" fmla="*/ 32 w 106"/>
                  <a:gd name="T9" fmla="*/ 42 h 102"/>
                  <a:gd name="T10" fmla="*/ 121 w 106"/>
                  <a:gd name="T11" fmla="*/ 237 h 102"/>
                  <a:gd name="T12" fmla="*/ 209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0" name="Freeform 13">
                <a:extLst>
                  <a:ext uri="{FF2B5EF4-FFF2-40B4-BE49-F238E27FC236}">
                    <a16:creationId xmlns:a16="http://schemas.microsoft.com/office/drawing/2014/main" id="{96874DC6-F318-4A03-9D8A-63F5970FB0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5"/>
              </a:xfrm>
              <a:custGeom>
                <a:avLst/>
                <a:gdLst>
                  <a:gd name="T0" fmla="*/ 44 w 69"/>
                  <a:gd name="T1" fmla="*/ 35 h 63"/>
                  <a:gd name="T2" fmla="*/ 159 w 69"/>
                  <a:gd name="T3" fmla="*/ 7 h 63"/>
                  <a:gd name="T4" fmla="*/ 101 w 69"/>
                  <a:gd name="T5" fmla="*/ 110 h 63"/>
                  <a:gd name="T6" fmla="*/ 12 w 69"/>
                  <a:gd name="T7" fmla="*/ 117 h 63"/>
                  <a:gd name="T8" fmla="*/ 44 w 69"/>
                  <a:gd name="T9" fmla="*/ 35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1" name="Freeform 14">
                <a:extLst>
                  <a:ext uri="{FF2B5EF4-FFF2-40B4-BE49-F238E27FC236}">
                    <a16:creationId xmlns:a16="http://schemas.microsoft.com/office/drawing/2014/main" id="{EF9EAC50-90DC-44F6-A5E5-C0A43933B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90 w 55"/>
                  <a:gd name="T1" fmla="*/ 21 h 45"/>
                  <a:gd name="T2" fmla="*/ 125 w 55"/>
                  <a:gd name="T3" fmla="*/ 79 h 45"/>
                  <a:gd name="T4" fmla="*/ 55 w 55"/>
                  <a:gd name="T5" fmla="*/ 86 h 45"/>
                  <a:gd name="T6" fmla="*/ 0 w 55"/>
                  <a:gd name="T7" fmla="*/ 14 h 45"/>
                  <a:gd name="T8" fmla="*/ 90 w 55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2" name="Rectangle 15">
                <a:extLst>
                  <a:ext uri="{FF2B5EF4-FFF2-40B4-BE49-F238E27FC236}">
                    <a16:creationId xmlns:a16="http://schemas.microsoft.com/office/drawing/2014/main" id="{9EEC3B2A-030C-4962-9D6B-D530BF1616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13" name="Freeform 16">
                <a:extLst>
                  <a:ext uri="{FF2B5EF4-FFF2-40B4-BE49-F238E27FC236}">
                    <a16:creationId xmlns:a16="http://schemas.microsoft.com/office/drawing/2014/main" id="{C9A63FBA-6D42-47A3-8B63-6E696E6951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212 w 106"/>
                  <a:gd name="T1" fmla="*/ 42 h 102"/>
                  <a:gd name="T2" fmla="*/ 157 w 106"/>
                  <a:gd name="T3" fmla="*/ 28 h 102"/>
                  <a:gd name="T4" fmla="*/ 122 w 106"/>
                  <a:gd name="T5" fmla="*/ 0 h 102"/>
                  <a:gd name="T6" fmla="*/ 87 w 106"/>
                  <a:gd name="T7" fmla="*/ 28 h 102"/>
                  <a:gd name="T8" fmla="*/ 35 w 106"/>
                  <a:gd name="T9" fmla="*/ 42 h 102"/>
                  <a:gd name="T10" fmla="*/ 122 w 106"/>
                  <a:gd name="T11" fmla="*/ 237 h 102"/>
                  <a:gd name="T12" fmla="*/ 212 w 106"/>
                  <a:gd name="T13" fmla="*/ 42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4" name="Freeform 17">
                <a:extLst>
                  <a:ext uri="{FF2B5EF4-FFF2-40B4-BE49-F238E27FC236}">
                    <a16:creationId xmlns:a16="http://schemas.microsoft.com/office/drawing/2014/main" id="{1B0E53E4-10AF-4ED2-884F-9D0590396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104 w 63"/>
                  <a:gd name="T1" fmla="*/ 30 h 57"/>
                  <a:gd name="T2" fmla="*/ 0 w 63"/>
                  <a:gd name="T3" fmla="*/ 7 h 57"/>
                  <a:gd name="T4" fmla="*/ 53 w 63"/>
                  <a:gd name="T5" fmla="*/ 102 h 57"/>
                  <a:gd name="T6" fmla="*/ 133 w 63"/>
                  <a:gd name="T7" fmla="*/ 109 h 57"/>
                  <a:gd name="T8" fmla="*/ 104 w 63"/>
                  <a:gd name="T9" fmla="*/ 3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5" name="Freeform 18">
                <a:extLst>
                  <a:ext uri="{FF2B5EF4-FFF2-40B4-BE49-F238E27FC236}">
                    <a16:creationId xmlns:a16="http://schemas.microsoft.com/office/drawing/2014/main" id="{8341B275-F3FD-4E89-9AF1-4F2B87C15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35 w 51"/>
                  <a:gd name="T1" fmla="*/ 19 h 41"/>
                  <a:gd name="T2" fmla="*/ 2 w 51"/>
                  <a:gd name="T3" fmla="*/ 73 h 41"/>
                  <a:gd name="T4" fmla="*/ 65 w 51"/>
                  <a:gd name="T5" fmla="*/ 77 h 41"/>
                  <a:gd name="T6" fmla="*/ 118 w 51"/>
                  <a:gd name="T7" fmla="*/ 12 h 41"/>
                  <a:gd name="T8" fmla="*/ 35 w 51"/>
                  <a:gd name="T9" fmla="*/ 19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6" name="Rectangle 19">
                <a:extLst>
                  <a:ext uri="{FF2B5EF4-FFF2-40B4-BE49-F238E27FC236}">
                    <a16:creationId xmlns:a16="http://schemas.microsoft.com/office/drawing/2014/main" id="{62A19F82-4BFE-41D1-9157-50DF23FB53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1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17" name="Freeform 20">
                <a:extLst>
                  <a:ext uri="{FF2B5EF4-FFF2-40B4-BE49-F238E27FC236}">
                    <a16:creationId xmlns:a16="http://schemas.microsoft.com/office/drawing/2014/main" id="{8F7DDEA0-BF86-4AFF-A241-A5BFA12507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3" cy="228"/>
              </a:xfrm>
              <a:custGeom>
                <a:avLst/>
                <a:gdLst>
                  <a:gd name="T0" fmla="*/ 279 w 127"/>
                  <a:gd name="T1" fmla="*/ 63 h 98"/>
                  <a:gd name="T2" fmla="*/ 212 w 127"/>
                  <a:gd name="T3" fmla="*/ 98 h 98"/>
                  <a:gd name="T4" fmla="*/ 145 w 127"/>
                  <a:gd name="T5" fmla="*/ 0 h 98"/>
                  <a:gd name="T6" fmla="*/ 81 w 127"/>
                  <a:gd name="T7" fmla="*/ 98 h 98"/>
                  <a:gd name="T8" fmla="*/ 14 w 127"/>
                  <a:gd name="T9" fmla="*/ 63 h 98"/>
                  <a:gd name="T10" fmla="*/ 145 w 127"/>
                  <a:gd name="T11" fmla="*/ 228 h 98"/>
                  <a:gd name="T12" fmla="*/ 279 w 127"/>
                  <a:gd name="T13" fmla="*/ 63 h 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8" name="Freeform 21">
                <a:extLst>
                  <a:ext uri="{FF2B5EF4-FFF2-40B4-BE49-F238E27FC236}">
                    <a16:creationId xmlns:a16="http://schemas.microsoft.com/office/drawing/2014/main" id="{99A40DDA-AAFD-44DE-A980-4306C514EA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7" cy="125"/>
              </a:xfrm>
              <a:custGeom>
                <a:avLst/>
                <a:gdLst>
                  <a:gd name="T0" fmla="*/ 100 w 59"/>
                  <a:gd name="T1" fmla="*/ 30 h 54"/>
                  <a:gd name="T2" fmla="*/ 0 w 59"/>
                  <a:gd name="T3" fmla="*/ 7 h 54"/>
                  <a:gd name="T4" fmla="*/ 49 w 59"/>
                  <a:gd name="T5" fmla="*/ 95 h 54"/>
                  <a:gd name="T6" fmla="*/ 128 w 59"/>
                  <a:gd name="T7" fmla="*/ 102 h 54"/>
                  <a:gd name="T8" fmla="*/ 100 w 59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9" name="Freeform 22">
                <a:extLst>
                  <a:ext uri="{FF2B5EF4-FFF2-40B4-BE49-F238E27FC236}">
                    <a16:creationId xmlns:a16="http://schemas.microsoft.com/office/drawing/2014/main" id="{46EF9C87-CBBF-489F-B76F-BFD26EA6BD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7"/>
              </a:xfrm>
              <a:custGeom>
                <a:avLst/>
                <a:gdLst>
                  <a:gd name="T0" fmla="*/ 32 w 47"/>
                  <a:gd name="T1" fmla="*/ 16 h 38"/>
                  <a:gd name="T2" fmla="*/ 2 w 47"/>
                  <a:gd name="T3" fmla="*/ 66 h 38"/>
                  <a:gd name="T4" fmla="*/ 60 w 47"/>
                  <a:gd name="T5" fmla="*/ 71 h 38"/>
                  <a:gd name="T6" fmla="*/ 108 w 47"/>
                  <a:gd name="T7" fmla="*/ 11 h 38"/>
                  <a:gd name="T8" fmla="*/ 32 w 47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20" name="Rectangle 23">
                <a:extLst>
                  <a:ext uri="{FF2B5EF4-FFF2-40B4-BE49-F238E27FC236}">
                    <a16:creationId xmlns:a16="http://schemas.microsoft.com/office/drawing/2014/main" id="{73EDDE59-44A4-4731-A111-27B0EC5968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21" name="Freeform 24">
                <a:extLst>
                  <a:ext uri="{FF2B5EF4-FFF2-40B4-BE49-F238E27FC236}">
                    <a16:creationId xmlns:a16="http://schemas.microsoft.com/office/drawing/2014/main" id="{20AAAC96-BCE0-4929-9FCB-9E54D108D2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6" cy="212"/>
              </a:xfrm>
              <a:custGeom>
                <a:avLst/>
                <a:gdLst>
                  <a:gd name="T0" fmla="*/ 260 w 120"/>
                  <a:gd name="T1" fmla="*/ 58 h 91"/>
                  <a:gd name="T2" fmla="*/ 200 w 120"/>
                  <a:gd name="T3" fmla="*/ 91 h 91"/>
                  <a:gd name="T4" fmla="*/ 138 w 120"/>
                  <a:gd name="T5" fmla="*/ 0 h 91"/>
                  <a:gd name="T6" fmla="*/ 76 w 120"/>
                  <a:gd name="T7" fmla="*/ 91 h 91"/>
                  <a:gd name="T8" fmla="*/ 14 w 120"/>
                  <a:gd name="T9" fmla="*/ 58 h 91"/>
                  <a:gd name="T10" fmla="*/ 138 w 120"/>
                  <a:gd name="T11" fmla="*/ 212 h 91"/>
                  <a:gd name="T12" fmla="*/ 260 w 120"/>
                  <a:gd name="T13" fmla="*/ 58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22" name="Rectangle 25">
                <a:extLst>
                  <a:ext uri="{FF2B5EF4-FFF2-40B4-BE49-F238E27FC236}">
                    <a16:creationId xmlns:a16="http://schemas.microsoft.com/office/drawing/2014/main" id="{3B192955-2085-4868-96E2-06211C4B31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23" name="Oval 26">
                <a:extLst>
                  <a:ext uri="{FF2B5EF4-FFF2-40B4-BE49-F238E27FC236}">
                    <a16:creationId xmlns:a16="http://schemas.microsoft.com/office/drawing/2014/main" id="{FE9F013C-2BAB-4EC3-B26D-3934F10DAF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24" name="Freeform 27">
                <a:extLst>
                  <a:ext uri="{FF2B5EF4-FFF2-40B4-BE49-F238E27FC236}">
                    <a16:creationId xmlns:a16="http://schemas.microsoft.com/office/drawing/2014/main" id="{A0E51DD3-42EF-4DA0-A218-5A3601DD5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7 h 64"/>
                  <a:gd name="T2" fmla="*/ 57 w 71"/>
                  <a:gd name="T3" fmla="*/ 114 h 64"/>
                  <a:gd name="T4" fmla="*/ 149 w 71"/>
                  <a:gd name="T5" fmla="*/ 121 h 64"/>
                  <a:gd name="T6" fmla="*/ 117 w 71"/>
                  <a:gd name="T7" fmla="*/ 35 h 64"/>
                  <a:gd name="T8" fmla="*/ 0 w 71"/>
                  <a:gd name="T9" fmla="*/ 7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25" name="Freeform 28">
                <a:extLst>
                  <a:ext uri="{FF2B5EF4-FFF2-40B4-BE49-F238E27FC236}">
                    <a16:creationId xmlns:a16="http://schemas.microsoft.com/office/drawing/2014/main" id="{5DA6E43C-7A50-48D2-A079-8E5776AE5A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3" cy="149"/>
              </a:xfrm>
              <a:custGeom>
                <a:avLst/>
                <a:gdLst>
                  <a:gd name="T0" fmla="*/ 163 w 71"/>
                  <a:gd name="T1" fmla="*/ 7 h 64"/>
                  <a:gd name="T2" fmla="*/ 106 w 71"/>
                  <a:gd name="T3" fmla="*/ 114 h 64"/>
                  <a:gd name="T4" fmla="*/ 14 w 71"/>
                  <a:gd name="T5" fmla="*/ 121 h 64"/>
                  <a:gd name="T6" fmla="*/ 46 w 71"/>
                  <a:gd name="T7" fmla="*/ 35 h 64"/>
                  <a:gd name="T8" fmla="*/ 163 w 71"/>
                  <a:gd name="T9" fmla="*/ 7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26" name="Rectangle 29">
                <a:extLst>
                  <a:ext uri="{FF2B5EF4-FFF2-40B4-BE49-F238E27FC236}">
                    <a16:creationId xmlns:a16="http://schemas.microsoft.com/office/drawing/2014/main" id="{C36B983B-38F7-4E19-A959-C249A1387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27" name="Oval 30">
                <a:extLst>
                  <a:ext uri="{FF2B5EF4-FFF2-40B4-BE49-F238E27FC236}">
                    <a16:creationId xmlns:a16="http://schemas.microsoft.com/office/drawing/2014/main" id="{43A6AE82-8C6A-41A5-B64D-AA4D75AA0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1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28" name="Freeform 31">
                <a:extLst>
                  <a:ext uri="{FF2B5EF4-FFF2-40B4-BE49-F238E27FC236}">
                    <a16:creationId xmlns:a16="http://schemas.microsoft.com/office/drawing/2014/main" id="{DEB24FB2-E9D3-43AA-9876-A2A22AB53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7 h 67"/>
                  <a:gd name="T2" fmla="*/ 65 w 75"/>
                  <a:gd name="T3" fmla="*/ 119 h 67"/>
                  <a:gd name="T4" fmla="*/ 161 w 75"/>
                  <a:gd name="T5" fmla="*/ 128 h 67"/>
                  <a:gd name="T6" fmla="*/ 127 w 75"/>
                  <a:gd name="T7" fmla="*/ 35 h 67"/>
                  <a:gd name="T8" fmla="*/ 0 w 75"/>
                  <a:gd name="T9" fmla="*/ 7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29" name="Freeform 32">
                <a:extLst>
                  <a:ext uri="{FF2B5EF4-FFF2-40B4-BE49-F238E27FC236}">
                    <a16:creationId xmlns:a16="http://schemas.microsoft.com/office/drawing/2014/main" id="{AAC3F001-93D3-4264-973B-CA732D612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175 w 76"/>
                  <a:gd name="T1" fmla="*/ 7 h 67"/>
                  <a:gd name="T2" fmla="*/ 111 w 76"/>
                  <a:gd name="T3" fmla="*/ 119 h 67"/>
                  <a:gd name="T4" fmla="*/ 14 w 76"/>
                  <a:gd name="T5" fmla="*/ 128 h 67"/>
                  <a:gd name="T6" fmla="*/ 48 w 76"/>
                  <a:gd name="T7" fmla="*/ 35 h 67"/>
                  <a:gd name="T8" fmla="*/ 175 w 76"/>
                  <a:gd name="T9" fmla="*/ 7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30" name="Rectangle 33">
                <a:extLst>
                  <a:ext uri="{FF2B5EF4-FFF2-40B4-BE49-F238E27FC236}">
                    <a16:creationId xmlns:a16="http://schemas.microsoft.com/office/drawing/2014/main" id="{88388D93-E824-4F37-88E4-7F411DC451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31" name="Oval 34">
                <a:extLst>
                  <a:ext uri="{FF2B5EF4-FFF2-40B4-BE49-F238E27FC236}">
                    <a16:creationId xmlns:a16="http://schemas.microsoft.com/office/drawing/2014/main" id="{35CB8B7F-7FB0-48BB-B5D0-EE719C0625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3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32" name="Freeform 35">
                <a:extLst>
                  <a:ext uri="{FF2B5EF4-FFF2-40B4-BE49-F238E27FC236}">
                    <a16:creationId xmlns:a16="http://schemas.microsoft.com/office/drawing/2014/main" id="{F0F57ADB-605E-4036-B6DD-F417E59080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1"/>
              </a:xfrm>
              <a:custGeom>
                <a:avLst/>
                <a:gdLst>
                  <a:gd name="T0" fmla="*/ 0 w 87"/>
                  <a:gd name="T1" fmla="*/ 9 h 78"/>
                  <a:gd name="T2" fmla="*/ 74 w 87"/>
                  <a:gd name="T3" fmla="*/ 139 h 78"/>
                  <a:gd name="T4" fmla="*/ 185 w 87"/>
                  <a:gd name="T5" fmla="*/ 149 h 78"/>
                  <a:gd name="T6" fmla="*/ 146 w 87"/>
                  <a:gd name="T7" fmla="*/ 42 h 78"/>
                  <a:gd name="T8" fmla="*/ 0 w 87"/>
                  <a:gd name="T9" fmla="*/ 9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33" name="Freeform 36">
                <a:extLst>
                  <a:ext uri="{FF2B5EF4-FFF2-40B4-BE49-F238E27FC236}">
                    <a16:creationId xmlns:a16="http://schemas.microsoft.com/office/drawing/2014/main" id="{1288A68C-38C0-4D4B-BDD7-CEF781348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0" cy="181"/>
              </a:xfrm>
              <a:custGeom>
                <a:avLst/>
                <a:gdLst>
                  <a:gd name="T0" fmla="*/ 200 w 87"/>
                  <a:gd name="T1" fmla="*/ 9 h 78"/>
                  <a:gd name="T2" fmla="*/ 129 w 87"/>
                  <a:gd name="T3" fmla="*/ 139 h 78"/>
                  <a:gd name="T4" fmla="*/ 16 w 87"/>
                  <a:gd name="T5" fmla="*/ 149 h 78"/>
                  <a:gd name="T6" fmla="*/ 57 w 87"/>
                  <a:gd name="T7" fmla="*/ 42 h 78"/>
                  <a:gd name="T8" fmla="*/ 200 w 87"/>
                  <a:gd name="T9" fmla="*/ 9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34" name="Rectangle 37">
                <a:extLst>
                  <a:ext uri="{FF2B5EF4-FFF2-40B4-BE49-F238E27FC236}">
                    <a16:creationId xmlns:a16="http://schemas.microsoft.com/office/drawing/2014/main" id="{E6DFE9C5-E2F9-416B-B159-3209E7C03D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35" name="Oval 38">
                <a:extLst>
                  <a:ext uri="{FF2B5EF4-FFF2-40B4-BE49-F238E27FC236}">
                    <a16:creationId xmlns:a16="http://schemas.microsoft.com/office/drawing/2014/main" id="{611DCC59-08B3-42A8-B04B-3C5BCFA6FD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36" name="Freeform 39">
                <a:extLst>
                  <a:ext uri="{FF2B5EF4-FFF2-40B4-BE49-F238E27FC236}">
                    <a16:creationId xmlns:a16="http://schemas.microsoft.com/office/drawing/2014/main" id="{4642BD07-8C3E-4A6E-B608-2BCED0EE62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37" name="Freeform 40">
                <a:extLst>
                  <a:ext uri="{FF2B5EF4-FFF2-40B4-BE49-F238E27FC236}">
                    <a16:creationId xmlns:a16="http://schemas.microsoft.com/office/drawing/2014/main" id="{A5DF98A7-7EA0-4477-9F26-8A9692A8F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5 w 48"/>
                  <a:gd name="T1" fmla="*/ 14 h 49"/>
                  <a:gd name="T2" fmla="*/ 28 w 48"/>
                  <a:gd name="T3" fmla="*/ 91 h 49"/>
                  <a:gd name="T4" fmla="*/ 90 w 48"/>
                  <a:gd name="T5" fmla="*/ 86 h 49"/>
                  <a:gd name="T6" fmla="*/ 83 w 48"/>
                  <a:gd name="T7" fmla="*/ 23 h 49"/>
                  <a:gd name="T8" fmla="*/ 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38" name="Freeform 41">
                <a:extLst>
                  <a:ext uri="{FF2B5EF4-FFF2-40B4-BE49-F238E27FC236}">
                    <a16:creationId xmlns:a16="http://schemas.microsoft.com/office/drawing/2014/main" id="{583C28F0-DAC4-4708-9310-935AE30E6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39" name="Freeform 42">
                <a:extLst>
                  <a:ext uri="{FF2B5EF4-FFF2-40B4-BE49-F238E27FC236}">
                    <a16:creationId xmlns:a16="http://schemas.microsoft.com/office/drawing/2014/main" id="{AFAF68B0-FCDC-4BD5-9855-234BF33430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09" cy="114"/>
              </a:xfrm>
              <a:custGeom>
                <a:avLst/>
                <a:gdLst>
                  <a:gd name="T0" fmla="*/ 104 w 48"/>
                  <a:gd name="T1" fmla="*/ 14 h 49"/>
                  <a:gd name="T2" fmla="*/ 82 w 48"/>
                  <a:gd name="T3" fmla="*/ 91 h 49"/>
                  <a:gd name="T4" fmla="*/ 18 w 48"/>
                  <a:gd name="T5" fmla="*/ 86 h 49"/>
                  <a:gd name="T6" fmla="*/ 25 w 48"/>
                  <a:gd name="T7" fmla="*/ 23 h 49"/>
                  <a:gd name="T8" fmla="*/ 104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40" name="Freeform 43">
                <a:extLst>
                  <a:ext uri="{FF2B5EF4-FFF2-40B4-BE49-F238E27FC236}">
                    <a16:creationId xmlns:a16="http://schemas.microsoft.com/office/drawing/2014/main" id="{9A05B956-4F58-4BB3-8F2E-67BC20311E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41" name="Freeform 44">
                <a:extLst>
                  <a:ext uri="{FF2B5EF4-FFF2-40B4-BE49-F238E27FC236}">
                    <a16:creationId xmlns:a16="http://schemas.microsoft.com/office/drawing/2014/main" id="{BABA46A8-8587-45B0-A184-C0CB4E11C0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5 w 48"/>
                  <a:gd name="T1" fmla="*/ 12 h 48"/>
                  <a:gd name="T2" fmla="*/ 28 w 48"/>
                  <a:gd name="T3" fmla="*/ 90 h 48"/>
                  <a:gd name="T4" fmla="*/ 90 w 48"/>
                  <a:gd name="T5" fmla="*/ 86 h 48"/>
                  <a:gd name="T6" fmla="*/ 83 w 48"/>
                  <a:gd name="T7" fmla="*/ 21 h 48"/>
                  <a:gd name="T8" fmla="*/ 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42" name="Freeform 45">
                <a:extLst>
                  <a:ext uri="{FF2B5EF4-FFF2-40B4-BE49-F238E27FC236}">
                    <a16:creationId xmlns:a16="http://schemas.microsoft.com/office/drawing/2014/main" id="{6E512438-6356-4D1E-9273-EF8579ECB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43" name="Freeform 46">
                <a:extLst>
                  <a:ext uri="{FF2B5EF4-FFF2-40B4-BE49-F238E27FC236}">
                    <a16:creationId xmlns:a16="http://schemas.microsoft.com/office/drawing/2014/main" id="{3C69655B-9A9D-4A07-BEC0-53026348C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09" cy="111"/>
              </a:xfrm>
              <a:custGeom>
                <a:avLst/>
                <a:gdLst>
                  <a:gd name="T0" fmla="*/ 104 w 48"/>
                  <a:gd name="T1" fmla="*/ 12 h 48"/>
                  <a:gd name="T2" fmla="*/ 82 w 48"/>
                  <a:gd name="T3" fmla="*/ 90 h 48"/>
                  <a:gd name="T4" fmla="*/ 18 w 48"/>
                  <a:gd name="T5" fmla="*/ 86 h 48"/>
                  <a:gd name="T6" fmla="*/ 25 w 48"/>
                  <a:gd name="T7" fmla="*/ 21 h 48"/>
                  <a:gd name="T8" fmla="*/ 104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44" name="Rectangle 47">
                <a:extLst>
                  <a:ext uri="{FF2B5EF4-FFF2-40B4-BE49-F238E27FC236}">
                    <a16:creationId xmlns:a16="http://schemas.microsoft.com/office/drawing/2014/main" id="{31E2712E-4CB7-435D-91E1-88CBDF9430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45" name="Oval 48">
                <a:extLst>
                  <a:ext uri="{FF2B5EF4-FFF2-40B4-BE49-F238E27FC236}">
                    <a16:creationId xmlns:a16="http://schemas.microsoft.com/office/drawing/2014/main" id="{9C9664BA-34B5-49ED-93EC-A17BCA95C7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46" name="Freeform 49">
                <a:extLst>
                  <a:ext uri="{FF2B5EF4-FFF2-40B4-BE49-F238E27FC236}">
                    <a16:creationId xmlns:a16="http://schemas.microsoft.com/office/drawing/2014/main" id="{B65B2E27-8E9C-4119-9F4B-DDABD3ACF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47" name="Freeform 50">
                <a:extLst>
                  <a:ext uri="{FF2B5EF4-FFF2-40B4-BE49-F238E27FC236}">
                    <a16:creationId xmlns:a16="http://schemas.microsoft.com/office/drawing/2014/main" id="{78E77D60-F56C-44A5-9E64-7716220421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5 w 48"/>
                  <a:gd name="T1" fmla="*/ 14 h 49"/>
                  <a:gd name="T2" fmla="*/ 28 w 48"/>
                  <a:gd name="T3" fmla="*/ 91 h 49"/>
                  <a:gd name="T4" fmla="*/ 93 w 48"/>
                  <a:gd name="T5" fmla="*/ 86 h 49"/>
                  <a:gd name="T6" fmla="*/ 86 w 48"/>
                  <a:gd name="T7" fmla="*/ 23 h 49"/>
                  <a:gd name="T8" fmla="*/ 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48" name="Freeform 51">
                <a:extLst>
                  <a:ext uri="{FF2B5EF4-FFF2-40B4-BE49-F238E27FC236}">
                    <a16:creationId xmlns:a16="http://schemas.microsoft.com/office/drawing/2014/main" id="{2AEC765F-25CB-4B6A-89ED-8424F6750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49" name="Freeform 52">
                <a:extLst>
                  <a:ext uri="{FF2B5EF4-FFF2-40B4-BE49-F238E27FC236}">
                    <a16:creationId xmlns:a16="http://schemas.microsoft.com/office/drawing/2014/main" id="{D968EAA1-0616-46A5-AADA-86777D7248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0" cy="114"/>
              </a:xfrm>
              <a:custGeom>
                <a:avLst/>
                <a:gdLst>
                  <a:gd name="T0" fmla="*/ 105 w 48"/>
                  <a:gd name="T1" fmla="*/ 14 h 49"/>
                  <a:gd name="T2" fmla="*/ 83 w 48"/>
                  <a:gd name="T3" fmla="*/ 91 h 49"/>
                  <a:gd name="T4" fmla="*/ 21 w 48"/>
                  <a:gd name="T5" fmla="*/ 86 h 49"/>
                  <a:gd name="T6" fmla="*/ 28 w 48"/>
                  <a:gd name="T7" fmla="*/ 23 h 49"/>
                  <a:gd name="T8" fmla="*/ 105 w 48"/>
                  <a:gd name="T9" fmla="*/ 14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0" name="Freeform 53">
                <a:extLst>
                  <a:ext uri="{FF2B5EF4-FFF2-40B4-BE49-F238E27FC236}">
                    <a16:creationId xmlns:a16="http://schemas.microsoft.com/office/drawing/2014/main" id="{50B192AE-135E-4854-A1D2-2E3489A07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1" name="Freeform 54">
                <a:extLst>
                  <a:ext uri="{FF2B5EF4-FFF2-40B4-BE49-F238E27FC236}">
                    <a16:creationId xmlns:a16="http://schemas.microsoft.com/office/drawing/2014/main" id="{2B442DA7-0E5A-4761-93DF-24849B8AFC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5 w 48"/>
                  <a:gd name="T1" fmla="*/ 12 h 48"/>
                  <a:gd name="T2" fmla="*/ 28 w 48"/>
                  <a:gd name="T3" fmla="*/ 90 h 48"/>
                  <a:gd name="T4" fmla="*/ 93 w 48"/>
                  <a:gd name="T5" fmla="*/ 86 h 48"/>
                  <a:gd name="T6" fmla="*/ 86 w 48"/>
                  <a:gd name="T7" fmla="*/ 21 h 48"/>
                  <a:gd name="T8" fmla="*/ 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2" name="Freeform 55">
                <a:extLst>
                  <a:ext uri="{FF2B5EF4-FFF2-40B4-BE49-F238E27FC236}">
                    <a16:creationId xmlns:a16="http://schemas.microsoft.com/office/drawing/2014/main" id="{95298398-19C1-4AC2-B77C-E1FA387ACB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3" name="Freeform 56">
                <a:extLst>
                  <a:ext uri="{FF2B5EF4-FFF2-40B4-BE49-F238E27FC236}">
                    <a16:creationId xmlns:a16="http://schemas.microsoft.com/office/drawing/2014/main" id="{077CA806-717D-436E-A7FE-944A39BB4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0" cy="111"/>
              </a:xfrm>
              <a:custGeom>
                <a:avLst/>
                <a:gdLst>
                  <a:gd name="T0" fmla="*/ 105 w 48"/>
                  <a:gd name="T1" fmla="*/ 12 h 48"/>
                  <a:gd name="T2" fmla="*/ 83 w 48"/>
                  <a:gd name="T3" fmla="*/ 90 h 48"/>
                  <a:gd name="T4" fmla="*/ 21 w 48"/>
                  <a:gd name="T5" fmla="*/ 86 h 48"/>
                  <a:gd name="T6" fmla="*/ 28 w 48"/>
                  <a:gd name="T7" fmla="*/ 21 h 48"/>
                  <a:gd name="T8" fmla="*/ 105 w 48"/>
                  <a:gd name="T9" fmla="*/ 12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4" name="Rectangle 57">
                <a:extLst>
                  <a:ext uri="{FF2B5EF4-FFF2-40B4-BE49-F238E27FC236}">
                    <a16:creationId xmlns:a16="http://schemas.microsoft.com/office/drawing/2014/main" id="{E3ED8D82-60F8-4635-97D6-4E87AD2D1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55" name="Oval 58">
                <a:extLst>
                  <a:ext uri="{FF2B5EF4-FFF2-40B4-BE49-F238E27FC236}">
                    <a16:creationId xmlns:a16="http://schemas.microsoft.com/office/drawing/2014/main" id="{C6815AD2-81C0-4196-9CE1-4DCAFFE171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56" name="Freeform 59">
                <a:extLst>
                  <a:ext uri="{FF2B5EF4-FFF2-40B4-BE49-F238E27FC236}">
                    <a16:creationId xmlns:a16="http://schemas.microsoft.com/office/drawing/2014/main" id="{E6CF9DF6-3FC5-43C0-97DC-28387D89A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100" cy="86"/>
              </a:xfrm>
              <a:custGeom>
                <a:avLst/>
                <a:gdLst>
                  <a:gd name="T0" fmla="*/ 100 w 99"/>
                  <a:gd name="T1" fmla="*/ 77 h 86"/>
                  <a:gd name="T2" fmla="*/ 91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100 w 99"/>
                  <a:gd name="T9" fmla="*/ 77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7" name="Freeform 60">
                <a:extLst>
                  <a:ext uri="{FF2B5EF4-FFF2-40B4-BE49-F238E27FC236}">
                    <a16:creationId xmlns:a16="http://schemas.microsoft.com/office/drawing/2014/main" id="{741A6016-7562-4F15-A225-2BFEEF1F8E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5 w 52"/>
                  <a:gd name="T1" fmla="*/ 16 h 53"/>
                  <a:gd name="T2" fmla="*/ 30 w 52"/>
                  <a:gd name="T3" fmla="*/ 101 h 53"/>
                  <a:gd name="T4" fmla="*/ 98 w 52"/>
                  <a:gd name="T5" fmla="*/ 96 h 53"/>
                  <a:gd name="T6" fmla="*/ 92 w 52"/>
                  <a:gd name="T7" fmla="*/ 26 h 53"/>
                  <a:gd name="T8" fmla="*/ 5 w 52"/>
                  <a:gd name="T9" fmla="*/ 16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8" name="Freeform 61">
                <a:extLst>
                  <a:ext uri="{FF2B5EF4-FFF2-40B4-BE49-F238E27FC236}">
                    <a16:creationId xmlns:a16="http://schemas.microsoft.com/office/drawing/2014/main" id="{63835342-BA3F-46C6-BB7F-9BBAEB99CC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9" name="Freeform 62">
                <a:extLst>
                  <a:ext uri="{FF2B5EF4-FFF2-40B4-BE49-F238E27FC236}">
                    <a16:creationId xmlns:a16="http://schemas.microsoft.com/office/drawing/2014/main" id="{8B82B3AD-9F31-4EDC-8469-1265172B9C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113 w 51"/>
                  <a:gd name="T1" fmla="*/ 16 h 53"/>
                  <a:gd name="T2" fmla="*/ 90 w 51"/>
                  <a:gd name="T3" fmla="*/ 101 h 53"/>
                  <a:gd name="T4" fmla="*/ 21 w 51"/>
                  <a:gd name="T5" fmla="*/ 96 h 53"/>
                  <a:gd name="T6" fmla="*/ 28 w 51"/>
                  <a:gd name="T7" fmla="*/ 26 h 53"/>
                  <a:gd name="T8" fmla="*/ 113 w 51"/>
                  <a:gd name="T9" fmla="*/ 16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0" name="Freeform 63">
                <a:extLst>
                  <a:ext uri="{FF2B5EF4-FFF2-40B4-BE49-F238E27FC236}">
                    <a16:creationId xmlns:a16="http://schemas.microsoft.com/office/drawing/2014/main" id="{3EB33621-8D82-44EA-B707-B7DE592C9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100" cy="85"/>
              </a:xfrm>
              <a:custGeom>
                <a:avLst/>
                <a:gdLst>
                  <a:gd name="T0" fmla="*/ 100 w 99"/>
                  <a:gd name="T1" fmla="*/ 76 h 84"/>
                  <a:gd name="T2" fmla="*/ 91 w 99"/>
                  <a:gd name="T3" fmla="*/ 85 h 84"/>
                  <a:gd name="T4" fmla="*/ 0 w 99"/>
                  <a:gd name="T5" fmla="*/ 10 h 84"/>
                  <a:gd name="T6" fmla="*/ 7 w 99"/>
                  <a:gd name="T7" fmla="*/ 0 h 84"/>
                  <a:gd name="T8" fmla="*/ 100 w 99"/>
                  <a:gd name="T9" fmla="*/ 76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1" name="Freeform 64">
                <a:extLst>
                  <a:ext uri="{FF2B5EF4-FFF2-40B4-BE49-F238E27FC236}">
                    <a16:creationId xmlns:a16="http://schemas.microsoft.com/office/drawing/2014/main" id="{AC2B1B95-57B6-462B-962B-C8CB7B0A7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4"/>
              </a:xfrm>
              <a:custGeom>
                <a:avLst/>
                <a:gdLst>
                  <a:gd name="T0" fmla="*/ 5 w 52"/>
                  <a:gd name="T1" fmla="*/ 14 h 53"/>
                  <a:gd name="T2" fmla="*/ 30 w 52"/>
                  <a:gd name="T3" fmla="*/ 98 h 53"/>
                  <a:gd name="T4" fmla="*/ 98 w 52"/>
                  <a:gd name="T5" fmla="*/ 94 h 53"/>
                  <a:gd name="T6" fmla="*/ 92 w 52"/>
                  <a:gd name="T7" fmla="*/ 23 h 53"/>
                  <a:gd name="T8" fmla="*/ 5 w 52"/>
                  <a:gd name="T9" fmla="*/ 14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2" name="Freeform 65">
                <a:extLst>
                  <a:ext uri="{FF2B5EF4-FFF2-40B4-BE49-F238E27FC236}">
                    <a16:creationId xmlns:a16="http://schemas.microsoft.com/office/drawing/2014/main" id="{FB471815-4720-4A24-AA3A-F12EB36121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5"/>
              </a:xfrm>
              <a:custGeom>
                <a:avLst/>
                <a:gdLst>
                  <a:gd name="T0" fmla="*/ 0 w 99"/>
                  <a:gd name="T1" fmla="*/ 76 h 84"/>
                  <a:gd name="T2" fmla="*/ 7 w 99"/>
                  <a:gd name="T3" fmla="*/ 85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6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3" name="Freeform 66">
                <a:extLst>
                  <a:ext uri="{FF2B5EF4-FFF2-40B4-BE49-F238E27FC236}">
                    <a16:creationId xmlns:a16="http://schemas.microsoft.com/office/drawing/2014/main" id="{8E0996CD-C50E-4CAF-B493-2B8DF58C5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4"/>
              </a:xfrm>
              <a:custGeom>
                <a:avLst/>
                <a:gdLst>
                  <a:gd name="T0" fmla="*/ 113 w 51"/>
                  <a:gd name="T1" fmla="*/ 14 h 53"/>
                  <a:gd name="T2" fmla="*/ 90 w 51"/>
                  <a:gd name="T3" fmla="*/ 98 h 53"/>
                  <a:gd name="T4" fmla="*/ 21 w 51"/>
                  <a:gd name="T5" fmla="*/ 94 h 53"/>
                  <a:gd name="T6" fmla="*/ 28 w 51"/>
                  <a:gd name="T7" fmla="*/ 23 h 53"/>
                  <a:gd name="T8" fmla="*/ 113 w 51"/>
                  <a:gd name="T9" fmla="*/ 14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4" name="Freeform 67">
                <a:extLst>
                  <a:ext uri="{FF2B5EF4-FFF2-40B4-BE49-F238E27FC236}">
                    <a16:creationId xmlns:a16="http://schemas.microsoft.com/office/drawing/2014/main" id="{BD4E2584-34F4-412E-AF32-F6D2E61FD6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9" cy="125"/>
              </a:xfrm>
              <a:custGeom>
                <a:avLst/>
                <a:gdLst>
                  <a:gd name="T0" fmla="*/ 100 w 60"/>
                  <a:gd name="T1" fmla="*/ 30 h 54"/>
                  <a:gd name="T2" fmla="*/ 0 w 60"/>
                  <a:gd name="T3" fmla="*/ 7 h 54"/>
                  <a:gd name="T4" fmla="*/ 51 w 60"/>
                  <a:gd name="T5" fmla="*/ 95 h 54"/>
                  <a:gd name="T6" fmla="*/ 127 w 60"/>
                  <a:gd name="T7" fmla="*/ 102 h 54"/>
                  <a:gd name="T8" fmla="*/ 100 w 60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5" name="Freeform 68">
                <a:extLst>
                  <a:ext uri="{FF2B5EF4-FFF2-40B4-BE49-F238E27FC236}">
                    <a16:creationId xmlns:a16="http://schemas.microsoft.com/office/drawing/2014/main" id="{FD595E53-A818-4434-B148-246858A5EF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7"/>
              </a:xfrm>
              <a:custGeom>
                <a:avLst/>
                <a:gdLst>
                  <a:gd name="T0" fmla="*/ 32 w 48"/>
                  <a:gd name="T1" fmla="*/ 16 h 38"/>
                  <a:gd name="T2" fmla="*/ 2 w 48"/>
                  <a:gd name="T3" fmla="*/ 66 h 38"/>
                  <a:gd name="T4" fmla="*/ 62 w 48"/>
                  <a:gd name="T5" fmla="*/ 71 h 38"/>
                  <a:gd name="T6" fmla="*/ 111 w 48"/>
                  <a:gd name="T7" fmla="*/ 11 h 38"/>
                  <a:gd name="T8" fmla="*/ 32 w 48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6" name="Rectangle 69">
                <a:extLst>
                  <a:ext uri="{FF2B5EF4-FFF2-40B4-BE49-F238E27FC236}">
                    <a16:creationId xmlns:a16="http://schemas.microsoft.com/office/drawing/2014/main" id="{B464AC31-DD7E-4153-AC10-4B866C3AD4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67" name="Freeform 70">
                <a:extLst>
                  <a:ext uri="{FF2B5EF4-FFF2-40B4-BE49-F238E27FC236}">
                    <a16:creationId xmlns:a16="http://schemas.microsoft.com/office/drawing/2014/main" id="{A2E7E77D-AE11-4BCE-A832-37B5B927D6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57 w 28"/>
                  <a:gd name="T1" fmla="*/ 72 h 58"/>
                  <a:gd name="T2" fmla="*/ 21 w 28"/>
                  <a:gd name="T3" fmla="*/ 133 h 58"/>
                  <a:gd name="T4" fmla="*/ 9 w 28"/>
                  <a:gd name="T5" fmla="*/ 63 h 58"/>
                  <a:gd name="T6" fmla="*/ 46 w 28"/>
                  <a:gd name="T7" fmla="*/ 2 h 58"/>
                  <a:gd name="T8" fmla="*/ 57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8" name="Freeform 71">
                <a:extLst>
                  <a:ext uri="{FF2B5EF4-FFF2-40B4-BE49-F238E27FC236}">
                    <a16:creationId xmlns:a16="http://schemas.microsoft.com/office/drawing/2014/main" id="{19D8A2DB-557B-4420-AC27-E9C73EBB6C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56 w 28"/>
                  <a:gd name="T1" fmla="*/ 72 h 58"/>
                  <a:gd name="T2" fmla="*/ 19 w 28"/>
                  <a:gd name="T3" fmla="*/ 133 h 58"/>
                  <a:gd name="T4" fmla="*/ 7 w 28"/>
                  <a:gd name="T5" fmla="*/ 63 h 58"/>
                  <a:gd name="T6" fmla="*/ 46 w 28"/>
                  <a:gd name="T7" fmla="*/ 2 h 58"/>
                  <a:gd name="T8" fmla="*/ 56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9" name="Freeform 72">
                <a:extLst>
                  <a:ext uri="{FF2B5EF4-FFF2-40B4-BE49-F238E27FC236}">
                    <a16:creationId xmlns:a16="http://schemas.microsoft.com/office/drawing/2014/main" id="{0583EFA8-AA13-4AD0-9603-053AA3B77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72 w 58"/>
                  <a:gd name="T1" fmla="*/ 7 h 28"/>
                  <a:gd name="T2" fmla="*/ 132 w 58"/>
                  <a:gd name="T3" fmla="*/ 46 h 28"/>
                  <a:gd name="T4" fmla="*/ 60 w 58"/>
                  <a:gd name="T5" fmla="*/ 58 h 28"/>
                  <a:gd name="T6" fmla="*/ 2 w 58"/>
                  <a:gd name="T7" fmla="*/ 19 h 28"/>
                  <a:gd name="T8" fmla="*/ 7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0" name="Freeform 73">
                <a:extLst>
                  <a:ext uri="{FF2B5EF4-FFF2-40B4-BE49-F238E27FC236}">
                    <a16:creationId xmlns:a16="http://schemas.microsoft.com/office/drawing/2014/main" id="{847D8419-B4D2-4FD1-8EA7-7907426AF5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6"/>
              </a:xfrm>
              <a:custGeom>
                <a:avLst/>
                <a:gdLst>
                  <a:gd name="T0" fmla="*/ 73 w 58"/>
                  <a:gd name="T1" fmla="*/ 7 h 28"/>
                  <a:gd name="T2" fmla="*/ 131 w 58"/>
                  <a:gd name="T3" fmla="*/ 47 h 28"/>
                  <a:gd name="T4" fmla="*/ 62 w 58"/>
                  <a:gd name="T5" fmla="*/ 59 h 28"/>
                  <a:gd name="T6" fmla="*/ 5 w 58"/>
                  <a:gd name="T7" fmla="*/ 19 h 28"/>
                  <a:gd name="T8" fmla="*/ 73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1" name="Freeform 74">
                <a:extLst>
                  <a:ext uri="{FF2B5EF4-FFF2-40B4-BE49-F238E27FC236}">
                    <a16:creationId xmlns:a16="http://schemas.microsoft.com/office/drawing/2014/main" id="{87876E18-2822-44C3-8A5D-9E0AFDBB63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8" cy="124"/>
              </a:xfrm>
              <a:custGeom>
                <a:avLst/>
                <a:gdLst>
                  <a:gd name="T0" fmla="*/ 70 w 42"/>
                  <a:gd name="T1" fmla="*/ 48 h 54"/>
                  <a:gd name="T2" fmla="*/ 86 w 42"/>
                  <a:gd name="T3" fmla="*/ 117 h 54"/>
                  <a:gd name="T4" fmla="*/ 28 w 42"/>
                  <a:gd name="T5" fmla="*/ 76 h 54"/>
                  <a:gd name="T6" fmla="*/ 14 w 42"/>
                  <a:gd name="T7" fmla="*/ 7 h 54"/>
                  <a:gd name="T8" fmla="*/ 70 w 42"/>
                  <a:gd name="T9" fmla="*/ 4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2" name="Freeform 75">
                <a:extLst>
                  <a:ext uri="{FF2B5EF4-FFF2-40B4-BE49-F238E27FC236}">
                    <a16:creationId xmlns:a16="http://schemas.microsoft.com/office/drawing/2014/main" id="{90CA572D-0C55-4C6D-9D45-C81E48107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5"/>
              </a:xfrm>
              <a:custGeom>
                <a:avLst/>
                <a:gdLst>
                  <a:gd name="T0" fmla="*/ 69 w 42"/>
                  <a:gd name="T1" fmla="*/ 49 h 54"/>
                  <a:gd name="T2" fmla="*/ 85 w 42"/>
                  <a:gd name="T3" fmla="*/ 118 h 54"/>
                  <a:gd name="T4" fmla="*/ 27 w 42"/>
                  <a:gd name="T5" fmla="*/ 76 h 54"/>
                  <a:gd name="T6" fmla="*/ 14 w 42"/>
                  <a:gd name="T7" fmla="*/ 7 h 54"/>
                  <a:gd name="T8" fmla="*/ 69 w 42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3" name="Freeform 76">
                <a:extLst>
                  <a:ext uri="{FF2B5EF4-FFF2-40B4-BE49-F238E27FC236}">
                    <a16:creationId xmlns:a16="http://schemas.microsoft.com/office/drawing/2014/main" id="{A366D8D0-F4E2-48AD-A341-D40859500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48 w 54"/>
                  <a:gd name="T1" fmla="*/ 25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4" name="Freeform 77">
                <a:extLst>
                  <a:ext uri="{FF2B5EF4-FFF2-40B4-BE49-F238E27FC236}">
                    <a16:creationId xmlns:a16="http://schemas.microsoft.com/office/drawing/2014/main" id="{47BD5675-F822-4147-9662-1DD7E45AEE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49 w 54"/>
                  <a:gd name="T1" fmla="*/ 25 h 41"/>
                  <a:gd name="T2" fmla="*/ 118 w 54"/>
                  <a:gd name="T3" fmla="*/ 12 h 41"/>
                  <a:gd name="T4" fmla="*/ 76 w 54"/>
                  <a:gd name="T5" fmla="*/ 70 h 41"/>
                  <a:gd name="T6" fmla="*/ 9 w 54"/>
                  <a:gd name="T7" fmla="*/ 83 h 41"/>
                  <a:gd name="T8" fmla="*/ 49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5" name="Freeform 78">
                <a:extLst>
                  <a:ext uri="{FF2B5EF4-FFF2-40B4-BE49-F238E27FC236}">
                    <a16:creationId xmlns:a16="http://schemas.microsoft.com/office/drawing/2014/main" id="{FE3275A7-E759-489A-BF3F-518D21D8AD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56 w 28"/>
                  <a:gd name="T1" fmla="*/ 63 h 58"/>
                  <a:gd name="T2" fmla="*/ 46 w 28"/>
                  <a:gd name="T3" fmla="*/ 133 h 58"/>
                  <a:gd name="T4" fmla="*/ 7 w 28"/>
                  <a:gd name="T5" fmla="*/ 74 h 58"/>
                  <a:gd name="T6" fmla="*/ 19 w 28"/>
                  <a:gd name="T7" fmla="*/ 2 h 58"/>
                  <a:gd name="T8" fmla="*/ 56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6" name="Freeform 79">
                <a:extLst>
                  <a:ext uri="{FF2B5EF4-FFF2-40B4-BE49-F238E27FC236}">
                    <a16:creationId xmlns:a16="http://schemas.microsoft.com/office/drawing/2014/main" id="{ACC9CA59-7827-4491-AB66-7563BE8D65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56 w 28"/>
                  <a:gd name="T1" fmla="*/ 61 h 58"/>
                  <a:gd name="T2" fmla="*/ 46 w 28"/>
                  <a:gd name="T3" fmla="*/ 133 h 58"/>
                  <a:gd name="T4" fmla="*/ 7 w 28"/>
                  <a:gd name="T5" fmla="*/ 72 h 58"/>
                  <a:gd name="T6" fmla="*/ 19 w 28"/>
                  <a:gd name="T7" fmla="*/ 2 h 58"/>
                  <a:gd name="T8" fmla="*/ 56 w 28"/>
                  <a:gd name="T9" fmla="*/ 61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7" name="Freeform 80">
                <a:extLst>
                  <a:ext uri="{FF2B5EF4-FFF2-40B4-BE49-F238E27FC236}">
                    <a16:creationId xmlns:a16="http://schemas.microsoft.com/office/drawing/2014/main" id="{90CE2CE9-B9E7-412E-B0E7-E92A66835C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6"/>
              </a:xfrm>
              <a:custGeom>
                <a:avLst/>
                <a:gdLst>
                  <a:gd name="T0" fmla="*/ 60 w 58"/>
                  <a:gd name="T1" fmla="*/ 7 h 28"/>
                  <a:gd name="T2" fmla="*/ 132 w 58"/>
                  <a:gd name="T3" fmla="*/ 19 h 28"/>
                  <a:gd name="T4" fmla="*/ 72 w 58"/>
                  <a:gd name="T5" fmla="*/ 59 h 28"/>
                  <a:gd name="T6" fmla="*/ 2 w 58"/>
                  <a:gd name="T7" fmla="*/ 47 h 28"/>
                  <a:gd name="T8" fmla="*/ 60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8" name="Freeform 81">
                <a:extLst>
                  <a:ext uri="{FF2B5EF4-FFF2-40B4-BE49-F238E27FC236}">
                    <a16:creationId xmlns:a16="http://schemas.microsoft.com/office/drawing/2014/main" id="{F772B134-46B1-4E34-9D03-6CE9A7916E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62 w 58"/>
                  <a:gd name="T1" fmla="*/ 7 h 28"/>
                  <a:gd name="T2" fmla="*/ 131 w 58"/>
                  <a:gd name="T3" fmla="*/ 19 h 28"/>
                  <a:gd name="T4" fmla="*/ 73 w 58"/>
                  <a:gd name="T5" fmla="*/ 58 h 28"/>
                  <a:gd name="T6" fmla="*/ 5 w 58"/>
                  <a:gd name="T7" fmla="*/ 46 h 28"/>
                  <a:gd name="T8" fmla="*/ 6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9" name="Freeform 82">
                <a:extLst>
                  <a:ext uri="{FF2B5EF4-FFF2-40B4-BE49-F238E27FC236}">
                    <a16:creationId xmlns:a16="http://schemas.microsoft.com/office/drawing/2014/main" id="{69EABA56-CBB6-409F-B4C7-FD01404A34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5" cy="95"/>
              </a:xfrm>
              <a:custGeom>
                <a:avLst/>
                <a:gdLst>
                  <a:gd name="T0" fmla="*/ 77 w 55"/>
                  <a:gd name="T1" fmla="*/ 25 h 41"/>
                  <a:gd name="T2" fmla="*/ 118 w 55"/>
                  <a:gd name="T3" fmla="*/ 83 h 41"/>
                  <a:gd name="T4" fmla="*/ 50 w 55"/>
                  <a:gd name="T5" fmla="*/ 70 h 41"/>
                  <a:gd name="T6" fmla="*/ 9 w 55"/>
                  <a:gd name="T7" fmla="*/ 12 h 41"/>
                  <a:gd name="T8" fmla="*/ 77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0" name="Freeform 83">
                <a:extLst>
                  <a:ext uri="{FF2B5EF4-FFF2-40B4-BE49-F238E27FC236}">
                    <a16:creationId xmlns:a16="http://schemas.microsoft.com/office/drawing/2014/main" id="{8BAA0756-9CD3-43BF-8347-B04C6EDB66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76 w 55"/>
                  <a:gd name="T1" fmla="*/ 25 h 41"/>
                  <a:gd name="T2" fmla="*/ 118 w 55"/>
                  <a:gd name="T3" fmla="*/ 83 h 41"/>
                  <a:gd name="T4" fmla="*/ 51 w 55"/>
                  <a:gd name="T5" fmla="*/ 70 h 41"/>
                  <a:gd name="T6" fmla="*/ 9 w 55"/>
                  <a:gd name="T7" fmla="*/ 12 h 41"/>
                  <a:gd name="T8" fmla="*/ 76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1" name="Freeform 84">
                <a:extLst>
                  <a:ext uri="{FF2B5EF4-FFF2-40B4-BE49-F238E27FC236}">
                    <a16:creationId xmlns:a16="http://schemas.microsoft.com/office/drawing/2014/main" id="{9754E475-CEB4-41FB-AFA2-E0BF76671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5"/>
              </a:xfrm>
              <a:custGeom>
                <a:avLst/>
                <a:gdLst>
                  <a:gd name="T0" fmla="*/ 25 w 41"/>
                  <a:gd name="T1" fmla="*/ 49 h 54"/>
                  <a:gd name="T2" fmla="*/ 83 w 41"/>
                  <a:gd name="T3" fmla="*/ 7 h 54"/>
                  <a:gd name="T4" fmla="*/ 67 w 41"/>
                  <a:gd name="T5" fmla="*/ 76 h 54"/>
                  <a:gd name="T6" fmla="*/ 12 w 41"/>
                  <a:gd name="T7" fmla="*/ 118 h 54"/>
                  <a:gd name="T8" fmla="*/ 25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2" name="Freeform 85">
                <a:extLst>
                  <a:ext uri="{FF2B5EF4-FFF2-40B4-BE49-F238E27FC236}">
                    <a16:creationId xmlns:a16="http://schemas.microsoft.com/office/drawing/2014/main" id="{4FB9E8C9-57C4-49FD-B421-5FA807C315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4"/>
              </a:xfrm>
              <a:custGeom>
                <a:avLst/>
                <a:gdLst>
                  <a:gd name="T0" fmla="*/ 28 w 41"/>
                  <a:gd name="T1" fmla="*/ 48 h 54"/>
                  <a:gd name="T2" fmla="*/ 83 w 41"/>
                  <a:gd name="T3" fmla="*/ 7 h 54"/>
                  <a:gd name="T4" fmla="*/ 69 w 41"/>
                  <a:gd name="T5" fmla="*/ 76 h 54"/>
                  <a:gd name="T6" fmla="*/ 14 w 41"/>
                  <a:gd name="T7" fmla="*/ 117 h 54"/>
                  <a:gd name="T8" fmla="*/ 28 w 41"/>
                  <a:gd name="T9" fmla="*/ 4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3" name="Freeform 86">
                <a:extLst>
                  <a:ext uri="{FF2B5EF4-FFF2-40B4-BE49-F238E27FC236}">
                    <a16:creationId xmlns:a16="http://schemas.microsoft.com/office/drawing/2014/main" id="{2C1A08DD-7EB5-4E70-984D-7282D89E6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89" cy="87"/>
              </a:xfrm>
              <a:custGeom>
                <a:avLst/>
                <a:gdLst>
                  <a:gd name="T0" fmla="*/ 89 w 39"/>
                  <a:gd name="T1" fmla="*/ 50 h 38"/>
                  <a:gd name="T2" fmla="*/ 78 w 39"/>
                  <a:gd name="T3" fmla="*/ 41 h 38"/>
                  <a:gd name="T4" fmla="*/ 87 w 39"/>
                  <a:gd name="T5" fmla="*/ 32 h 38"/>
                  <a:gd name="T6" fmla="*/ 78 w 39"/>
                  <a:gd name="T7" fmla="*/ 27 h 38"/>
                  <a:gd name="T8" fmla="*/ 80 w 39"/>
                  <a:gd name="T9" fmla="*/ 18 h 38"/>
                  <a:gd name="T10" fmla="*/ 66 w 39"/>
                  <a:gd name="T11" fmla="*/ 18 h 38"/>
                  <a:gd name="T12" fmla="*/ 66 w 39"/>
                  <a:gd name="T13" fmla="*/ 5 h 38"/>
                  <a:gd name="T14" fmla="*/ 57 w 39"/>
                  <a:gd name="T15" fmla="*/ 9 h 38"/>
                  <a:gd name="T16" fmla="*/ 50 w 39"/>
                  <a:gd name="T17" fmla="*/ 0 h 38"/>
                  <a:gd name="T18" fmla="*/ 43 w 39"/>
                  <a:gd name="T19" fmla="*/ 9 h 38"/>
                  <a:gd name="T20" fmla="*/ 32 w 39"/>
                  <a:gd name="T21" fmla="*/ 2 h 38"/>
                  <a:gd name="T22" fmla="*/ 27 w 39"/>
                  <a:gd name="T23" fmla="*/ 11 h 38"/>
                  <a:gd name="T24" fmla="*/ 18 w 39"/>
                  <a:gd name="T25" fmla="*/ 9 h 38"/>
                  <a:gd name="T26" fmla="*/ 18 w 39"/>
                  <a:gd name="T27" fmla="*/ 21 h 38"/>
                  <a:gd name="T28" fmla="*/ 7 w 39"/>
                  <a:gd name="T29" fmla="*/ 23 h 38"/>
                  <a:gd name="T30" fmla="*/ 9 w 39"/>
                  <a:gd name="T31" fmla="*/ 32 h 38"/>
                  <a:gd name="T32" fmla="*/ 0 w 39"/>
                  <a:gd name="T33" fmla="*/ 37 h 38"/>
                  <a:gd name="T34" fmla="*/ 11 w 39"/>
                  <a:gd name="T35" fmla="*/ 46 h 38"/>
                  <a:gd name="T36" fmla="*/ 2 w 39"/>
                  <a:gd name="T37" fmla="*/ 55 h 38"/>
                  <a:gd name="T38" fmla="*/ 11 w 39"/>
                  <a:gd name="T39" fmla="*/ 60 h 38"/>
                  <a:gd name="T40" fmla="*/ 9 w 39"/>
                  <a:gd name="T41" fmla="*/ 71 h 38"/>
                  <a:gd name="T42" fmla="*/ 23 w 39"/>
                  <a:gd name="T43" fmla="*/ 69 h 38"/>
                  <a:gd name="T44" fmla="*/ 23 w 39"/>
                  <a:gd name="T45" fmla="*/ 82 h 38"/>
                  <a:gd name="T46" fmla="*/ 32 w 39"/>
                  <a:gd name="T47" fmla="*/ 78 h 38"/>
                  <a:gd name="T48" fmla="*/ 39 w 39"/>
                  <a:gd name="T49" fmla="*/ 87 h 38"/>
                  <a:gd name="T50" fmla="*/ 48 w 39"/>
                  <a:gd name="T51" fmla="*/ 78 h 38"/>
                  <a:gd name="T52" fmla="*/ 57 w 39"/>
                  <a:gd name="T53" fmla="*/ 87 h 38"/>
                  <a:gd name="T54" fmla="*/ 62 w 39"/>
                  <a:gd name="T55" fmla="*/ 76 h 38"/>
                  <a:gd name="T56" fmla="*/ 71 w 39"/>
                  <a:gd name="T57" fmla="*/ 78 h 38"/>
                  <a:gd name="T58" fmla="*/ 71 w 39"/>
                  <a:gd name="T59" fmla="*/ 66 h 38"/>
                  <a:gd name="T60" fmla="*/ 82 w 39"/>
                  <a:gd name="T61" fmla="*/ 64 h 38"/>
                  <a:gd name="T62" fmla="*/ 80 w 39"/>
                  <a:gd name="T63" fmla="*/ 55 h 38"/>
                  <a:gd name="T64" fmla="*/ 89 w 39"/>
                  <a:gd name="T65" fmla="*/ 50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4" name="Freeform 87">
                <a:extLst>
                  <a:ext uri="{FF2B5EF4-FFF2-40B4-BE49-F238E27FC236}">
                    <a16:creationId xmlns:a16="http://schemas.microsoft.com/office/drawing/2014/main" id="{A885AEAE-4627-4AD5-A69B-EB93EBA1F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4"/>
              </a:xfrm>
              <a:custGeom>
                <a:avLst/>
                <a:gdLst>
                  <a:gd name="T0" fmla="*/ 99 w 59"/>
                  <a:gd name="T1" fmla="*/ 30 h 54"/>
                  <a:gd name="T2" fmla="*/ 0 w 59"/>
                  <a:gd name="T3" fmla="*/ 7 h 54"/>
                  <a:gd name="T4" fmla="*/ 48 w 59"/>
                  <a:gd name="T5" fmla="*/ 94 h 54"/>
                  <a:gd name="T6" fmla="*/ 127 w 59"/>
                  <a:gd name="T7" fmla="*/ 101 h 54"/>
                  <a:gd name="T8" fmla="*/ 99 w 59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5" name="Freeform 88">
                <a:extLst>
                  <a:ext uri="{FF2B5EF4-FFF2-40B4-BE49-F238E27FC236}">
                    <a16:creationId xmlns:a16="http://schemas.microsoft.com/office/drawing/2014/main" id="{E8977B70-362E-4916-8627-2EA635749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32 w 47"/>
                  <a:gd name="T1" fmla="*/ 16 h 38"/>
                  <a:gd name="T2" fmla="*/ 2 w 47"/>
                  <a:gd name="T3" fmla="*/ 67 h 38"/>
                  <a:gd name="T4" fmla="*/ 60 w 47"/>
                  <a:gd name="T5" fmla="*/ 72 h 38"/>
                  <a:gd name="T6" fmla="*/ 108 w 47"/>
                  <a:gd name="T7" fmla="*/ 12 h 38"/>
                  <a:gd name="T8" fmla="*/ 32 w 47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6" name="Rectangle 89">
                <a:extLst>
                  <a:ext uri="{FF2B5EF4-FFF2-40B4-BE49-F238E27FC236}">
                    <a16:creationId xmlns:a16="http://schemas.microsoft.com/office/drawing/2014/main" id="{1674CAD6-682C-41C5-8692-992C7A3D30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10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287" name="Freeform 90">
                <a:extLst>
                  <a:ext uri="{FF2B5EF4-FFF2-40B4-BE49-F238E27FC236}">
                    <a16:creationId xmlns:a16="http://schemas.microsoft.com/office/drawing/2014/main" id="{18AAD024-EBC2-4092-8EAC-94F8D0CC0A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6" cy="137"/>
              </a:xfrm>
              <a:custGeom>
                <a:avLst/>
                <a:gdLst>
                  <a:gd name="T0" fmla="*/ 59 w 28"/>
                  <a:gd name="T1" fmla="*/ 74 h 59"/>
                  <a:gd name="T2" fmla="*/ 19 w 28"/>
                  <a:gd name="T3" fmla="*/ 132 h 59"/>
                  <a:gd name="T4" fmla="*/ 7 w 28"/>
                  <a:gd name="T5" fmla="*/ 63 h 59"/>
                  <a:gd name="T6" fmla="*/ 47 w 28"/>
                  <a:gd name="T7" fmla="*/ 5 h 59"/>
                  <a:gd name="T8" fmla="*/ 59 w 28"/>
                  <a:gd name="T9" fmla="*/ 74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8" name="Freeform 91">
                <a:extLst>
                  <a:ext uri="{FF2B5EF4-FFF2-40B4-BE49-F238E27FC236}">
                    <a16:creationId xmlns:a16="http://schemas.microsoft.com/office/drawing/2014/main" id="{2F39243D-9574-4F59-AD64-E7A42DFF82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57 w 28"/>
                  <a:gd name="T1" fmla="*/ 72 h 58"/>
                  <a:gd name="T2" fmla="*/ 18 w 28"/>
                  <a:gd name="T3" fmla="*/ 133 h 58"/>
                  <a:gd name="T4" fmla="*/ 7 w 28"/>
                  <a:gd name="T5" fmla="*/ 63 h 58"/>
                  <a:gd name="T6" fmla="*/ 46 w 28"/>
                  <a:gd name="T7" fmla="*/ 2 h 58"/>
                  <a:gd name="T8" fmla="*/ 57 w 28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9" name="Freeform 92">
                <a:extLst>
                  <a:ext uri="{FF2B5EF4-FFF2-40B4-BE49-F238E27FC236}">
                    <a16:creationId xmlns:a16="http://schemas.microsoft.com/office/drawing/2014/main" id="{89230A27-1A3D-432B-8D4C-6D9E637238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71 w 58"/>
                  <a:gd name="T1" fmla="*/ 9 h 28"/>
                  <a:gd name="T2" fmla="*/ 131 w 58"/>
                  <a:gd name="T3" fmla="*/ 46 h 28"/>
                  <a:gd name="T4" fmla="*/ 62 w 58"/>
                  <a:gd name="T5" fmla="*/ 58 h 28"/>
                  <a:gd name="T6" fmla="*/ 2 w 58"/>
                  <a:gd name="T7" fmla="*/ 19 h 28"/>
                  <a:gd name="T8" fmla="*/ 71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0" name="Freeform 93">
                <a:extLst>
                  <a:ext uri="{FF2B5EF4-FFF2-40B4-BE49-F238E27FC236}">
                    <a16:creationId xmlns:a16="http://schemas.microsoft.com/office/drawing/2014/main" id="{2D82D08B-1FEA-488E-B740-F11216670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71 w 58"/>
                  <a:gd name="T1" fmla="*/ 7 h 28"/>
                  <a:gd name="T2" fmla="*/ 131 w 58"/>
                  <a:gd name="T3" fmla="*/ 46 h 28"/>
                  <a:gd name="T4" fmla="*/ 62 w 58"/>
                  <a:gd name="T5" fmla="*/ 58 h 28"/>
                  <a:gd name="T6" fmla="*/ 2 w 58"/>
                  <a:gd name="T7" fmla="*/ 19 h 28"/>
                  <a:gd name="T8" fmla="*/ 71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1" name="Freeform 94">
                <a:extLst>
                  <a:ext uri="{FF2B5EF4-FFF2-40B4-BE49-F238E27FC236}">
                    <a16:creationId xmlns:a16="http://schemas.microsoft.com/office/drawing/2014/main" id="{FC567835-47C1-4F42-908B-7F519E867B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69 w 41"/>
                  <a:gd name="T1" fmla="*/ 49 h 55"/>
                  <a:gd name="T2" fmla="*/ 83 w 41"/>
                  <a:gd name="T3" fmla="*/ 119 h 55"/>
                  <a:gd name="T4" fmla="*/ 25 w 41"/>
                  <a:gd name="T5" fmla="*/ 77 h 55"/>
                  <a:gd name="T6" fmla="*/ 11 w 41"/>
                  <a:gd name="T7" fmla="*/ 9 h 55"/>
                  <a:gd name="T8" fmla="*/ 69 w 41"/>
                  <a:gd name="T9" fmla="*/ 49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2" name="Freeform 95">
                <a:extLst>
                  <a:ext uri="{FF2B5EF4-FFF2-40B4-BE49-F238E27FC236}">
                    <a16:creationId xmlns:a16="http://schemas.microsoft.com/office/drawing/2014/main" id="{E330379D-4DB5-4F40-8230-B543038DBD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70 w 41"/>
                  <a:gd name="T1" fmla="*/ 49 h 54"/>
                  <a:gd name="T2" fmla="*/ 83 w 41"/>
                  <a:gd name="T3" fmla="*/ 119 h 54"/>
                  <a:gd name="T4" fmla="*/ 25 w 41"/>
                  <a:gd name="T5" fmla="*/ 77 h 54"/>
                  <a:gd name="T6" fmla="*/ 12 w 41"/>
                  <a:gd name="T7" fmla="*/ 7 h 54"/>
                  <a:gd name="T8" fmla="*/ 70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3" name="Freeform 96">
                <a:extLst>
                  <a:ext uri="{FF2B5EF4-FFF2-40B4-BE49-F238E27FC236}">
                    <a16:creationId xmlns:a16="http://schemas.microsoft.com/office/drawing/2014/main" id="{BFE881B8-8392-4A24-9543-59F4187B4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49 w 54"/>
                  <a:gd name="T1" fmla="*/ 28 h 41"/>
                  <a:gd name="T2" fmla="*/ 118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9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4" name="Freeform 97">
                <a:extLst>
                  <a:ext uri="{FF2B5EF4-FFF2-40B4-BE49-F238E27FC236}">
                    <a16:creationId xmlns:a16="http://schemas.microsoft.com/office/drawing/2014/main" id="{DC9ED600-9564-4046-BACB-79E5D80B6E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48 w 54"/>
                  <a:gd name="T1" fmla="*/ 28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5" name="Freeform 98">
                <a:extLst>
                  <a:ext uri="{FF2B5EF4-FFF2-40B4-BE49-F238E27FC236}">
                    <a16:creationId xmlns:a16="http://schemas.microsoft.com/office/drawing/2014/main" id="{A4B81449-2A7B-4EF5-93C2-7408A16A9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57 w 28"/>
                  <a:gd name="T1" fmla="*/ 63 h 59"/>
                  <a:gd name="T2" fmla="*/ 46 w 28"/>
                  <a:gd name="T3" fmla="*/ 132 h 59"/>
                  <a:gd name="T4" fmla="*/ 7 w 28"/>
                  <a:gd name="T5" fmla="*/ 74 h 59"/>
                  <a:gd name="T6" fmla="*/ 18 w 28"/>
                  <a:gd name="T7" fmla="*/ 5 h 59"/>
                  <a:gd name="T8" fmla="*/ 57 w 28"/>
                  <a:gd name="T9" fmla="*/ 63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6" name="Freeform 99">
                <a:extLst>
                  <a:ext uri="{FF2B5EF4-FFF2-40B4-BE49-F238E27FC236}">
                    <a16:creationId xmlns:a16="http://schemas.microsoft.com/office/drawing/2014/main" id="{07F75186-DF09-414A-AF5A-23FFD50A90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6" cy="135"/>
              </a:xfrm>
              <a:custGeom>
                <a:avLst/>
                <a:gdLst>
                  <a:gd name="T0" fmla="*/ 59 w 28"/>
                  <a:gd name="T1" fmla="*/ 63 h 58"/>
                  <a:gd name="T2" fmla="*/ 47 w 28"/>
                  <a:gd name="T3" fmla="*/ 133 h 58"/>
                  <a:gd name="T4" fmla="*/ 7 w 28"/>
                  <a:gd name="T5" fmla="*/ 72 h 58"/>
                  <a:gd name="T6" fmla="*/ 19 w 28"/>
                  <a:gd name="T7" fmla="*/ 2 h 58"/>
                  <a:gd name="T8" fmla="*/ 59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7" name="Freeform 100">
                <a:extLst>
                  <a:ext uri="{FF2B5EF4-FFF2-40B4-BE49-F238E27FC236}">
                    <a16:creationId xmlns:a16="http://schemas.microsoft.com/office/drawing/2014/main" id="{EA358F9C-094D-40DD-933F-AAB1C03142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62 w 58"/>
                  <a:gd name="T1" fmla="*/ 9 h 28"/>
                  <a:gd name="T2" fmla="*/ 131 w 58"/>
                  <a:gd name="T3" fmla="*/ 19 h 28"/>
                  <a:gd name="T4" fmla="*/ 73 w 58"/>
                  <a:gd name="T5" fmla="*/ 58 h 28"/>
                  <a:gd name="T6" fmla="*/ 2 w 58"/>
                  <a:gd name="T7" fmla="*/ 46 h 28"/>
                  <a:gd name="T8" fmla="*/ 62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8" name="Freeform 101">
                <a:extLst>
                  <a:ext uri="{FF2B5EF4-FFF2-40B4-BE49-F238E27FC236}">
                    <a16:creationId xmlns:a16="http://schemas.microsoft.com/office/drawing/2014/main" id="{94DA7B6A-2EC4-466E-8C27-9F4E1CEAF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62 w 58"/>
                  <a:gd name="T1" fmla="*/ 9 h 28"/>
                  <a:gd name="T2" fmla="*/ 131 w 58"/>
                  <a:gd name="T3" fmla="*/ 19 h 28"/>
                  <a:gd name="T4" fmla="*/ 71 w 58"/>
                  <a:gd name="T5" fmla="*/ 58 h 28"/>
                  <a:gd name="T6" fmla="*/ 2 w 58"/>
                  <a:gd name="T7" fmla="*/ 46 h 28"/>
                  <a:gd name="T8" fmla="*/ 62 w 58"/>
                  <a:gd name="T9" fmla="*/ 9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9" name="Freeform 102">
                <a:extLst>
                  <a:ext uri="{FF2B5EF4-FFF2-40B4-BE49-F238E27FC236}">
                    <a16:creationId xmlns:a16="http://schemas.microsoft.com/office/drawing/2014/main" id="{C2C610BE-91AA-4F0E-AF92-6231984F7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76 w 54"/>
                  <a:gd name="T1" fmla="*/ 28 h 41"/>
                  <a:gd name="T2" fmla="*/ 118 w 54"/>
                  <a:gd name="T3" fmla="*/ 83 h 41"/>
                  <a:gd name="T4" fmla="*/ 49 w 54"/>
                  <a:gd name="T5" fmla="*/ 70 h 41"/>
                  <a:gd name="T6" fmla="*/ 7 w 54"/>
                  <a:gd name="T7" fmla="*/ 12 h 41"/>
                  <a:gd name="T8" fmla="*/ 76 w 54"/>
                  <a:gd name="T9" fmla="*/ 28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0" name="Freeform 103">
                <a:extLst>
                  <a:ext uri="{FF2B5EF4-FFF2-40B4-BE49-F238E27FC236}">
                    <a16:creationId xmlns:a16="http://schemas.microsoft.com/office/drawing/2014/main" id="{0975858F-5BB9-4D46-BFE7-592EBE3A6B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76 w 54"/>
                  <a:gd name="T1" fmla="*/ 25 h 41"/>
                  <a:gd name="T2" fmla="*/ 117 w 54"/>
                  <a:gd name="T3" fmla="*/ 83 h 41"/>
                  <a:gd name="T4" fmla="*/ 48 w 54"/>
                  <a:gd name="T5" fmla="*/ 70 h 41"/>
                  <a:gd name="T6" fmla="*/ 7 w 54"/>
                  <a:gd name="T7" fmla="*/ 12 h 41"/>
                  <a:gd name="T8" fmla="*/ 76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1" name="Freeform 104">
                <a:extLst>
                  <a:ext uri="{FF2B5EF4-FFF2-40B4-BE49-F238E27FC236}">
                    <a16:creationId xmlns:a16="http://schemas.microsoft.com/office/drawing/2014/main" id="{C5CD387F-746E-477D-8F4E-7D5246033D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25 w 41"/>
                  <a:gd name="T1" fmla="*/ 49 h 54"/>
                  <a:gd name="T2" fmla="*/ 83 w 41"/>
                  <a:gd name="T3" fmla="*/ 7 h 54"/>
                  <a:gd name="T4" fmla="*/ 69 w 41"/>
                  <a:gd name="T5" fmla="*/ 77 h 54"/>
                  <a:gd name="T6" fmla="*/ 11 w 41"/>
                  <a:gd name="T7" fmla="*/ 119 h 54"/>
                  <a:gd name="T8" fmla="*/ 25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" name="Freeform 105">
                <a:extLst>
                  <a:ext uri="{FF2B5EF4-FFF2-40B4-BE49-F238E27FC236}">
                    <a16:creationId xmlns:a16="http://schemas.microsoft.com/office/drawing/2014/main" id="{E95E8176-D5DD-4955-8E91-E384CEBCF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25 w 41"/>
                  <a:gd name="T1" fmla="*/ 49 h 55"/>
                  <a:gd name="T2" fmla="*/ 83 w 41"/>
                  <a:gd name="T3" fmla="*/ 7 h 55"/>
                  <a:gd name="T4" fmla="*/ 70 w 41"/>
                  <a:gd name="T5" fmla="*/ 77 h 55"/>
                  <a:gd name="T6" fmla="*/ 12 w 41"/>
                  <a:gd name="T7" fmla="*/ 119 h 55"/>
                  <a:gd name="T8" fmla="*/ 25 w 41"/>
                  <a:gd name="T9" fmla="*/ 49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" name="Freeform 106">
                <a:extLst>
                  <a:ext uri="{FF2B5EF4-FFF2-40B4-BE49-F238E27FC236}">
                    <a16:creationId xmlns:a16="http://schemas.microsoft.com/office/drawing/2014/main" id="{5E4C1E1E-976C-4065-959C-ACAF99754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88 w 38"/>
                  <a:gd name="T1" fmla="*/ 51 h 39"/>
                  <a:gd name="T2" fmla="*/ 79 w 38"/>
                  <a:gd name="T3" fmla="*/ 42 h 39"/>
                  <a:gd name="T4" fmla="*/ 88 w 38"/>
                  <a:gd name="T5" fmla="*/ 33 h 39"/>
                  <a:gd name="T6" fmla="*/ 76 w 38"/>
                  <a:gd name="T7" fmla="*/ 28 h 39"/>
                  <a:gd name="T8" fmla="*/ 79 w 38"/>
                  <a:gd name="T9" fmla="*/ 19 h 39"/>
                  <a:gd name="T10" fmla="*/ 67 w 38"/>
                  <a:gd name="T11" fmla="*/ 19 h 39"/>
                  <a:gd name="T12" fmla="*/ 65 w 38"/>
                  <a:gd name="T13" fmla="*/ 5 h 39"/>
                  <a:gd name="T14" fmla="*/ 56 w 38"/>
                  <a:gd name="T15" fmla="*/ 9 h 39"/>
                  <a:gd name="T16" fmla="*/ 51 w 38"/>
                  <a:gd name="T17" fmla="*/ 0 h 39"/>
                  <a:gd name="T18" fmla="*/ 42 w 38"/>
                  <a:gd name="T19" fmla="*/ 9 h 39"/>
                  <a:gd name="T20" fmla="*/ 32 w 38"/>
                  <a:gd name="T21" fmla="*/ 2 h 39"/>
                  <a:gd name="T22" fmla="*/ 28 w 38"/>
                  <a:gd name="T23" fmla="*/ 12 h 39"/>
                  <a:gd name="T24" fmla="*/ 19 w 38"/>
                  <a:gd name="T25" fmla="*/ 9 h 39"/>
                  <a:gd name="T26" fmla="*/ 19 w 38"/>
                  <a:gd name="T27" fmla="*/ 21 h 39"/>
                  <a:gd name="T28" fmla="*/ 5 w 38"/>
                  <a:gd name="T29" fmla="*/ 23 h 39"/>
                  <a:gd name="T30" fmla="*/ 9 w 38"/>
                  <a:gd name="T31" fmla="*/ 33 h 39"/>
                  <a:gd name="T32" fmla="*/ 0 w 38"/>
                  <a:gd name="T33" fmla="*/ 37 h 39"/>
                  <a:gd name="T34" fmla="*/ 9 w 38"/>
                  <a:gd name="T35" fmla="*/ 47 h 39"/>
                  <a:gd name="T36" fmla="*/ 2 w 38"/>
                  <a:gd name="T37" fmla="*/ 58 h 39"/>
                  <a:gd name="T38" fmla="*/ 12 w 38"/>
                  <a:gd name="T39" fmla="*/ 61 h 39"/>
                  <a:gd name="T40" fmla="*/ 9 w 38"/>
                  <a:gd name="T41" fmla="*/ 72 h 39"/>
                  <a:gd name="T42" fmla="*/ 21 w 38"/>
                  <a:gd name="T43" fmla="*/ 72 h 39"/>
                  <a:gd name="T44" fmla="*/ 23 w 38"/>
                  <a:gd name="T45" fmla="*/ 84 h 39"/>
                  <a:gd name="T46" fmla="*/ 32 w 38"/>
                  <a:gd name="T47" fmla="*/ 79 h 39"/>
                  <a:gd name="T48" fmla="*/ 37 w 38"/>
                  <a:gd name="T49" fmla="*/ 89 h 39"/>
                  <a:gd name="T50" fmla="*/ 46 w 38"/>
                  <a:gd name="T51" fmla="*/ 79 h 39"/>
                  <a:gd name="T52" fmla="*/ 56 w 38"/>
                  <a:gd name="T53" fmla="*/ 89 h 39"/>
                  <a:gd name="T54" fmla="*/ 60 w 38"/>
                  <a:gd name="T55" fmla="*/ 79 h 39"/>
                  <a:gd name="T56" fmla="*/ 72 w 38"/>
                  <a:gd name="T57" fmla="*/ 82 h 39"/>
                  <a:gd name="T58" fmla="*/ 69 w 38"/>
                  <a:gd name="T59" fmla="*/ 68 h 39"/>
                  <a:gd name="T60" fmla="*/ 83 w 38"/>
                  <a:gd name="T61" fmla="*/ 68 h 39"/>
                  <a:gd name="T62" fmla="*/ 79 w 38"/>
                  <a:gd name="T63" fmla="*/ 56 h 39"/>
                  <a:gd name="T64" fmla="*/ 88 w 38"/>
                  <a:gd name="T65" fmla="*/ 51 h 3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" name="Freeform 107">
                <a:extLst>
                  <a:ext uri="{FF2B5EF4-FFF2-40B4-BE49-F238E27FC236}">
                    <a16:creationId xmlns:a16="http://schemas.microsoft.com/office/drawing/2014/main" id="{F19BF92D-7B72-41D9-B30B-821EF0624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9" cy="126"/>
              </a:xfrm>
              <a:custGeom>
                <a:avLst/>
                <a:gdLst>
                  <a:gd name="T0" fmla="*/ 100 w 60"/>
                  <a:gd name="T1" fmla="*/ 30 h 54"/>
                  <a:gd name="T2" fmla="*/ 0 w 60"/>
                  <a:gd name="T3" fmla="*/ 7 h 54"/>
                  <a:gd name="T4" fmla="*/ 51 w 60"/>
                  <a:gd name="T5" fmla="*/ 96 h 54"/>
                  <a:gd name="T6" fmla="*/ 127 w 60"/>
                  <a:gd name="T7" fmla="*/ 103 h 54"/>
                  <a:gd name="T8" fmla="*/ 100 w 60"/>
                  <a:gd name="T9" fmla="*/ 3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" name="Freeform 108">
                <a:extLst>
                  <a:ext uri="{FF2B5EF4-FFF2-40B4-BE49-F238E27FC236}">
                    <a16:creationId xmlns:a16="http://schemas.microsoft.com/office/drawing/2014/main" id="{0E6A0840-EFBA-4F9B-B5E0-47842E365A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32 w 48"/>
                  <a:gd name="T1" fmla="*/ 16 h 38"/>
                  <a:gd name="T2" fmla="*/ 2 w 48"/>
                  <a:gd name="T3" fmla="*/ 68 h 38"/>
                  <a:gd name="T4" fmla="*/ 62 w 48"/>
                  <a:gd name="T5" fmla="*/ 73 h 38"/>
                  <a:gd name="T6" fmla="*/ 111 w 48"/>
                  <a:gd name="T7" fmla="*/ 12 h 38"/>
                  <a:gd name="T8" fmla="*/ 32 w 48"/>
                  <a:gd name="T9" fmla="*/ 16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" name="Rectangle 109">
                <a:extLst>
                  <a:ext uri="{FF2B5EF4-FFF2-40B4-BE49-F238E27FC236}">
                    <a16:creationId xmlns:a16="http://schemas.microsoft.com/office/drawing/2014/main" id="{FEE70262-F710-4954-A05E-7ECDB8E37D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1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4572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307" name="Freeform 110">
                <a:extLst>
                  <a:ext uri="{FF2B5EF4-FFF2-40B4-BE49-F238E27FC236}">
                    <a16:creationId xmlns:a16="http://schemas.microsoft.com/office/drawing/2014/main" id="{A2EE5156-3962-4B5F-8D83-FB4C42F85E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6"/>
              </a:xfrm>
              <a:custGeom>
                <a:avLst/>
                <a:gdLst>
                  <a:gd name="T0" fmla="*/ 57 w 28"/>
                  <a:gd name="T1" fmla="*/ 75 h 58"/>
                  <a:gd name="T2" fmla="*/ 18 w 28"/>
                  <a:gd name="T3" fmla="*/ 134 h 58"/>
                  <a:gd name="T4" fmla="*/ 9 w 28"/>
                  <a:gd name="T5" fmla="*/ 63 h 58"/>
                  <a:gd name="T6" fmla="*/ 46 w 28"/>
                  <a:gd name="T7" fmla="*/ 2 h 58"/>
                  <a:gd name="T8" fmla="*/ 57 w 28"/>
                  <a:gd name="T9" fmla="*/ 75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" name="Freeform 111">
                <a:extLst>
                  <a:ext uri="{FF2B5EF4-FFF2-40B4-BE49-F238E27FC236}">
                    <a16:creationId xmlns:a16="http://schemas.microsoft.com/office/drawing/2014/main" id="{BA522A44-5F1D-443A-A7AF-BADBB7B5F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55 w 27"/>
                  <a:gd name="T1" fmla="*/ 72 h 58"/>
                  <a:gd name="T2" fmla="*/ 18 w 27"/>
                  <a:gd name="T3" fmla="*/ 133 h 58"/>
                  <a:gd name="T4" fmla="*/ 7 w 27"/>
                  <a:gd name="T5" fmla="*/ 63 h 58"/>
                  <a:gd name="T6" fmla="*/ 44 w 27"/>
                  <a:gd name="T7" fmla="*/ 2 h 58"/>
                  <a:gd name="T8" fmla="*/ 55 w 27"/>
                  <a:gd name="T9" fmla="*/ 72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9" name="Freeform 112">
                <a:extLst>
                  <a:ext uri="{FF2B5EF4-FFF2-40B4-BE49-F238E27FC236}">
                    <a16:creationId xmlns:a16="http://schemas.microsoft.com/office/drawing/2014/main" id="{AF151713-CB2D-40E7-83E8-4FFC763710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72 w 58"/>
                  <a:gd name="T1" fmla="*/ 7 h 28"/>
                  <a:gd name="T2" fmla="*/ 129 w 58"/>
                  <a:gd name="T3" fmla="*/ 46 h 28"/>
                  <a:gd name="T4" fmla="*/ 60 w 58"/>
                  <a:gd name="T5" fmla="*/ 58 h 28"/>
                  <a:gd name="T6" fmla="*/ 2 w 58"/>
                  <a:gd name="T7" fmla="*/ 19 h 28"/>
                  <a:gd name="T8" fmla="*/ 7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0" name="Freeform 113">
                <a:extLst>
                  <a:ext uri="{FF2B5EF4-FFF2-40B4-BE49-F238E27FC236}">
                    <a16:creationId xmlns:a16="http://schemas.microsoft.com/office/drawing/2014/main" id="{FE188D21-7DDD-4452-9C62-74D1D7B236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6"/>
              </a:xfrm>
              <a:custGeom>
                <a:avLst/>
                <a:gdLst>
                  <a:gd name="T0" fmla="*/ 71 w 58"/>
                  <a:gd name="T1" fmla="*/ 7 h 28"/>
                  <a:gd name="T2" fmla="*/ 131 w 58"/>
                  <a:gd name="T3" fmla="*/ 47 h 28"/>
                  <a:gd name="T4" fmla="*/ 62 w 58"/>
                  <a:gd name="T5" fmla="*/ 59 h 28"/>
                  <a:gd name="T6" fmla="*/ 2 w 58"/>
                  <a:gd name="T7" fmla="*/ 19 h 28"/>
                  <a:gd name="T8" fmla="*/ 71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1" name="Freeform 114">
                <a:extLst>
                  <a:ext uri="{FF2B5EF4-FFF2-40B4-BE49-F238E27FC236}">
                    <a16:creationId xmlns:a16="http://schemas.microsoft.com/office/drawing/2014/main" id="{36EE1614-6E27-4A93-9095-4B9454C2E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69 w 41"/>
                  <a:gd name="T1" fmla="*/ 49 h 54"/>
                  <a:gd name="T2" fmla="*/ 83 w 41"/>
                  <a:gd name="T3" fmla="*/ 119 h 54"/>
                  <a:gd name="T4" fmla="*/ 28 w 41"/>
                  <a:gd name="T5" fmla="*/ 77 h 54"/>
                  <a:gd name="T6" fmla="*/ 11 w 41"/>
                  <a:gd name="T7" fmla="*/ 7 h 54"/>
                  <a:gd name="T8" fmla="*/ 69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2" name="Freeform 115">
                <a:extLst>
                  <a:ext uri="{FF2B5EF4-FFF2-40B4-BE49-F238E27FC236}">
                    <a16:creationId xmlns:a16="http://schemas.microsoft.com/office/drawing/2014/main" id="{283B36A2-D9BA-43CC-B711-345AB5707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70 w 41"/>
                  <a:gd name="T1" fmla="*/ 49 h 54"/>
                  <a:gd name="T2" fmla="*/ 83 w 41"/>
                  <a:gd name="T3" fmla="*/ 118 h 54"/>
                  <a:gd name="T4" fmla="*/ 28 w 41"/>
                  <a:gd name="T5" fmla="*/ 76 h 54"/>
                  <a:gd name="T6" fmla="*/ 12 w 41"/>
                  <a:gd name="T7" fmla="*/ 7 h 54"/>
                  <a:gd name="T8" fmla="*/ 70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3" name="Freeform 116">
                <a:extLst>
                  <a:ext uri="{FF2B5EF4-FFF2-40B4-BE49-F238E27FC236}">
                    <a16:creationId xmlns:a16="http://schemas.microsoft.com/office/drawing/2014/main" id="{DCDCEE2F-3E77-4DA2-B6AA-527ABE1833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6" cy="95"/>
              </a:xfrm>
              <a:custGeom>
                <a:avLst/>
                <a:gdLst>
                  <a:gd name="T0" fmla="*/ 50 w 55"/>
                  <a:gd name="T1" fmla="*/ 25 h 41"/>
                  <a:gd name="T2" fmla="*/ 117 w 55"/>
                  <a:gd name="T3" fmla="*/ 12 h 41"/>
                  <a:gd name="T4" fmla="*/ 78 w 55"/>
                  <a:gd name="T5" fmla="*/ 70 h 41"/>
                  <a:gd name="T6" fmla="*/ 9 w 55"/>
                  <a:gd name="T7" fmla="*/ 83 h 41"/>
                  <a:gd name="T8" fmla="*/ 50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4" name="Freeform 117">
                <a:extLst>
                  <a:ext uri="{FF2B5EF4-FFF2-40B4-BE49-F238E27FC236}">
                    <a16:creationId xmlns:a16="http://schemas.microsoft.com/office/drawing/2014/main" id="{2E5E8E34-E1B3-4A89-BAAC-E95441C39B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48 w 54"/>
                  <a:gd name="T1" fmla="*/ 25 h 41"/>
                  <a:gd name="T2" fmla="*/ 117 w 54"/>
                  <a:gd name="T3" fmla="*/ 12 h 41"/>
                  <a:gd name="T4" fmla="*/ 76 w 54"/>
                  <a:gd name="T5" fmla="*/ 70 h 41"/>
                  <a:gd name="T6" fmla="*/ 7 w 54"/>
                  <a:gd name="T7" fmla="*/ 83 h 41"/>
                  <a:gd name="T8" fmla="*/ 48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5" name="Freeform 118">
                <a:extLst>
                  <a:ext uri="{FF2B5EF4-FFF2-40B4-BE49-F238E27FC236}">
                    <a16:creationId xmlns:a16="http://schemas.microsoft.com/office/drawing/2014/main" id="{954A2F58-857C-4B1F-9905-E484252A20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6"/>
              </a:xfrm>
              <a:custGeom>
                <a:avLst/>
                <a:gdLst>
                  <a:gd name="T0" fmla="*/ 57 w 28"/>
                  <a:gd name="T1" fmla="*/ 63 h 58"/>
                  <a:gd name="T2" fmla="*/ 46 w 28"/>
                  <a:gd name="T3" fmla="*/ 134 h 58"/>
                  <a:gd name="T4" fmla="*/ 9 w 28"/>
                  <a:gd name="T5" fmla="*/ 75 h 58"/>
                  <a:gd name="T6" fmla="*/ 18 w 28"/>
                  <a:gd name="T7" fmla="*/ 2 h 58"/>
                  <a:gd name="T8" fmla="*/ 57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6" name="Freeform 119">
                <a:extLst>
                  <a:ext uri="{FF2B5EF4-FFF2-40B4-BE49-F238E27FC236}">
                    <a16:creationId xmlns:a16="http://schemas.microsoft.com/office/drawing/2014/main" id="{B9929BE7-3CBC-4715-BFB9-EED4C4F874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57 w 28"/>
                  <a:gd name="T1" fmla="*/ 63 h 58"/>
                  <a:gd name="T2" fmla="*/ 46 w 28"/>
                  <a:gd name="T3" fmla="*/ 133 h 58"/>
                  <a:gd name="T4" fmla="*/ 9 w 28"/>
                  <a:gd name="T5" fmla="*/ 72 h 58"/>
                  <a:gd name="T6" fmla="*/ 18 w 28"/>
                  <a:gd name="T7" fmla="*/ 2 h 58"/>
                  <a:gd name="T8" fmla="*/ 57 w 28"/>
                  <a:gd name="T9" fmla="*/ 63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7" name="Freeform 120">
                <a:extLst>
                  <a:ext uri="{FF2B5EF4-FFF2-40B4-BE49-F238E27FC236}">
                    <a16:creationId xmlns:a16="http://schemas.microsoft.com/office/drawing/2014/main" id="{DD2B2BB8-4E9F-4B01-AB5C-389750F87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6"/>
              </a:xfrm>
              <a:custGeom>
                <a:avLst/>
                <a:gdLst>
                  <a:gd name="T0" fmla="*/ 60 w 58"/>
                  <a:gd name="T1" fmla="*/ 7 h 28"/>
                  <a:gd name="T2" fmla="*/ 129 w 58"/>
                  <a:gd name="T3" fmla="*/ 19 h 28"/>
                  <a:gd name="T4" fmla="*/ 72 w 58"/>
                  <a:gd name="T5" fmla="*/ 59 h 28"/>
                  <a:gd name="T6" fmla="*/ 2 w 58"/>
                  <a:gd name="T7" fmla="*/ 47 h 28"/>
                  <a:gd name="T8" fmla="*/ 60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8" name="Freeform 121">
                <a:extLst>
                  <a:ext uri="{FF2B5EF4-FFF2-40B4-BE49-F238E27FC236}">
                    <a16:creationId xmlns:a16="http://schemas.microsoft.com/office/drawing/2014/main" id="{7C7294C4-0435-4087-A3E4-B00AFB987D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62 w 58"/>
                  <a:gd name="T1" fmla="*/ 7 h 28"/>
                  <a:gd name="T2" fmla="*/ 131 w 58"/>
                  <a:gd name="T3" fmla="*/ 19 h 28"/>
                  <a:gd name="T4" fmla="*/ 73 w 58"/>
                  <a:gd name="T5" fmla="*/ 58 h 28"/>
                  <a:gd name="T6" fmla="*/ 2 w 58"/>
                  <a:gd name="T7" fmla="*/ 46 h 28"/>
                  <a:gd name="T8" fmla="*/ 62 w 58"/>
                  <a:gd name="T9" fmla="*/ 7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9" name="Freeform 122">
                <a:extLst>
                  <a:ext uri="{FF2B5EF4-FFF2-40B4-BE49-F238E27FC236}">
                    <a16:creationId xmlns:a16="http://schemas.microsoft.com/office/drawing/2014/main" id="{754E7595-2EA6-4DD1-8EB3-7E99AE9F94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6" cy="95"/>
              </a:xfrm>
              <a:custGeom>
                <a:avLst/>
                <a:gdLst>
                  <a:gd name="T0" fmla="*/ 76 w 55"/>
                  <a:gd name="T1" fmla="*/ 25 h 41"/>
                  <a:gd name="T2" fmla="*/ 117 w 55"/>
                  <a:gd name="T3" fmla="*/ 83 h 41"/>
                  <a:gd name="T4" fmla="*/ 50 w 55"/>
                  <a:gd name="T5" fmla="*/ 70 h 41"/>
                  <a:gd name="T6" fmla="*/ 9 w 55"/>
                  <a:gd name="T7" fmla="*/ 12 h 41"/>
                  <a:gd name="T8" fmla="*/ 76 w 55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0" name="Freeform 123">
                <a:extLst>
                  <a:ext uri="{FF2B5EF4-FFF2-40B4-BE49-F238E27FC236}">
                    <a16:creationId xmlns:a16="http://schemas.microsoft.com/office/drawing/2014/main" id="{1B61CF59-A640-4402-8FC1-E9F5C269B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76 w 54"/>
                  <a:gd name="T1" fmla="*/ 25 h 41"/>
                  <a:gd name="T2" fmla="*/ 117 w 54"/>
                  <a:gd name="T3" fmla="*/ 83 h 41"/>
                  <a:gd name="T4" fmla="*/ 48 w 54"/>
                  <a:gd name="T5" fmla="*/ 70 h 41"/>
                  <a:gd name="T6" fmla="*/ 7 w 54"/>
                  <a:gd name="T7" fmla="*/ 12 h 41"/>
                  <a:gd name="T8" fmla="*/ 76 w 54"/>
                  <a:gd name="T9" fmla="*/ 2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1" name="Freeform 124">
                <a:extLst>
                  <a:ext uri="{FF2B5EF4-FFF2-40B4-BE49-F238E27FC236}">
                    <a16:creationId xmlns:a16="http://schemas.microsoft.com/office/drawing/2014/main" id="{C31BC407-F589-46C3-94AA-0BAB41EB2C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25 w 40"/>
                  <a:gd name="T1" fmla="*/ 49 h 54"/>
                  <a:gd name="T2" fmla="*/ 81 w 40"/>
                  <a:gd name="T3" fmla="*/ 7 h 54"/>
                  <a:gd name="T4" fmla="*/ 67 w 40"/>
                  <a:gd name="T5" fmla="*/ 76 h 54"/>
                  <a:gd name="T6" fmla="*/ 12 w 40"/>
                  <a:gd name="T7" fmla="*/ 118 h 54"/>
                  <a:gd name="T8" fmla="*/ 25 w 40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2" name="Freeform 125">
                <a:extLst>
                  <a:ext uri="{FF2B5EF4-FFF2-40B4-BE49-F238E27FC236}">
                    <a16:creationId xmlns:a16="http://schemas.microsoft.com/office/drawing/2014/main" id="{5A63E641-0EF9-4105-88EA-CA4D25B88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28 w 41"/>
                  <a:gd name="T1" fmla="*/ 49 h 54"/>
                  <a:gd name="T2" fmla="*/ 83 w 41"/>
                  <a:gd name="T3" fmla="*/ 7 h 54"/>
                  <a:gd name="T4" fmla="*/ 70 w 41"/>
                  <a:gd name="T5" fmla="*/ 77 h 54"/>
                  <a:gd name="T6" fmla="*/ 12 w 41"/>
                  <a:gd name="T7" fmla="*/ 119 h 54"/>
                  <a:gd name="T8" fmla="*/ 28 w 41"/>
                  <a:gd name="T9" fmla="*/ 49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3" name="Freeform 126">
                <a:extLst>
                  <a:ext uri="{FF2B5EF4-FFF2-40B4-BE49-F238E27FC236}">
                    <a16:creationId xmlns:a16="http://schemas.microsoft.com/office/drawing/2014/main" id="{FCE2B892-0FEE-4B7A-8382-D5B1984AA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89" cy="88"/>
              </a:xfrm>
              <a:custGeom>
                <a:avLst/>
                <a:gdLst>
                  <a:gd name="T0" fmla="*/ 87 w 39"/>
                  <a:gd name="T1" fmla="*/ 51 h 38"/>
                  <a:gd name="T2" fmla="*/ 78 w 39"/>
                  <a:gd name="T3" fmla="*/ 42 h 38"/>
                  <a:gd name="T4" fmla="*/ 87 w 39"/>
                  <a:gd name="T5" fmla="*/ 32 h 38"/>
                  <a:gd name="T6" fmla="*/ 78 w 39"/>
                  <a:gd name="T7" fmla="*/ 28 h 38"/>
                  <a:gd name="T8" fmla="*/ 80 w 39"/>
                  <a:gd name="T9" fmla="*/ 19 h 38"/>
                  <a:gd name="T10" fmla="*/ 66 w 39"/>
                  <a:gd name="T11" fmla="*/ 19 h 38"/>
                  <a:gd name="T12" fmla="*/ 66 w 39"/>
                  <a:gd name="T13" fmla="*/ 5 h 38"/>
                  <a:gd name="T14" fmla="*/ 57 w 39"/>
                  <a:gd name="T15" fmla="*/ 9 h 38"/>
                  <a:gd name="T16" fmla="*/ 50 w 39"/>
                  <a:gd name="T17" fmla="*/ 0 h 38"/>
                  <a:gd name="T18" fmla="*/ 41 w 39"/>
                  <a:gd name="T19" fmla="*/ 9 h 38"/>
                  <a:gd name="T20" fmla="*/ 32 w 39"/>
                  <a:gd name="T21" fmla="*/ 2 h 38"/>
                  <a:gd name="T22" fmla="*/ 27 w 39"/>
                  <a:gd name="T23" fmla="*/ 12 h 38"/>
                  <a:gd name="T24" fmla="*/ 18 w 39"/>
                  <a:gd name="T25" fmla="*/ 9 h 38"/>
                  <a:gd name="T26" fmla="*/ 18 w 39"/>
                  <a:gd name="T27" fmla="*/ 21 h 38"/>
                  <a:gd name="T28" fmla="*/ 7 w 39"/>
                  <a:gd name="T29" fmla="*/ 23 h 38"/>
                  <a:gd name="T30" fmla="*/ 9 w 39"/>
                  <a:gd name="T31" fmla="*/ 32 h 38"/>
                  <a:gd name="T32" fmla="*/ 0 w 39"/>
                  <a:gd name="T33" fmla="*/ 37 h 38"/>
                  <a:gd name="T34" fmla="*/ 9 w 39"/>
                  <a:gd name="T35" fmla="*/ 46 h 38"/>
                  <a:gd name="T36" fmla="*/ 2 w 39"/>
                  <a:gd name="T37" fmla="*/ 56 h 38"/>
                  <a:gd name="T38" fmla="*/ 11 w 39"/>
                  <a:gd name="T39" fmla="*/ 60 h 38"/>
                  <a:gd name="T40" fmla="*/ 9 w 39"/>
                  <a:gd name="T41" fmla="*/ 72 h 38"/>
                  <a:gd name="T42" fmla="*/ 23 w 39"/>
                  <a:gd name="T43" fmla="*/ 69 h 38"/>
                  <a:gd name="T44" fmla="*/ 23 w 39"/>
                  <a:gd name="T45" fmla="*/ 83 h 38"/>
                  <a:gd name="T46" fmla="*/ 32 w 39"/>
                  <a:gd name="T47" fmla="*/ 79 h 38"/>
                  <a:gd name="T48" fmla="*/ 39 w 39"/>
                  <a:gd name="T49" fmla="*/ 88 h 38"/>
                  <a:gd name="T50" fmla="*/ 46 w 39"/>
                  <a:gd name="T51" fmla="*/ 79 h 38"/>
                  <a:gd name="T52" fmla="*/ 57 w 39"/>
                  <a:gd name="T53" fmla="*/ 88 h 38"/>
                  <a:gd name="T54" fmla="*/ 59 w 39"/>
                  <a:gd name="T55" fmla="*/ 76 h 38"/>
                  <a:gd name="T56" fmla="*/ 71 w 39"/>
                  <a:gd name="T57" fmla="*/ 79 h 38"/>
                  <a:gd name="T58" fmla="*/ 71 w 39"/>
                  <a:gd name="T59" fmla="*/ 67 h 38"/>
                  <a:gd name="T60" fmla="*/ 82 w 39"/>
                  <a:gd name="T61" fmla="*/ 65 h 38"/>
                  <a:gd name="T62" fmla="*/ 78 w 39"/>
                  <a:gd name="T63" fmla="*/ 56 h 38"/>
                  <a:gd name="T64" fmla="*/ 87 w 39"/>
                  <a:gd name="T65" fmla="*/ 51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4" name="Freeform 127">
                <a:extLst>
                  <a:ext uri="{FF2B5EF4-FFF2-40B4-BE49-F238E27FC236}">
                    <a16:creationId xmlns:a16="http://schemas.microsoft.com/office/drawing/2014/main" id="{39C81F34-4EE1-4251-8C6F-D4D99E57D5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7678 w 3332"/>
                  <a:gd name="T1" fmla="*/ 53 h 47"/>
                  <a:gd name="T2" fmla="*/ 7625 w 3332"/>
                  <a:gd name="T3" fmla="*/ 109 h 47"/>
                  <a:gd name="T4" fmla="*/ 55 w 3332"/>
                  <a:gd name="T5" fmla="*/ 109 h 47"/>
                  <a:gd name="T6" fmla="*/ 0 w 3332"/>
                  <a:gd name="T7" fmla="*/ 53 h 47"/>
                  <a:gd name="T8" fmla="*/ 55 w 3332"/>
                  <a:gd name="T9" fmla="*/ 0 h 47"/>
                  <a:gd name="T10" fmla="*/ 7625 w 3332"/>
                  <a:gd name="T11" fmla="*/ 0 h 47"/>
                  <a:gd name="T12" fmla="*/ 7678 w 3332"/>
                  <a:gd name="T13" fmla="*/ 5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5" name="Freeform 128">
                <a:extLst>
                  <a:ext uri="{FF2B5EF4-FFF2-40B4-BE49-F238E27FC236}">
                    <a16:creationId xmlns:a16="http://schemas.microsoft.com/office/drawing/2014/main" id="{B1A403D0-FD54-4C7E-9953-FC5C0A431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5" cy="56"/>
              </a:xfrm>
              <a:custGeom>
                <a:avLst/>
                <a:gdLst>
                  <a:gd name="T0" fmla="*/ 7412 w 3240"/>
                  <a:gd name="T1" fmla="*/ 0 h 24"/>
                  <a:gd name="T2" fmla="*/ 55 w 3240"/>
                  <a:gd name="T3" fmla="*/ 0 h 24"/>
                  <a:gd name="T4" fmla="*/ 0 w 3240"/>
                  <a:gd name="T5" fmla="*/ 56 h 24"/>
                  <a:gd name="T6" fmla="*/ 7465 w 3240"/>
                  <a:gd name="T7" fmla="*/ 56 h 24"/>
                  <a:gd name="T8" fmla="*/ 7412 w 3240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6" name="Freeform 129">
                <a:extLst>
                  <a:ext uri="{FF2B5EF4-FFF2-40B4-BE49-F238E27FC236}">
                    <a16:creationId xmlns:a16="http://schemas.microsoft.com/office/drawing/2014/main" id="{7A37B9E5-ED3D-4120-8F89-E3C3430C5C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126 h 54"/>
                  <a:gd name="T2" fmla="*/ 32 w 22"/>
                  <a:gd name="T3" fmla="*/ 0 h 54"/>
                  <a:gd name="T4" fmla="*/ 50 w 22"/>
                  <a:gd name="T5" fmla="*/ 126 h 54"/>
                  <a:gd name="T6" fmla="*/ 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7" name="Freeform 130">
                <a:extLst>
                  <a:ext uri="{FF2B5EF4-FFF2-40B4-BE49-F238E27FC236}">
                    <a16:creationId xmlns:a16="http://schemas.microsoft.com/office/drawing/2014/main" id="{8605872C-A315-4F69-A17F-F6242D83E4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18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8" name="Freeform 131">
                <a:extLst>
                  <a:ext uri="{FF2B5EF4-FFF2-40B4-BE49-F238E27FC236}">
                    <a16:creationId xmlns:a16="http://schemas.microsoft.com/office/drawing/2014/main" id="{04F94344-02FE-4B0B-9A69-D7C9CE448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21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9" name="Freeform 132">
                <a:extLst>
                  <a:ext uri="{FF2B5EF4-FFF2-40B4-BE49-F238E27FC236}">
                    <a16:creationId xmlns:a16="http://schemas.microsoft.com/office/drawing/2014/main" id="{D5F9A47A-C11D-4456-8347-F3BAB5D59C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1"/>
              </a:xfrm>
              <a:custGeom>
                <a:avLst/>
                <a:gdLst>
                  <a:gd name="T0" fmla="*/ 0 w 15"/>
                  <a:gd name="T1" fmla="*/ 101 h 43"/>
                  <a:gd name="T2" fmla="*/ 21 w 15"/>
                  <a:gd name="T3" fmla="*/ 0 h 43"/>
                  <a:gd name="T4" fmla="*/ 35 w 15"/>
                  <a:gd name="T5" fmla="*/ 101 h 43"/>
                  <a:gd name="T6" fmla="*/ 0 w 15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0" name="Freeform 133">
                <a:extLst>
                  <a:ext uri="{FF2B5EF4-FFF2-40B4-BE49-F238E27FC236}">
                    <a16:creationId xmlns:a16="http://schemas.microsoft.com/office/drawing/2014/main" id="{2A6FAC07-5358-44EE-A7F4-238870E30E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1" name="Freeform 134">
                <a:extLst>
                  <a:ext uri="{FF2B5EF4-FFF2-40B4-BE49-F238E27FC236}">
                    <a16:creationId xmlns:a16="http://schemas.microsoft.com/office/drawing/2014/main" id="{E070E6C3-4AFE-48D9-A8B9-7DD545194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21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2" name="Freeform 135">
                <a:extLst>
                  <a:ext uri="{FF2B5EF4-FFF2-40B4-BE49-F238E27FC236}">
                    <a16:creationId xmlns:a16="http://schemas.microsoft.com/office/drawing/2014/main" id="{4E30A68F-25D4-4BB3-82C7-56FCCB0679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5"/>
              </a:xfrm>
              <a:custGeom>
                <a:avLst/>
                <a:gdLst>
                  <a:gd name="T0" fmla="*/ 28 w 12"/>
                  <a:gd name="T1" fmla="*/ 85 h 36"/>
                  <a:gd name="T2" fmla="*/ 9 w 12"/>
                  <a:gd name="T3" fmla="*/ 0 h 36"/>
                  <a:gd name="T4" fmla="*/ 0 w 12"/>
                  <a:gd name="T5" fmla="*/ 85 h 36"/>
                  <a:gd name="T6" fmla="*/ 28 w 12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3" name="Freeform 136">
                <a:extLst>
                  <a:ext uri="{FF2B5EF4-FFF2-40B4-BE49-F238E27FC236}">
                    <a16:creationId xmlns:a16="http://schemas.microsoft.com/office/drawing/2014/main" id="{977CDD07-1C4E-421F-8C88-8814F02881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21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4" name="Freeform 137">
                <a:extLst>
                  <a:ext uri="{FF2B5EF4-FFF2-40B4-BE49-F238E27FC236}">
                    <a16:creationId xmlns:a16="http://schemas.microsoft.com/office/drawing/2014/main" id="{7B5E4129-175E-48BE-A63A-33968A887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5" name="Freeform 138">
                <a:extLst>
                  <a:ext uri="{FF2B5EF4-FFF2-40B4-BE49-F238E27FC236}">
                    <a16:creationId xmlns:a16="http://schemas.microsoft.com/office/drawing/2014/main" id="{0D8E7F08-412E-4C7D-A5E6-9363BADAA0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6" cy="126"/>
              </a:xfrm>
              <a:custGeom>
                <a:avLst/>
                <a:gdLst>
                  <a:gd name="T0" fmla="*/ 0 w 28"/>
                  <a:gd name="T1" fmla="*/ 126 h 54"/>
                  <a:gd name="T2" fmla="*/ 40 w 28"/>
                  <a:gd name="T3" fmla="*/ 0 h 54"/>
                  <a:gd name="T4" fmla="*/ 66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6" name="Freeform 139">
                <a:extLst>
                  <a:ext uri="{FF2B5EF4-FFF2-40B4-BE49-F238E27FC236}">
                    <a16:creationId xmlns:a16="http://schemas.microsoft.com/office/drawing/2014/main" id="{06201E27-5EB3-4C8B-A868-1C87586AC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7" name="Freeform 140">
                <a:extLst>
                  <a:ext uri="{FF2B5EF4-FFF2-40B4-BE49-F238E27FC236}">
                    <a16:creationId xmlns:a16="http://schemas.microsoft.com/office/drawing/2014/main" id="{B3147197-54EA-464C-9707-342EBB89B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67 w 29"/>
                  <a:gd name="T1" fmla="*/ 126 h 54"/>
                  <a:gd name="T2" fmla="*/ 25 w 29"/>
                  <a:gd name="T3" fmla="*/ 0 h 54"/>
                  <a:gd name="T4" fmla="*/ 0 w 29"/>
                  <a:gd name="T5" fmla="*/ 126 h 54"/>
                  <a:gd name="T6" fmla="*/ 67 w 29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8" name="Freeform 141">
                <a:extLst>
                  <a:ext uri="{FF2B5EF4-FFF2-40B4-BE49-F238E27FC236}">
                    <a16:creationId xmlns:a16="http://schemas.microsoft.com/office/drawing/2014/main" id="{16D2E42D-0C0E-48A8-92A6-10FE144EC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9" name="Freeform 142">
                <a:extLst>
                  <a:ext uri="{FF2B5EF4-FFF2-40B4-BE49-F238E27FC236}">
                    <a16:creationId xmlns:a16="http://schemas.microsoft.com/office/drawing/2014/main" id="{96F5274B-5BEB-438F-95E4-68294DD0F8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0" name="Freeform 143">
                <a:extLst>
                  <a:ext uri="{FF2B5EF4-FFF2-40B4-BE49-F238E27FC236}">
                    <a16:creationId xmlns:a16="http://schemas.microsoft.com/office/drawing/2014/main" id="{CA94FCA4-36DB-4C53-B021-C6A8FFE679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6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1" name="Freeform 144">
                <a:extLst>
                  <a:ext uri="{FF2B5EF4-FFF2-40B4-BE49-F238E27FC236}">
                    <a16:creationId xmlns:a16="http://schemas.microsoft.com/office/drawing/2014/main" id="{226E6F14-F3D1-489E-A674-73DA7E6F43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2" name="Freeform 145">
                <a:extLst>
                  <a:ext uri="{FF2B5EF4-FFF2-40B4-BE49-F238E27FC236}">
                    <a16:creationId xmlns:a16="http://schemas.microsoft.com/office/drawing/2014/main" id="{E0277E0A-5F64-4CA3-8920-267486C05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6" cy="99"/>
              </a:xfrm>
              <a:custGeom>
                <a:avLst/>
                <a:gdLst>
                  <a:gd name="T0" fmla="*/ 66 w 28"/>
                  <a:gd name="T1" fmla="*/ 99 h 42"/>
                  <a:gd name="T2" fmla="*/ 24 w 28"/>
                  <a:gd name="T3" fmla="*/ 0 h 42"/>
                  <a:gd name="T4" fmla="*/ 0 w 28"/>
                  <a:gd name="T5" fmla="*/ 99 h 42"/>
                  <a:gd name="T6" fmla="*/ 66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3" name="Freeform 146">
                <a:extLst>
                  <a:ext uri="{FF2B5EF4-FFF2-40B4-BE49-F238E27FC236}">
                    <a16:creationId xmlns:a16="http://schemas.microsoft.com/office/drawing/2014/main" id="{1E943F07-AFD7-49FC-A37C-6DECEF8C99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116 h 50"/>
                  <a:gd name="T2" fmla="*/ 39 w 28"/>
                  <a:gd name="T3" fmla="*/ 0 h 50"/>
                  <a:gd name="T4" fmla="*/ 64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4" name="Freeform 147">
                <a:extLst>
                  <a:ext uri="{FF2B5EF4-FFF2-40B4-BE49-F238E27FC236}">
                    <a16:creationId xmlns:a16="http://schemas.microsoft.com/office/drawing/2014/main" id="{20355AF8-92E0-404E-A5B8-F213B7B04A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5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5" name="Freeform 148">
                <a:extLst>
                  <a:ext uri="{FF2B5EF4-FFF2-40B4-BE49-F238E27FC236}">
                    <a16:creationId xmlns:a16="http://schemas.microsoft.com/office/drawing/2014/main" id="{6B0E27ED-9B12-46CA-AA7B-F21513B80C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6" name="Freeform 149">
                <a:extLst>
                  <a:ext uri="{FF2B5EF4-FFF2-40B4-BE49-F238E27FC236}">
                    <a16:creationId xmlns:a16="http://schemas.microsoft.com/office/drawing/2014/main" id="{73B0CE0D-6F94-4513-B301-EA438817EE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18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7" name="Freeform 150">
                <a:extLst>
                  <a:ext uri="{FF2B5EF4-FFF2-40B4-BE49-F238E27FC236}">
                    <a16:creationId xmlns:a16="http://schemas.microsoft.com/office/drawing/2014/main" id="{A1D81864-8307-4687-A30B-56987E1C6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1"/>
              </a:xfrm>
              <a:custGeom>
                <a:avLst/>
                <a:gdLst>
                  <a:gd name="T0" fmla="*/ 0 w 15"/>
                  <a:gd name="T1" fmla="*/ 101 h 43"/>
                  <a:gd name="T2" fmla="*/ 21 w 15"/>
                  <a:gd name="T3" fmla="*/ 0 h 43"/>
                  <a:gd name="T4" fmla="*/ 35 w 15"/>
                  <a:gd name="T5" fmla="*/ 101 h 43"/>
                  <a:gd name="T6" fmla="*/ 0 w 15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8" name="Freeform 151">
                <a:extLst>
                  <a:ext uri="{FF2B5EF4-FFF2-40B4-BE49-F238E27FC236}">
                    <a16:creationId xmlns:a16="http://schemas.microsoft.com/office/drawing/2014/main" id="{2BCDD004-F918-4607-AD8D-C59485CCBC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9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9" name="Freeform 152">
                <a:extLst>
                  <a:ext uri="{FF2B5EF4-FFF2-40B4-BE49-F238E27FC236}">
                    <a16:creationId xmlns:a16="http://schemas.microsoft.com/office/drawing/2014/main" id="{8B102588-04A7-4676-8F2D-97C95AD15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0" name="Freeform 153">
                <a:extLst>
                  <a:ext uri="{FF2B5EF4-FFF2-40B4-BE49-F238E27FC236}">
                    <a16:creationId xmlns:a16="http://schemas.microsoft.com/office/drawing/2014/main" id="{8EEE39FA-F825-47F1-B7E5-B75E645E1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1" name="Freeform 154">
                <a:extLst>
                  <a:ext uri="{FF2B5EF4-FFF2-40B4-BE49-F238E27FC236}">
                    <a16:creationId xmlns:a16="http://schemas.microsoft.com/office/drawing/2014/main" id="{D9EE3D0A-AEAA-4ECD-9C4B-50A29DA7A0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18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2" name="Freeform 155">
                <a:extLst>
                  <a:ext uri="{FF2B5EF4-FFF2-40B4-BE49-F238E27FC236}">
                    <a16:creationId xmlns:a16="http://schemas.microsoft.com/office/drawing/2014/main" id="{658076A3-CC44-4163-AB01-355BB2DC0D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3" name="Freeform 156">
                <a:extLst>
                  <a:ext uri="{FF2B5EF4-FFF2-40B4-BE49-F238E27FC236}">
                    <a16:creationId xmlns:a16="http://schemas.microsoft.com/office/drawing/2014/main" id="{7B47DBE4-7E5D-4494-A412-FD5D37115D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126 h 54"/>
                  <a:gd name="T2" fmla="*/ 42 w 29"/>
                  <a:gd name="T3" fmla="*/ 0 h 54"/>
                  <a:gd name="T4" fmla="*/ 67 w 29"/>
                  <a:gd name="T5" fmla="*/ 126 h 54"/>
                  <a:gd name="T6" fmla="*/ 0 w 29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4" name="Freeform 157">
                <a:extLst>
                  <a:ext uri="{FF2B5EF4-FFF2-40B4-BE49-F238E27FC236}">
                    <a16:creationId xmlns:a16="http://schemas.microsoft.com/office/drawing/2014/main" id="{FC258A1E-7418-45CD-A718-8FD5A26063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5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5" name="Freeform 158">
                <a:extLst>
                  <a:ext uri="{FF2B5EF4-FFF2-40B4-BE49-F238E27FC236}">
                    <a16:creationId xmlns:a16="http://schemas.microsoft.com/office/drawing/2014/main" id="{0DE49567-B8D5-4E9C-A2C0-4E4E87899F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6" name="Freeform 159">
                <a:extLst>
                  <a:ext uri="{FF2B5EF4-FFF2-40B4-BE49-F238E27FC236}">
                    <a16:creationId xmlns:a16="http://schemas.microsoft.com/office/drawing/2014/main" id="{2684F419-7784-4188-935B-1D45B0863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1"/>
              </a:xfrm>
              <a:custGeom>
                <a:avLst/>
                <a:gdLst>
                  <a:gd name="T0" fmla="*/ 0 w 18"/>
                  <a:gd name="T1" fmla="*/ 101 h 43"/>
                  <a:gd name="T2" fmla="*/ 26 w 18"/>
                  <a:gd name="T3" fmla="*/ 0 h 43"/>
                  <a:gd name="T4" fmla="*/ 42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7" name="Freeform 160">
                <a:extLst>
                  <a:ext uri="{FF2B5EF4-FFF2-40B4-BE49-F238E27FC236}">
                    <a16:creationId xmlns:a16="http://schemas.microsoft.com/office/drawing/2014/main" id="{17F61076-FCAC-4639-AD78-FE320211C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5"/>
              </a:xfrm>
              <a:custGeom>
                <a:avLst/>
                <a:gdLst>
                  <a:gd name="T0" fmla="*/ 39 w 17"/>
                  <a:gd name="T1" fmla="*/ 85 h 36"/>
                  <a:gd name="T2" fmla="*/ 14 w 17"/>
                  <a:gd name="T3" fmla="*/ 0 h 36"/>
                  <a:gd name="T4" fmla="*/ 0 w 17"/>
                  <a:gd name="T5" fmla="*/ 85 h 36"/>
                  <a:gd name="T6" fmla="*/ 39 w 17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8" name="Freeform 161">
                <a:extLst>
                  <a:ext uri="{FF2B5EF4-FFF2-40B4-BE49-F238E27FC236}">
                    <a16:creationId xmlns:a16="http://schemas.microsoft.com/office/drawing/2014/main" id="{41C27210-3ACF-4E9F-A68F-C5829513D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9" name="Freeform 162">
                <a:extLst>
                  <a:ext uri="{FF2B5EF4-FFF2-40B4-BE49-F238E27FC236}">
                    <a16:creationId xmlns:a16="http://schemas.microsoft.com/office/drawing/2014/main" id="{0A9AE6D9-5728-455A-B26F-60EF3E785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0" name="Freeform 163">
                <a:extLst>
                  <a:ext uri="{FF2B5EF4-FFF2-40B4-BE49-F238E27FC236}">
                    <a16:creationId xmlns:a16="http://schemas.microsoft.com/office/drawing/2014/main" id="{903FC698-33DB-4B97-8C8E-4B36745F6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9"/>
              </a:xfrm>
              <a:custGeom>
                <a:avLst/>
                <a:gdLst>
                  <a:gd name="T0" fmla="*/ 67 w 29"/>
                  <a:gd name="T1" fmla="*/ 99 h 42"/>
                  <a:gd name="T2" fmla="*/ 25 w 29"/>
                  <a:gd name="T3" fmla="*/ 0 h 42"/>
                  <a:gd name="T4" fmla="*/ 0 w 29"/>
                  <a:gd name="T5" fmla="*/ 99 h 42"/>
                  <a:gd name="T6" fmla="*/ 67 w 29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1" name="Freeform 164">
                <a:extLst>
                  <a:ext uri="{FF2B5EF4-FFF2-40B4-BE49-F238E27FC236}">
                    <a16:creationId xmlns:a16="http://schemas.microsoft.com/office/drawing/2014/main" id="{4D58613E-CB4C-46A3-9621-49D115F348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116 h 50"/>
                  <a:gd name="T2" fmla="*/ 39 w 28"/>
                  <a:gd name="T3" fmla="*/ 0 h 50"/>
                  <a:gd name="T4" fmla="*/ 65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2" name="Freeform 165">
                <a:extLst>
                  <a:ext uri="{FF2B5EF4-FFF2-40B4-BE49-F238E27FC236}">
                    <a16:creationId xmlns:a16="http://schemas.microsoft.com/office/drawing/2014/main" id="{76B31BA2-35E5-4E88-9DCC-1B05A49245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3" name="Freeform 166">
                <a:extLst>
                  <a:ext uri="{FF2B5EF4-FFF2-40B4-BE49-F238E27FC236}">
                    <a16:creationId xmlns:a16="http://schemas.microsoft.com/office/drawing/2014/main" id="{E9A2C805-943A-4F39-B4C6-72E8211BD9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4" name="Freeform 167">
                <a:extLst>
                  <a:ext uri="{FF2B5EF4-FFF2-40B4-BE49-F238E27FC236}">
                    <a16:creationId xmlns:a16="http://schemas.microsoft.com/office/drawing/2014/main" id="{E5D723BC-EC2F-4CE3-B982-C695076064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51 w 22"/>
                  <a:gd name="T1" fmla="*/ 126 h 54"/>
                  <a:gd name="T2" fmla="*/ 19 w 22"/>
                  <a:gd name="T3" fmla="*/ 0 h 54"/>
                  <a:gd name="T4" fmla="*/ 0 w 22"/>
                  <a:gd name="T5" fmla="*/ 126 h 54"/>
                  <a:gd name="T6" fmla="*/ 51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5" name="Freeform 168">
                <a:extLst>
                  <a:ext uri="{FF2B5EF4-FFF2-40B4-BE49-F238E27FC236}">
                    <a16:creationId xmlns:a16="http://schemas.microsoft.com/office/drawing/2014/main" id="{B3D29549-9637-4035-B110-A30AA4E350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2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6" name="Freeform 169">
                <a:extLst>
                  <a:ext uri="{FF2B5EF4-FFF2-40B4-BE49-F238E27FC236}">
                    <a16:creationId xmlns:a16="http://schemas.microsoft.com/office/drawing/2014/main" id="{D650F22D-C4BF-49F2-9EFF-3EC618A29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7" name="Freeform 170">
                <a:extLst>
                  <a:ext uri="{FF2B5EF4-FFF2-40B4-BE49-F238E27FC236}">
                    <a16:creationId xmlns:a16="http://schemas.microsoft.com/office/drawing/2014/main" id="{D62E1386-458C-492E-BC9B-2618048CF3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8" name="Freeform 171">
                <a:extLst>
                  <a:ext uri="{FF2B5EF4-FFF2-40B4-BE49-F238E27FC236}">
                    <a16:creationId xmlns:a16="http://schemas.microsoft.com/office/drawing/2014/main" id="{5CF16F2B-A2DF-4B93-A0AE-CF9297471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9" name="Freeform 172">
                <a:extLst>
                  <a:ext uri="{FF2B5EF4-FFF2-40B4-BE49-F238E27FC236}">
                    <a16:creationId xmlns:a16="http://schemas.microsoft.com/office/drawing/2014/main" id="{FAD40FAF-5188-4A0A-BC6C-0D83C96564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9"/>
              </a:xfrm>
              <a:custGeom>
                <a:avLst/>
                <a:gdLst>
                  <a:gd name="T0" fmla="*/ 53 w 23"/>
                  <a:gd name="T1" fmla="*/ 99 h 42"/>
                  <a:gd name="T2" fmla="*/ 18 w 23"/>
                  <a:gd name="T3" fmla="*/ 0 h 42"/>
                  <a:gd name="T4" fmla="*/ 0 w 23"/>
                  <a:gd name="T5" fmla="*/ 99 h 42"/>
                  <a:gd name="T6" fmla="*/ 53 w 23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0" name="Freeform 173">
                <a:extLst>
                  <a:ext uri="{FF2B5EF4-FFF2-40B4-BE49-F238E27FC236}">
                    <a16:creationId xmlns:a16="http://schemas.microsoft.com/office/drawing/2014/main" id="{111EE104-5E59-4828-908E-F7B7511CA1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116 h 50"/>
                  <a:gd name="T2" fmla="*/ 32 w 23"/>
                  <a:gd name="T3" fmla="*/ 0 h 50"/>
                  <a:gd name="T4" fmla="*/ 53 w 23"/>
                  <a:gd name="T5" fmla="*/ 116 h 50"/>
                  <a:gd name="T6" fmla="*/ 0 w 23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1" name="Freeform 174">
                <a:extLst>
                  <a:ext uri="{FF2B5EF4-FFF2-40B4-BE49-F238E27FC236}">
                    <a16:creationId xmlns:a16="http://schemas.microsoft.com/office/drawing/2014/main" id="{C7490D3B-257C-47B8-8325-87AB883C07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5" cy="126"/>
              </a:xfrm>
              <a:custGeom>
                <a:avLst/>
                <a:gdLst>
                  <a:gd name="T0" fmla="*/ 0 w 28"/>
                  <a:gd name="T1" fmla="*/ 126 h 54"/>
                  <a:gd name="T2" fmla="*/ 42 w 28"/>
                  <a:gd name="T3" fmla="*/ 0 h 54"/>
                  <a:gd name="T4" fmla="*/ 65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2" name="Freeform 175">
                <a:extLst>
                  <a:ext uri="{FF2B5EF4-FFF2-40B4-BE49-F238E27FC236}">
                    <a16:creationId xmlns:a16="http://schemas.microsoft.com/office/drawing/2014/main" id="{33753BC3-BA08-4A03-97E9-CB2F0925D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3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3" name="Freeform 176">
                <a:extLst>
                  <a:ext uri="{FF2B5EF4-FFF2-40B4-BE49-F238E27FC236}">
                    <a16:creationId xmlns:a16="http://schemas.microsoft.com/office/drawing/2014/main" id="{12127FD7-7DF8-4DDF-A13E-4ECDBFA65C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5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4" name="Freeform 177">
                <a:extLst>
                  <a:ext uri="{FF2B5EF4-FFF2-40B4-BE49-F238E27FC236}">
                    <a16:creationId xmlns:a16="http://schemas.microsoft.com/office/drawing/2014/main" id="{3CA3B74E-49F5-4175-815A-0E7C1A386F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5" name="Freeform 178">
                <a:extLst>
                  <a:ext uri="{FF2B5EF4-FFF2-40B4-BE49-F238E27FC236}">
                    <a16:creationId xmlns:a16="http://schemas.microsoft.com/office/drawing/2014/main" id="{190C1F63-A3FB-482C-BAA2-AA076BE7FC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6" name="Freeform 179">
                <a:extLst>
                  <a:ext uri="{FF2B5EF4-FFF2-40B4-BE49-F238E27FC236}">
                    <a16:creationId xmlns:a16="http://schemas.microsoft.com/office/drawing/2014/main" id="{16E60689-D457-4C3F-A0B5-7545A50EC0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7" name="Freeform 180">
                <a:extLst>
                  <a:ext uri="{FF2B5EF4-FFF2-40B4-BE49-F238E27FC236}">
                    <a16:creationId xmlns:a16="http://schemas.microsoft.com/office/drawing/2014/main" id="{5AE11D5E-8088-4F07-8D93-A4C77FF37B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8" name="Freeform 181">
                <a:extLst>
                  <a:ext uri="{FF2B5EF4-FFF2-40B4-BE49-F238E27FC236}">
                    <a16:creationId xmlns:a16="http://schemas.microsoft.com/office/drawing/2014/main" id="{ED202B22-12AE-4575-9D36-8BE76CB47C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9"/>
              </a:xfrm>
              <a:custGeom>
                <a:avLst/>
                <a:gdLst>
                  <a:gd name="T0" fmla="*/ 64 w 28"/>
                  <a:gd name="T1" fmla="*/ 99 h 42"/>
                  <a:gd name="T2" fmla="*/ 25 w 28"/>
                  <a:gd name="T3" fmla="*/ 0 h 42"/>
                  <a:gd name="T4" fmla="*/ 0 w 28"/>
                  <a:gd name="T5" fmla="*/ 99 h 42"/>
                  <a:gd name="T6" fmla="*/ 64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9" name="Freeform 182">
                <a:extLst>
                  <a:ext uri="{FF2B5EF4-FFF2-40B4-BE49-F238E27FC236}">
                    <a16:creationId xmlns:a16="http://schemas.microsoft.com/office/drawing/2014/main" id="{9FB81A35-C307-4377-A770-38D42BC93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116 h 50"/>
                  <a:gd name="T2" fmla="*/ 42 w 29"/>
                  <a:gd name="T3" fmla="*/ 0 h 50"/>
                  <a:gd name="T4" fmla="*/ 67 w 29"/>
                  <a:gd name="T5" fmla="*/ 116 h 50"/>
                  <a:gd name="T6" fmla="*/ 0 w 29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0" name="Freeform 183">
                <a:extLst>
                  <a:ext uri="{FF2B5EF4-FFF2-40B4-BE49-F238E27FC236}">
                    <a16:creationId xmlns:a16="http://schemas.microsoft.com/office/drawing/2014/main" id="{CA4D2AFA-E459-4029-AC5D-F71FF04E39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1" name="Freeform 184">
                <a:extLst>
                  <a:ext uri="{FF2B5EF4-FFF2-40B4-BE49-F238E27FC236}">
                    <a16:creationId xmlns:a16="http://schemas.microsoft.com/office/drawing/2014/main" id="{7BC548A6-46E0-4A17-A6E2-CFA467D6D4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53 w 23"/>
                  <a:gd name="T1" fmla="*/ 126 h 54"/>
                  <a:gd name="T2" fmla="*/ 21 w 23"/>
                  <a:gd name="T3" fmla="*/ 0 h 54"/>
                  <a:gd name="T4" fmla="*/ 0 w 23"/>
                  <a:gd name="T5" fmla="*/ 126 h 54"/>
                  <a:gd name="T6" fmla="*/ 53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2" name="Freeform 185">
                <a:extLst>
                  <a:ext uri="{FF2B5EF4-FFF2-40B4-BE49-F238E27FC236}">
                    <a16:creationId xmlns:a16="http://schemas.microsoft.com/office/drawing/2014/main" id="{E582FE81-E8C7-44EF-A30C-22E9578845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3" name="Freeform 186">
                <a:extLst>
                  <a:ext uri="{FF2B5EF4-FFF2-40B4-BE49-F238E27FC236}">
                    <a16:creationId xmlns:a16="http://schemas.microsoft.com/office/drawing/2014/main" id="{1A915209-CAF5-4979-983B-A56B383B2A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2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4" name="Freeform 187">
                <a:extLst>
                  <a:ext uri="{FF2B5EF4-FFF2-40B4-BE49-F238E27FC236}">
                    <a16:creationId xmlns:a16="http://schemas.microsoft.com/office/drawing/2014/main" id="{EC8B2043-3A09-424D-97D4-5F8C286A8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5"/>
              </a:xfrm>
              <a:custGeom>
                <a:avLst/>
                <a:gdLst>
                  <a:gd name="T0" fmla="*/ 30 w 13"/>
                  <a:gd name="T1" fmla="*/ 85 h 36"/>
                  <a:gd name="T2" fmla="*/ 12 w 13"/>
                  <a:gd name="T3" fmla="*/ 0 h 36"/>
                  <a:gd name="T4" fmla="*/ 0 w 13"/>
                  <a:gd name="T5" fmla="*/ 85 h 36"/>
                  <a:gd name="T6" fmla="*/ 30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5" name="Freeform 188">
                <a:extLst>
                  <a:ext uri="{FF2B5EF4-FFF2-40B4-BE49-F238E27FC236}">
                    <a16:creationId xmlns:a16="http://schemas.microsoft.com/office/drawing/2014/main" id="{8D00B665-3C82-49E3-B11B-29BA55B5F1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1"/>
              </a:xfrm>
              <a:custGeom>
                <a:avLst/>
                <a:gdLst>
                  <a:gd name="T0" fmla="*/ 0 w 13"/>
                  <a:gd name="T1" fmla="*/ 101 h 43"/>
                  <a:gd name="T2" fmla="*/ 18 w 13"/>
                  <a:gd name="T3" fmla="*/ 0 h 43"/>
                  <a:gd name="T4" fmla="*/ 30 w 13"/>
                  <a:gd name="T5" fmla="*/ 101 h 43"/>
                  <a:gd name="T6" fmla="*/ 0 w 13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6" name="Freeform 189">
                <a:extLst>
                  <a:ext uri="{FF2B5EF4-FFF2-40B4-BE49-F238E27FC236}">
                    <a16:creationId xmlns:a16="http://schemas.microsoft.com/office/drawing/2014/main" id="{9EBD1D23-A114-4F66-AF81-4C5830EC7C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29" cy="85"/>
              </a:xfrm>
              <a:custGeom>
                <a:avLst/>
                <a:gdLst>
                  <a:gd name="T0" fmla="*/ 29 w 13"/>
                  <a:gd name="T1" fmla="*/ 85 h 36"/>
                  <a:gd name="T2" fmla="*/ 11 w 13"/>
                  <a:gd name="T3" fmla="*/ 0 h 36"/>
                  <a:gd name="T4" fmla="*/ 0 w 13"/>
                  <a:gd name="T5" fmla="*/ 85 h 36"/>
                  <a:gd name="T6" fmla="*/ 29 w 13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7" name="Freeform 190">
                <a:extLst>
                  <a:ext uri="{FF2B5EF4-FFF2-40B4-BE49-F238E27FC236}">
                    <a16:creationId xmlns:a16="http://schemas.microsoft.com/office/drawing/2014/main" id="{38655208-FC2F-481C-B141-03E3192699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9"/>
              </a:xfrm>
              <a:custGeom>
                <a:avLst/>
                <a:gdLst>
                  <a:gd name="T0" fmla="*/ 50 w 22"/>
                  <a:gd name="T1" fmla="*/ 99 h 42"/>
                  <a:gd name="T2" fmla="*/ 18 w 22"/>
                  <a:gd name="T3" fmla="*/ 0 h 42"/>
                  <a:gd name="T4" fmla="*/ 0 w 22"/>
                  <a:gd name="T5" fmla="*/ 99 h 42"/>
                  <a:gd name="T6" fmla="*/ 50 w 22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8" name="Freeform 191">
                <a:extLst>
                  <a:ext uri="{FF2B5EF4-FFF2-40B4-BE49-F238E27FC236}">
                    <a16:creationId xmlns:a16="http://schemas.microsoft.com/office/drawing/2014/main" id="{09C5D9FC-A7F6-4D22-B538-00CC67D271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116 h 50"/>
                  <a:gd name="T2" fmla="*/ 32 w 22"/>
                  <a:gd name="T3" fmla="*/ 0 h 50"/>
                  <a:gd name="T4" fmla="*/ 50 w 22"/>
                  <a:gd name="T5" fmla="*/ 116 h 50"/>
                  <a:gd name="T6" fmla="*/ 0 w 22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9" name="Freeform 192">
                <a:extLst>
                  <a:ext uri="{FF2B5EF4-FFF2-40B4-BE49-F238E27FC236}">
                    <a16:creationId xmlns:a16="http://schemas.microsoft.com/office/drawing/2014/main" id="{AEB15DD6-E4A2-4471-A793-9AE2A5EBD4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5" cy="126"/>
              </a:xfrm>
              <a:custGeom>
                <a:avLst/>
                <a:gdLst>
                  <a:gd name="T0" fmla="*/ 0 w 28"/>
                  <a:gd name="T1" fmla="*/ 126 h 54"/>
                  <a:gd name="T2" fmla="*/ 42 w 28"/>
                  <a:gd name="T3" fmla="*/ 0 h 54"/>
                  <a:gd name="T4" fmla="*/ 65 w 28"/>
                  <a:gd name="T5" fmla="*/ 126 h 54"/>
                  <a:gd name="T6" fmla="*/ 0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0" name="Freeform 193">
                <a:extLst>
                  <a:ext uri="{FF2B5EF4-FFF2-40B4-BE49-F238E27FC236}">
                    <a16:creationId xmlns:a16="http://schemas.microsoft.com/office/drawing/2014/main" id="{18DAE5E8-EF40-4286-A1B5-CE2273F2A1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64 w 28"/>
                  <a:gd name="T1" fmla="*/ 126 h 54"/>
                  <a:gd name="T2" fmla="*/ 23 w 28"/>
                  <a:gd name="T3" fmla="*/ 0 h 54"/>
                  <a:gd name="T4" fmla="*/ 0 w 28"/>
                  <a:gd name="T5" fmla="*/ 126 h 54"/>
                  <a:gd name="T6" fmla="*/ 64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1" name="Freeform 194">
                <a:extLst>
                  <a:ext uri="{FF2B5EF4-FFF2-40B4-BE49-F238E27FC236}">
                    <a16:creationId xmlns:a16="http://schemas.microsoft.com/office/drawing/2014/main" id="{752BDF64-AD7A-4E86-A46A-5B9A953B1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65 w 28"/>
                  <a:gd name="T1" fmla="*/ 126 h 54"/>
                  <a:gd name="T2" fmla="*/ 26 w 28"/>
                  <a:gd name="T3" fmla="*/ 0 h 54"/>
                  <a:gd name="T4" fmla="*/ 0 w 28"/>
                  <a:gd name="T5" fmla="*/ 126 h 54"/>
                  <a:gd name="T6" fmla="*/ 65 w 28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2" name="Freeform 195">
                <a:extLst>
                  <a:ext uri="{FF2B5EF4-FFF2-40B4-BE49-F238E27FC236}">
                    <a16:creationId xmlns:a16="http://schemas.microsoft.com/office/drawing/2014/main" id="{DE886393-643F-496A-9F33-23D53921F0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1"/>
              </a:xfrm>
              <a:custGeom>
                <a:avLst/>
                <a:gdLst>
                  <a:gd name="T0" fmla="*/ 0 w 18"/>
                  <a:gd name="T1" fmla="*/ 101 h 43"/>
                  <a:gd name="T2" fmla="*/ 25 w 18"/>
                  <a:gd name="T3" fmla="*/ 0 h 43"/>
                  <a:gd name="T4" fmla="*/ 41 w 18"/>
                  <a:gd name="T5" fmla="*/ 101 h 43"/>
                  <a:gd name="T6" fmla="*/ 0 w 18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3" name="Freeform 196">
                <a:extLst>
                  <a:ext uri="{FF2B5EF4-FFF2-40B4-BE49-F238E27FC236}">
                    <a16:creationId xmlns:a16="http://schemas.microsoft.com/office/drawing/2014/main" id="{3DD3E015-0DA7-4FBC-AA30-A04EAEB269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5"/>
              </a:xfrm>
              <a:custGeom>
                <a:avLst/>
                <a:gdLst>
                  <a:gd name="T0" fmla="*/ 36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6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4" name="Freeform 197">
                <a:extLst>
                  <a:ext uri="{FF2B5EF4-FFF2-40B4-BE49-F238E27FC236}">
                    <a16:creationId xmlns:a16="http://schemas.microsoft.com/office/drawing/2014/main" id="{86539EC7-6060-4045-9293-DDEAC9EAA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1"/>
              </a:xfrm>
              <a:custGeom>
                <a:avLst/>
                <a:gdLst>
                  <a:gd name="T0" fmla="*/ 0 w 16"/>
                  <a:gd name="T1" fmla="*/ 101 h 43"/>
                  <a:gd name="T2" fmla="*/ 23 w 16"/>
                  <a:gd name="T3" fmla="*/ 0 h 43"/>
                  <a:gd name="T4" fmla="*/ 37 w 16"/>
                  <a:gd name="T5" fmla="*/ 101 h 43"/>
                  <a:gd name="T6" fmla="*/ 0 w 16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5" name="Freeform 198">
                <a:extLst>
                  <a:ext uri="{FF2B5EF4-FFF2-40B4-BE49-F238E27FC236}">
                    <a16:creationId xmlns:a16="http://schemas.microsoft.com/office/drawing/2014/main" id="{098A374E-A2CB-464C-8DD6-9AA3F9FBD1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5"/>
              </a:xfrm>
              <a:custGeom>
                <a:avLst/>
                <a:gdLst>
                  <a:gd name="T0" fmla="*/ 37 w 16"/>
                  <a:gd name="T1" fmla="*/ 85 h 36"/>
                  <a:gd name="T2" fmla="*/ 14 w 16"/>
                  <a:gd name="T3" fmla="*/ 0 h 36"/>
                  <a:gd name="T4" fmla="*/ 0 w 16"/>
                  <a:gd name="T5" fmla="*/ 85 h 36"/>
                  <a:gd name="T6" fmla="*/ 37 w 16"/>
                  <a:gd name="T7" fmla="*/ 85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6" name="Freeform 199">
                <a:extLst>
                  <a:ext uri="{FF2B5EF4-FFF2-40B4-BE49-F238E27FC236}">
                    <a16:creationId xmlns:a16="http://schemas.microsoft.com/office/drawing/2014/main" id="{931FDC0D-0911-4EF1-8F0E-5BDFA39D16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9"/>
              </a:xfrm>
              <a:custGeom>
                <a:avLst/>
                <a:gdLst>
                  <a:gd name="T0" fmla="*/ 65 w 28"/>
                  <a:gd name="T1" fmla="*/ 99 h 42"/>
                  <a:gd name="T2" fmla="*/ 26 w 28"/>
                  <a:gd name="T3" fmla="*/ 0 h 42"/>
                  <a:gd name="T4" fmla="*/ 0 w 28"/>
                  <a:gd name="T5" fmla="*/ 99 h 42"/>
                  <a:gd name="T6" fmla="*/ 65 w 28"/>
                  <a:gd name="T7" fmla="*/ 99 h 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7" name="Freeform 200">
                <a:extLst>
                  <a:ext uri="{FF2B5EF4-FFF2-40B4-BE49-F238E27FC236}">
                    <a16:creationId xmlns:a16="http://schemas.microsoft.com/office/drawing/2014/main" id="{1657D013-3184-4220-A896-E03B6B54C1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116 h 50"/>
                  <a:gd name="T2" fmla="*/ 42 w 28"/>
                  <a:gd name="T3" fmla="*/ 0 h 50"/>
                  <a:gd name="T4" fmla="*/ 65 w 28"/>
                  <a:gd name="T5" fmla="*/ 116 h 50"/>
                  <a:gd name="T6" fmla="*/ 0 w 28"/>
                  <a:gd name="T7" fmla="*/ 116 h 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8" name="Freeform 201">
                <a:extLst>
                  <a:ext uri="{FF2B5EF4-FFF2-40B4-BE49-F238E27FC236}">
                    <a16:creationId xmlns:a16="http://schemas.microsoft.com/office/drawing/2014/main" id="{EFEB17BF-A090-4AF7-8999-8DCD3AC6A4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126 h 54"/>
                  <a:gd name="T2" fmla="*/ 32 w 23"/>
                  <a:gd name="T3" fmla="*/ 0 h 54"/>
                  <a:gd name="T4" fmla="*/ 53 w 23"/>
                  <a:gd name="T5" fmla="*/ 126 h 54"/>
                  <a:gd name="T6" fmla="*/ 0 w 23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9" name="Freeform 202">
                <a:extLst>
                  <a:ext uri="{FF2B5EF4-FFF2-40B4-BE49-F238E27FC236}">
                    <a16:creationId xmlns:a16="http://schemas.microsoft.com/office/drawing/2014/main" id="{F2922399-2A0E-465D-A3B3-0AFF75F85A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0" name="Freeform 203">
                <a:extLst>
                  <a:ext uri="{FF2B5EF4-FFF2-40B4-BE49-F238E27FC236}">
                    <a16:creationId xmlns:a16="http://schemas.microsoft.com/office/drawing/2014/main" id="{FADF9D10-E9A7-4DE5-8B85-80F466EB3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50 w 22"/>
                  <a:gd name="T1" fmla="*/ 126 h 54"/>
                  <a:gd name="T2" fmla="*/ 18 w 22"/>
                  <a:gd name="T3" fmla="*/ 0 h 54"/>
                  <a:gd name="T4" fmla="*/ 0 w 22"/>
                  <a:gd name="T5" fmla="*/ 126 h 54"/>
                  <a:gd name="T6" fmla="*/ 50 w 22"/>
                  <a:gd name="T7" fmla="*/ 12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1" name="Freeform 204">
                <a:extLst>
                  <a:ext uri="{FF2B5EF4-FFF2-40B4-BE49-F238E27FC236}">
                    <a16:creationId xmlns:a16="http://schemas.microsoft.com/office/drawing/2014/main" id="{76B340A6-4D49-433B-B8D7-9C7657D64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1"/>
              </a:xfrm>
              <a:custGeom>
                <a:avLst/>
                <a:gdLst>
                  <a:gd name="T0" fmla="*/ 0 w 14"/>
                  <a:gd name="T1" fmla="*/ 101 h 43"/>
                  <a:gd name="T2" fmla="*/ 21 w 14"/>
                  <a:gd name="T3" fmla="*/ 0 h 43"/>
                  <a:gd name="T4" fmla="*/ 33 w 14"/>
                  <a:gd name="T5" fmla="*/ 101 h 43"/>
                  <a:gd name="T6" fmla="*/ 0 w 14"/>
                  <a:gd name="T7" fmla="*/ 101 h 4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2" name="Freeform 206">
              <a:extLst>
                <a:ext uri="{FF2B5EF4-FFF2-40B4-BE49-F238E27FC236}">
                  <a16:creationId xmlns:a16="http://schemas.microsoft.com/office/drawing/2014/main" id="{CD81830C-C244-4CE4-84DB-D3CA50CC8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3" name="Freeform 207">
              <a:extLst>
                <a:ext uri="{FF2B5EF4-FFF2-40B4-BE49-F238E27FC236}">
                  <a16:creationId xmlns:a16="http://schemas.microsoft.com/office/drawing/2014/main" id="{C899A6AB-EEF5-4693-9421-B67504510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4" name="Freeform 208">
              <a:extLst>
                <a:ext uri="{FF2B5EF4-FFF2-40B4-BE49-F238E27FC236}">
                  <a16:creationId xmlns:a16="http://schemas.microsoft.com/office/drawing/2014/main" id="{075C7D5F-47FA-4C77-B954-BFEB33F9F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209">
              <a:extLst>
                <a:ext uri="{FF2B5EF4-FFF2-40B4-BE49-F238E27FC236}">
                  <a16:creationId xmlns:a16="http://schemas.microsoft.com/office/drawing/2014/main" id="{7F707642-A0D8-4EFB-B47F-C81DF09B7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49" cy="99"/>
            </a:xfrm>
            <a:custGeom>
              <a:avLst/>
              <a:gdLst>
                <a:gd name="T0" fmla="*/ 49 w 22"/>
                <a:gd name="T1" fmla="*/ 99 h 42"/>
                <a:gd name="T2" fmla="*/ 18 w 22"/>
                <a:gd name="T3" fmla="*/ 0 h 42"/>
                <a:gd name="T4" fmla="*/ 0 w 22"/>
                <a:gd name="T5" fmla="*/ 99 h 42"/>
                <a:gd name="T6" fmla="*/ 49 w 22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Freeform 210">
              <a:extLst>
                <a:ext uri="{FF2B5EF4-FFF2-40B4-BE49-F238E27FC236}">
                  <a16:creationId xmlns:a16="http://schemas.microsoft.com/office/drawing/2014/main" id="{B0F88BD1-15AA-431E-8489-00F918283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2" cy="116"/>
            </a:xfrm>
            <a:custGeom>
              <a:avLst/>
              <a:gdLst>
                <a:gd name="T0" fmla="*/ 0 w 23"/>
                <a:gd name="T1" fmla="*/ 116 h 50"/>
                <a:gd name="T2" fmla="*/ 32 w 23"/>
                <a:gd name="T3" fmla="*/ 0 h 50"/>
                <a:gd name="T4" fmla="*/ 52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Freeform 211">
              <a:extLst>
                <a:ext uri="{FF2B5EF4-FFF2-40B4-BE49-F238E27FC236}">
                  <a16:creationId xmlns:a16="http://schemas.microsoft.com/office/drawing/2014/main" id="{C5BCCA93-ECCC-4AE2-B222-024DA7027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42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Freeform 212">
              <a:extLst>
                <a:ext uri="{FF2B5EF4-FFF2-40B4-BE49-F238E27FC236}">
                  <a16:creationId xmlns:a16="http://schemas.microsoft.com/office/drawing/2014/main" id="{7CC5D47F-65C8-4F5B-8AFB-D58EF8640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64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4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Freeform 213">
              <a:extLst>
                <a:ext uri="{FF2B5EF4-FFF2-40B4-BE49-F238E27FC236}">
                  <a16:creationId xmlns:a16="http://schemas.microsoft.com/office/drawing/2014/main" id="{C646B3BA-C4E5-4A48-AFA6-12237B63E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6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214">
              <a:extLst>
                <a:ext uri="{FF2B5EF4-FFF2-40B4-BE49-F238E27FC236}">
                  <a16:creationId xmlns:a16="http://schemas.microsoft.com/office/drawing/2014/main" id="{C26A3270-7FFE-4A52-B4E2-17C6C81FF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1"/>
            </a:xfrm>
            <a:custGeom>
              <a:avLst/>
              <a:gdLst>
                <a:gd name="T0" fmla="*/ 0 w 18"/>
                <a:gd name="T1" fmla="*/ 101 h 43"/>
                <a:gd name="T2" fmla="*/ 25 w 18"/>
                <a:gd name="T3" fmla="*/ 0 h 43"/>
                <a:gd name="T4" fmla="*/ 41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215">
              <a:extLst>
                <a:ext uri="{FF2B5EF4-FFF2-40B4-BE49-F238E27FC236}">
                  <a16:creationId xmlns:a16="http://schemas.microsoft.com/office/drawing/2014/main" id="{3B9A4127-AE16-479C-A3B6-38D90E122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216">
              <a:extLst>
                <a:ext uri="{FF2B5EF4-FFF2-40B4-BE49-F238E27FC236}">
                  <a16:creationId xmlns:a16="http://schemas.microsoft.com/office/drawing/2014/main" id="{5821E512-FEE9-420F-8D19-057899B5F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217">
              <a:extLst>
                <a:ext uri="{FF2B5EF4-FFF2-40B4-BE49-F238E27FC236}">
                  <a16:creationId xmlns:a16="http://schemas.microsoft.com/office/drawing/2014/main" id="{8AD6E7C0-73AF-4141-B61F-B1DE3A3C4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Freeform 218">
              <a:extLst>
                <a:ext uri="{FF2B5EF4-FFF2-40B4-BE49-F238E27FC236}">
                  <a16:creationId xmlns:a16="http://schemas.microsoft.com/office/drawing/2014/main" id="{0DA97016-5FCB-47CF-B736-CE76A09FD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6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Freeform 219">
              <a:extLst>
                <a:ext uri="{FF2B5EF4-FFF2-40B4-BE49-F238E27FC236}">
                  <a16:creationId xmlns:a16="http://schemas.microsoft.com/office/drawing/2014/main" id="{D676A64E-3667-436F-8DE4-520769ED0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7" cy="116"/>
            </a:xfrm>
            <a:custGeom>
              <a:avLst/>
              <a:gdLst>
                <a:gd name="T0" fmla="*/ 0 w 29"/>
                <a:gd name="T1" fmla="*/ 116 h 50"/>
                <a:gd name="T2" fmla="*/ 42 w 29"/>
                <a:gd name="T3" fmla="*/ 0 h 50"/>
                <a:gd name="T4" fmla="*/ 67 w 29"/>
                <a:gd name="T5" fmla="*/ 116 h 50"/>
                <a:gd name="T6" fmla="*/ 0 w 29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6" name="Freeform 220">
              <a:extLst>
                <a:ext uri="{FF2B5EF4-FFF2-40B4-BE49-F238E27FC236}">
                  <a16:creationId xmlns:a16="http://schemas.microsoft.com/office/drawing/2014/main" id="{3241618D-22B8-45A8-8A8B-F750E27C0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126 h 54"/>
                <a:gd name="T2" fmla="*/ 32 w 23"/>
                <a:gd name="T3" fmla="*/ 0 h 54"/>
                <a:gd name="T4" fmla="*/ 53 w 23"/>
                <a:gd name="T5" fmla="*/ 126 h 54"/>
                <a:gd name="T6" fmla="*/ 0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7" name="Freeform 221">
              <a:extLst>
                <a:ext uri="{FF2B5EF4-FFF2-40B4-BE49-F238E27FC236}">
                  <a16:creationId xmlns:a16="http://schemas.microsoft.com/office/drawing/2014/main" id="{6F65FB48-CA5A-4F98-8C2D-9AF57750E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8" name="Freeform 222">
              <a:extLst>
                <a:ext uri="{FF2B5EF4-FFF2-40B4-BE49-F238E27FC236}">
                  <a16:creationId xmlns:a16="http://schemas.microsoft.com/office/drawing/2014/main" id="{886B8194-81EA-41F2-9192-1A922DF5B9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51 w 22"/>
                <a:gd name="T1" fmla="*/ 126 h 54"/>
                <a:gd name="T2" fmla="*/ 19 w 22"/>
                <a:gd name="T3" fmla="*/ 0 h 54"/>
                <a:gd name="T4" fmla="*/ 0 w 22"/>
                <a:gd name="T5" fmla="*/ 126 h 54"/>
                <a:gd name="T6" fmla="*/ 51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9" name="Freeform 223">
              <a:extLst>
                <a:ext uri="{FF2B5EF4-FFF2-40B4-BE49-F238E27FC236}">
                  <a16:creationId xmlns:a16="http://schemas.microsoft.com/office/drawing/2014/main" id="{44123A95-237D-46EB-B081-41FE6D259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21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0" name="Freeform 224">
              <a:extLst>
                <a:ext uri="{FF2B5EF4-FFF2-40B4-BE49-F238E27FC236}">
                  <a16:creationId xmlns:a16="http://schemas.microsoft.com/office/drawing/2014/main" id="{71C84B24-0CB3-4E45-8F03-241E690FB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1" name="Freeform 225">
              <a:extLst>
                <a:ext uri="{FF2B5EF4-FFF2-40B4-BE49-F238E27FC236}">
                  <a16:creationId xmlns:a16="http://schemas.microsoft.com/office/drawing/2014/main" id="{2CCB0B40-FE9F-40CB-B056-33E969BD9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2" name="Freeform 226">
              <a:extLst>
                <a:ext uri="{FF2B5EF4-FFF2-40B4-BE49-F238E27FC236}">
                  <a16:creationId xmlns:a16="http://schemas.microsoft.com/office/drawing/2014/main" id="{DB372A9E-A7B8-416D-A480-C33B2B7F3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3" name="Freeform 227">
              <a:extLst>
                <a:ext uri="{FF2B5EF4-FFF2-40B4-BE49-F238E27FC236}">
                  <a16:creationId xmlns:a16="http://schemas.microsoft.com/office/drawing/2014/main" id="{002E872B-44D9-47ED-BAA0-2597E4571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0" cy="99"/>
            </a:xfrm>
            <a:custGeom>
              <a:avLst/>
              <a:gdLst>
                <a:gd name="T0" fmla="*/ 50 w 22"/>
                <a:gd name="T1" fmla="*/ 99 h 42"/>
                <a:gd name="T2" fmla="*/ 18 w 22"/>
                <a:gd name="T3" fmla="*/ 0 h 42"/>
                <a:gd name="T4" fmla="*/ 0 w 22"/>
                <a:gd name="T5" fmla="*/ 99 h 42"/>
                <a:gd name="T6" fmla="*/ 50 w 22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4" name="Freeform 228">
              <a:extLst>
                <a:ext uri="{FF2B5EF4-FFF2-40B4-BE49-F238E27FC236}">
                  <a16:creationId xmlns:a16="http://schemas.microsoft.com/office/drawing/2014/main" id="{B69CE966-1697-4794-9F13-A8BEB4C99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0" cy="116"/>
            </a:xfrm>
            <a:custGeom>
              <a:avLst/>
              <a:gdLst>
                <a:gd name="T0" fmla="*/ 0 w 22"/>
                <a:gd name="T1" fmla="*/ 116 h 50"/>
                <a:gd name="T2" fmla="*/ 32 w 22"/>
                <a:gd name="T3" fmla="*/ 0 h 50"/>
                <a:gd name="T4" fmla="*/ 50 w 22"/>
                <a:gd name="T5" fmla="*/ 116 h 50"/>
                <a:gd name="T6" fmla="*/ 0 w 22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5" name="Freeform 229">
              <a:extLst>
                <a:ext uri="{FF2B5EF4-FFF2-40B4-BE49-F238E27FC236}">
                  <a16:creationId xmlns:a16="http://schemas.microsoft.com/office/drawing/2014/main" id="{19CC22C9-059E-4891-8153-8F9F13034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42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6" name="Freeform 230">
              <a:extLst>
                <a:ext uri="{FF2B5EF4-FFF2-40B4-BE49-F238E27FC236}">
                  <a16:creationId xmlns:a16="http://schemas.microsoft.com/office/drawing/2014/main" id="{35DD8B18-0899-4877-A47D-614D0E7AA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65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5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7" name="Freeform 231">
              <a:extLst>
                <a:ext uri="{FF2B5EF4-FFF2-40B4-BE49-F238E27FC236}">
                  <a16:creationId xmlns:a16="http://schemas.microsoft.com/office/drawing/2014/main" id="{F9E69738-1D44-44CB-BD49-2BE81EEC2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5" cy="126"/>
            </a:xfrm>
            <a:custGeom>
              <a:avLst/>
              <a:gdLst>
                <a:gd name="T0" fmla="*/ 65 w 28"/>
                <a:gd name="T1" fmla="*/ 126 h 54"/>
                <a:gd name="T2" fmla="*/ 23 w 28"/>
                <a:gd name="T3" fmla="*/ 0 h 54"/>
                <a:gd name="T4" fmla="*/ 0 w 28"/>
                <a:gd name="T5" fmla="*/ 126 h 54"/>
                <a:gd name="T6" fmla="*/ 65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8" name="Freeform 232">
              <a:extLst>
                <a:ext uri="{FF2B5EF4-FFF2-40B4-BE49-F238E27FC236}">
                  <a16:creationId xmlns:a16="http://schemas.microsoft.com/office/drawing/2014/main" id="{694D1516-F2E2-4530-8DF0-87307B59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1"/>
            </a:xfrm>
            <a:custGeom>
              <a:avLst/>
              <a:gdLst>
                <a:gd name="T0" fmla="*/ 0 w 18"/>
                <a:gd name="T1" fmla="*/ 101 h 43"/>
                <a:gd name="T2" fmla="*/ 26 w 18"/>
                <a:gd name="T3" fmla="*/ 0 h 43"/>
                <a:gd name="T4" fmla="*/ 42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9" name="Freeform 233">
              <a:extLst>
                <a:ext uri="{FF2B5EF4-FFF2-40B4-BE49-F238E27FC236}">
                  <a16:creationId xmlns:a16="http://schemas.microsoft.com/office/drawing/2014/main" id="{7594FEE7-4A40-4CF6-A42A-0E8680BC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0" name="Freeform 234">
              <a:extLst>
                <a:ext uri="{FF2B5EF4-FFF2-40B4-BE49-F238E27FC236}">
                  <a16:creationId xmlns:a16="http://schemas.microsoft.com/office/drawing/2014/main" id="{D38CB1C8-9BDC-4ECB-8A61-7F9BB61AC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1" name="Freeform 235">
              <a:extLst>
                <a:ext uri="{FF2B5EF4-FFF2-40B4-BE49-F238E27FC236}">
                  <a16:creationId xmlns:a16="http://schemas.microsoft.com/office/drawing/2014/main" id="{9F37EE32-F5FE-4B62-8D01-569C81F73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2" name="Freeform 236">
              <a:extLst>
                <a:ext uri="{FF2B5EF4-FFF2-40B4-BE49-F238E27FC236}">
                  <a16:creationId xmlns:a16="http://schemas.microsoft.com/office/drawing/2014/main" id="{9E9EC0AE-EDCA-489C-97EA-55CFBF90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6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3" name="Freeform 237">
              <a:extLst>
                <a:ext uri="{FF2B5EF4-FFF2-40B4-BE49-F238E27FC236}">
                  <a16:creationId xmlns:a16="http://schemas.microsoft.com/office/drawing/2014/main" id="{2B3134CE-2D29-4343-9CCC-551054787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5" cy="116"/>
            </a:xfrm>
            <a:custGeom>
              <a:avLst/>
              <a:gdLst>
                <a:gd name="T0" fmla="*/ 0 w 28"/>
                <a:gd name="T1" fmla="*/ 116 h 50"/>
                <a:gd name="T2" fmla="*/ 42 w 28"/>
                <a:gd name="T3" fmla="*/ 0 h 50"/>
                <a:gd name="T4" fmla="*/ 65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4" name="Freeform 238">
              <a:extLst>
                <a:ext uri="{FF2B5EF4-FFF2-40B4-BE49-F238E27FC236}">
                  <a16:creationId xmlns:a16="http://schemas.microsoft.com/office/drawing/2014/main" id="{EB73B004-9CB5-4F44-AB6A-89D2A6E19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5" name="Freeform 239">
              <a:extLst>
                <a:ext uri="{FF2B5EF4-FFF2-40B4-BE49-F238E27FC236}">
                  <a16:creationId xmlns:a16="http://schemas.microsoft.com/office/drawing/2014/main" id="{2E4FA38F-F4FA-4440-AB6F-BF1A2CC1B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6" name="Freeform 240">
              <a:extLst>
                <a:ext uri="{FF2B5EF4-FFF2-40B4-BE49-F238E27FC236}">
                  <a16:creationId xmlns:a16="http://schemas.microsoft.com/office/drawing/2014/main" id="{F67B9901-1E5F-41CE-84AF-C9CCD5961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7" name="Freeform 241">
              <a:extLst>
                <a:ext uri="{FF2B5EF4-FFF2-40B4-BE49-F238E27FC236}">
                  <a16:creationId xmlns:a16="http://schemas.microsoft.com/office/drawing/2014/main" id="{64941799-6306-4502-BF1F-691B2A89A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21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8" name="Freeform 242">
              <a:extLst>
                <a:ext uri="{FF2B5EF4-FFF2-40B4-BE49-F238E27FC236}">
                  <a16:creationId xmlns:a16="http://schemas.microsoft.com/office/drawing/2014/main" id="{2B82B625-6608-4F22-8FE0-75135D7E8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9" name="Freeform 243">
              <a:extLst>
                <a:ext uri="{FF2B5EF4-FFF2-40B4-BE49-F238E27FC236}">
                  <a16:creationId xmlns:a16="http://schemas.microsoft.com/office/drawing/2014/main" id="{75849067-1211-4CD1-8DCE-299DC4F4A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0" name="Freeform 244">
              <a:extLst>
                <a:ext uri="{FF2B5EF4-FFF2-40B4-BE49-F238E27FC236}">
                  <a16:creationId xmlns:a16="http://schemas.microsoft.com/office/drawing/2014/main" id="{F2C88023-0426-4F9C-B3EB-EEFD06B0E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1" name="Freeform 245">
              <a:extLst>
                <a:ext uri="{FF2B5EF4-FFF2-40B4-BE49-F238E27FC236}">
                  <a16:creationId xmlns:a16="http://schemas.microsoft.com/office/drawing/2014/main" id="{F5A2FACE-C148-4EED-A25E-575D8FD0A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2" cy="99"/>
            </a:xfrm>
            <a:custGeom>
              <a:avLst/>
              <a:gdLst>
                <a:gd name="T0" fmla="*/ 52 w 23"/>
                <a:gd name="T1" fmla="*/ 99 h 42"/>
                <a:gd name="T2" fmla="*/ 20 w 23"/>
                <a:gd name="T3" fmla="*/ 0 h 42"/>
                <a:gd name="T4" fmla="*/ 0 w 23"/>
                <a:gd name="T5" fmla="*/ 99 h 42"/>
                <a:gd name="T6" fmla="*/ 52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2" name="Freeform 246">
              <a:extLst>
                <a:ext uri="{FF2B5EF4-FFF2-40B4-BE49-F238E27FC236}">
                  <a16:creationId xmlns:a16="http://schemas.microsoft.com/office/drawing/2014/main" id="{F3496E5E-FC5A-46A2-AB24-4F69E7A90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49" cy="116"/>
            </a:xfrm>
            <a:custGeom>
              <a:avLst/>
              <a:gdLst>
                <a:gd name="T0" fmla="*/ 0 w 22"/>
                <a:gd name="T1" fmla="*/ 116 h 50"/>
                <a:gd name="T2" fmla="*/ 31 w 22"/>
                <a:gd name="T3" fmla="*/ 0 h 50"/>
                <a:gd name="T4" fmla="*/ 49 w 22"/>
                <a:gd name="T5" fmla="*/ 116 h 50"/>
                <a:gd name="T6" fmla="*/ 0 w 22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3" name="Freeform 247">
              <a:extLst>
                <a:ext uri="{FF2B5EF4-FFF2-40B4-BE49-F238E27FC236}">
                  <a16:creationId xmlns:a16="http://schemas.microsoft.com/office/drawing/2014/main" id="{B4918029-1BFA-4FF3-838A-2E7BE8FC8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4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4" name="Freeform 248">
              <a:extLst>
                <a:ext uri="{FF2B5EF4-FFF2-40B4-BE49-F238E27FC236}">
                  <a16:creationId xmlns:a16="http://schemas.microsoft.com/office/drawing/2014/main" id="{C6F17527-6F44-44C9-AF18-F61B83A58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5" name="Freeform 249">
              <a:extLst>
                <a:ext uri="{FF2B5EF4-FFF2-40B4-BE49-F238E27FC236}">
                  <a16:creationId xmlns:a16="http://schemas.microsoft.com/office/drawing/2014/main" id="{593108CE-A618-4D62-802B-68716C3ED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4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6" name="Freeform 250">
              <a:extLst>
                <a:ext uri="{FF2B5EF4-FFF2-40B4-BE49-F238E27FC236}">
                  <a16:creationId xmlns:a16="http://schemas.microsoft.com/office/drawing/2014/main" id="{40EE2661-E438-4F16-9276-F48FECDE2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5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7" name="Freeform 251">
              <a:extLst>
                <a:ext uri="{FF2B5EF4-FFF2-40B4-BE49-F238E27FC236}">
                  <a16:creationId xmlns:a16="http://schemas.microsoft.com/office/drawing/2014/main" id="{8BB8D4F2-D257-46C1-B831-0EE077CCB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8" name="Freeform 252">
              <a:extLst>
                <a:ext uri="{FF2B5EF4-FFF2-40B4-BE49-F238E27FC236}">
                  <a16:creationId xmlns:a16="http://schemas.microsoft.com/office/drawing/2014/main" id="{583333F3-62F0-4CD5-88A4-57E728672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1"/>
            </a:xfrm>
            <a:custGeom>
              <a:avLst/>
              <a:gdLst>
                <a:gd name="T0" fmla="*/ 0 w 17"/>
                <a:gd name="T1" fmla="*/ 101 h 43"/>
                <a:gd name="T2" fmla="*/ 26 w 17"/>
                <a:gd name="T3" fmla="*/ 0 h 43"/>
                <a:gd name="T4" fmla="*/ 40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9" name="Freeform 253">
              <a:extLst>
                <a:ext uri="{FF2B5EF4-FFF2-40B4-BE49-F238E27FC236}">
                  <a16:creationId xmlns:a16="http://schemas.microsoft.com/office/drawing/2014/main" id="{810AB4DB-65C5-4C9A-AB44-9C07D7D65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0" name="Freeform 254">
              <a:extLst>
                <a:ext uri="{FF2B5EF4-FFF2-40B4-BE49-F238E27FC236}">
                  <a16:creationId xmlns:a16="http://schemas.microsoft.com/office/drawing/2014/main" id="{8E482E02-5FBC-41D4-8FE7-CC6A02F4F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3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1" name="Freeform 255">
              <a:extLst>
                <a:ext uri="{FF2B5EF4-FFF2-40B4-BE49-F238E27FC236}">
                  <a16:creationId xmlns:a16="http://schemas.microsoft.com/office/drawing/2014/main" id="{59B147D8-9FF8-407E-8C67-AB70BB354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6" cy="116"/>
            </a:xfrm>
            <a:custGeom>
              <a:avLst/>
              <a:gdLst>
                <a:gd name="T0" fmla="*/ 0 w 28"/>
                <a:gd name="T1" fmla="*/ 116 h 50"/>
                <a:gd name="T2" fmla="*/ 42 w 28"/>
                <a:gd name="T3" fmla="*/ 0 h 50"/>
                <a:gd name="T4" fmla="*/ 66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2" name="Freeform 256">
              <a:extLst>
                <a:ext uri="{FF2B5EF4-FFF2-40B4-BE49-F238E27FC236}">
                  <a16:creationId xmlns:a16="http://schemas.microsoft.com/office/drawing/2014/main" id="{52076717-086D-4D78-A8A5-F00134996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1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3" name="Freeform 257">
              <a:extLst>
                <a:ext uri="{FF2B5EF4-FFF2-40B4-BE49-F238E27FC236}">
                  <a16:creationId xmlns:a16="http://schemas.microsoft.com/office/drawing/2014/main" id="{AE604E19-BB9F-40C4-BB6B-1ED73FCE3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4" name="Freeform 258">
              <a:extLst>
                <a:ext uri="{FF2B5EF4-FFF2-40B4-BE49-F238E27FC236}">
                  <a16:creationId xmlns:a16="http://schemas.microsoft.com/office/drawing/2014/main" id="{BD2C14EC-E31D-4C19-915A-BEC97C79C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5" name="Freeform 259">
              <a:extLst>
                <a:ext uri="{FF2B5EF4-FFF2-40B4-BE49-F238E27FC236}">
                  <a16:creationId xmlns:a16="http://schemas.microsoft.com/office/drawing/2014/main" id="{E9A1B629-C430-4C12-9E01-710BDFDDC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1"/>
            </a:xfrm>
            <a:custGeom>
              <a:avLst/>
              <a:gdLst>
                <a:gd name="T0" fmla="*/ 0 w 14"/>
                <a:gd name="T1" fmla="*/ 101 h 43"/>
                <a:gd name="T2" fmla="*/ 18 w 14"/>
                <a:gd name="T3" fmla="*/ 0 h 43"/>
                <a:gd name="T4" fmla="*/ 32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6" name="Freeform 260">
              <a:extLst>
                <a:ext uri="{FF2B5EF4-FFF2-40B4-BE49-F238E27FC236}">
                  <a16:creationId xmlns:a16="http://schemas.microsoft.com/office/drawing/2014/main" id="{A8641527-33C3-4361-BDF2-DF3F36D8B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7" name="Freeform 261">
              <a:extLst>
                <a:ext uri="{FF2B5EF4-FFF2-40B4-BE49-F238E27FC236}">
                  <a16:creationId xmlns:a16="http://schemas.microsoft.com/office/drawing/2014/main" id="{3A9CC6B1-0C1E-4341-8782-4346D85D1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30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8" name="Freeform 262">
              <a:extLst>
                <a:ext uri="{FF2B5EF4-FFF2-40B4-BE49-F238E27FC236}">
                  <a16:creationId xmlns:a16="http://schemas.microsoft.com/office/drawing/2014/main" id="{CD98DE4C-C3C2-4853-B426-4013F7BB7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9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9" name="Freeform 263">
              <a:extLst>
                <a:ext uri="{FF2B5EF4-FFF2-40B4-BE49-F238E27FC236}">
                  <a16:creationId xmlns:a16="http://schemas.microsoft.com/office/drawing/2014/main" id="{40EC192E-A9BE-43BC-86C7-CF331B75D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2" cy="99"/>
            </a:xfrm>
            <a:custGeom>
              <a:avLst/>
              <a:gdLst>
                <a:gd name="T0" fmla="*/ 52 w 23"/>
                <a:gd name="T1" fmla="*/ 99 h 42"/>
                <a:gd name="T2" fmla="*/ 20 w 23"/>
                <a:gd name="T3" fmla="*/ 0 h 42"/>
                <a:gd name="T4" fmla="*/ 0 w 23"/>
                <a:gd name="T5" fmla="*/ 99 h 42"/>
                <a:gd name="T6" fmla="*/ 52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0" name="Freeform 264">
              <a:extLst>
                <a:ext uri="{FF2B5EF4-FFF2-40B4-BE49-F238E27FC236}">
                  <a16:creationId xmlns:a16="http://schemas.microsoft.com/office/drawing/2014/main" id="{917CC9D1-79FF-4A9E-829D-D0127DE63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2" cy="116"/>
            </a:xfrm>
            <a:custGeom>
              <a:avLst/>
              <a:gdLst>
                <a:gd name="T0" fmla="*/ 0 w 23"/>
                <a:gd name="T1" fmla="*/ 116 h 50"/>
                <a:gd name="T2" fmla="*/ 34 w 23"/>
                <a:gd name="T3" fmla="*/ 0 h 50"/>
                <a:gd name="T4" fmla="*/ 52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1" name="Freeform 265">
              <a:extLst>
                <a:ext uri="{FF2B5EF4-FFF2-40B4-BE49-F238E27FC236}">
                  <a16:creationId xmlns:a16="http://schemas.microsoft.com/office/drawing/2014/main" id="{24FB0860-C74A-4288-AB1A-CF5BF327A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2" name="Freeform 266">
              <a:extLst>
                <a:ext uri="{FF2B5EF4-FFF2-40B4-BE49-F238E27FC236}">
                  <a16:creationId xmlns:a16="http://schemas.microsoft.com/office/drawing/2014/main" id="{4D342722-1630-4E84-9266-AFF7B48F2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64 w 28"/>
                <a:gd name="T1" fmla="*/ 126 h 54"/>
                <a:gd name="T2" fmla="*/ 25 w 28"/>
                <a:gd name="T3" fmla="*/ 0 h 54"/>
                <a:gd name="T4" fmla="*/ 0 w 28"/>
                <a:gd name="T5" fmla="*/ 126 h 54"/>
                <a:gd name="T6" fmla="*/ 64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3" name="Freeform 267">
              <a:extLst>
                <a:ext uri="{FF2B5EF4-FFF2-40B4-BE49-F238E27FC236}">
                  <a16:creationId xmlns:a16="http://schemas.microsoft.com/office/drawing/2014/main" id="{CC4D8F68-2A60-4306-B4DC-6ED40404C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4" name="Freeform 268">
              <a:extLst>
                <a:ext uri="{FF2B5EF4-FFF2-40B4-BE49-F238E27FC236}">
                  <a16:creationId xmlns:a16="http://schemas.microsoft.com/office/drawing/2014/main" id="{C0B5C753-E682-4550-9078-FAE8D8890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5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5" name="Freeform 269">
              <a:extLst>
                <a:ext uri="{FF2B5EF4-FFF2-40B4-BE49-F238E27FC236}">
                  <a16:creationId xmlns:a16="http://schemas.microsoft.com/office/drawing/2014/main" id="{6C4218EE-F5B8-4A35-ADF3-713282240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6" name="Freeform 270">
              <a:extLst>
                <a:ext uri="{FF2B5EF4-FFF2-40B4-BE49-F238E27FC236}">
                  <a16:creationId xmlns:a16="http://schemas.microsoft.com/office/drawing/2014/main" id="{FDDD1D5D-0AF0-43E9-883B-FF04C2AB0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1"/>
            </a:xfrm>
            <a:custGeom>
              <a:avLst/>
              <a:gdLst>
                <a:gd name="T0" fmla="*/ 0 w 16"/>
                <a:gd name="T1" fmla="*/ 101 h 43"/>
                <a:gd name="T2" fmla="*/ 23 w 16"/>
                <a:gd name="T3" fmla="*/ 0 h 43"/>
                <a:gd name="T4" fmla="*/ 37 w 16"/>
                <a:gd name="T5" fmla="*/ 101 h 43"/>
                <a:gd name="T6" fmla="*/ 0 w 16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7" name="Freeform 271">
              <a:extLst>
                <a:ext uri="{FF2B5EF4-FFF2-40B4-BE49-F238E27FC236}">
                  <a16:creationId xmlns:a16="http://schemas.microsoft.com/office/drawing/2014/main" id="{468253AF-22B8-45E8-9841-0C3DBDC07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8" name="Freeform 272">
              <a:extLst>
                <a:ext uri="{FF2B5EF4-FFF2-40B4-BE49-F238E27FC236}">
                  <a16:creationId xmlns:a16="http://schemas.microsoft.com/office/drawing/2014/main" id="{92F1246D-6507-4FFC-8AF5-992A06BD3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9"/>
            </a:xfrm>
            <a:custGeom>
              <a:avLst/>
              <a:gdLst>
                <a:gd name="T0" fmla="*/ 65 w 28"/>
                <a:gd name="T1" fmla="*/ 99 h 42"/>
                <a:gd name="T2" fmla="*/ 23 w 28"/>
                <a:gd name="T3" fmla="*/ 0 h 42"/>
                <a:gd name="T4" fmla="*/ 0 w 28"/>
                <a:gd name="T5" fmla="*/ 99 h 42"/>
                <a:gd name="T6" fmla="*/ 65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9" name="Freeform 273">
              <a:extLst>
                <a:ext uri="{FF2B5EF4-FFF2-40B4-BE49-F238E27FC236}">
                  <a16:creationId xmlns:a16="http://schemas.microsoft.com/office/drawing/2014/main" id="{07AD8C42-5BDE-4AC0-B887-A330F53DE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5" cy="116"/>
            </a:xfrm>
            <a:custGeom>
              <a:avLst/>
              <a:gdLst>
                <a:gd name="T0" fmla="*/ 0 w 28"/>
                <a:gd name="T1" fmla="*/ 116 h 50"/>
                <a:gd name="T2" fmla="*/ 39 w 28"/>
                <a:gd name="T3" fmla="*/ 0 h 50"/>
                <a:gd name="T4" fmla="*/ 65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0" name="Freeform 274">
              <a:extLst>
                <a:ext uri="{FF2B5EF4-FFF2-40B4-BE49-F238E27FC236}">
                  <a16:creationId xmlns:a16="http://schemas.microsoft.com/office/drawing/2014/main" id="{59513AB9-BBF2-4D70-BB62-A3880803F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1" name="Freeform 275">
              <a:extLst>
                <a:ext uri="{FF2B5EF4-FFF2-40B4-BE49-F238E27FC236}">
                  <a16:creationId xmlns:a16="http://schemas.microsoft.com/office/drawing/2014/main" id="{3A1470F5-4704-481E-A4BC-97810243A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2" cy="126"/>
            </a:xfrm>
            <a:custGeom>
              <a:avLst/>
              <a:gdLst>
                <a:gd name="T0" fmla="*/ 52 w 23"/>
                <a:gd name="T1" fmla="*/ 126 h 54"/>
                <a:gd name="T2" fmla="*/ 20 w 23"/>
                <a:gd name="T3" fmla="*/ 0 h 54"/>
                <a:gd name="T4" fmla="*/ 0 w 23"/>
                <a:gd name="T5" fmla="*/ 126 h 54"/>
                <a:gd name="T6" fmla="*/ 52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2" name="Freeform 276">
              <a:extLst>
                <a:ext uri="{FF2B5EF4-FFF2-40B4-BE49-F238E27FC236}">
                  <a16:creationId xmlns:a16="http://schemas.microsoft.com/office/drawing/2014/main" id="{916B8334-F1FD-4ACB-ABAD-812DB1651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3" name="Freeform 277">
              <a:extLst>
                <a:ext uri="{FF2B5EF4-FFF2-40B4-BE49-F238E27FC236}">
                  <a16:creationId xmlns:a16="http://schemas.microsoft.com/office/drawing/2014/main" id="{389D2609-A923-4EDD-8F70-D8D592423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1" cy="101"/>
            </a:xfrm>
            <a:custGeom>
              <a:avLst/>
              <a:gdLst>
                <a:gd name="T0" fmla="*/ 0 w 14"/>
                <a:gd name="T1" fmla="*/ 101 h 43"/>
                <a:gd name="T2" fmla="*/ 20 w 14"/>
                <a:gd name="T3" fmla="*/ 0 h 43"/>
                <a:gd name="T4" fmla="*/ 31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4" name="Freeform 278">
              <a:extLst>
                <a:ext uri="{FF2B5EF4-FFF2-40B4-BE49-F238E27FC236}">
                  <a16:creationId xmlns:a16="http://schemas.microsoft.com/office/drawing/2014/main" id="{37A053F9-DD6C-42EF-9582-10617C86D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5" name="Freeform 279">
              <a:extLst>
                <a:ext uri="{FF2B5EF4-FFF2-40B4-BE49-F238E27FC236}">
                  <a16:creationId xmlns:a16="http://schemas.microsoft.com/office/drawing/2014/main" id="{3F292295-F326-4229-A774-54A547C46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29" cy="101"/>
            </a:xfrm>
            <a:custGeom>
              <a:avLst/>
              <a:gdLst>
                <a:gd name="T0" fmla="*/ 0 w 13"/>
                <a:gd name="T1" fmla="*/ 101 h 43"/>
                <a:gd name="T2" fmla="*/ 18 w 13"/>
                <a:gd name="T3" fmla="*/ 0 h 43"/>
                <a:gd name="T4" fmla="*/ 29 w 13"/>
                <a:gd name="T5" fmla="*/ 101 h 43"/>
                <a:gd name="T6" fmla="*/ 0 w 13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6" name="Freeform 280">
              <a:extLst>
                <a:ext uri="{FF2B5EF4-FFF2-40B4-BE49-F238E27FC236}">
                  <a16:creationId xmlns:a16="http://schemas.microsoft.com/office/drawing/2014/main" id="{E1084124-2CBA-4255-A71C-28AD40D6D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5"/>
            </a:xfrm>
            <a:custGeom>
              <a:avLst/>
              <a:gdLst>
                <a:gd name="T0" fmla="*/ 30 w 13"/>
                <a:gd name="T1" fmla="*/ 85 h 36"/>
                <a:gd name="T2" fmla="*/ 12 w 13"/>
                <a:gd name="T3" fmla="*/ 0 h 36"/>
                <a:gd name="T4" fmla="*/ 0 w 13"/>
                <a:gd name="T5" fmla="*/ 85 h 36"/>
                <a:gd name="T6" fmla="*/ 30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7" name="Freeform 281">
              <a:extLst>
                <a:ext uri="{FF2B5EF4-FFF2-40B4-BE49-F238E27FC236}">
                  <a16:creationId xmlns:a16="http://schemas.microsoft.com/office/drawing/2014/main" id="{2AA9BBB6-40E9-44C8-89A1-7416A5BF0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9"/>
            </a:xfrm>
            <a:custGeom>
              <a:avLst/>
              <a:gdLst>
                <a:gd name="T0" fmla="*/ 53 w 23"/>
                <a:gd name="T1" fmla="*/ 99 h 42"/>
                <a:gd name="T2" fmla="*/ 21 w 23"/>
                <a:gd name="T3" fmla="*/ 0 h 42"/>
                <a:gd name="T4" fmla="*/ 0 w 23"/>
                <a:gd name="T5" fmla="*/ 99 h 42"/>
                <a:gd name="T6" fmla="*/ 53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8" name="Freeform 282">
              <a:extLst>
                <a:ext uri="{FF2B5EF4-FFF2-40B4-BE49-F238E27FC236}">
                  <a16:creationId xmlns:a16="http://schemas.microsoft.com/office/drawing/2014/main" id="{2CA66CC4-E6E3-4500-AA23-6E0BD021C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116 h 50"/>
                <a:gd name="T2" fmla="*/ 35 w 23"/>
                <a:gd name="T3" fmla="*/ 0 h 50"/>
                <a:gd name="T4" fmla="*/ 53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9" name="Freeform 283">
              <a:extLst>
                <a:ext uri="{FF2B5EF4-FFF2-40B4-BE49-F238E27FC236}">
                  <a16:creationId xmlns:a16="http://schemas.microsoft.com/office/drawing/2014/main" id="{2B07C118-B092-4298-8623-08D1DD553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5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0" name="Freeform 284">
              <a:extLst>
                <a:ext uri="{FF2B5EF4-FFF2-40B4-BE49-F238E27FC236}">
                  <a16:creationId xmlns:a16="http://schemas.microsoft.com/office/drawing/2014/main" id="{0B6F4333-5DA3-4A38-892F-D1599ED27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1" name="Freeform 285">
              <a:extLst>
                <a:ext uri="{FF2B5EF4-FFF2-40B4-BE49-F238E27FC236}">
                  <a16:creationId xmlns:a16="http://schemas.microsoft.com/office/drawing/2014/main" id="{D25AC5F6-B853-4B14-89D6-CB185F357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6" cy="126"/>
            </a:xfrm>
            <a:custGeom>
              <a:avLst/>
              <a:gdLst>
                <a:gd name="T0" fmla="*/ 66 w 28"/>
                <a:gd name="T1" fmla="*/ 126 h 54"/>
                <a:gd name="T2" fmla="*/ 24 w 28"/>
                <a:gd name="T3" fmla="*/ 0 h 54"/>
                <a:gd name="T4" fmla="*/ 0 w 28"/>
                <a:gd name="T5" fmla="*/ 126 h 54"/>
                <a:gd name="T6" fmla="*/ 66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2" name="Freeform 286">
              <a:extLst>
                <a:ext uri="{FF2B5EF4-FFF2-40B4-BE49-F238E27FC236}">
                  <a16:creationId xmlns:a16="http://schemas.microsoft.com/office/drawing/2014/main" id="{9CC99076-F3C4-422C-B6F4-AC3F658E9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40" cy="101"/>
            </a:xfrm>
            <a:custGeom>
              <a:avLst/>
              <a:gdLst>
                <a:gd name="T0" fmla="*/ 0 w 17"/>
                <a:gd name="T1" fmla="*/ 101 h 43"/>
                <a:gd name="T2" fmla="*/ 26 w 17"/>
                <a:gd name="T3" fmla="*/ 0 h 43"/>
                <a:gd name="T4" fmla="*/ 40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3" name="Freeform 287">
              <a:extLst>
                <a:ext uri="{FF2B5EF4-FFF2-40B4-BE49-F238E27FC236}">
                  <a16:creationId xmlns:a16="http://schemas.microsoft.com/office/drawing/2014/main" id="{37412D37-FD0E-4155-96C7-E9819E663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4" name="Freeform 288">
              <a:extLst>
                <a:ext uri="{FF2B5EF4-FFF2-40B4-BE49-F238E27FC236}">
                  <a16:creationId xmlns:a16="http://schemas.microsoft.com/office/drawing/2014/main" id="{36B97917-55CE-4D14-A400-9D289D23F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1"/>
            </a:xfrm>
            <a:custGeom>
              <a:avLst/>
              <a:gdLst>
                <a:gd name="T0" fmla="*/ 0 w 17"/>
                <a:gd name="T1" fmla="*/ 101 h 43"/>
                <a:gd name="T2" fmla="*/ 23 w 17"/>
                <a:gd name="T3" fmla="*/ 0 h 43"/>
                <a:gd name="T4" fmla="*/ 39 w 17"/>
                <a:gd name="T5" fmla="*/ 101 h 43"/>
                <a:gd name="T6" fmla="*/ 0 w 17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5" name="Freeform 289">
              <a:extLst>
                <a:ext uri="{FF2B5EF4-FFF2-40B4-BE49-F238E27FC236}">
                  <a16:creationId xmlns:a16="http://schemas.microsoft.com/office/drawing/2014/main" id="{56A0D05A-6938-4D3C-B874-6B6577380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5"/>
            </a:xfrm>
            <a:custGeom>
              <a:avLst/>
              <a:gdLst>
                <a:gd name="T0" fmla="*/ 37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7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6" name="Freeform 290">
              <a:extLst>
                <a:ext uri="{FF2B5EF4-FFF2-40B4-BE49-F238E27FC236}">
                  <a16:creationId xmlns:a16="http://schemas.microsoft.com/office/drawing/2014/main" id="{4DDCB412-9EB9-463C-A22A-3C03A1EE5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6" cy="99"/>
            </a:xfrm>
            <a:custGeom>
              <a:avLst/>
              <a:gdLst>
                <a:gd name="T0" fmla="*/ 66 w 28"/>
                <a:gd name="T1" fmla="*/ 99 h 42"/>
                <a:gd name="T2" fmla="*/ 24 w 28"/>
                <a:gd name="T3" fmla="*/ 0 h 42"/>
                <a:gd name="T4" fmla="*/ 0 w 28"/>
                <a:gd name="T5" fmla="*/ 99 h 42"/>
                <a:gd name="T6" fmla="*/ 66 w 28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7" name="Freeform 291">
              <a:extLst>
                <a:ext uri="{FF2B5EF4-FFF2-40B4-BE49-F238E27FC236}">
                  <a16:creationId xmlns:a16="http://schemas.microsoft.com/office/drawing/2014/main" id="{F03F2453-BCC7-4B97-9DB0-E5C135DF8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116 h 50"/>
                <a:gd name="T2" fmla="*/ 41 w 28"/>
                <a:gd name="T3" fmla="*/ 0 h 50"/>
                <a:gd name="T4" fmla="*/ 64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8" name="Freeform 292">
              <a:extLst>
                <a:ext uri="{FF2B5EF4-FFF2-40B4-BE49-F238E27FC236}">
                  <a16:creationId xmlns:a16="http://schemas.microsoft.com/office/drawing/2014/main" id="{4502617F-BA8B-47F9-BBD8-A01A283AF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0" cy="126"/>
            </a:xfrm>
            <a:custGeom>
              <a:avLst/>
              <a:gdLst>
                <a:gd name="T0" fmla="*/ 0 w 22"/>
                <a:gd name="T1" fmla="*/ 126 h 54"/>
                <a:gd name="T2" fmla="*/ 32 w 22"/>
                <a:gd name="T3" fmla="*/ 0 h 54"/>
                <a:gd name="T4" fmla="*/ 50 w 22"/>
                <a:gd name="T5" fmla="*/ 126 h 54"/>
                <a:gd name="T6" fmla="*/ 0 w 22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9" name="Freeform 293">
              <a:extLst>
                <a:ext uri="{FF2B5EF4-FFF2-40B4-BE49-F238E27FC236}">
                  <a16:creationId xmlns:a16="http://schemas.microsoft.com/office/drawing/2014/main" id="{CB88FD74-81FB-4E4A-A8A9-B53362F5A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2" cy="126"/>
            </a:xfrm>
            <a:custGeom>
              <a:avLst/>
              <a:gdLst>
                <a:gd name="T0" fmla="*/ 52 w 23"/>
                <a:gd name="T1" fmla="*/ 126 h 54"/>
                <a:gd name="T2" fmla="*/ 18 w 23"/>
                <a:gd name="T3" fmla="*/ 0 h 54"/>
                <a:gd name="T4" fmla="*/ 0 w 23"/>
                <a:gd name="T5" fmla="*/ 126 h 54"/>
                <a:gd name="T6" fmla="*/ 52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0" name="Freeform 294">
              <a:extLst>
                <a:ext uri="{FF2B5EF4-FFF2-40B4-BE49-F238E27FC236}">
                  <a16:creationId xmlns:a16="http://schemas.microsoft.com/office/drawing/2014/main" id="{7E5A5B5E-EAD3-432F-B83E-2C9719DEF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53 w 23"/>
                <a:gd name="T1" fmla="*/ 126 h 54"/>
                <a:gd name="T2" fmla="*/ 21 w 23"/>
                <a:gd name="T3" fmla="*/ 0 h 54"/>
                <a:gd name="T4" fmla="*/ 0 w 23"/>
                <a:gd name="T5" fmla="*/ 126 h 54"/>
                <a:gd name="T6" fmla="*/ 53 w 23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1" name="Freeform 295">
              <a:extLst>
                <a:ext uri="{FF2B5EF4-FFF2-40B4-BE49-F238E27FC236}">
                  <a16:creationId xmlns:a16="http://schemas.microsoft.com/office/drawing/2014/main" id="{A6C0FB9F-C294-4947-8BB6-9EAD9DDAD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1" cy="101"/>
            </a:xfrm>
            <a:custGeom>
              <a:avLst/>
              <a:gdLst>
                <a:gd name="T0" fmla="*/ 0 w 14"/>
                <a:gd name="T1" fmla="*/ 101 h 43"/>
                <a:gd name="T2" fmla="*/ 18 w 14"/>
                <a:gd name="T3" fmla="*/ 0 h 43"/>
                <a:gd name="T4" fmla="*/ 31 w 14"/>
                <a:gd name="T5" fmla="*/ 101 h 43"/>
                <a:gd name="T6" fmla="*/ 0 w 14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2" name="Freeform 296">
              <a:extLst>
                <a:ext uri="{FF2B5EF4-FFF2-40B4-BE49-F238E27FC236}">
                  <a16:creationId xmlns:a16="http://schemas.microsoft.com/office/drawing/2014/main" id="{02881E18-D341-4EC3-AADB-92C74BE27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29" cy="85"/>
            </a:xfrm>
            <a:custGeom>
              <a:avLst/>
              <a:gdLst>
                <a:gd name="T0" fmla="*/ 29 w 13"/>
                <a:gd name="T1" fmla="*/ 85 h 36"/>
                <a:gd name="T2" fmla="*/ 11 w 13"/>
                <a:gd name="T3" fmla="*/ 0 h 36"/>
                <a:gd name="T4" fmla="*/ 0 w 13"/>
                <a:gd name="T5" fmla="*/ 85 h 36"/>
                <a:gd name="T6" fmla="*/ 29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3" name="Freeform 297">
              <a:extLst>
                <a:ext uri="{FF2B5EF4-FFF2-40B4-BE49-F238E27FC236}">
                  <a16:creationId xmlns:a16="http://schemas.microsoft.com/office/drawing/2014/main" id="{EA63AF17-ABEC-4C8C-B61E-C0FA7B362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1"/>
            </a:xfrm>
            <a:custGeom>
              <a:avLst/>
              <a:gdLst>
                <a:gd name="T0" fmla="*/ 0 w 12"/>
                <a:gd name="T1" fmla="*/ 101 h 43"/>
                <a:gd name="T2" fmla="*/ 18 w 12"/>
                <a:gd name="T3" fmla="*/ 0 h 43"/>
                <a:gd name="T4" fmla="*/ 27 w 12"/>
                <a:gd name="T5" fmla="*/ 101 h 43"/>
                <a:gd name="T6" fmla="*/ 0 w 12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4" name="Freeform 298">
              <a:extLst>
                <a:ext uri="{FF2B5EF4-FFF2-40B4-BE49-F238E27FC236}">
                  <a16:creationId xmlns:a16="http://schemas.microsoft.com/office/drawing/2014/main" id="{8CED1275-5970-4259-AA39-E93B5D482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5"/>
            </a:xfrm>
            <a:custGeom>
              <a:avLst/>
              <a:gdLst>
                <a:gd name="T0" fmla="*/ 30 w 13"/>
                <a:gd name="T1" fmla="*/ 85 h 36"/>
                <a:gd name="T2" fmla="*/ 9 w 13"/>
                <a:gd name="T3" fmla="*/ 0 h 36"/>
                <a:gd name="T4" fmla="*/ 0 w 13"/>
                <a:gd name="T5" fmla="*/ 85 h 36"/>
                <a:gd name="T6" fmla="*/ 30 w 13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5" name="Freeform 299">
              <a:extLst>
                <a:ext uri="{FF2B5EF4-FFF2-40B4-BE49-F238E27FC236}">
                  <a16:creationId xmlns:a16="http://schemas.microsoft.com/office/drawing/2014/main" id="{AAB2CD81-7DBD-4228-83A9-6EE8466A8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9"/>
            </a:xfrm>
            <a:custGeom>
              <a:avLst/>
              <a:gdLst>
                <a:gd name="T0" fmla="*/ 53 w 23"/>
                <a:gd name="T1" fmla="*/ 99 h 42"/>
                <a:gd name="T2" fmla="*/ 21 w 23"/>
                <a:gd name="T3" fmla="*/ 0 h 42"/>
                <a:gd name="T4" fmla="*/ 0 w 23"/>
                <a:gd name="T5" fmla="*/ 99 h 42"/>
                <a:gd name="T6" fmla="*/ 53 w 23"/>
                <a:gd name="T7" fmla="*/ 99 h 4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6" name="Freeform 300">
              <a:extLst>
                <a:ext uri="{FF2B5EF4-FFF2-40B4-BE49-F238E27FC236}">
                  <a16:creationId xmlns:a16="http://schemas.microsoft.com/office/drawing/2014/main" id="{BA6AA9FC-204B-4AE5-87C4-8D5849B42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116 h 50"/>
                <a:gd name="T2" fmla="*/ 32 w 23"/>
                <a:gd name="T3" fmla="*/ 0 h 50"/>
                <a:gd name="T4" fmla="*/ 53 w 23"/>
                <a:gd name="T5" fmla="*/ 116 h 50"/>
                <a:gd name="T6" fmla="*/ 0 w 23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7" name="Freeform 301">
              <a:extLst>
                <a:ext uri="{FF2B5EF4-FFF2-40B4-BE49-F238E27FC236}">
                  <a16:creationId xmlns:a16="http://schemas.microsoft.com/office/drawing/2014/main" id="{DAACC6A6-F27F-4613-BBAF-5469D9986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126 h 54"/>
                <a:gd name="T2" fmla="*/ 39 w 28"/>
                <a:gd name="T3" fmla="*/ 0 h 54"/>
                <a:gd name="T4" fmla="*/ 64 w 28"/>
                <a:gd name="T5" fmla="*/ 126 h 54"/>
                <a:gd name="T6" fmla="*/ 0 w 28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8" name="Freeform 302">
              <a:extLst>
                <a:ext uri="{FF2B5EF4-FFF2-40B4-BE49-F238E27FC236}">
                  <a16:creationId xmlns:a16="http://schemas.microsoft.com/office/drawing/2014/main" id="{91DCE085-3765-45DE-82A6-393BDEE29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7" cy="126"/>
            </a:xfrm>
            <a:custGeom>
              <a:avLst/>
              <a:gdLst>
                <a:gd name="T0" fmla="*/ 67 w 29"/>
                <a:gd name="T1" fmla="*/ 126 h 54"/>
                <a:gd name="T2" fmla="*/ 25 w 29"/>
                <a:gd name="T3" fmla="*/ 0 h 54"/>
                <a:gd name="T4" fmla="*/ 0 w 29"/>
                <a:gd name="T5" fmla="*/ 126 h 54"/>
                <a:gd name="T6" fmla="*/ 67 w 29"/>
                <a:gd name="T7" fmla="*/ 126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" name="Freeform 303">
              <a:extLst>
                <a:ext uri="{FF2B5EF4-FFF2-40B4-BE49-F238E27FC236}">
                  <a16:creationId xmlns:a16="http://schemas.microsoft.com/office/drawing/2014/main" id="{B50EE830-A845-475F-B7FE-DCD0390A6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3" cy="101"/>
            </a:xfrm>
            <a:custGeom>
              <a:avLst/>
              <a:gdLst>
                <a:gd name="T0" fmla="*/ 0 w 18"/>
                <a:gd name="T1" fmla="*/ 101 h 43"/>
                <a:gd name="T2" fmla="*/ 29 w 18"/>
                <a:gd name="T3" fmla="*/ 0 h 43"/>
                <a:gd name="T4" fmla="*/ 43 w 18"/>
                <a:gd name="T5" fmla="*/ 101 h 43"/>
                <a:gd name="T6" fmla="*/ 0 w 18"/>
                <a:gd name="T7" fmla="*/ 101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" name="Freeform 304">
              <a:extLst>
                <a:ext uri="{FF2B5EF4-FFF2-40B4-BE49-F238E27FC236}">
                  <a16:creationId xmlns:a16="http://schemas.microsoft.com/office/drawing/2014/main" id="{CD598CAC-64E3-4B9E-97C1-DAD682677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6" cy="85"/>
            </a:xfrm>
            <a:custGeom>
              <a:avLst/>
              <a:gdLst>
                <a:gd name="T0" fmla="*/ 36 w 16"/>
                <a:gd name="T1" fmla="*/ 85 h 36"/>
                <a:gd name="T2" fmla="*/ 14 w 16"/>
                <a:gd name="T3" fmla="*/ 0 h 36"/>
                <a:gd name="T4" fmla="*/ 0 w 16"/>
                <a:gd name="T5" fmla="*/ 85 h 36"/>
                <a:gd name="T6" fmla="*/ 36 w 16"/>
                <a:gd name="T7" fmla="*/ 85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1" name="Freeform 305">
              <a:extLst>
                <a:ext uri="{FF2B5EF4-FFF2-40B4-BE49-F238E27FC236}">
                  <a16:creationId xmlns:a16="http://schemas.microsoft.com/office/drawing/2014/main" id="{6C282B04-3430-4BC0-8D15-BCBAD22BC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6" cy="116"/>
            </a:xfrm>
            <a:custGeom>
              <a:avLst/>
              <a:gdLst>
                <a:gd name="T0" fmla="*/ 0 w 28"/>
                <a:gd name="T1" fmla="*/ 116 h 50"/>
                <a:gd name="T2" fmla="*/ 40 w 28"/>
                <a:gd name="T3" fmla="*/ 0 h 50"/>
                <a:gd name="T4" fmla="*/ 66 w 28"/>
                <a:gd name="T5" fmla="*/ 116 h 50"/>
                <a:gd name="T6" fmla="*/ 0 w 28"/>
                <a:gd name="T7" fmla="*/ 116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6797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icrosoft YaHei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pic>
        <p:nvPicPr>
          <p:cNvPr id="349" name="Craig Duncan - Battle Hymn Of The Republic">
            <a:hlinkClick r:id="" action="ppaction://media"/>
            <a:extLst>
              <a:ext uri="{FF2B5EF4-FFF2-40B4-BE49-F238E27FC236}">
                <a16:creationId xmlns:a16="http://schemas.microsoft.com/office/drawing/2014/main" id="{F644EB09-1A23-4B95-B65B-41BD70671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09600" y="-1181100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35E9D7-2680-4C7C-A779-0B2AF3E5DF9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27547" y="1565600"/>
            <a:ext cx="10175106" cy="18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7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图片 2" descr="图片包含 窗户, 室内&#10;&#10;已生成极高可信度的说明">
            <a:extLst>
              <a:ext uri="{FF2B5EF4-FFF2-40B4-BE49-F238E27FC236}">
                <a16:creationId xmlns:a16="http://schemas.microsoft.com/office/drawing/2014/main" id="{D24E548C-7A04-4477-859F-7D22DA633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4B71B5A-11DB-43B4-9CE8-53EC83AC425B}"/>
              </a:ext>
            </a:extLst>
          </p:cNvPr>
          <p:cNvSpPr/>
          <p:nvPr/>
        </p:nvSpPr>
        <p:spPr>
          <a:xfrm>
            <a:off x="1162050" y="766048"/>
            <a:ext cx="10725150" cy="2858929"/>
          </a:xfrm>
          <a:prstGeom prst="roundRect">
            <a:avLst>
              <a:gd name="adj" fmla="val 11056"/>
            </a:avLst>
          </a:prstGeom>
          <a:solidFill>
            <a:srgbClr val="FFE890"/>
          </a:solidFill>
          <a:ln w="381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nl-NL" sz="2800" dirty="0"/>
              <a:t>Cách thu thập thông tin về thực vật, động vật và môi trường sống của chúng: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Quan sát thực tế (sử dụng kính lúp,...)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Phỏng vấn người thân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Phỏng vấn người dân ở địa phương đó, phỏng vấn thầy cố giáo để thu thập thông tin). </a:t>
            </a:r>
            <a:endParaRPr lang="en-US" sz="2800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C2D7FAB-82EE-4767-BAEB-5B591D5EEFE1}"/>
              </a:ext>
            </a:extLst>
          </p:cNvPr>
          <p:cNvSpPr/>
          <p:nvPr/>
        </p:nvSpPr>
        <p:spPr>
          <a:xfrm>
            <a:off x="1238250" y="4152900"/>
            <a:ext cx="10648950" cy="1150144"/>
          </a:xfrm>
          <a:prstGeom prst="roundRect">
            <a:avLst>
              <a:gd name="adj" fmla="val 11056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Calibri" panose="020F0502020204030204" pitchFamily="34" charset="0"/>
              </a:rPr>
              <a:t>Em cần tìm hiểu, điều tra về cây cối/con vật; các thực vật, động vật xung quanh chúng; môi trường sống của chúng.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Vector Illustration. Light Bulb With Rays Of Light. Cartoon Funny.. Royalty  Free Cliparts, Vectors, And Stock Illustration. Image 66658013.">
            <a:extLst>
              <a:ext uri="{FF2B5EF4-FFF2-40B4-BE49-F238E27FC236}">
                <a16:creationId xmlns:a16="http://schemas.microsoft.com/office/drawing/2014/main" id="{D9695B70-EB77-4D60-B8E4-BF86D97D0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0"/>
            <a:ext cx="10064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ounded Rectangle 3">
            <a:extLst>
              <a:ext uri="{FF2B5EF4-FFF2-40B4-BE49-F238E27FC236}">
                <a16:creationId xmlns:a16="http://schemas.microsoft.com/office/drawing/2014/main" id="{C8480C1C-33D2-4417-851F-36CE4C83E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4" y="241300"/>
            <a:ext cx="10715625" cy="119181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Dựa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mẫu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Phiếu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điều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tra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hãy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cho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biết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em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cần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tìm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hiểu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điều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tra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những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gì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DAC90F-1CE7-439D-835C-B91AFC03B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775" y="1689846"/>
            <a:ext cx="8770938" cy="4710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148">
            <a:extLst>
              <a:ext uri="{FF2B5EF4-FFF2-40B4-BE49-F238E27FC236}">
                <a16:creationId xmlns:a16="http://schemas.microsoft.com/office/drawing/2014/main" id="{9D346EB6-B1A1-4E6B-8139-4FD21C619DDB}"/>
              </a:ext>
            </a:extLst>
          </p:cNvPr>
          <p:cNvGrpSpPr>
            <a:grpSpLocks/>
          </p:cNvGrpSpPr>
          <p:nvPr/>
        </p:nvGrpSpPr>
        <p:grpSpPr bwMode="auto">
          <a:xfrm>
            <a:off x="4110038" y="1277938"/>
            <a:ext cx="4400550" cy="3308350"/>
            <a:chOff x="7596033" y="1747157"/>
            <a:chExt cx="4400241" cy="3308268"/>
          </a:xfrm>
        </p:grpSpPr>
        <p:pic>
          <p:nvPicPr>
            <p:cNvPr id="33796" name="图片 1">
              <a:extLst>
                <a:ext uri="{FF2B5EF4-FFF2-40B4-BE49-F238E27FC236}">
                  <a16:creationId xmlns:a16="http://schemas.microsoft.com/office/drawing/2014/main" id="{2F8F4F93-B9C0-4EFC-B7A0-BB4FC0339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033" y="1747157"/>
              <a:ext cx="4400241" cy="3308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74ACB635-F3C4-4AF1-8089-94CFA3BB8486}"/>
                </a:ext>
              </a:extLst>
            </p:cNvPr>
            <p:cNvSpPr/>
            <p:nvPr/>
          </p:nvSpPr>
          <p:spPr>
            <a:xfrm>
              <a:off x="8267516" y="2339462"/>
              <a:ext cx="2009616" cy="21236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0" cap="none" spc="50" normalizeH="0" baseline="0" noProof="0" dirty="0" err="1">
                  <a:ln w="9525" cmpd="sng">
                    <a:solidFill>
                      <a:srgbClr val="E53238"/>
                    </a:solidFill>
                    <a:prstDash val="solid"/>
                  </a:ln>
                  <a:solidFill>
                    <a:srgbClr val="00B050"/>
                  </a:solidFill>
                  <a:effectLst>
                    <a:glow rad="38100">
                      <a:srgbClr val="E53238">
                        <a:alpha val="40000"/>
                      </a:srgbClr>
                    </a:glo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Củng</a:t>
              </a:r>
              <a:r>
                <a:rPr kumimoji="0" lang="en-US" sz="6600" b="1" i="0" u="none" strike="noStrike" kern="0" cap="none" spc="50" normalizeH="0" baseline="0" noProof="0" dirty="0">
                  <a:ln w="9525" cmpd="sng">
                    <a:solidFill>
                      <a:srgbClr val="E53238"/>
                    </a:solidFill>
                    <a:prstDash val="solid"/>
                  </a:ln>
                  <a:solidFill>
                    <a:srgbClr val="00B050"/>
                  </a:solidFill>
                  <a:effectLst>
                    <a:glow rad="38100">
                      <a:srgbClr val="E53238">
                        <a:alpha val="40000"/>
                      </a:srgbClr>
                    </a:glo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6600" b="1" i="0" u="none" strike="noStrike" kern="0" cap="none" spc="50" normalizeH="0" baseline="0" noProof="0" dirty="0" err="1">
                  <a:ln w="9525" cmpd="sng">
                    <a:solidFill>
                      <a:srgbClr val="E53238"/>
                    </a:solidFill>
                    <a:prstDash val="solid"/>
                  </a:ln>
                  <a:solidFill>
                    <a:srgbClr val="00B050"/>
                  </a:solidFill>
                  <a:effectLst>
                    <a:glow rad="38100">
                      <a:srgbClr val="E53238">
                        <a:alpha val="40000"/>
                      </a:srgbClr>
                    </a:glo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cố</a:t>
              </a:r>
              <a:endParaRPr kumimoji="0" lang="en-US" sz="2400" b="1" i="0" u="none" strike="noStrike" kern="1200" cap="none" spc="50" normalizeH="0" baseline="0" noProof="0" dirty="0">
                <a:ln w="9525" cmpd="sng">
                  <a:solidFill>
                    <a:srgbClr val="E53238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rgbClr val="E53238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83ADFA2-5AFF-49DF-AE07-3D74F1BF12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8945" y="0"/>
            <a:ext cx="1823055" cy="182305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2" descr="图片包含 窗户, 室内&#10;&#10;已生成极高可信度的说明">
            <a:extLst>
              <a:ext uri="{FF2B5EF4-FFF2-40B4-BE49-F238E27FC236}">
                <a16:creationId xmlns:a16="http://schemas.microsoft.com/office/drawing/2014/main" id="{ED4CE11D-CF7B-407A-82CB-2410C37F54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854BC7F-15DF-42D7-B645-E9E08B5E6DCE}"/>
              </a:ext>
            </a:extLst>
          </p:cNvPr>
          <p:cNvSpPr/>
          <p:nvPr/>
        </p:nvSpPr>
        <p:spPr>
          <a:xfrm>
            <a:off x="733425" y="1741488"/>
            <a:ext cx="10834688" cy="672423"/>
          </a:xfrm>
          <a:prstGeom prst="roundRect">
            <a:avLst>
              <a:gd name="adj" fmla="val 11056"/>
            </a:avLst>
          </a:prstGeom>
          <a:solidFill>
            <a:srgbClr val="FFE890"/>
          </a:solidFill>
          <a:ln w="381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algn="just">
              <a:lnSpc>
                <a:spcPct val="141000"/>
              </a:lnSpc>
              <a:spcBef>
                <a:spcPts val="700"/>
              </a:spcBef>
              <a:spcAft>
                <a:spcPts val="700"/>
              </a:spcAft>
              <a:tabLst>
                <a:tab pos="1116965" algn="l"/>
                <a:tab pos="3160395" algn="ctr"/>
                <a:tab pos="5740400" algn="l"/>
              </a:tabLst>
            </a:pPr>
            <a:r>
              <a:rPr lang="nl-NL" sz="2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Tuân thủ theo nội quy, hướng dẫn của GV, nhóm trưởng. </a:t>
            </a:r>
            <a:endParaRPr lang="en-US" sz="28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95541EA-CC72-4C7C-8DCF-817B2A0D06D6}"/>
              </a:ext>
            </a:extLst>
          </p:cNvPr>
          <p:cNvSpPr/>
          <p:nvPr/>
        </p:nvSpPr>
        <p:spPr>
          <a:xfrm>
            <a:off x="678656" y="2829075"/>
            <a:ext cx="10834688" cy="1478756"/>
          </a:xfrm>
          <a:prstGeom prst="roundRect">
            <a:avLst>
              <a:gd name="adj" fmla="val 1105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Chú ý quan sát, chia sẻ, trao đổi với các bạn khi phát hiện ra những điều thú vị hoặc em chưa biết để cùng nhau tìm ra câu trả lời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1751" name="Picture 1">
            <a:extLst>
              <a:ext uri="{FF2B5EF4-FFF2-40B4-BE49-F238E27FC236}">
                <a16:creationId xmlns:a16="http://schemas.microsoft.com/office/drawing/2014/main" id="{FFCB823F-1D6D-4178-A0E3-F12858DE5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73038"/>
            <a:ext cx="58039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18">
            <a:extLst>
              <a:ext uri="{FF2B5EF4-FFF2-40B4-BE49-F238E27FC236}">
                <a16:creationId xmlns:a16="http://schemas.microsoft.com/office/drawing/2014/main" id="{DCEEAE47-6358-4BC3-9B40-DBFB25523E3A}"/>
              </a:ext>
            </a:extLst>
          </p:cNvPr>
          <p:cNvSpPr/>
          <p:nvPr/>
        </p:nvSpPr>
        <p:spPr>
          <a:xfrm>
            <a:off x="678656" y="4722995"/>
            <a:ext cx="10834688" cy="1018699"/>
          </a:xfrm>
          <a:prstGeom prst="roundRect">
            <a:avLst>
              <a:gd name="adj" fmla="val 11056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Cẩn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thận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khi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tiếp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xúc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với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các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cây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cối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và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con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vật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: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không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hái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hoa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bẻ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cành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lá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không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sờ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hay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trêu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chọc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bất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cứ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con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vật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nào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Arial" panose="020B0604020202020204" pitchFamily="34" charset="0"/>
              </a:rPr>
              <a:t>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52726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pic>
        <p:nvPicPr>
          <p:cNvPr id="349" name="Craig Duncan - Battle Hymn Of The Republic">
            <a:hlinkClick r:id="" action="ppaction://media"/>
            <a:extLst>
              <a:ext uri="{FF2B5EF4-FFF2-40B4-BE49-F238E27FC236}">
                <a16:creationId xmlns:a16="http://schemas.microsoft.com/office/drawing/2014/main" id="{F644EB09-1A23-4B95-B65B-41BD70671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09600" y="-1181100"/>
            <a:ext cx="609600" cy="609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3A0BA4-E115-4AAF-B2C5-6CB3637F153A}"/>
              </a:ext>
            </a:extLst>
          </p:cNvPr>
          <p:cNvSpPr/>
          <p:nvPr/>
        </p:nvSpPr>
        <p:spPr>
          <a:xfrm>
            <a:off x="2743207" y="1937788"/>
            <a:ext cx="71096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latin typeface="Arial"/>
                <a:ea typeface="微软雅黑"/>
              </a:rPr>
              <a:t>Hẹn</a:t>
            </a:r>
            <a:r>
              <a:rPr lang="en-US" sz="6000" b="1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latin typeface="Arial"/>
                <a:ea typeface="微软雅黑"/>
              </a:rPr>
              <a:t> </a:t>
            </a:r>
            <a:r>
              <a:rPr lang="en-US" sz="6000" b="1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latin typeface="Arial"/>
                <a:ea typeface="微软雅黑"/>
              </a:rPr>
              <a:t>gặp</a:t>
            </a:r>
            <a:r>
              <a:rPr lang="en-US" sz="6000" b="1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latin typeface="Arial"/>
                <a:ea typeface="微软雅黑"/>
              </a:rPr>
              <a:t> </a:t>
            </a:r>
            <a:r>
              <a:rPr lang="en-US" sz="6000" b="1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latin typeface="Arial"/>
                <a:ea typeface="微软雅黑"/>
              </a:rPr>
              <a:t>lại</a:t>
            </a:r>
            <a:r>
              <a:rPr lang="en-US" sz="6000" b="1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latin typeface="Arial"/>
                <a:ea typeface="微软雅黑"/>
              </a:rPr>
              <a:t> </a:t>
            </a:r>
            <a:r>
              <a:rPr lang="en-US" sz="6000" b="1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latin typeface="Arial"/>
                <a:ea typeface="微软雅黑"/>
              </a:rPr>
              <a:t>các</a:t>
            </a:r>
            <a:r>
              <a:rPr lang="en-US" sz="6000" b="1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latin typeface="Arial"/>
                <a:ea typeface="微软雅黑"/>
              </a:rPr>
              <a:t> </a:t>
            </a:r>
            <a:r>
              <a:rPr lang="en-US" sz="6000" b="1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latin typeface="Arial"/>
                <a:ea typeface="微软雅黑"/>
              </a:rPr>
              <a:t>em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0064D2"/>
                </a:solidFill>
                <a:prstDash val="solid"/>
              </a:ln>
              <a:solidFill>
                <a:srgbClr val="0064D2">
                  <a:lumMod val="40000"/>
                  <a:lumOff val="6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3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5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组合 147">
            <a:extLst>
              <a:ext uri="{FF2B5EF4-FFF2-40B4-BE49-F238E27FC236}">
                <a16:creationId xmlns:a16="http://schemas.microsoft.com/office/drawing/2014/main" id="{1FBE1135-771A-4FEA-BE2B-DBE89DC48130}"/>
              </a:ext>
            </a:extLst>
          </p:cNvPr>
          <p:cNvGrpSpPr/>
          <p:nvPr/>
        </p:nvGrpSpPr>
        <p:grpSpPr>
          <a:xfrm>
            <a:off x="3899851" y="1299653"/>
            <a:ext cx="5261026" cy="2854215"/>
            <a:chOff x="1560688" y="2118360"/>
            <a:chExt cx="5261026" cy="2854215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99CC9FB5-34B5-40FF-AF2C-9E44DA10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0688" y="2118360"/>
              <a:ext cx="5261026" cy="2854215"/>
            </a:xfrm>
            <a:prstGeom prst="rect">
              <a:avLst/>
            </a:prstGeom>
          </p:spPr>
        </p:pic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468CCB71-1086-40BE-BD0C-DA5816B9A5D7}"/>
                </a:ext>
              </a:extLst>
            </p:cNvPr>
            <p:cNvSpPr txBox="1"/>
            <p:nvPr/>
          </p:nvSpPr>
          <p:spPr>
            <a:xfrm>
              <a:off x="2649749" y="2787755"/>
              <a:ext cx="2507571" cy="101566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Tiết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1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5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E0DC727-CD0A-4A78-A914-5F8ACDE4CF9E}"/>
              </a:ext>
            </a:extLst>
          </p:cNvPr>
          <p:cNvGrpSpPr/>
          <p:nvPr/>
        </p:nvGrpSpPr>
        <p:grpSpPr>
          <a:xfrm flipH="1">
            <a:off x="0" y="2073318"/>
            <a:ext cx="6303860" cy="4532249"/>
            <a:chOff x="5888140" y="2073318"/>
            <a:chExt cx="6303860" cy="4532249"/>
          </a:xfrm>
        </p:grpSpPr>
        <p:pic>
          <p:nvPicPr>
            <p:cNvPr id="330" name="图片 329">
              <a:extLst>
                <a:ext uri="{FF2B5EF4-FFF2-40B4-BE49-F238E27FC236}">
                  <a16:creationId xmlns:a16="http://schemas.microsoft.com/office/drawing/2014/main" id="{7E344B9E-4235-4D99-9C68-220C40C5D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056" y="2073318"/>
              <a:ext cx="5470264" cy="4384425"/>
            </a:xfrm>
            <a:prstGeom prst="rect">
              <a:avLst/>
            </a:prstGeom>
          </p:spPr>
        </p:pic>
        <p:pic>
          <p:nvPicPr>
            <p:cNvPr id="336" name="图片 335">
              <a:extLst>
                <a:ext uri="{FF2B5EF4-FFF2-40B4-BE49-F238E27FC236}">
                  <a16:creationId xmlns:a16="http://schemas.microsoft.com/office/drawing/2014/main" id="{420F89D8-45EE-4E1E-9611-CC2B34129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140" y="5619751"/>
              <a:ext cx="6303860" cy="985816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1424243-C92C-432C-8712-28BB595ECB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3235" y="1925494"/>
            <a:ext cx="8114479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5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E8D1F0DA-1ABD-4282-9A41-FF89999DD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058" y="111125"/>
            <a:ext cx="11056938" cy="954107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lvl="0" algn="ctr">
              <a:defRPr/>
            </a:pPr>
            <a:r>
              <a:rPr lang="en-US" sz="2800" b="1" dirty="0" err="1">
                <a:solidFill>
                  <a:srgbClr val="000000"/>
                </a:solidFill>
              </a:rPr>
              <a:t>Em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cần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chuẩn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bị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những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gì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khi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đi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tìm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hiểu</a:t>
            </a:r>
            <a:r>
              <a:rPr lang="en-US" sz="2800" b="1" dirty="0">
                <a:solidFill>
                  <a:srgbClr val="000000"/>
                </a:solidFill>
              </a:rPr>
              <a:t>, </a:t>
            </a:r>
            <a:r>
              <a:rPr lang="en-US" sz="2800" b="1" dirty="0" err="1">
                <a:solidFill>
                  <a:srgbClr val="000000"/>
                </a:solidFill>
              </a:rPr>
              <a:t>điều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tra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về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thực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vật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và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động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vật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xung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quanh</a:t>
            </a:r>
            <a:r>
              <a:rPr lang="en-US" sz="2800" b="1" dirty="0">
                <a:solidFill>
                  <a:srgbClr val="000000"/>
                </a:solidFill>
              </a:rPr>
              <a:t>?</a:t>
            </a:r>
            <a:endParaRPr lang="en-US" sz="2800" b="1" dirty="0">
              <a:solidFill>
                <a:srgbClr val="000000"/>
              </a:solidFill>
              <a:highlight>
                <a:srgbClr val="FFFF00"/>
              </a:highlight>
              <a:latin typeface="Arial"/>
              <a:ea typeface="微软雅黑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3B671E-8103-4F2C-A00B-567DD0B6A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7" y="2297132"/>
            <a:ext cx="11013621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1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2" descr="Vector Illustration. Light Bulb With Rays Of Light. Cartoon Funny.. Royalty  Free Cliparts, Vectors, And Stock Illustration. Image 66658013.">
            <a:extLst>
              <a:ext uri="{FF2B5EF4-FFF2-40B4-BE49-F238E27FC236}">
                <a16:creationId xmlns:a16="http://schemas.microsoft.com/office/drawing/2014/main" id="{648D83A1-119D-4788-AD76-DCF040324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0"/>
            <a:ext cx="10064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ounded Rectangle 3">
            <a:extLst>
              <a:ext uri="{FF2B5EF4-FFF2-40B4-BE49-F238E27FC236}">
                <a16:creationId xmlns:a16="http://schemas.microsoft.com/office/drawing/2014/main" id="{2232AF71-DAB6-4831-A57A-7F6B15326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5" y="241300"/>
            <a:ext cx="6489700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Làm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việc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nhóm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F7F733A-D7FD-43DA-BA71-E9F050280603}"/>
              </a:ext>
            </a:extLst>
          </p:cNvPr>
          <p:cNvSpPr/>
          <p:nvPr/>
        </p:nvSpPr>
        <p:spPr>
          <a:xfrm>
            <a:off x="3211513" y="1629251"/>
            <a:ext cx="8294687" cy="1675924"/>
          </a:xfrm>
          <a:prstGeom prst="roundRect">
            <a:avLst>
              <a:gd name="adj" fmla="val 1153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just"/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B079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1. </a:t>
            </a:r>
            <a:r>
              <a:rPr lang="nl-NL" sz="3200" i="1" dirty="0">
                <a:latin typeface="Calibri" panose="020F0502020204030204" pitchFamily="34" charset="0"/>
                <a:cs typeface="Calibri" panose="020F0502020204030204" pitchFamily="34" charset="0"/>
              </a:rPr>
              <a:t>Những đồ dùng nào cần mang khi đi tham quan?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E1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2. </a:t>
            </a:r>
            <a:r>
              <a:rPr lang="nl-NL" sz="3200" i="1" dirty="0">
                <a:latin typeface="Calibri" panose="020F0502020204030204" pitchFamily="34" charset="0"/>
                <a:cs typeface="Calibri" panose="020F0502020204030204" pitchFamily="34" charset="0"/>
              </a:rPr>
              <a:t>Vai trò của những đồ dùng đó là gì? 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4B9D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DBB904-0857-4516-A7CD-3AB208B4F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3429000"/>
            <a:ext cx="3355975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3F55FC23-B76D-44FB-89B7-07EDA999C87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550863"/>
            <a:ext cx="4905375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>
            <a:extLst>
              <a:ext uri="{FF2B5EF4-FFF2-40B4-BE49-F238E27FC236}">
                <a16:creationId xmlns:a16="http://schemas.microsoft.com/office/drawing/2014/main" id="{F5640B90-CF23-4F4D-BA63-50C6B1E65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4406" y="227013"/>
            <a:ext cx="35099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Chia sẻ trước lớp</a:t>
            </a:r>
            <a:endParaRPr kumimoji="0" lang="vi-V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6441406-EE74-4DFE-B763-493056EDB30F}"/>
              </a:ext>
            </a:extLst>
          </p:cNvPr>
          <p:cNvGrpSpPr>
            <a:grpSpLocks/>
          </p:cNvGrpSpPr>
          <p:nvPr/>
        </p:nvGrpSpPr>
        <p:grpSpPr bwMode="auto">
          <a:xfrm>
            <a:off x="4894263" y="1101529"/>
            <a:ext cx="6683375" cy="1532333"/>
            <a:chOff x="6035526" y="1450600"/>
            <a:chExt cx="6683757" cy="463482"/>
          </a:xfrm>
        </p:grpSpPr>
        <p:sp>
          <p:nvSpPr>
            <p:cNvPr id="4" name="Rounded Rectangular Callout 3">
              <a:extLst>
                <a:ext uri="{FF2B5EF4-FFF2-40B4-BE49-F238E27FC236}">
                  <a16:creationId xmlns:a16="http://schemas.microsoft.com/office/drawing/2014/main" id="{19B18FF1-976F-4C79-B59C-911F8492EEEE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29704" name="Rounded Rectangle 1">
              <a:extLst>
                <a:ext uri="{FF2B5EF4-FFF2-40B4-BE49-F238E27FC236}">
                  <a16:creationId xmlns:a16="http://schemas.microsoft.com/office/drawing/2014/main" id="{368FA319-0892-4C0D-A005-F5C2A6B999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450600"/>
              <a:ext cx="6194527" cy="46348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i="1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</a:rPr>
                <a:t>Để bảo vệ môi trường, hạn chế rác thải nhựa, chúng ta nên đựng nước và đồ ăn bằng vật dụng gì? </a:t>
              </a:r>
              <a:endPara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Microsoft YaHei" panose="020B0503020204020204" pitchFamily="34" charset="-122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70CF755-39A2-4AA0-ACA4-EB6F43A6DDF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851" y="1869867"/>
            <a:ext cx="4567569" cy="2877015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E0DC727-CD0A-4A78-A914-5F8ACDE4CF9E}"/>
              </a:ext>
            </a:extLst>
          </p:cNvPr>
          <p:cNvGrpSpPr/>
          <p:nvPr/>
        </p:nvGrpSpPr>
        <p:grpSpPr>
          <a:xfrm flipH="1">
            <a:off x="0" y="2073318"/>
            <a:ext cx="6303860" cy="4532249"/>
            <a:chOff x="5888140" y="2073318"/>
            <a:chExt cx="6303860" cy="4532249"/>
          </a:xfrm>
        </p:grpSpPr>
        <p:pic>
          <p:nvPicPr>
            <p:cNvPr id="330" name="图片 329">
              <a:extLst>
                <a:ext uri="{FF2B5EF4-FFF2-40B4-BE49-F238E27FC236}">
                  <a16:creationId xmlns:a16="http://schemas.microsoft.com/office/drawing/2014/main" id="{7E344B9E-4235-4D99-9C68-220C40C5D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056" y="2073318"/>
              <a:ext cx="5470264" cy="4384425"/>
            </a:xfrm>
            <a:prstGeom prst="rect">
              <a:avLst/>
            </a:prstGeom>
          </p:spPr>
        </p:pic>
        <p:pic>
          <p:nvPicPr>
            <p:cNvPr id="336" name="图片 335">
              <a:extLst>
                <a:ext uri="{FF2B5EF4-FFF2-40B4-BE49-F238E27FC236}">
                  <a16:creationId xmlns:a16="http://schemas.microsoft.com/office/drawing/2014/main" id="{420F89D8-45EE-4E1E-9611-CC2B34129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140" y="5619751"/>
              <a:ext cx="6303860" cy="985816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DAF8302-0CA8-47DC-9620-35E036AB0E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8581" y="2082843"/>
            <a:ext cx="7955970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7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1DA6BF-BF43-4D3E-8878-47659FF9F1A7}"/>
              </a:ext>
            </a:extLst>
          </p:cNvPr>
          <p:cNvSpPr txBox="1"/>
          <p:nvPr/>
        </p:nvSpPr>
        <p:spPr>
          <a:xfrm>
            <a:off x="1031358" y="0"/>
            <a:ext cx="1051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b="1" dirty="0" err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3200" b="1" dirty="0" err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SGK </a:t>
            </a:r>
            <a:r>
              <a:rPr lang="en-US" sz="3200" b="1" dirty="0" err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74, 75 </a:t>
            </a:r>
            <a:r>
              <a:rPr lang="en-US" sz="3200" b="1" dirty="0" err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FC4417-CD03-4CBA-B68F-F297D7EDC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3962"/>
            <a:ext cx="6629400" cy="32099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25E8B2-95D9-404B-BA64-00A712C22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321" y="1223962"/>
            <a:ext cx="5579679" cy="3543300"/>
          </a:xfrm>
          <a:prstGeom prst="rect">
            <a:avLst/>
          </a:prstGeom>
        </p:spPr>
      </p:pic>
      <p:sp>
        <p:nvSpPr>
          <p:cNvPr id="9" name="Rounded Rectangle 17">
            <a:extLst>
              <a:ext uri="{FF2B5EF4-FFF2-40B4-BE49-F238E27FC236}">
                <a16:creationId xmlns:a16="http://schemas.microsoft.com/office/drawing/2014/main" id="{304D252F-1AA9-4362-B725-BCE2E7B801EC}"/>
              </a:ext>
            </a:extLst>
          </p:cNvPr>
          <p:cNvSpPr/>
          <p:nvPr/>
        </p:nvSpPr>
        <p:spPr>
          <a:xfrm>
            <a:off x="781050" y="4970463"/>
            <a:ext cx="10834688" cy="1150937"/>
          </a:xfrm>
          <a:prstGeom prst="roundRect">
            <a:avLst>
              <a:gd name="adj" fmla="val 11056"/>
            </a:avLst>
          </a:prstGeom>
          <a:solidFill>
            <a:srgbClr val="FFE890"/>
          </a:solidFill>
          <a:ln w="381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just" eaLnBrk="1" hangingPunct="1">
              <a:defRPr/>
            </a:pPr>
            <a:r>
              <a:rPr lang="vi-VN" alt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Các bạn trong hình đã sử dụng cách nào để thu thập thông tin về thực vật, động vật và môi trường sống của chúng?</a:t>
            </a:r>
            <a:endParaRPr lang="vi-VN" altLang="en-US" sz="2000" b="1" dirty="0">
              <a:solidFill>
                <a:srgbClr val="000000"/>
              </a:solidFill>
              <a:latin typeface="Calibri" panose="020F050202020403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1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1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mpp25yh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323</Words>
  <Application>Microsoft Office PowerPoint</Application>
  <PresentationFormat>Widescreen</PresentationFormat>
  <Paragraphs>28</Paragraphs>
  <Slides>14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等线</vt:lpstr>
      <vt:lpstr>微软雅黑</vt:lpstr>
      <vt:lpstr>Arial</vt:lpstr>
      <vt:lpstr>Calibri</vt:lpstr>
      <vt:lpstr>包图主题2</vt:lpstr>
      <vt:lpstr>1_包图主题2</vt:lpstr>
      <vt:lpstr>Office 主题​​</vt:lpstr>
      <vt:lpstr>2_包图主题2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Vũ Trọng Đông</cp:lastModifiedBy>
  <cp:revision>9</cp:revision>
  <dcterms:created xsi:type="dcterms:W3CDTF">2021-12-23T08:31:49Z</dcterms:created>
  <dcterms:modified xsi:type="dcterms:W3CDTF">2022-01-07T07:06:55Z</dcterms:modified>
</cp:coreProperties>
</file>