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9" r:id="rId3"/>
  </p:sldMasterIdLst>
  <p:notesMasterIdLst>
    <p:notesMasterId r:id="rId23"/>
  </p:notesMasterIdLst>
  <p:sldIdLst>
    <p:sldId id="2007577090" r:id="rId4"/>
    <p:sldId id="2007577081" r:id="rId5"/>
    <p:sldId id="275" r:id="rId6"/>
    <p:sldId id="264" r:id="rId7"/>
    <p:sldId id="2007577082" r:id="rId8"/>
    <p:sldId id="2007577091" r:id="rId9"/>
    <p:sldId id="258" r:id="rId10"/>
    <p:sldId id="261" r:id="rId11"/>
    <p:sldId id="263" r:id="rId12"/>
    <p:sldId id="2007577083" r:id="rId13"/>
    <p:sldId id="2007577084" r:id="rId14"/>
    <p:sldId id="2007577087" r:id="rId15"/>
    <p:sldId id="2007577088" r:id="rId16"/>
    <p:sldId id="259" r:id="rId17"/>
    <p:sldId id="2007577085" r:id="rId18"/>
    <p:sldId id="2007577086" r:id="rId19"/>
    <p:sldId id="265" r:id="rId20"/>
    <p:sldId id="2007577089" r:id="rId21"/>
    <p:sldId id="20075770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3B009-4C24-4426-89CC-9C2CCA920D0F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CFA11-F795-4D54-BF04-7AA4DD5B8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560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94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607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854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443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5AD207-BB59-4E66-B47E-5301CF7BB2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120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67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6C8A62E-B04B-4079-BABC-1EEDA867F8B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998EDD53-3CE5-4869-876D-563DDF31F38D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787FE57-D7ED-48A1-BA23-2E706B5839E9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C3E6097E-645A-4545-B999-F8596EF752C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D6DDE7-FBAF-4D6E-A34F-8FD6DCFA3402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8D9DC9-7614-4A89-A7F1-6D11EFBADE85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9C7107-C0AD-483C-B07D-34E56400A31D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0B5625D-1AE9-466B-B985-396BEE22564B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5E9083F-6805-4221-AD16-988FE7A2E11A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3FF06B1-BA99-4DEE-987B-14238876377B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13EE51E0-8653-419D-A416-02BCEDEA5F0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516D9C-048D-4C92-B27B-8D1558476F18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1417BB1-46C3-414B-A27B-63A42A803815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F5B2E44-D303-4A1E-84F6-AE96C7350908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787F7A5-B165-47A5-9B07-E889B2CFF103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1706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87359"/>
      </p:ext>
    </p:extLst>
  </p:cSld>
  <p:clrMapOvr>
    <a:masterClrMapping/>
  </p:clrMapOvr>
  <p:transition spd="slow" advClick="0" advTm="200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5041331"/>
      </p:ext>
    </p:extLst>
  </p:cSld>
  <p:clrMapOvr>
    <a:masterClrMapping/>
  </p:clrMapOvr>
  <p:transition spd="slow" advClick="0" advTm="2000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696540"/>
      </p:ext>
    </p:extLst>
  </p:cSld>
  <p:clrMapOvr>
    <a:masterClrMapping/>
  </p:clrMapOvr>
  <p:transition spd="slow" advClick="0" advTm="2000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956103"/>
      </p:ext>
    </p:extLst>
  </p:cSld>
  <p:clrMapOvr>
    <a:masterClrMapping/>
  </p:clrMapOvr>
  <p:transition spd="slow" advClick="0" advTm="2000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0135476"/>
      </p:ext>
    </p:extLst>
  </p:cSld>
  <p:clrMapOvr>
    <a:masterClrMapping/>
  </p:clrMapOvr>
  <p:transition spd="slow" advClick="0" advTm="2000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88929"/>
      </p:ext>
    </p:extLst>
  </p:cSld>
  <p:clrMapOvr>
    <a:masterClrMapping/>
  </p:clrMapOvr>
  <p:transition spd="slow" advClick="0" advTm="2000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375271"/>
      </p:ext>
    </p:extLst>
  </p:cSld>
  <p:clrMapOvr>
    <a:masterClrMapping/>
  </p:clrMapOvr>
  <p:transition spd="slow" advClick="0" advTm="2000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064000" y="441961"/>
            <a:ext cx="4368800" cy="3083564"/>
          </a:xfrm>
          <a:custGeom>
            <a:avLst/>
            <a:gdLst/>
            <a:ahLst/>
            <a:cxnLst/>
            <a:rect l="l" t="t" r="r" b="b"/>
            <a:pathLst>
              <a:path w="3276600" h="3124200">
                <a:moveTo>
                  <a:pt x="3028950" y="0"/>
                </a:moveTo>
                <a:cubicBezTo>
                  <a:pt x="3165723" y="0"/>
                  <a:pt x="3276600" y="110877"/>
                  <a:pt x="3276600" y="247650"/>
                </a:cubicBezTo>
                <a:lnTo>
                  <a:pt x="3276600" y="2876550"/>
                </a:lnTo>
                <a:cubicBezTo>
                  <a:pt x="3276600" y="3013323"/>
                  <a:pt x="3165723" y="3124200"/>
                  <a:pt x="3028950" y="3124200"/>
                </a:cubicBezTo>
                <a:cubicBezTo>
                  <a:pt x="2892177" y="3124200"/>
                  <a:pt x="2781300" y="3013323"/>
                  <a:pt x="2781300" y="2876550"/>
                </a:cubicBezTo>
                <a:lnTo>
                  <a:pt x="2781300" y="247650"/>
                </a:lnTo>
                <a:cubicBezTo>
                  <a:pt x="2781300" y="110877"/>
                  <a:pt x="2892177" y="0"/>
                  <a:pt x="3028950" y="0"/>
                </a:cubicBezTo>
                <a:close/>
                <a:moveTo>
                  <a:pt x="2317750" y="0"/>
                </a:moveTo>
                <a:cubicBezTo>
                  <a:pt x="2454523" y="0"/>
                  <a:pt x="2565400" y="110877"/>
                  <a:pt x="2565400" y="247650"/>
                </a:cubicBezTo>
                <a:lnTo>
                  <a:pt x="2565400" y="2876550"/>
                </a:lnTo>
                <a:cubicBezTo>
                  <a:pt x="2565400" y="3013323"/>
                  <a:pt x="2454523" y="3124200"/>
                  <a:pt x="2317750" y="3124200"/>
                </a:cubicBezTo>
                <a:cubicBezTo>
                  <a:pt x="2180977" y="3124200"/>
                  <a:pt x="2070100" y="3013323"/>
                  <a:pt x="2070100" y="2876550"/>
                </a:cubicBezTo>
                <a:lnTo>
                  <a:pt x="2070100" y="247650"/>
                </a:lnTo>
                <a:cubicBezTo>
                  <a:pt x="2070100" y="110877"/>
                  <a:pt x="2180977" y="0"/>
                  <a:pt x="2317750" y="0"/>
                </a:cubicBezTo>
                <a:close/>
                <a:moveTo>
                  <a:pt x="1606550" y="0"/>
                </a:moveTo>
                <a:cubicBezTo>
                  <a:pt x="1743323" y="0"/>
                  <a:pt x="1854200" y="110877"/>
                  <a:pt x="1854200" y="247650"/>
                </a:cubicBezTo>
                <a:lnTo>
                  <a:pt x="1854200" y="2876550"/>
                </a:lnTo>
                <a:cubicBezTo>
                  <a:pt x="1854200" y="3013323"/>
                  <a:pt x="1743323" y="3124200"/>
                  <a:pt x="1606550" y="3124200"/>
                </a:cubicBezTo>
                <a:cubicBezTo>
                  <a:pt x="1469777" y="3124200"/>
                  <a:pt x="1358900" y="3013323"/>
                  <a:pt x="1358900" y="2876550"/>
                </a:cubicBezTo>
                <a:lnTo>
                  <a:pt x="1358900" y="247650"/>
                </a:lnTo>
                <a:cubicBezTo>
                  <a:pt x="1358900" y="110877"/>
                  <a:pt x="1469777" y="0"/>
                  <a:pt x="1606550" y="0"/>
                </a:cubicBezTo>
                <a:close/>
                <a:moveTo>
                  <a:pt x="958850" y="0"/>
                </a:moveTo>
                <a:cubicBezTo>
                  <a:pt x="1095623" y="0"/>
                  <a:pt x="1206500" y="110877"/>
                  <a:pt x="1206500" y="247650"/>
                </a:cubicBezTo>
                <a:lnTo>
                  <a:pt x="1206500" y="2876550"/>
                </a:lnTo>
                <a:cubicBezTo>
                  <a:pt x="1206500" y="3013323"/>
                  <a:pt x="1095623" y="3124200"/>
                  <a:pt x="958850" y="3124200"/>
                </a:cubicBezTo>
                <a:cubicBezTo>
                  <a:pt x="822077" y="3124200"/>
                  <a:pt x="711200" y="3013323"/>
                  <a:pt x="711200" y="2876550"/>
                </a:cubicBezTo>
                <a:lnTo>
                  <a:pt x="711200" y="247650"/>
                </a:lnTo>
                <a:cubicBezTo>
                  <a:pt x="711200" y="110877"/>
                  <a:pt x="822077" y="0"/>
                  <a:pt x="958850" y="0"/>
                </a:cubicBezTo>
                <a:close/>
                <a:moveTo>
                  <a:pt x="247650" y="0"/>
                </a:moveTo>
                <a:cubicBezTo>
                  <a:pt x="384423" y="0"/>
                  <a:pt x="495300" y="110877"/>
                  <a:pt x="495300" y="247650"/>
                </a:cubicBezTo>
                <a:lnTo>
                  <a:pt x="495300" y="2876550"/>
                </a:lnTo>
                <a:cubicBezTo>
                  <a:pt x="495300" y="3013323"/>
                  <a:pt x="384423" y="3124200"/>
                  <a:pt x="247650" y="3124200"/>
                </a:cubicBezTo>
                <a:cubicBezTo>
                  <a:pt x="110877" y="3124200"/>
                  <a:pt x="0" y="3013323"/>
                  <a:pt x="0" y="2876550"/>
                </a:cubicBezTo>
                <a:lnTo>
                  <a:pt x="0" y="247650"/>
                </a:lnTo>
                <a:cubicBezTo>
                  <a:pt x="0" y="110877"/>
                  <a:pt x="110877" y="0"/>
                  <a:pt x="2476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108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954706" y="3801452"/>
            <a:ext cx="4511964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20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954706" y="4385250"/>
            <a:ext cx="4511964" cy="22845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Ultimate</a:t>
            </a:r>
            <a:r>
              <a:rPr lang="es-ES_tradnl" dirty="0"/>
              <a:t> </a:t>
            </a:r>
            <a:r>
              <a:rPr lang="es-ES_tradnl" dirty="0" err="1"/>
              <a:t>Powerpoint</a:t>
            </a:r>
            <a:r>
              <a:rPr lang="es-ES_tradnl" dirty="0"/>
              <a:t> </a:t>
            </a:r>
            <a:r>
              <a:rPr lang="es-ES_tradnl" dirty="0" err="1"/>
              <a:t>Template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975167" y="4817825"/>
            <a:ext cx="4488039" cy="153686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44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99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16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98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876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18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40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765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770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28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328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584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283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79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432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20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70126"/>
      </p:ext>
    </p:extLst>
  </p:cSld>
  <p:clrMapOvr>
    <a:masterClrMapping/>
  </p:clrMapOvr>
  <p:transition spd="slow" advClick="0" advTm="200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732606"/>
      </p:ext>
    </p:extLst>
  </p:cSld>
  <p:clrMapOvr>
    <a:masterClrMapping/>
  </p:clrMapOvr>
  <p:transition spd="slow" advClick="0" advTm="2000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870739"/>
      </p:ext>
    </p:extLst>
  </p:cSld>
  <p:clrMapOvr>
    <a:masterClrMapping/>
  </p:clrMapOvr>
  <p:transition spd="slow" advClick="0" advTm="2000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3024581"/>
      </p:ext>
    </p:extLst>
  </p:cSld>
  <p:clrMapOvr>
    <a:masterClrMapping/>
  </p:clrMapOvr>
  <p:transition spd="slow" advClick="0" advTm="200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F8D8D1-271C-46BB-B9D3-013B96148659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12BF3B-B18A-491F-9B1F-53B4ABD3F8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9239189"/>
      </p:ext>
    </p:extLst>
  </p:cSld>
  <p:clrMapOvr>
    <a:masterClrMapping/>
  </p:clrMapOvr>
  <p:transition spd="slow" advClick="0" advTm="200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CD96D62-AE49-41B9-80E6-E1E0FD3BCC3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7506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EA2709D7-4076-4042-A170-5324C4069DEC}"/>
                </a:ext>
              </a:extLst>
            </p:cNvPr>
            <p:cNvSpPr/>
            <p:nvPr/>
          </p:nvSpPr>
          <p:spPr>
            <a:xfrm>
              <a:off x="0" y="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041176-3F6C-45DD-BA61-F6AB03534BE5}"/>
                </a:ext>
              </a:extLst>
            </p:cNvPr>
            <p:cNvSpPr/>
            <p:nvPr/>
          </p:nvSpPr>
          <p:spPr>
            <a:xfrm>
              <a:off x="0" y="48219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A52AADE-244C-4660-94D1-FF0BECB8A5F8}"/>
                </a:ext>
              </a:extLst>
            </p:cNvPr>
            <p:cNvSpPr/>
            <p:nvPr/>
          </p:nvSpPr>
          <p:spPr>
            <a:xfrm>
              <a:off x="0" y="96438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C8ECE69-CBF3-46E2-95D4-76CEF8951AF1}"/>
                </a:ext>
              </a:extLst>
            </p:cNvPr>
            <p:cNvSpPr/>
            <p:nvPr/>
          </p:nvSpPr>
          <p:spPr>
            <a:xfrm>
              <a:off x="0" y="144657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6FC926A-9E58-42F3-A254-901D166EE8AB}"/>
                </a:ext>
              </a:extLst>
            </p:cNvPr>
            <p:cNvSpPr/>
            <p:nvPr/>
          </p:nvSpPr>
          <p:spPr>
            <a:xfrm>
              <a:off x="0" y="1928764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0082A139-47CD-4316-A50E-635DCA61B726}"/>
                </a:ext>
              </a:extLst>
            </p:cNvPr>
            <p:cNvSpPr/>
            <p:nvPr/>
          </p:nvSpPr>
          <p:spPr>
            <a:xfrm>
              <a:off x="0" y="2410955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C56966C-87CE-4C19-B415-D1A116FFD55C}"/>
                </a:ext>
              </a:extLst>
            </p:cNvPr>
            <p:cNvSpPr/>
            <p:nvPr/>
          </p:nvSpPr>
          <p:spPr>
            <a:xfrm>
              <a:off x="0" y="2893146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0DF2F10-C9D9-469E-BA5B-4361A0E04F5C}"/>
                </a:ext>
              </a:extLst>
            </p:cNvPr>
            <p:cNvSpPr/>
            <p:nvPr/>
          </p:nvSpPr>
          <p:spPr>
            <a:xfrm>
              <a:off x="0" y="3375337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FA96DBA7-5DE5-42C4-B77B-9E09808F12BE}"/>
                </a:ext>
              </a:extLst>
            </p:cNvPr>
            <p:cNvSpPr/>
            <p:nvPr/>
          </p:nvSpPr>
          <p:spPr>
            <a:xfrm>
              <a:off x="0" y="3857528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C58800CD-0121-49FB-AF2E-869EB0AE685C}"/>
                </a:ext>
              </a:extLst>
            </p:cNvPr>
            <p:cNvSpPr/>
            <p:nvPr/>
          </p:nvSpPr>
          <p:spPr>
            <a:xfrm>
              <a:off x="0" y="4339719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6187C43-DC9C-48EB-800E-48E616220C24}"/>
                </a:ext>
              </a:extLst>
            </p:cNvPr>
            <p:cNvSpPr/>
            <p:nvPr/>
          </p:nvSpPr>
          <p:spPr>
            <a:xfrm>
              <a:off x="0" y="4821910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22023CD-DC59-496E-812C-A35B44A072DF}"/>
                </a:ext>
              </a:extLst>
            </p:cNvPr>
            <p:cNvSpPr/>
            <p:nvPr/>
          </p:nvSpPr>
          <p:spPr>
            <a:xfrm>
              <a:off x="0" y="5304101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F835750-1013-4D35-95B6-D7E4B0B0E2BF}"/>
                </a:ext>
              </a:extLst>
            </p:cNvPr>
            <p:cNvSpPr/>
            <p:nvPr/>
          </p:nvSpPr>
          <p:spPr>
            <a:xfrm>
              <a:off x="0" y="5786292"/>
              <a:ext cx="12192000" cy="482191"/>
            </a:xfrm>
            <a:prstGeom prst="rect">
              <a:avLst/>
            </a:prstGeom>
            <a:solidFill>
              <a:srgbClr val="DF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4E7862D5-26D4-4CF0-A6A0-57B4835E763D}"/>
                </a:ext>
              </a:extLst>
            </p:cNvPr>
            <p:cNvSpPr/>
            <p:nvPr/>
          </p:nvSpPr>
          <p:spPr>
            <a:xfrm>
              <a:off x="0" y="6268483"/>
              <a:ext cx="12192000" cy="482191"/>
            </a:xfrm>
            <a:prstGeom prst="rect">
              <a:avLst/>
            </a:prstGeom>
            <a:solidFill>
              <a:srgbClr val="FAF9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612EB653-DB89-4A83-BCB9-AB55D6DF6F0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319548" y="5517737"/>
            <a:ext cx="12831097" cy="1340263"/>
            <a:chOff x="0" y="1761"/>
            <a:chExt cx="7678" cy="802"/>
          </a:xfrm>
        </p:grpSpPr>
        <p:grpSp>
          <p:nvGrpSpPr>
            <p:cNvPr id="19" name="Group 205">
              <a:extLst>
                <a:ext uri="{FF2B5EF4-FFF2-40B4-BE49-F238E27FC236}">
                  <a16:creationId xmlns:a16="http://schemas.microsoft.com/office/drawing/2014/main" id="{0E1575A5-C7B0-4FE8-928F-4CD3F8C9DE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761"/>
              <a:ext cx="7678" cy="802"/>
              <a:chOff x="0" y="1761"/>
              <a:chExt cx="7678" cy="802"/>
            </a:xfrm>
          </p:grpSpPr>
          <p:sp>
            <p:nvSpPr>
              <p:cNvPr id="120" name="Freeform 5">
                <a:extLst>
                  <a:ext uri="{FF2B5EF4-FFF2-40B4-BE49-F238E27FC236}">
                    <a16:creationId xmlns:a16="http://schemas.microsoft.com/office/drawing/2014/main" id="{4F88AE74-2F4D-44B3-8A39-0594A073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" y="2057"/>
                <a:ext cx="161" cy="144"/>
              </a:xfrm>
              <a:custGeom>
                <a:avLst/>
                <a:gdLst>
                  <a:gd name="T0" fmla="*/ 20 w 70"/>
                  <a:gd name="T1" fmla="*/ 14 h 62"/>
                  <a:gd name="T2" fmla="*/ 70 w 70"/>
                  <a:gd name="T3" fmla="*/ 2 h 62"/>
                  <a:gd name="T4" fmla="*/ 45 w 70"/>
                  <a:gd name="T5" fmla="*/ 47 h 62"/>
                  <a:gd name="T6" fmla="*/ 6 w 70"/>
                  <a:gd name="T7" fmla="*/ 50 h 62"/>
                  <a:gd name="T8" fmla="*/ 20 w 70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62">
                    <a:moveTo>
                      <a:pt x="20" y="14"/>
                    </a:moveTo>
                    <a:cubicBezTo>
                      <a:pt x="39" y="0"/>
                      <a:pt x="70" y="2"/>
                      <a:pt x="70" y="2"/>
                    </a:cubicBezTo>
                    <a:cubicBezTo>
                      <a:pt x="70" y="2"/>
                      <a:pt x="64" y="33"/>
                      <a:pt x="45" y="47"/>
                    </a:cubicBezTo>
                    <a:cubicBezTo>
                      <a:pt x="25" y="62"/>
                      <a:pt x="6" y="50"/>
                      <a:pt x="6" y="50"/>
                    </a:cubicBezTo>
                    <a:cubicBezTo>
                      <a:pt x="6" y="50"/>
                      <a:pt x="0" y="29"/>
                      <a:pt x="20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Freeform 6">
                <a:extLst>
                  <a:ext uri="{FF2B5EF4-FFF2-40B4-BE49-F238E27FC236}">
                    <a16:creationId xmlns:a16="http://schemas.microsoft.com/office/drawing/2014/main" id="{3138CD61-CB5E-4B04-93E2-578C13F65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" y="2112"/>
                <a:ext cx="129" cy="107"/>
              </a:xfrm>
              <a:custGeom>
                <a:avLst/>
                <a:gdLst>
                  <a:gd name="T0" fmla="*/ 40 w 56"/>
                  <a:gd name="T1" fmla="*/ 9 h 46"/>
                  <a:gd name="T2" fmla="*/ 55 w 56"/>
                  <a:gd name="T3" fmla="*/ 35 h 46"/>
                  <a:gd name="T4" fmla="*/ 25 w 56"/>
                  <a:gd name="T5" fmla="*/ 37 h 46"/>
                  <a:gd name="T6" fmla="*/ 0 w 56"/>
                  <a:gd name="T7" fmla="*/ 6 h 46"/>
                  <a:gd name="T8" fmla="*/ 40 w 56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6">
                    <a:moveTo>
                      <a:pt x="40" y="9"/>
                    </a:moveTo>
                    <a:cubicBezTo>
                      <a:pt x="56" y="17"/>
                      <a:pt x="55" y="35"/>
                      <a:pt x="55" y="35"/>
                    </a:cubicBezTo>
                    <a:cubicBezTo>
                      <a:pt x="55" y="35"/>
                      <a:pt x="41" y="46"/>
                      <a:pt x="25" y="37"/>
                    </a:cubicBezTo>
                    <a:cubicBezTo>
                      <a:pt x="9" y="29"/>
                      <a:pt x="0" y="6"/>
                      <a:pt x="0" y="6"/>
                    </a:cubicBezTo>
                    <a:cubicBezTo>
                      <a:pt x="0" y="6"/>
                      <a:pt x="23" y="0"/>
                      <a:pt x="40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9DACD59F-FB7D-477A-A880-EC14DB2D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" y="1980"/>
                <a:ext cx="12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Freeform 8">
                <a:extLst>
                  <a:ext uri="{FF2B5EF4-FFF2-40B4-BE49-F238E27FC236}">
                    <a16:creationId xmlns:a16="http://schemas.microsoft.com/office/drawing/2014/main" id="{DE67CD92-A527-4855-9B4B-F1B3C02B0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5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6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4" name="Freeform 9">
                <a:extLst>
                  <a:ext uri="{FF2B5EF4-FFF2-40B4-BE49-F238E27FC236}">
                    <a16:creationId xmlns:a16="http://schemas.microsoft.com/office/drawing/2014/main" id="{5C7113BE-9B04-4629-8925-E02ADEC0E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" y="2057"/>
                <a:ext cx="159" cy="144"/>
              </a:xfrm>
              <a:custGeom>
                <a:avLst/>
                <a:gdLst>
                  <a:gd name="T0" fmla="*/ 19 w 69"/>
                  <a:gd name="T1" fmla="*/ 14 h 62"/>
                  <a:gd name="T2" fmla="*/ 69 w 69"/>
                  <a:gd name="T3" fmla="*/ 2 h 62"/>
                  <a:gd name="T4" fmla="*/ 44 w 69"/>
                  <a:gd name="T5" fmla="*/ 47 h 62"/>
                  <a:gd name="T6" fmla="*/ 5 w 69"/>
                  <a:gd name="T7" fmla="*/ 50 h 62"/>
                  <a:gd name="T8" fmla="*/ 19 w 69"/>
                  <a:gd name="T9" fmla="*/ 1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2">
                    <a:moveTo>
                      <a:pt x="19" y="14"/>
                    </a:moveTo>
                    <a:cubicBezTo>
                      <a:pt x="38" y="0"/>
                      <a:pt x="69" y="2"/>
                      <a:pt x="69" y="2"/>
                    </a:cubicBezTo>
                    <a:cubicBezTo>
                      <a:pt x="69" y="2"/>
                      <a:pt x="63" y="33"/>
                      <a:pt x="44" y="47"/>
                    </a:cubicBezTo>
                    <a:cubicBezTo>
                      <a:pt x="25" y="62"/>
                      <a:pt x="5" y="50"/>
                      <a:pt x="5" y="50"/>
                    </a:cubicBezTo>
                    <a:cubicBezTo>
                      <a:pt x="5" y="50"/>
                      <a:pt x="0" y="29"/>
                      <a:pt x="19" y="1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0">
                <a:extLst>
                  <a:ext uri="{FF2B5EF4-FFF2-40B4-BE49-F238E27FC236}">
                    <a16:creationId xmlns:a16="http://schemas.microsoft.com/office/drawing/2014/main" id="{3F2501DC-B482-45D6-9CEC-FD21676C0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112"/>
                <a:ext cx="127" cy="107"/>
              </a:xfrm>
              <a:custGeom>
                <a:avLst/>
                <a:gdLst>
                  <a:gd name="T0" fmla="*/ 39 w 55"/>
                  <a:gd name="T1" fmla="*/ 9 h 46"/>
                  <a:gd name="T2" fmla="*/ 54 w 55"/>
                  <a:gd name="T3" fmla="*/ 35 h 46"/>
                  <a:gd name="T4" fmla="*/ 24 w 55"/>
                  <a:gd name="T5" fmla="*/ 37 h 46"/>
                  <a:gd name="T6" fmla="*/ 0 w 55"/>
                  <a:gd name="T7" fmla="*/ 6 h 46"/>
                  <a:gd name="T8" fmla="*/ 39 w 55"/>
                  <a:gd name="T9" fmla="*/ 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6">
                    <a:moveTo>
                      <a:pt x="39" y="9"/>
                    </a:moveTo>
                    <a:cubicBezTo>
                      <a:pt x="55" y="17"/>
                      <a:pt x="54" y="35"/>
                      <a:pt x="54" y="35"/>
                    </a:cubicBezTo>
                    <a:cubicBezTo>
                      <a:pt x="54" y="35"/>
                      <a:pt x="40" y="46"/>
                      <a:pt x="24" y="37"/>
                    </a:cubicBezTo>
                    <a:cubicBezTo>
                      <a:pt x="8" y="29"/>
                      <a:pt x="0" y="6"/>
                      <a:pt x="0" y="6"/>
                    </a:cubicBezTo>
                    <a:cubicBezTo>
                      <a:pt x="0" y="6"/>
                      <a:pt x="22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">
                <a:extLst>
                  <a:ext uri="{FF2B5EF4-FFF2-40B4-BE49-F238E27FC236}">
                    <a16:creationId xmlns:a16="http://schemas.microsoft.com/office/drawing/2014/main" id="{5265D4DF-4B27-4C82-87E1-81758A4E1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33" y="1980"/>
                <a:ext cx="14" cy="446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7" name="Freeform 12">
                <a:extLst>
                  <a:ext uri="{FF2B5EF4-FFF2-40B4-BE49-F238E27FC236}">
                    <a16:creationId xmlns:a16="http://schemas.microsoft.com/office/drawing/2014/main" id="{84E6E25C-1B32-42D4-931A-564F3F8FC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1831"/>
                <a:ext cx="244" cy="237"/>
              </a:xfrm>
              <a:custGeom>
                <a:avLst/>
                <a:gdLst>
                  <a:gd name="T0" fmla="*/ 91 w 106"/>
                  <a:gd name="T1" fmla="*/ 18 h 102"/>
                  <a:gd name="T2" fmla="*/ 68 w 106"/>
                  <a:gd name="T3" fmla="*/ 13 h 102"/>
                  <a:gd name="T4" fmla="*/ 53 w 106"/>
                  <a:gd name="T5" fmla="*/ 0 h 102"/>
                  <a:gd name="T6" fmla="*/ 37 w 106"/>
                  <a:gd name="T7" fmla="*/ 13 h 102"/>
                  <a:gd name="T8" fmla="*/ 14 w 106"/>
                  <a:gd name="T9" fmla="*/ 18 h 102"/>
                  <a:gd name="T10" fmla="*/ 53 w 106"/>
                  <a:gd name="T11" fmla="*/ 102 h 102"/>
                  <a:gd name="T12" fmla="*/ 91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1" y="18"/>
                    </a:moveTo>
                    <a:cubicBezTo>
                      <a:pt x="81" y="4"/>
                      <a:pt x="68" y="13"/>
                      <a:pt x="68" y="13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7" y="13"/>
                    </a:cubicBezTo>
                    <a:cubicBezTo>
                      <a:pt x="37" y="13"/>
                      <a:pt x="24" y="4"/>
                      <a:pt x="14" y="18"/>
                    </a:cubicBezTo>
                    <a:cubicBezTo>
                      <a:pt x="0" y="39"/>
                      <a:pt x="19" y="102"/>
                      <a:pt x="53" y="102"/>
                    </a:cubicBezTo>
                    <a:cubicBezTo>
                      <a:pt x="87" y="102"/>
                      <a:pt x="106" y="39"/>
                      <a:pt x="91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Freeform 13">
                <a:extLst>
                  <a:ext uri="{FF2B5EF4-FFF2-40B4-BE49-F238E27FC236}">
                    <a16:creationId xmlns:a16="http://schemas.microsoft.com/office/drawing/2014/main" id="{73410D53-110D-49B0-A0E9-B3D0C902C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0" y="2001"/>
                <a:ext cx="159" cy="146"/>
              </a:xfrm>
              <a:custGeom>
                <a:avLst/>
                <a:gdLst>
                  <a:gd name="T0" fmla="*/ 19 w 69"/>
                  <a:gd name="T1" fmla="*/ 15 h 63"/>
                  <a:gd name="T2" fmla="*/ 69 w 69"/>
                  <a:gd name="T3" fmla="*/ 3 h 63"/>
                  <a:gd name="T4" fmla="*/ 44 w 69"/>
                  <a:gd name="T5" fmla="*/ 48 h 63"/>
                  <a:gd name="T6" fmla="*/ 5 w 69"/>
                  <a:gd name="T7" fmla="*/ 51 h 63"/>
                  <a:gd name="T8" fmla="*/ 19 w 69"/>
                  <a:gd name="T9" fmla="*/ 1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63">
                    <a:moveTo>
                      <a:pt x="19" y="15"/>
                    </a:moveTo>
                    <a:cubicBezTo>
                      <a:pt x="38" y="0"/>
                      <a:pt x="69" y="3"/>
                      <a:pt x="69" y="3"/>
                    </a:cubicBezTo>
                    <a:cubicBezTo>
                      <a:pt x="69" y="3"/>
                      <a:pt x="63" y="34"/>
                      <a:pt x="44" y="48"/>
                    </a:cubicBezTo>
                    <a:cubicBezTo>
                      <a:pt x="25" y="63"/>
                      <a:pt x="5" y="51"/>
                      <a:pt x="5" y="51"/>
                    </a:cubicBezTo>
                    <a:cubicBezTo>
                      <a:pt x="5" y="51"/>
                      <a:pt x="0" y="29"/>
                      <a:pt x="19" y="15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9" name="Freeform 14">
                <a:extLst>
                  <a:ext uri="{FF2B5EF4-FFF2-40B4-BE49-F238E27FC236}">
                    <a16:creationId xmlns:a16="http://schemas.microsoft.com/office/drawing/2014/main" id="{444154B4-A697-46ED-A340-6A7A4E9E2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2059"/>
                <a:ext cx="127" cy="104"/>
              </a:xfrm>
              <a:custGeom>
                <a:avLst/>
                <a:gdLst>
                  <a:gd name="T0" fmla="*/ 39 w 55"/>
                  <a:gd name="T1" fmla="*/ 9 h 45"/>
                  <a:gd name="T2" fmla="*/ 54 w 55"/>
                  <a:gd name="T3" fmla="*/ 34 h 45"/>
                  <a:gd name="T4" fmla="*/ 24 w 55"/>
                  <a:gd name="T5" fmla="*/ 37 h 45"/>
                  <a:gd name="T6" fmla="*/ 0 w 55"/>
                  <a:gd name="T7" fmla="*/ 6 h 45"/>
                  <a:gd name="T8" fmla="*/ 39 w 55"/>
                  <a:gd name="T9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5">
                    <a:moveTo>
                      <a:pt x="39" y="9"/>
                    </a:moveTo>
                    <a:cubicBezTo>
                      <a:pt x="55" y="17"/>
                      <a:pt x="54" y="34"/>
                      <a:pt x="54" y="34"/>
                    </a:cubicBezTo>
                    <a:cubicBezTo>
                      <a:pt x="54" y="34"/>
                      <a:pt x="41" y="45"/>
                      <a:pt x="24" y="37"/>
                    </a:cubicBezTo>
                    <a:cubicBezTo>
                      <a:pt x="8" y="28"/>
                      <a:pt x="0" y="6"/>
                      <a:pt x="0" y="6"/>
                    </a:cubicBezTo>
                    <a:cubicBezTo>
                      <a:pt x="0" y="6"/>
                      <a:pt x="23" y="0"/>
                      <a:pt x="39" y="9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5">
                <a:extLst>
                  <a:ext uri="{FF2B5EF4-FFF2-40B4-BE49-F238E27FC236}">
                    <a16:creationId xmlns:a16="http://schemas.microsoft.com/office/drawing/2014/main" id="{199F46DF-4044-4FB8-BBC7-9B0997A70F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2" y="1926"/>
                <a:ext cx="14" cy="44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id="{94B6E31A-92F0-4A71-9EA1-FCF1F60B0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1778"/>
                <a:ext cx="244" cy="237"/>
              </a:xfrm>
              <a:custGeom>
                <a:avLst/>
                <a:gdLst>
                  <a:gd name="T0" fmla="*/ 92 w 106"/>
                  <a:gd name="T1" fmla="*/ 18 h 102"/>
                  <a:gd name="T2" fmla="*/ 68 w 106"/>
                  <a:gd name="T3" fmla="*/ 12 h 102"/>
                  <a:gd name="T4" fmla="*/ 53 w 106"/>
                  <a:gd name="T5" fmla="*/ 0 h 102"/>
                  <a:gd name="T6" fmla="*/ 38 w 106"/>
                  <a:gd name="T7" fmla="*/ 12 h 102"/>
                  <a:gd name="T8" fmla="*/ 15 w 106"/>
                  <a:gd name="T9" fmla="*/ 18 h 102"/>
                  <a:gd name="T10" fmla="*/ 53 w 106"/>
                  <a:gd name="T11" fmla="*/ 102 h 102"/>
                  <a:gd name="T12" fmla="*/ 92 w 106"/>
                  <a:gd name="T13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102">
                    <a:moveTo>
                      <a:pt x="92" y="18"/>
                    </a:moveTo>
                    <a:cubicBezTo>
                      <a:pt x="82" y="4"/>
                      <a:pt x="68" y="12"/>
                      <a:pt x="68" y="12"/>
                    </a:cubicBezTo>
                    <a:cubicBezTo>
                      <a:pt x="70" y="9"/>
                      <a:pt x="62" y="0"/>
                      <a:pt x="53" y="0"/>
                    </a:cubicBezTo>
                    <a:cubicBezTo>
                      <a:pt x="44" y="0"/>
                      <a:pt x="36" y="9"/>
                      <a:pt x="38" y="12"/>
                    </a:cubicBezTo>
                    <a:cubicBezTo>
                      <a:pt x="38" y="12"/>
                      <a:pt x="25" y="4"/>
                      <a:pt x="15" y="18"/>
                    </a:cubicBezTo>
                    <a:cubicBezTo>
                      <a:pt x="0" y="38"/>
                      <a:pt x="19" y="102"/>
                      <a:pt x="53" y="102"/>
                    </a:cubicBezTo>
                    <a:cubicBezTo>
                      <a:pt x="87" y="102"/>
                      <a:pt x="106" y="38"/>
                      <a:pt x="92" y="18"/>
                    </a:cubicBezTo>
                  </a:path>
                </a:pathLst>
              </a:custGeom>
              <a:solidFill>
                <a:srgbClr val="FF4D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Freeform 17">
                <a:extLst>
                  <a:ext uri="{FF2B5EF4-FFF2-40B4-BE49-F238E27FC236}">
                    <a16:creationId xmlns:a16="http://schemas.microsoft.com/office/drawing/2014/main" id="{4AC2D6EB-6CC0-4D3B-820C-D31290EA92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" y="2087"/>
                <a:ext cx="145" cy="132"/>
              </a:xfrm>
              <a:custGeom>
                <a:avLst/>
                <a:gdLst>
                  <a:gd name="T0" fmla="*/ 45 w 63"/>
                  <a:gd name="T1" fmla="*/ 13 h 57"/>
                  <a:gd name="T2" fmla="*/ 0 w 63"/>
                  <a:gd name="T3" fmla="*/ 3 h 57"/>
                  <a:gd name="T4" fmla="*/ 23 w 63"/>
                  <a:gd name="T5" fmla="*/ 44 h 57"/>
                  <a:gd name="T6" fmla="*/ 58 w 63"/>
                  <a:gd name="T7" fmla="*/ 47 h 57"/>
                  <a:gd name="T8" fmla="*/ 45 w 63"/>
                  <a:gd name="T9" fmla="*/ 1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57">
                    <a:moveTo>
                      <a:pt x="45" y="13"/>
                    </a:moveTo>
                    <a:cubicBezTo>
                      <a:pt x="28" y="0"/>
                      <a:pt x="0" y="3"/>
                      <a:pt x="0" y="3"/>
                    </a:cubicBezTo>
                    <a:cubicBezTo>
                      <a:pt x="0" y="3"/>
                      <a:pt x="5" y="31"/>
                      <a:pt x="23" y="44"/>
                    </a:cubicBezTo>
                    <a:cubicBezTo>
                      <a:pt x="40" y="57"/>
                      <a:pt x="58" y="47"/>
                      <a:pt x="58" y="47"/>
                    </a:cubicBezTo>
                    <a:cubicBezTo>
                      <a:pt x="58" y="47"/>
                      <a:pt x="63" y="27"/>
                      <a:pt x="45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3" name="Freeform 18">
                <a:extLst>
                  <a:ext uri="{FF2B5EF4-FFF2-40B4-BE49-F238E27FC236}">
                    <a16:creationId xmlns:a16="http://schemas.microsoft.com/office/drawing/2014/main" id="{5FF7AB43-2ADD-48E7-9587-E20A1049F3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2140"/>
                <a:ext cx="118" cy="96"/>
              </a:xfrm>
              <a:custGeom>
                <a:avLst/>
                <a:gdLst>
                  <a:gd name="T0" fmla="*/ 15 w 51"/>
                  <a:gd name="T1" fmla="*/ 8 h 41"/>
                  <a:gd name="T2" fmla="*/ 1 w 51"/>
                  <a:gd name="T3" fmla="*/ 31 h 41"/>
                  <a:gd name="T4" fmla="*/ 28 w 51"/>
                  <a:gd name="T5" fmla="*/ 33 h 41"/>
                  <a:gd name="T6" fmla="*/ 51 w 51"/>
                  <a:gd name="T7" fmla="*/ 5 h 41"/>
                  <a:gd name="T8" fmla="*/ 15 w 51"/>
                  <a:gd name="T9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1">
                    <a:moveTo>
                      <a:pt x="15" y="8"/>
                    </a:moveTo>
                    <a:cubicBezTo>
                      <a:pt x="0" y="15"/>
                      <a:pt x="1" y="31"/>
                      <a:pt x="1" y="31"/>
                    </a:cubicBezTo>
                    <a:cubicBezTo>
                      <a:pt x="1" y="31"/>
                      <a:pt x="14" y="41"/>
                      <a:pt x="28" y="33"/>
                    </a:cubicBezTo>
                    <a:cubicBezTo>
                      <a:pt x="43" y="26"/>
                      <a:pt x="51" y="5"/>
                      <a:pt x="51" y="5"/>
                    </a:cubicBezTo>
                    <a:cubicBezTo>
                      <a:pt x="51" y="5"/>
                      <a:pt x="30" y="0"/>
                      <a:pt x="15" y="8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Rectangle 19">
                <a:extLst>
                  <a:ext uri="{FF2B5EF4-FFF2-40B4-BE49-F238E27FC236}">
                    <a16:creationId xmlns:a16="http://schemas.microsoft.com/office/drawing/2014/main" id="{434F64C2-2F95-420A-BE6A-DDBB97AC3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3" y="2019"/>
                <a:ext cx="12" cy="407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20">
                <a:extLst>
                  <a:ext uri="{FF2B5EF4-FFF2-40B4-BE49-F238E27FC236}">
                    <a16:creationId xmlns:a16="http://schemas.microsoft.com/office/drawing/2014/main" id="{95BB1E19-C72A-48E5-9185-6E7B783B3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1831"/>
                <a:ext cx="292" cy="228"/>
              </a:xfrm>
              <a:custGeom>
                <a:avLst/>
                <a:gdLst>
                  <a:gd name="T0" fmla="*/ 121 w 127"/>
                  <a:gd name="T1" fmla="*/ 27 h 98"/>
                  <a:gd name="T2" fmla="*/ 92 w 127"/>
                  <a:gd name="T3" fmla="*/ 42 h 98"/>
                  <a:gd name="T4" fmla="*/ 63 w 127"/>
                  <a:gd name="T5" fmla="*/ 0 h 98"/>
                  <a:gd name="T6" fmla="*/ 35 w 127"/>
                  <a:gd name="T7" fmla="*/ 42 h 98"/>
                  <a:gd name="T8" fmla="*/ 6 w 127"/>
                  <a:gd name="T9" fmla="*/ 27 h 98"/>
                  <a:gd name="T10" fmla="*/ 63 w 127"/>
                  <a:gd name="T11" fmla="*/ 98 h 98"/>
                  <a:gd name="T12" fmla="*/ 121 w 127"/>
                  <a:gd name="T13" fmla="*/ 2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98">
                    <a:moveTo>
                      <a:pt x="121" y="27"/>
                    </a:moveTo>
                    <a:cubicBezTo>
                      <a:pt x="92" y="42"/>
                      <a:pt x="92" y="42"/>
                      <a:pt x="92" y="42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35" y="42"/>
                      <a:pt x="35" y="42"/>
                      <a:pt x="35" y="42"/>
                    </a:cubicBezTo>
                    <a:cubicBezTo>
                      <a:pt x="6" y="27"/>
                      <a:pt x="6" y="27"/>
                      <a:pt x="6" y="27"/>
                    </a:cubicBezTo>
                    <a:cubicBezTo>
                      <a:pt x="6" y="27"/>
                      <a:pt x="0" y="98"/>
                      <a:pt x="63" y="98"/>
                    </a:cubicBezTo>
                    <a:cubicBezTo>
                      <a:pt x="127" y="98"/>
                      <a:pt x="121" y="27"/>
                      <a:pt x="121" y="27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21">
                <a:extLst>
                  <a:ext uri="{FF2B5EF4-FFF2-40B4-BE49-F238E27FC236}">
                    <a16:creationId xmlns:a16="http://schemas.microsoft.com/office/drawing/2014/main" id="{DB75EEF7-6121-428E-A12B-5FB0AD0B9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108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22">
                <a:extLst>
                  <a:ext uri="{FF2B5EF4-FFF2-40B4-BE49-F238E27FC236}">
                    <a16:creationId xmlns:a16="http://schemas.microsoft.com/office/drawing/2014/main" id="{EE67D84A-FB3A-4789-89D7-A8D81D1E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5" y="2159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Rectangle 23">
                <a:extLst>
                  <a:ext uri="{FF2B5EF4-FFF2-40B4-BE49-F238E27FC236}">
                    <a16:creationId xmlns:a16="http://schemas.microsoft.com/office/drawing/2014/main" id="{D8FBBE68-0593-4AEF-A4C8-B3441B9C9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3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24">
                <a:extLst>
                  <a:ext uri="{FF2B5EF4-FFF2-40B4-BE49-F238E27FC236}">
                    <a16:creationId xmlns:a16="http://schemas.microsoft.com/office/drawing/2014/main" id="{C1CCB0E0-41AA-473F-8E42-29E183057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1" y="1868"/>
                <a:ext cx="277" cy="212"/>
              </a:xfrm>
              <a:custGeom>
                <a:avLst/>
                <a:gdLst>
                  <a:gd name="T0" fmla="*/ 113 w 120"/>
                  <a:gd name="T1" fmla="*/ 25 h 91"/>
                  <a:gd name="T2" fmla="*/ 87 w 120"/>
                  <a:gd name="T3" fmla="*/ 39 h 91"/>
                  <a:gd name="T4" fmla="*/ 60 w 120"/>
                  <a:gd name="T5" fmla="*/ 0 h 91"/>
                  <a:gd name="T6" fmla="*/ 33 w 120"/>
                  <a:gd name="T7" fmla="*/ 39 h 91"/>
                  <a:gd name="T8" fmla="*/ 6 w 120"/>
                  <a:gd name="T9" fmla="*/ 25 h 91"/>
                  <a:gd name="T10" fmla="*/ 60 w 120"/>
                  <a:gd name="T11" fmla="*/ 91 h 91"/>
                  <a:gd name="T12" fmla="*/ 113 w 120"/>
                  <a:gd name="T13" fmla="*/ 25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1">
                    <a:moveTo>
                      <a:pt x="113" y="25"/>
                    </a:moveTo>
                    <a:cubicBezTo>
                      <a:pt x="87" y="39"/>
                      <a:pt x="87" y="39"/>
                      <a:pt x="87" y="39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0" y="91"/>
                      <a:pt x="60" y="91"/>
                    </a:cubicBezTo>
                    <a:cubicBezTo>
                      <a:pt x="120" y="91"/>
                      <a:pt x="113" y="25"/>
                      <a:pt x="113" y="25"/>
                    </a:cubicBezTo>
                  </a:path>
                </a:pathLst>
              </a:custGeom>
              <a:solidFill>
                <a:srgbClr val="FF70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Rectangle 25">
                <a:extLst>
                  <a:ext uri="{FF2B5EF4-FFF2-40B4-BE49-F238E27FC236}">
                    <a16:creationId xmlns:a16="http://schemas.microsoft.com/office/drawing/2014/main" id="{9597F86F-6C8A-49C5-853D-9E0443AEE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4" y="2154"/>
                <a:ext cx="14" cy="298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Oval 26">
                <a:extLst>
                  <a:ext uri="{FF2B5EF4-FFF2-40B4-BE49-F238E27FC236}">
                    <a16:creationId xmlns:a16="http://schemas.microsoft.com/office/drawing/2014/main" id="{919387DB-C63E-4E97-B40F-E53905D16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964"/>
                <a:ext cx="97" cy="190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27">
                <a:extLst>
                  <a:ext uri="{FF2B5EF4-FFF2-40B4-BE49-F238E27FC236}">
                    <a16:creationId xmlns:a16="http://schemas.microsoft.com/office/drawing/2014/main" id="{E01FEB3F-77A1-4EEA-8B99-DB381D53B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9" y="2061"/>
                <a:ext cx="163" cy="149"/>
              </a:xfrm>
              <a:custGeom>
                <a:avLst/>
                <a:gdLst>
                  <a:gd name="T0" fmla="*/ 0 w 71"/>
                  <a:gd name="T1" fmla="*/ 3 h 64"/>
                  <a:gd name="T2" fmla="*/ 25 w 71"/>
                  <a:gd name="T3" fmla="*/ 49 h 64"/>
                  <a:gd name="T4" fmla="*/ 65 w 71"/>
                  <a:gd name="T5" fmla="*/ 52 h 64"/>
                  <a:gd name="T6" fmla="*/ 51 w 71"/>
                  <a:gd name="T7" fmla="*/ 15 h 64"/>
                  <a:gd name="T8" fmla="*/ 0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0" y="3"/>
                    </a:moveTo>
                    <a:cubicBezTo>
                      <a:pt x="0" y="3"/>
                      <a:pt x="6" y="34"/>
                      <a:pt x="25" y="49"/>
                    </a:cubicBezTo>
                    <a:cubicBezTo>
                      <a:pt x="45" y="64"/>
                      <a:pt x="65" y="52"/>
                      <a:pt x="65" y="52"/>
                    </a:cubicBezTo>
                    <a:cubicBezTo>
                      <a:pt x="65" y="52"/>
                      <a:pt x="71" y="30"/>
                      <a:pt x="51" y="15"/>
                    </a:cubicBezTo>
                    <a:cubicBezTo>
                      <a:pt x="31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Freeform 28">
                <a:extLst>
                  <a:ext uri="{FF2B5EF4-FFF2-40B4-BE49-F238E27FC236}">
                    <a16:creationId xmlns:a16="http://schemas.microsoft.com/office/drawing/2014/main" id="{04CAFA91-AC7F-40BA-9DE3-9B4094355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9" y="2061"/>
                <a:ext cx="164" cy="149"/>
              </a:xfrm>
              <a:custGeom>
                <a:avLst/>
                <a:gdLst>
                  <a:gd name="T0" fmla="*/ 71 w 71"/>
                  <a:gd name="T1" fmla="*/ 3 h 64"/>
                  <a:gd name="T2" fmla="*/ 46 w 71"/>
                  <a:gd name="T3" fmla="*/ 49 h 64"/>
                  <a:gd name="T4" fmla="*/ 6 w 71"/>
                  <a:gd name="T5" fmla="*/ 52 h 64"/>
                  <a:gd name="T6" fmla="*/ 20 w 71"/>
                  <a:gd name="T7" fmla="*/ 15 h 64"/>
                  <a:gd name="T8" fmla="*/ 71 w 71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4">
                    <a:moveTo>
                      <a:pt x="71" y="3"/>
                    </a:moveTo>
                    <a:cubicBezTo>
                      <a:pt x="71" y="3"/>
                      <a:pt x="65" y="34"/>
                      <a:pt x="46" y="49"/>
                    </a:cubicBezTo>
                    <a:cubicBezTo>
                      <a:pt x="26" y="64"/>
                      <a:pt x="6" y="52"/>
                      <a:pt x="6" y="52"/>
                    </a:cubicBezTo>
                    <a:cubicBezTo>
                      <a:pt x="6" y="52"/>
                      <a:pt x="0" y="30"/>
                      <a:pt x="20" y="15"/>
                    </a:cubicBezTo>
                    <a:cubicBezTo>
                      <a:pt x="40" y="0"/>
                      <a:pt x="71" y="3"/>
                      <a:pt x="71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4" name="Rectangle 29">
                <a:extLst>
                  <a:ext uri="{FF2B5EF4-FFF2-40B4-BE49-F238E27FC236}">
                    <a16:creationId xmlns:a16="http://schemas.microsoft.com/office/drawing/2014/main" id="{EDEA2000-858D-4BB7-A888-89E149B4F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48" y="2110"/>
                <a:ext cx="12" cy="31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Oval 30">
                <a:extLst>
                  <a:ext uri="{FF2B5EF4-FFF2-40B4-BE49-F238E27FC236}">
                    <a16:creationId xmlns:a16="http://schemas.microsoft.com/office/drawing/2014/main" id="{C4557293-0509-42FF-8224-BD1CEF8E7F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2" y="1908"/>
                <a:ext cx="104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6" name="Freeform 31">
                <a:extLst>
                  <a:ext uri="{FF2B5EF4-FFF2-40B4-BE49-F238E27FC236}">
                    <a16:creationId xmlns:a16="http://schemas.microsoft.com/office/drawing/2014/main" id="{99E107C1-B3D8-403F-A9E1-1E09FA13E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" y="2012"/>
                <a:ext cx="173" cy="156"/>
              </a:xfrm>
              <a:custGeom>
                <a:avLst/>
                <a:gdLst>
                  <a:gd name="T0" fmla="*/ 0 w 75"/>
                  <a:gd name="T1" fmla="*/ 3 h 67"/>
                  <a:gd name="T2" fmla="*/ 28 w 75"/>
                  <a:gd name="T3" fmla="*/ 51 h 67"/>
                  <a:gd name="T4" fmla="*/ 70 w 75"/>
                  <a:gd name="T5" fmla="*/ 55 h 67"/>
                  <a:gd name="T6" fmla="*/ 55 w 75"/>
                  <a:gd name="T7" fmla="*/ 15 h 67"/>
                  <a:gd name="T8" fmla="*/ 0 w 75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67">
                    <a:moveTo>
                      <a:pt x="0" y="3"/>
                    </a:moveTo>
                    <a:cubicBezTo>
                      <a:pt x="0" y="3"/>
                      <a:pt x="7" y="36"/>
                      <a:pt x="28" y="51"/>
                    </a:cubicBezTo>
                    <a:cubicBezTo>
                      <a:pt x="48" y="67"/>
                      <a:pt x="70" y="55"/>
                      <a:pt x="70" y="55"/>
                    </a:cubicBezTo>
                    <a:cubicBezTo>
                      <a:pt x="70" y="55"/>
                      <a:pt x="75" y="31"/>
                      <a:pt x="55" y="15"/>
                    </a:cubicBezTo>
                    <a:cubicBezTo>
                      <a:pt x="34" y="0"/>
                      <a:pt x="0" y="3"/>
                      <a:pt x="0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Freeform 32">
                <a:extLst>
                  <a:ext uri="{FF2B5EF4-FFF2-40B4-BE49-F238E27FC236}">
                    <a16:creationId xmlns:a16="http://schemas.microsoft.com/office/drawing/2014/main" id="{919BD4C7-AAF6-43F5-B93C-5C96D9457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1" y="2012"/>
                <a:ext cx="175" cy="156"/>
              </a:xfrm>
              <a:custGeom>
                <a:avLst/>
                <a:gdLst>
                  <a:gd name="T0" fmla="*/ 76 w 76"/>
                  <a:gd name="T1" fmla="*/ 3 h 67"/>
                  <a:gd name="T2" fmla="*/ 48 w 76"/>
                  <a:gd name="T3" fmla="*/ 51 h 67"/>
                  <a:gd name="T4" fmla="*/ 6 w 76"/>
                  <a:gd name="T5" fmla="*/ 55 h 67"/>
                  <a:gd name="T6" fmla="*/ 21 w 76"/>
                  <a:gd name="T7" fmla="*/ 15 h 67"/>
                  <a:gd name="T8" fmla="*/ 76 w 76"/>
                  <a:gd name="T9" fmla="*/ 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67">
                    <a:moveTo>
                      <a:pt x="76" y="3"/>
                    </a:moveTo>
                    <a:cubicBezTo>
                      <a:pt x="76" y="3"/>
                      <a:pt x="69" y="36"/>
                      <a:pt x="48" y="51"/>
                    </a:cubicBezTo>
                    <a:cubicBezTo>
                      <a:pt x="27" y="67"/>
                      <a:pt x="6" y="55"/>
                      <a:pt x="6" y="55"/>
                    </a:cubicBezTo>
                    <a:cubicBezTo>
                      <a:pt x="6" y="55"/>
                      <a:pt x="0" y="31"/>
                      <a:pt x="21" y="15"/>
                    </a:cubicBezTo>
                    <a:cubicBezTo>
                      <a:pt x="42" y="0"/>
                      <a:pt x="76" y="3"/>
                      <a:pt x="76" y="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8" name="Rectangle 33">
                <a:extLst>
                  <a:ext uri="{FF2B5EF4-FFF2-40B4-BE49-F238E27FC236}">
                    <a16:creationId xmlns:a16="http://schemas.microsoft.com/office/drawing/2014/main" id="{BB5494A3-5DE2-4640-BED4-3F2EA5553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06" y="2154"/>
                <a:ext cx="16" cy="365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Oval 34">
                <a:extLst>
                  <a:ext uri="{FF2B5EF4-FFF2-40B4-BE49-F238E27FC236}">
                    <a16:creationId xmlns:a16="http://schemas.microsoft.com/office/drawing/2014/main" id="{C743AAC9-D2AC-4F6A-A30F-3888FDE0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53" y="1922"/>
                <a:ext cx="120" cy="23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0" name="Freeform 35">
                <a:extLst>
                  <a:ext uri="{FF2B5EF4-FFF2-40B4-BE49-F238E27FC236}">
                    <a16:creationId xmlns:a16="http://schemas.microsoft.com/office/drawing/2014/main" id="{4FA02400-9DA7-4EDE-A701-5F3716611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040"/>
                <a:ext cx="201" cy="182"/>
              </a:xfrm>
              <a:custGeom>
                <a:avLst/>
                <a:gdLst>
                  <a:gd name="T0" fmla="*/ 0 w 87"/>
                  <a:gd name="T1" fmla="*/ 4 h 78"/>
                  <a:gd name="T2" fmla="*/ 32 w 87"/>
                  <a:gd name="T3" fmla="*/ 60 h 78"/>
                  <a:gd name="T4" fmla="*/ 80 w 87"/>
                  <a:gd name="T5" fmla="*/ 64 h 78"/>
                  <a:gd name="T6" fmla="*/ 63 w 87"/>
                  <a:gd name="T7" fmla="*/ 18 h 78"/>
                  <a:gd name="T8" fmla="*/ 0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0" y="4"/>
                    </a:moveTo>
                    <a:cubicBezTo>
                      <a:pt x="0" y="4"/>
                      <a:pt x="7" y="42"/>
                      <a:pt x="32" y="60"/>
                    </a:cubicBezTo>
                    <a:cubicBezTo>
                      <a:pt x="56" y="78"/>
                      <a:pt x="80" y="64"/>
                      <a:pt x="80" y="64"/>
                    </a:cubicBezTo>
                    <a:cubicBezTo>
                      <a:pt x="80" y="64"/>
                      <a:pt x="87" y="37"/>
                      <a:pt x="63" y="18"/>
                    </a:cubicBezTo>
                    <a:cubicBezTo>
                      <a:pt x="39" y="0"/>
                      <a:pt x="0" y="4"/>
                      <a:pt x="0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36">
                <a:extLst>
                  <a:ext uri="{FF2B5EF4-FFF2-40B4-BE49-F238E27FC236}">
                    <a16:creationId xmlns:a16="http://schemas.microsoft.com/office/drawing/2014/main" id="{066531B8-9B65-4F79-9157-1F9FE4063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" y="2040"/>
                <a:ext cx="201" cy="182"/>
              </a:xfrm>
              <a:custGeom>
                <a:avLst/>
                <a:gdLst>
                  <a:gd name="T0" fmla="*/ 87 w 87"/>
                  <a:gd name="T1" fmla="*/ 4 h 78"/>
                  <a:gd name="T2" fmla="*/ 56 w 87"/>
                  <a:gd name="T3" fmla="*/ 60 h 78"/>
                  <a:gd name="T4" fmla="*/ 7 w 87"/>
                  <a:gd name="T5" fmla="*/ 64 h 78"/>
                  <a:gd name="T6" fmla="*/ 25 w 87"/>
                  <a:gd name="T7" fmla="*/ 18 h 78"/>
                  <a:gd name="T8" fmla="*/ 87 w 87"/>
                  <a:gd name="T9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78">
                    <a:moveTo>
                      <a:pt x="87" y="4"/>
                    </a:moveTo>
                    <a:cubicBezTo>
                      <a:pt x="87" y="4"/>
                      <a:pt x="80" y="42"/>
                      <a:pt x="56" y="60"/>
                    </a:cubicBezTo>
                    <a:cubicBezTo>
                      <a:pt x="32" y="78"/>
                      <a:pt x="7" y="64"/>
                      <a:pt x="7" y="64"/>
                    </a:cubicBezTo>
                    <a:cubicBezTo>
                      <a:pt x="7" y="64"/>
                      <a:pt x="0" y="37"/>
                      <a:pt x="25" y="18"/>
                    </a:cubicBezTo>
                    <a:cubicBezTo>
                      <a:pt x="49" y="0"/>
                      <a:pt x="87" y="4"/>
                      <a:pt x="87" y="4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Rectangle 37">
                <a:extLst>
                  <a:ext uri="{FF2B5EF4-FFF2-40B4-BE49-F238E27FC236}">
                    <a16:creationId xmlns:a16="http://schemas.microsoft.com/office/drawing/2014/main" id="{8EEB8646-3AB2-42DD-B626-3E0DD2B38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8" y="1971"/>
                <a:ext cx="14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Oval 38">
                <a:extLst>
                  <a:ext uri="{FF2B5EF4-FFF2-40B4-BE49-F238E27FC236}">
                    <a16:creationId xmlns:a16="http://schemas.microsoft.com/office/drawing/2014/main" id="{CA495488-654C-417C-9F39-613BA7C5B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7" y="1817"/>
                <a:ext cx="177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39">
                <a:extLst>
                  <a:ext uri="{FF2B5EF4-FFF2-40B4-BE49-F238E27FC236}">
                    <a16:creationId xmlns:a16="http://schemas.microsoft.com/office/drawing/2014/main" id="{A7A9C771-85C0-42E0-A148-9E1A1891B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043"/>
                <a:ext cx="90" cy="76"/>
              </a:xfrm>
              <a:custGeom>
                <a:avLst/>
                <a:gdLst>
                  <a:gd name="T0" fmla="*/ 90 w 90"/>
                  <a:gd name="T1" fmla="*/ 69 h 76"/>
                  <a:gd name="T2" fmla="*/ 83 w 90"/>
                  <a:gd name="T3" fmla="*/ 76 h 76"/>
                  <a:gd name="T4" fmla="*/ 0 w 90"/>
                  <a:gd name="T5" fmla="*/ 7 h 76"/>
                  <a:gd name="T6" fmla="*/ 7 w 90"/>
                  <a:gd name="T7" fmla="*/ 0 h 76"/>
                  <a:gd name="T8" fmla="*/ 9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90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9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Freeform 40">
                <a:extLst>
                  <a:ext uri="{FF2B5EF4-FFF2-40B4-BE49-F238E27FC236}">
                    <a16:creationId xmlns:a16="http://schemas.microsoft.com/office/drawing/2014/main" id="{58EC5587-79AE-493A-93AD-34B34B6CE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39 w 48"/>
                  <a:gd name="T5" fmla="*/ 37 h 49"/>
                  <a:gd name="T6" fmla="*/ 36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39" y="37"/>
                      <a:pt x="39" y="37"/>
                    </a:cubicBezTo>
                    <a:cubicBezTo>
                      <a:pt x="39" y="37"/>
                      <a:pt x="48" y="19"/>
                      <a:pt x="36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6" name="Freeform 41">
                <a:extLst>
                  <a:ext uri="{FF2B5EF4-FFF2-40B4-BE49-F238E27FC236}">
                    <a16:creationId xmlns:a16="http://schemas.microsoft.com/office/drawing/2014/main" id="{DCBFF6A3-5913-423D-9E16-B2FD4B9251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043"/>
                <a:ext cx="90" cy="76"/>
              </a:xfrm>
              <a:custGeom>
                <a:avLst/>
                <a:gdLst>
                  <a:gd name="T0" fmla="*/ 0 w 90"/>
                  <a:gd name="T1" fmla="*/ 69 h 76"/>
                  <a:gd name="T2" fmla="*/ 7 w 90"/>
                  <a:gd name="T3" fmla="*/ 76 h 76"/>
                  <a:gd name="T4" fmla="*/ 90 w 90"/>
                  <a:gd name="T5" fmla="*/ 7 h 76"/>
                  <a:gd name="T6" fmla="*/ 83 w 90"/>
                  <a:gd name="T7" fmla="*/ 0 h 76"/>
                  <a:gd name="T8" fmla="*/ 0 w 90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6">
                    <a:moveTo>
                      <a:pt x="0" y="69"/>
                    </a:moveTo>
                    <a:lnTo>
                      <a:pt x="7" y="76"/>
                    </a:lnTo>
                    <a:lnTo>
                      <a:pt x="90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Freeform 42">
                <a:extLst>
                  <a:ext uri="{FF2B5EF4-FFF2-40B4-BE49-F238E27FC236}">
                    <a16:creationId xmlns:a16="http://schemas.microsoft.com/office/drawing/2014/main" id="{04F6F569-18D3-49E5-823D-0863CE47F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1982"/>
                <a:ext cx="110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8 w 48"/>
                  <a:gd name="T5" fmla="*/ 37 h 49"/>
                  <a:gd name="T6" fmla="*/ 11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8" y="37"/>
                      <a:pt x="8" y="37"/>
                    </a:cubicBezTo>
                    <a:cubicBezTo>
                      <a:pt x="8" y="37"/>
                      <a:pt x="0" y="19"/>
                      <a:pt x="11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8" name="Freeform 43">
                <a:extLst>
                  <a:ext uri="{FF2B5EF4-FFF2-40B4-BE49-F238E27FC236}">
                    <a16:creationId xmlns:a16="http://schemas.microsoft.com/office/drawing/2014/main" id="{50B6E8CD-F872-4CD2-92A1-D742B732D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9" y="2159"/>
                <a:ext cx="90" cy="79"/>
              </a:xfrm>
              <a:custGeom>
                <a:avLst/>
                <a:gdLst>
                  <a:gd name="T0" fmla="*/ 90 w 90"/>
                  <a:gd name="T1" fmla="*/ 70 h 79"/>
                  <a:gd name="T2" fmla="*/ 83 w 90"/>
                  <a:gd name="T3" fmla="*/ 79 h 79"/>
                  <a:gd name="T4" fmla="*/ 0 w 90"/>
                  <a:gd name="T5" fmla="*/ 9 h 79"/>
                  <a:gd name="T6" fmla="*/ 7 w 90"/>
                  <a:gd name="T7" fmla="*/ 0 h 79"/>
                  <a:gd name="T8" fmla="*/ 9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90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9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44">
                <a:extLst>
                  <a:ext uri="{FF2B5EF4-FFF2-40B4-BE49-F238E27FC236}">
                    <a16:creationId xmlns:a16="http://schemas.microsoft.com/office/drawing/2014/main" id="{B7E8716A-A86E-41A9-88DB-398E3DE8B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39 w 48"/>
                  <a:gd name="T5" fmla="*/ 37 h 48"/>
                  <a:gd name="T6" fmla="*/ 36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39" y="37"/>
                      <a:pt x="39" y="37"/>
                    </a:cubicBezTo>
                    <a:cubicBezTo>
                      <a:pt x="39" y="37"/>
                      <a:pt x="48" y="18"/>
                      <a:pt x="36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Freeform 45">
                <a:extLst>
                  <a:ext uri="{FF2B5EF4-FFF2-40B4-BE49-F238E27FC236}">
                    <a16:creationId xmlns:a16="http://schemas.microsoft.com/office/drawing/2014/main" id="{EB5E67A2-1FB1-453B-BD17-07A61701F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2159"/>
                <a:ext cx="90" cy="79"/>
              </a:xfrm>
              <a:custGeom>
                <a:avLst/>
                <a:gdLst>
                  <a:gd name="T0" fmla="*/ 0 w 90"/>
                  <a:gd name="T1" fmla="*/ 70 h 79"/>
                  <a:gd name="T2" fmla="*/ 7 w 90"/>
                  <a:gd name="T3" fmla="*/ 79 h 79"/>
                  <a:gd name="T4" fmla="*/ 90 w 90"/>
                  <a:gd name="T5" fmla="*/ 9 h 79"/>
                  <a:gd name="T6" fmla="*/ 83 w 90"/>
                  <a:gd name="T7" fmla="*/ 0 h 79"/>
                  <a:gd name="T8" fmla="*/ 0 w 90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9">
                    <a:moveTo>
                      <a:pt x="0" y="70"/>
                    </a:moveTo>
                    <a:lnTo>
                      <a:pt x="7" y="79"/>
                    </a:lnTo>
                    <a:lnTo>
                      <a:pt x="90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1" name="Freeform 46">
                <a:extLst>
                  <a:ext uri="{FF2B5EF4-FFF2-40B4-BE49-F238E27FC236}">
                    <a16:creationId xmlns:a16="http://schemas.microsoft.com/office/drawing/2014/main" id="{0F157CA4-F068-48FA-86EA-38A955481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14" y="2101"/>
                <a:ext cx="110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8 w 48"/>
                  <a:gd name="T5" fmla="*/ 37 h 48"/>
                  <a:gd name="T6" fmla="*/ 11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8" y="37"/>
                      <a:pt x="8" y="37"/>
                    </a:cubicBezTo>
                    <a:cubicBezTo>
                      <a:pt x="8" y="37"/>
                      <a:pt x="0" y="18"/>
                      <a:pt x="11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47">
                <a:extLst>
                  <a:ext uri="{FF2B5EF4-FFF2-40B4-BE49-F238E27FC236}">
                    <a16:creationId xmlns:a16="http://schemas.microsoft.com/office/drawing/2014/main" id="{F9B18AF3-0BBB-4555-9520-1313B930E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1971"/>
                <a:ext cx="16" cy="4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3" name="Oval 48">
                <a:extLst>
                  <a:ext uri="{FF2B5EF4-FFF2-40B4-BE49-F238E27FC236}">
                    <a16:creationId xmlns:a16="http://schemas.microsoft.com/office/drawing/2014/main" id="{46CC254D-B304-4130-940D-6B6C35CC5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6" y="1817"/>
                <a:ext cx="178" cy="202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Freeform 49">
                <a:extLst>
                  <a:ext uri="{FF2B5EF4-FFF2-40B4-BE49-F238E27FC236}">
                    <a16:creationId xmlns:a16="http://schemas.microsoft.com/office/drawing/2014/main" id="{E13C4D00-B03F-4F13-A46C-1FD8CF202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043"/>
                <a:ext cx="89" cy="76"/>
              </a:xfrm>
              <a:custGeom>
                <a:avLst/>
                <a:gdLst>
                  <a:gd name="T0" fmla="*/ 89 w 89"/>
                  <a:gd name="T1" fmla="*/ 69 h 76"/>
                  <a:gd name="T2" fmla="*/ 83 w 89"/>
                  <a:gd name="T3" fmla="*/ 76 h 76"/>
                  <a:gd name="T4" fmla="*/ 0 w 89"/>
                  <a:gd name="T5" fmla="*/ 7 h 76"/>
                  <a:gd name="T6" fmla="*/ 7 w 89"/>
                  <a:gd name="T7" fmla="*/ 0 h 76"/>
                  <a:gd name="T8" fmla="*/ 89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89" y="69"/>
                    </a:moveTo>
                    <a:lnTo>
                      <a:pt x="83" y="76"/>
                    </a:lnTo>
                    <a:lnTo>
                      <a:pt x="0" y="7"/>
                    </a:lnTo>
                    <a:lnTo>
                      <a:pt x="7" y="0"/>
                    </a:lnTo>
                    <a:lnTo>
                      <a:pt x="89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5" name="Freeform 50">
                <a:extLst>
                  <a:ext uri="{FF2B5EF4-FFF2-40B4-BE49-F238E27FC236}">
                    <a16:creationId xmlns:a16="http://schemas.microsoft.com/office/drawing/2014/main" id="{7F8F74CE-D1A8-4F03-AD20-1571045F8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1982"/>
                <a:ext cx="111" cy="114"/>
              </a:xfrm>
              <a:custGeom>
                <a:avLst/>
                <a:gdLst>
                  <a:gd name="T0" fmla="*/ 2 w 48"/>
                  <a:gd name="T1" fmla="*/ 6 h 49"/>
                  <a:gd name="T2" fmla="*/ 12 w 48"/>
                  <a:gd name="T3" fmla="*/ 39 h 49"/>
                  <a:gd name="T4" fmla="*/ 40 w 48"/>
                  <a:gd name="T5" fmla="*/ 37 h 49"/>
                  <a:gd name="T6" fmla="*/ 37 w 48"/>
                  <a:gd name="T7" fmla="*/ 10 h 49"/>
                  <a:gd name="T8" fmla="*/ 2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2" y="6"/>
                    </a:moveTo>
                    <a:cubicBezTo>
                      <a:pt x="2" y="6"/>
                      <a:pt x="0" y="30"/>
                      <a:pt x="12" y="39"/>
                    </a:cubicBezTo>
                    <a:cubicBezTo>
                      <a:pt x="23" y="49"/>
                      <a:pt x="40" y="37"/>
                      <a:pt x="40" y="37"/>
                    </a:cubicBezTo>
                    <a:cubicBezTo>
                      <a:pt x="40" y="37"/>
                      <a:pt x="48" y="19"/>
                      <a:pt x="37" y="10"/>
                    </a:cubicBezTo>
                    <a:cubicBezTo>
                      <a:pt x="25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51">
                <a:extLst>
                  <a:ext uri="{FF2B5EF4-FFF2-40B4-BE49-F238E27FC236}">
                    <a16:creationId xmlns:a16="http://schemas.microsoft.com/office/drawing/2014/main" id="{703FE9D6-1416-4FB8-89C8-5F793022D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043"/>
                <a:ext cx="89" cy="76"/>
              </a:xfrm>
              <a:custGeom>
                <a:avLst/>
                <a:gdLst>
                  <a:gd name="T0" fmla="*/ 0 w 89"/>
                  <a:gd name="T1" fmla="*/ 69 h 76"/>
                  <a:gd name="T2" fmla="*/ 6 w 89"/>
                  <a:gd name="T3" fmla="*/ 76 h 76"/>
                  <a:gd name="T4" fmla="*/ 89 w 89"/>
                  <a:gd name="T5" fmla="*/ 7 h 76"/>
                  <a:gd name="T6" fmla="*/ 83 w 89"/>
                  <a:gd name="T7" fmla="*/ 0 h 76"/>
                  <a:gd name="T8" fmla="*/ 0 w 89"/>
                  <a:gd name="T9" fmla="*/ 6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6">
                    <a:moveTo>
                      <a:pt x="0" y="69"/>
                    </a:moveTo>
                    <a:lnTo>
                      <a:pt x="6" y="76"/>
                    </a:lnTo>
                    <a:lnTo>
                      <a:pt x="89" y="7"/>
                    </a:lnTo>
                    <a:lnTo>
                      <a:pt x="83" y="0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52">
                <a:extLst>
                  <a:ext uri="{FF2B5EF4-FFF2-40B4-BE49-F238E27FC236}">
                    <a16:creationId xmlns:a16="http://schemas.microsoft.com/office/drawing/2014/main" id="{7240AA30-D554-43A5-901E-C2AFCB3096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1982"/>
                <a:ext cx="111" cy="114"/>
              </a:xfrm>
              <a:custGeom>
                <a:avLst/>
                <a:gdLst>
                  <a:gd name="T0" fmla="*/ 46 w 48"/>
                  <a:gd name="T1" fmla="*/ 6 h 49"/>
                  <a:gd name="T2" fmla="*/ 36 w 48"/>
                  <a:gd name="T3" fmla="*/ 39 h 49"/>
                  <a:gd name="T4" fmla="*/ 9 w 48"/>
                  <a:gd name="T5" fmla="*/ 37 h 49"/>
                  <a:gd name="T6" fmla="*/ 12 w 48"/>
                  <a:gd name="T7" fmla="*/ 10 h 49"/>
                  <a:gd name="T8" fmla="*/ 46 w 48"/>
                  <a:gd name="T9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9">
                    <a:moveTo>
                      <a:pt x="46" y="6"/>
                    </a:moveTo>
                    <a:cubicBezTo>
                      <a:pt x="46" y="6"/>
                      <a:pt x="48" y="30"/>
                      <a:pt x="36" y="39"/>
                    </a:cubicBezTo>
                    <a:cubicBezTo>
                      <a:pt x="25" y="49"/>
                      <a:pt x="9" y="37"/>
                      <a:pt x="9" y="37"/>
                    </a:cubicBezTo>
                    <a:cubicBezTo>
                      <a:pt x="9" y="37"/>
                      <a:pt x="0" y="19"/>
                      <a:pt x="12" y="10"/>
                    </a:cubicBezTo>
                    <a:cubicBezTo>
                      <a:pt x="23" y="0"/>
                      <a:pt x="46" y="6"/>
                      <a:pt x="46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53">
                <a:extLst>
                  <a:ext uri="{FF2B5EF4-FFF2-40B4-BE49-F238E27FC236}">
                    <a16:creationId xmlns:a16="http://schemas.microsoft.com/office/drawing/2014/main" id="{81091CF3-08F5-4EA2-8205-193F285529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159"/>
                <a:ext cx="89" cy="79"/>
              </a:xfrm>
              <a:custGeom>
                <a:avLst/>
                <a:gdLst>
                  <a:gd name="T0" fmla="*/ 89 w 89"/>
                  <a:gd name="T1" fmla="*/ 70 h 79"/>
                  <a:gd name="T2" fmla="*/ 83 w 89"/>
                  <a:gd name="T3" fmla="*/ 79 h 79"/>
                  <a:gd name="T4" fmla="*/ 0 w 89"/>
                  <a:gd name="T5" fmla="*/ 9 h 79"/>
                  <a:gd name="T6" fmla="*/ 7 w 89"/>
                  <a:gd name="T7" fmla="*/ 0 h 79"/>
                  <a:gd name="T8" fmla="*/ 89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89" y="70"/>
                    </a:moveTo>
                    <a:lnTo>
                      <a:pt x="83" y="79"/>
                    </a:lnTo>
                    <a:lnTo>
                      <a:pt x="0" y="9"/>
                    </a:lnTo>
                    <a:lnTo>
                      <a:pt x="7" y="0"/>
                    </a:lnTo>
                    <a:lnTo>
                      <a:pt x="89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54">
                <a:extLst>
                  <a:ext uri="{FF2B5EF4-FFF2-40B4-BE49-F238E27FC236}">
                    <a16:creationId xmlns:a16="http://schemas.microsoft.com/office/drawing/2014/main" id="{B5019A9A-4693-412F-9772-74DB5367B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" y="2101"/>
                <a:ext cx="111" cy="111"/>
              </a:xfrm>
              <a:custGeom>
                <a:avLst/>
                <a:gdLst>
                  <a:gd name="T0" fmla="*/ 2 w 48"/>
                  <a:gd name="T1" fmla="*/ 5 h 48"/>
                  <a:gd name="T2" fmla="*/ 12 w 48"/>
                  <a:gd name="T3" fmla="*/ 39 h 48"/>
                  <a:gd name="T4" fmla="*/ 40 w 48"/>
                  <a:gd name="T5" fmla="*/ 37 h 48"/>
                  <a:gd name="T6" fmla="*/ 37 w 48"/>
                  <a:gd name="T7" fmla="*/ 9 h 48"/>
                  <a:gd name="T8" fmla="*/ 2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2" y="5"/>
                    </a:moveTo>
                    <a:cubicBezTo>
                      <a:pt x="2" y="5"/>
                      <a:pt x="0" y="29"/>
                      <a:pt x="12" y="39"/>
                    </a:cubicBezTo>
                    <a:cubicBezTo>
                      <a:pt x="23" y="48"/>
                      <a:pt x="40" y="37"/>
                      <a:pt x="40" y="37"/>
                    </a:cubicBezTo>
                    <a:cubicBezTo>
                      <a:pt x="40" y="37"/>
                      <a:pt x="48" y="18"/>
                      <a:pt x="37" y="9"/>
                    </a:cubicBezTo>
                    <a:cubicBezTo>
                      <a:pt x="25" y="0"/>
                      <a:pt x="2" y="5"/>
                      <a:pt x="2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Freeform 55">
                <a:extLst>
                  <a:ext uri="{FF2B5EF4-FFF2-40B4-BE49-F238E27FC236}">
                    <a16:creationId xmlns:a16="http://schemas.microsoft.com/office/drawing/2014/main" id="{F0702D5E-6A40-4611-8738-BC174264C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2159"/>
                <a:ext cx="89" cy="79"/>
              </a:xfrm>
              <a:custGeom>
                <a:avLst/>
                <a:gdLst>
                  <a:gd name="T0" fmla="*/ 0 w 89"/>
                  <a:gd name="T1" fmla="*/ 70 h 79"/>
                  <a:gd name="T2" fmla="*/ 6 w 89"/>
                  <a:gd name="T3" fmla="*/ 79 h 79"/>
                  <a:gd name="T4" fmla="*/ 89 w 89"/>
                  <a:gd name="T5" fmla="*/ 9 h 79"/>
                  <a:gd name="T6" fmla="*/ 83 w 89"/>
                  <a:gd name="T7" fmla="*/ 0 h 79"/>
                  <a:gd name="T8" fmla="*/ 0 w 89"/>
                  <a:gd name="T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79">
                    <a:moveTo>
                      <a:pt x="0" y="70"/>
                    </a:moveTo>
                    <a:lnTo>
                      <a:pt x="6" y="79"/>
                    </a:lnTo>
                    <a:lnTo>
                      <a:pt x="89" y="9"/>
                    </a:lnTo>
                    <a:lnTo>
                      <a:pt x="83" y="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1" name="Freeform 56">
                <a:extLst>
                  <a:ext uri="{FF2B5EF4-FFF2-40B4-BE49-F238E27FC236}">
                    <a16:creationId xmlns:a16="http://schemas.microsoft.com/office/drawing/2014/main" id="{7240B550-4C85-4BC2-8B53-2466ACB1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101"/>
                <a:ext cx="111" cy="111"/>
              </a:xfrm>
              <a:custGeom>
                <a:avLst/>
                <a:gdLst>
                  <a:gd name="T0" fmla="*/ 46 w 48"/>
                  <a:gd name="T1" fmla="*/ 5 h 48"/>
                  <a:gd name="T2" fmla="*/ 36 w 48"/>
                  <a:gd name="T3" fmla="*/ 39 h 48"/>
                  <a:gd name="T4" fmla="*/ 9 w 48"/>
                  <a:gd name="T5" fmla="*/ 37 h 48"/>
                  <a:gd name="T6" fmla="*/ 12 w 48"/>
                  <a:gd name="T7" fmla="*/ 9 h 48"/>
                  <a:gd name="T8" fmla="*/ 46 w 48"/>
                  <a:gd name="T9" fmla="*/ 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6" y="5"/>
                    </a:moveTo>
                    <a:cubicBezTo>
                      <a:pt x="46" y="5"/>
                      <a:pt x="48" y="29"/>
                      <a:pt x="36" y="39"/>
                    </a:cubicBezTo>
                    <a:cubicBezTo>
                      <a:pt x="25" y="48"/>
                      <a:pt x="9" y="37"/>
                      <a:pt x="9" y="37"/>
                    </a:cubicBezTo>
                    <a:cubicBezTo>
                      <a:pt x="9" y="37"/>
                      <a:pt x="0" y="18"/>
                      <a:pt x="12" y="9"/>
                    </a:cubicBezTo>
                    <a:cubicBezTo>
                      <a:pt x="23" y="0"/>
                      <a:pt x="46" y="5"/>
                      <a:pt x="46" y="5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57">
                <a:extLst>
                  <a:ext uri="{FF2B5EF4-FFF2-40B4-BE49-F238E27FC236}">
                    <a16:creationId xmlns:a16="http://schemas.microsoft.com/office/drawing/2014/main" id="{4BCC3DD6-8687-4977-939B-6D027443A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53" y="1929"/>
                <a:ext cx="16" cy="52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3" name="Oval 58">
                <a:extLst>
                  <a:ext uri="{FF2B5EF4-FFF2-40B4-BE49-F238E27FC236}">
                    <a16:creationId xmlns:a16="http://schemas.microsoft.com/office/drawing/2014/main" id="{05DDAE2A-3606-4F36-B0E0-795BA140F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5" y="1761"/>
                <a:ext cx="191" cy="219"/>
              </a:xfrm>
              <a:prstGeom prst="ellipse">
                <a:avLst/>
              </a:pr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4" name="Freeform 59">
                <a:extLst>
                  <a:ext uri="{FF2B5EF4-FFF2-40B4-BE49-F238E27FC236}">
                    <a16:creationId xmlns:a16="http://schemas.microsoft.com/office/drawing/2014/main" id="{601F7091-314D-4044-9C28-408BA47F8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005"/>
                <a:ext cx="99" cy="86"/>
              </a:xfrm>
              <a:custGeom>
                <a:avLst/>
                <a:gdLst>
                  <a:gd name="T0" fmla="*/ 99 w 99"/>
                  <a:gd name="T1" fmla="*/ 77 h 86"/>
                  <a:gd name="T2" fmla="*/ 90 w 99"/>
                  <a:gd name="T3" fmla="*/ 86 h 86"/>
                  <a:gd name="T4" fmla="*/ 0 w 99"/>
                  <a:gd name="T5" fmla="*/ 10 h 86"/>
                  <a:gd name="T6" fmla="*/ 7 w 99"/>
                  <a:gd name="T7" fmla="*/ 0 h 86"/>
                  <a:gd name="T8" fmla="*/ 99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99" y="77"/>
                    </a:moveTo>
                    <a:lnTo>
                      <a:pt x="90" y="86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5" name="Freeform 60">
                <a:extLst>
                  <a:ext uri="{FF2B5EF4-FFF2-40B4-BE49-F238E27FC236}">
                    <a16:creationId xmlns:a16="http://schemas.microsoft.com/office/drawing/2014/main" id="{AB78975F-BD41-4C50-8DDA-71CA7DE6D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1940"/>
                <a:ext cx="119" cy="124"/>
              </a:xfrm>
              <a:custGeom>
                <a:avLst/>
                <a:gdLst>
                  <a:gd name="T0" fmla="*/ 2 w 52"/>
                  <a:gd name="T1" fmla="*/ 7 h 53"/>
                  <a:gd name="T2" fmla="*/ 13 w 52"/>
                  <a:gd name="T3" fmla="*/ 43 h 53"/>
                  <a:gd name="T4" fmla="*/ 43 w 52"/>
                  <a:gd name="T5" fmla="*/ 41 h 53"/>
                  <a:gd name="T6" fmla="*/ 40 w 52"/>
                  <a:gd name="T7" fmla="*/ 11 h 53"/>
                  <a:gd name="T8" fmla="*/ 2 w 52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7"/>
                    </a:moveTo>
                    <a:cubicBezTo>
                      <a:pt x="2" y="7"/>
                      <a:pt x="0" y="33"/>
                      <a:pt x="13" y="43"/>
                    </a:cubicBezTo>
                    <a:cubicBezTo>
                      <a:pt x="25" y="53"/>
                      <a:pt x="43" y="41"/>
                      <a:pt x="43" y="41"/>
                    </a:cubicBezTo>
                    <a:cubicBezTo>
                      <a:pt x="43" y="41"/>
                      <a:pt x="52" y="21"/>
                      <a:pt x="40" y="11"/>
                    </a:cubicBezTo>
                    <a:cubicBezTo>
                      <a:pt x="27" y="0"/>
                      <a:pt x="2" y="7"/>
                      <a:pt x="2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6" name="Freeform 61">
                <a:extLst>
                  <a:ext uri="{FF2B5EF4-FFF2-40B4-BE49-F238E27FC236}">
                    <a16:creationId xmlns:a16="http://schemas.microsoft.com/office/drawing/2014/main" id="{D4F4F130-439C-4FE9-93AC-2F02A0393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005"/>
                <a:ext cx="99" cy="86"/>
              </a:xfrm>
              <a:custGeom>
                <a:avLst/>
                <a:gdLst>
                  <a:gd name="T0" fmla="*/ 0 w 99"/>
                  <a:gd name="T1" fmla="*/ 77 h 86"/>
                  <a:gd name="T2" fmla="*/ 7 w 99"/>
                  <a:gd name="T3" fmla="*/ 86 h 86"/>
                  <a:gd name="T4" fmla="*/ 99 w 99"/>
                  <a:gd name="T5" fmla="*/ 10 h 86"/>
                  <a:gd name="T6" fmla="*/ 92 w 99"/>
                  <a:gd name="T7" fmla="*/ 0 h 86"/>
                  <a:gd name="T8" fmla="*/ 0 w 99"/>
                  <a:gd name="T9" fmla="*/ 7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6">
                    <a:moveTo>
                      <a:pt x="0" y="77"/>
                    </a:moveTo>
                    <a:lnTo>
                      <a:pt x="7" y="86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7" name="Freeform 62">
                <a:extLst>
                  <a:ext uri="{FF2B5EF4-FFF2-40B4-BE49-F238E27FC236}">
                    <a16:creationId xmlns:a16="http://schemas.microsoft.com/office/drawing/2014/main" id="{8AD92ED7-0941-45AA-A664-094B812A9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1940"/>
                <a:ext cx="118" cy="124"/>
              </a:xfrm>
              <a:custGeom>
                <a:avLst/>
                <a:gdLst>
                  <a:gd name="T0" fmla="*/ 49 w 51"/>
                  <a:gd name="T1" fmla="*/ 7 h 53"/>
                  <a:gd name="T2" fmla="*/ 39 w 51"/>
                  <a:gd name="T3" fmla="*/ 43 h 53"/>
                  <a:gd name="T4" fmla="*/ 9 w 51"/>
                  <a:gd name="T5" fmla="*/ 41 h 53"/>
                  <a:gd name="T6" fmla="*/ 12 w 51"/>
                  <a:gd name="T7" fmla="*/ 11 h 53"/>
                  <a:gd name="T8" fmla="*/ 49 w 51"/>
                  <a:gd name="T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7"/>
                    </a:moveTo>
                    <a:cubicBezTo>
                      <a:pt x="49" y="7"/>
                      <a:pt x="51" y="33"/>
                      <a:pt x="39" y="43"/>
                    </a:cubicBezTo>
                    <a:cubicBezTo>
                      <a:pt x="27" y="53"/>
                      <a:pt x="9" y="41"/>
                      <a:pt x="9" y="41"/>
                    </a:cubicBezTo>
                    <a:cubicBezTo>
                      <a:pt x="9" y="41"/>
                      <a:pt x="0" y="21"/>
                      <a:pt x="12" y="11"/>
                    </a:cubicBezTo>
                    <a:cubicBezTo>
                      <a:pt x="24" y="0"/>
                      <a:pt x="49" y="7"/>
                      <a:pt x="49" y="7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8" name="Freeform 63">
                <a:extLst>
                  <a:ext uri="{FF2B5EF4-FFF2-40B4-BE49-F238E27FC236}">
                    <a16:creationId xmlns:a16="http://schemas.microsoft.com/office/drawing/2014/main" id="{F9F673BC-E913-43D8-8CDE-7A0946C34D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7" y="2133"/>
                <a:ext cx="99" cy="84"/>
              </a:xfrm>
              <a:custGeom>
                <a:avLst/>
                <a:gdLst>
                  <a:gd name="T0" fmla="*/ 99 w 99"/>
                  <a:gd name="T1" fmla="*/ 75 h 84"/>
                  <a:gd name="T2" fmla="*/ 90 w 99"/>
                  <a:gd name="T3" fmla="*/ 84 h 84"/>
                  <a:gd name="T4" fmla="*/ 0 w 99"/>
                  <a:gd name="T5" fmla="*/ 10 h 84"/>
                  <a:gd name="T6" fmla="*/ 7 w 99"/>
                  <a:gd name="T7" fmla="*/ 0 h 84"/>
                  <a:gd name="T8" fmla="*/ 99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99" y="75"/>
                    </a:moveTo>
                    <a:lnTo>
                      <a:pt x="90" y="84"/>
                    </a:lnTo>
                    <a:lnTo>
                      <a:pt x="0" y="10"/>
                    </a:lnTo>
                    <a:lnTo>
                      <a:pt x="7" y="0"/>
                    </a:lnTo>
                    <a:lnTo>
                      <a:pt x="99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9" name="Freeform 64">
                <a:extLst>
                  <a:ext uri="{FF2B5EF4-FFF2-40B4-BE49-F238E27FC236}">
                    <a16:creationId xmlns:a16="http://schemas.microsoft.com/office/drawing/2014/main" id="{9099B87F-6B08-46A2-A4C8-4CD9EBA0C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1" y="2068"/>
                <a:ext cx="119" cy="123"/>
              </a:xfrm>
              <a:custGeom>
                <a:avLst/>
                <a:gdLst>
                  <a:gd name="T0" fmla="*/ 2 w 52"/>
                  <a:gd name="T1" fmla="*/ 6 h 53"/>
                  <a:gd name="T2" fmla="*/ 13 w 52"/>
                  <a:gd name="T3" fmla="*/ 42 h 53"/>
                  <a:gd name="T4" fmla="*/ 43 w 52"/>
                  <a:gd name="T5" fmla="*/ 40 h 53"/>
                  <a:gd name="T6" fmla="*/ 40 w 52"/>
                  <a:gd name="T7" fmla="*/ 10 h 53"/>
                  <a:gd name="T8" fmla="*/ 2 w 52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3">
                    <a:moveTo>
                      <a:pt x="2" y="6"/>
                    </a:moveTo>
                    <a:cubicBezTo>
                      <a:pt x="2" y="6"/>
                      <a:pt x="0" y="32"/>
                      <a:pt x="13" y="42"/>
                    </a:cubicBezTo>
                    <a:cubicBezTo>
                      <a:pt x="25" y="53"/>
                      <a:pt x="43" y="40"/>
                      <a:pt x="43" y="40"/>
                    </a:cubicBezTo>
                    <a:cubicBezTo>
                      <a:pt x="43" y="40"/>
                      <a:pt x="52" y="21"/>
                      <a:pt x="40" y="10"/>
                    </a:cubicBezTo>
                    <a:cubicBezTo>
                      <a:pt x="27" y="0"/>
                      <a:pt x="2" y="6"/>
                      <a:pt x="2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0" name="Freeform 65">
                <a:extLst>
                  <a:ext uri="{FF2B5EF4-FFF2-40B4-BE49-F238E27FC236}">
                    <a16:creationId xmlns:a16="http://schemas.microsoft.com/office/drawing/2014/main" id="{7B579D7D-0705-476C-87EA-2E2AD49A5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7" y="2133"/>
                <a:ext cx="99" cy="84"/>
              </a:xfrm>
              <a:custGeom>
                <a:avLst/>
                <a:gdLst>
                  <a:gd name="T0" fmla="*/ 0 w 99"/>
                  <a:gd name="T1" fmla="*/ 75 h 84"/>
                  <a:gd name="T2" fmla="*/ 7 w 99"/>
                  <a:gd name="T3" fmla="*/ 84 h 84"/>
                  <a:gd name="T4" fmla="*/ 99 w 99"/>
                  <a:gd name="T5" fmla="*/ 10 h 84"/>
                  <a:gd name="T6" fmla="*/ 92 w 99"/>
                  <a:gd name="T7" fmla="*/ 0 h 84"/>
                  <a:gd name="T8" fmla="*/ 0 w 99"/>
                  <a:gd name="T9" fmla="*/ 75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9" h="84">
                    <a:moveTo>
                      <a:pt x="0" y="75"/>
                    </a:moveTo>
                    <a:lnTo>
                      <a:pt x="7" y="84"/>
                    </a:lnTo>
                    <a:lnTo>
                      <a:pt x="99" y="10"/>
                    </a:lnTo>
                    <a:lnTo>
                      <a:pt x="92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1" name="Freeform 66">
                <a:extLst>
                  <a:ext uri="{FF2B5EF4-FFF2-40B4-BE49-F238E27FC236}">
                    <a16:creationId xmlns:a16="http://schemas.microsoft.com/office/drawing/2014/main" id="{C0C22477-30A6-4C28-913D-015D6A932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3" y="2068"/>
                <a:ext cx="118" cy="123"/>
              </a:xfrm>
              <a:custGeom>
                <a:avLst/>
                <a:gdLst>
                  <a:gd name="T0" fmla="*/ 49 w 51"/>
                  <a:gd name="T1" fmla="*/ 6 h 53"/>
                  <a:gd name="T2" fmla="*/ 39 w 51"/>
                  <a:gd name="T3" fmla="*/ 42 h 53"/>
                  <a:gd name="T4" fmla="*/ 9 w 51"/>
                  <a:gd name="T5" fmla="*/ 40 h 53"/>
                  <a:gd name="T6" fmla="*/ 12 w 51"/>
                  <a:gd name="T7" fmla="*/ 10 h 53"/>
                  <a:gd name="T8" fmla="*/ 49 w 51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3">
                    <a:moveTo>
                      <a:pt x="49" y="6"/>
                    </a:moveTo>
                    <a:cubicBezTo>
                      <a:pt x="49" y="6"/>
                      <a:pt x="51" y="32"/>
                      <a:pt x="39" y="42"/>
                    </a:cubicBezTo>
                    <a:cubicBezTo>
                      <a:pt x="27" y="53"/>
                      <a:pt x="9" y="40"/>
                      <a:pt x="9" y="40"/>
                    </a:cubicBezTo>
                    <a:cubicBezTo>
                      <a:pt x="9" y="40"/>
                      <a:pt x="0" y="21"/>
                      <a:pt x="12" y="10"/>
                    </a:cubicBezTo>
                    <a:cubicBezTo>
                      <a:pt x="24" y="0"/>
                      <a:pt x="49" y="6"/>
                      <a:pt x="49" y="6"/>
                    </a:cubicBezTo>
                  </a:path>
                </a:pathLst>
              </a:custGeom>
              <a:solidFill>
                <a:srgbClr val="A0CC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2" name="Freeform 67">
                <a:extLst>
                  <a:ext uri="{FF2B5EF4-FFF2-40B4-BE49-F238E27FC236}">
                    <a16:creationId xmlns:a16="http://schemas.microsoft.com/office/drawing/2014/main" id="{C2B75C4E-C155-4819-B18F-F448B77DA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1" y="2108"/>
                <a:ext cx="138" cy="125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3" name="Freeform 68">
                <a:extLst>
                  <a:ext uri="{FF2B5EF4-FFF2-40B4-BE49-F238E27FC236}">
                    <a16:creationId xmlns:a16="http://schemas.microsoft.com/office/drawing/2014/main" id="{205D5217-D50C-4A37-AE1F-7F6790006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5" y="2159"/>
                <a:ext cx="111" cy="88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4" name="Rectangle 69">
                <a:extLst>
                  <a:ext uri="{FF2B5EF4-FFF2-40B4-BE49-F238E27FC236}">
                    <a16:creationId xmlns:a16="http://schemas.microsoft.com/office/drawing/2014/main" id="{9ACAC9B1-64E6-4C1A-9DA3-0BEA3C0AA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41" y="2043"/>
                <a:ext cx="11" cy="383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5" name="Freeform 70">
                <a:extLst>
                  <a:ext uri="{FF2B5EF4-FFF2-40B4-BE49-F238E27FC236}">
                    <a16:creationId xmlns:a16="http://schemas.microsoft.com/office/drawing/2014/main" id="{85554650-85E1-412E-A6B0-BC029222E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" y="1822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9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9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6" name="Freeform 71">
                <a:extLst>
                  <a:ext uri="{FF2B5EF4-FFF2-40B4-BE49-F238E27FC236}">
                    <a16:creationId xmlns:a16="http://schemas.microsoft.com/office/drawing/2014/main" id="{B38D65B8-AF49-440A-85B4-6309D5339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52"/>
                <a:ext cx="65" cy="135"/>
              </a:xfrm>
              <a:custGeom>
                <a:avLst/>
                <a:gdLst>
                  <a:gd name="T0" fmla="*/ 24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4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31"/>
                    </a:moveTo>
                    <a:cubicBezTo>
                      <a:pt x="21" y="46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20" y="1"/>
                    </a:cubicBezTo>
                    <a:cubicBezTo>
                      <a:pt x="25" y="2"/>
                      <a:pt x="28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7" name="Freeform 72">
                <a:extLst>
                  <a:ext uri="{FF2B5EF4-FFF2-40B4-BE49-F238E27FC236}">
                    <a16:creationId xmlns:a16="http://schemas.microsoft.com/office/drawing/2014/main" id="{34F8F60E-74A2-443F-96C2-304151AE5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08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8" name="Freeform 73">
                <a:extLst>
                  <a:ext uri="{FF2B5EF4-FFF2-40B4-BE49-F238E27FC236}">
                    <a16:creationId xmlns:a16="http://schemas.microsoft.com/office/drawing/2014/main" id="{883C559E-E24B-4E11-BEE3-979ACECBB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36"/>
                <a:ext cx="133" cy="65"/>
              </a:xfrm>
              <a:custGeom>
                <a:avLst/>
                <a:gdLst>
                  <a:gd name="T0" fmla="*/ 32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2 w 58"/>
                  <a:gd name="T7" fmla="*/ 8 h 28"/>
                  <a:gd name="T8" fmla="*/ 32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2" y="3"/>
                    </a:moveTo>
                    <a:cubicBezTo>
                      <a:pt x="47" y="6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2" y="8"/>
                    </a:cubicBezTo>
                    <a:cubicBezTo>
                      <a:pt x="3" y="2"/>
                      <a:pt x="16" y="0"/>
                      <a:pt x="32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9" name="Freeform 74">
                <a:extLst>
                  <a:ext uri="{FF2B5EF4-FFF2-40B4-BE49-F238E27FC236}">
                    <a16:creationId xmlns:a16="http://schemas.microsoft.com/office/drawing/2014/main" id="{B2512790-88BD-4F91-86AF-7DE641D01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2" y="1836"/>
                <a:ext cx="97" cy="125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8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0" name="Freeform 75">
                <a:extLst>
                  <a:ext uri="{FF2B5EF4-FFF2-40B4-BE49-F238E27FC236}">
                    <a16:creationId xmlns:a16="http://schemas.microsoft.com/office/drawing/2014/main" id="{48F968EF-6193-4545-B48F-7C2BC8F0B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947"/>
                <a:ext cx="96" cy="126"/>
              </a:xfrm>
              <a:custGeom>
                <a:avLst/>
                <a:gdLst>
                  <a:gd name="T0" fmla="*/ 30 w 42"/>
                  <a:gd name="T1" fmla="*/ 21 h 54"/>
                  <a:gd name="T2" fmla="*/ 37 w 42"/>
                  <a:gd name="T3" fmla="*/ 51 h 54"/>
                  <a:gd name="T4" fmla="*/ 12 w 42"/>
                  <a:gd name="T5" fmla="*/ 33 h 54"/>
                  <a:gd name="T6" fmla="*/ 6 w 42"/>
                  <a:gd name="T7" fmla="*/ 3 h 54"/>
                  <a:gd name="T8" fmla="*/ 30 w 42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54">
                    <a:moveTo>
                      <a:pt x="30" y="21"/>
                    </a:moveTo>
                    <a:cubicBezTo>
                      <a:pt x="39" y="34"/>
                      <a:pt x="42" y="47"/>
                      <a:pt x="37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6" y="3"/>
                    </a:cubicBezTo>
                    <a:cubicBezTo>
                      <a:pt x="11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1" name="Freeform 76">
                <a:extLst>
                  <a:ext uri="{FF2B5EF4-FFF2-40B4-BE49-F238E27FC236}">
                    <a16:creationId xmlns:a16="http://schemas.microsoft.com/office/drawing/2014/main" id="{DBFFFD6A-2695-4CC4-8B3D-024056D12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" y="1943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19" y="38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2" name="Freeform 77">
                <a:extLst>
                  <a:ext uri="{FF2B5EF4-FFF2-40B4-BE49-F238E27FC236}">
                    <a16:creationId xmlns:a16="http://schemas.microsoft.com/office/drawing/2014/main" id="{7690E13A-2857-4C64-8B3B-6A47FD5C0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871"/>
                <a:ext cx="125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4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3" name="Freeform 78">
                <a:extLst>
                  <a:ext uri="{FF2B5EF4-FFF2-40B4-BE49-F238E27FC236}">
                    <a16:creationId xmlns:a16="http://schemas.microsoft.com/office/drawing/2014/main" id="{896BEA30-0B65-473D-8833-5D09896624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822"/>
                <a:ext cx="65" cy="135"/>
              </a:xfrm>
              <a:custGeom>
                <a:avLst/>
                <a:gdLst>
                  <a:gd name="T0" fmla="*/ 24 w 28"/>
                  <a:gd name="T1" fmla="*/ 27 h 58"/>
                  <a:gd name="T2" fmla="*/ 20 w 28"/>
                  <a:gd name="T3" fmla="*/ 57 h 58"/>
                  <a:gd name="T4" fmla="*/ 3 w 28"/>
                  <a:gd name="T5" fmla="*/ 32 h 58"/>
                  <a:gd name="T6" fmla="*/ 8 w 28"/>
                  <a:gd name="T7" fmla="*/ 1 h 58"/>
                  <a:gd name="T8" fmla="*/ 24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7"/>
                    </a:moveTo>
                    <a:cubicBezTo>
                      <a:pt x="28" y="42"/>
                      <a:pt x="25" y="56"/>
                      <a:pt x="20" y="57"/>
                    </a:cubicBezTo>
                    <a:cubicBezTo>
                      <a:pt x="14" y="58"/>
                      <a:pt x="6" y="47"/>
                      <a:pt x="3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3" y="0"/>
                      <a:pt x="21" y="12"/>
                      <a:pt x="24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4" name="Freeform 79">
                <a:extLst>
                  <a:ext uri="{FF2B5EF4-FFF2-40B4-BE49-F238E27FC236}">
                    <a16:creationId xmlns:a16="http://schemas.microsoft.com/office/drawing/2014/main" id="{89C072FF-26E3-4CB7-A6EF-334203C6F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9" y="1952"/>
                <a:ext cx="65" cy="135"/>
              </a:xfrm>
              <a:custGeom>
                <a:avLst/>
                <a:gdLst>
                  <a:gd name="T0" fmla="*/ 24 w 28"/>
                  <a:gd name="T1" fmla="*/ 26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4 w 28"/>
                  <a:gd name="T9" fmla="*/ 26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4" y="26"/>
                    </a:moveTo>
                    <a:cubicBezTo>
                      <a:pt x="28" y="42"/>
                      <a:pt x="25" y="55"/>
                      <a:pt x="20" y="57"/>
                    </a:cubicBezTo>
                    <a:cubicBezTo>
                      <a:pt x="14" y="58"/>
                      <a:pt x="6" y="46"/>
                      <a:pt x="3" y="31"/>
                    </a:cubicBezTo>
                    <a:cubicBezTo>
                      <a:pt x="0" y="16"/>
                      <a:pt x="2" y="2"/>
                      <a:pt x="8" y="1"/>
                    </a:cubicBezTo>
                    <a:cubicBezTo>
                      <a:pt x="13" y="0"/>
                      <a:pt x="21" y="11"/>
                      <a:pt x="24" y="26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5" name="Freeform 80">
                <a:extLst>
                  <a:ext uri="{FF2B5EF4-FFF2-40B4-BE49-F238E27FC236}">
                    <a16:creationId xmlns:a16="http://schemas.microsoft.com/office/drawing/2014/main" id="{D221F439-A46B-4ED1-BAB1-25B09EDF6B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6" y="1936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6" name="Freeform 81">
                <a:extLst>
                  <a:ext uri="{FF2B5EF4-FFF2-40B4-BE49-F238E27FC236}">
                    <a16:creationId xmlns:a16="http://schemas.microsoft.com/office/drawing/2014/main" id="{A219146B-4664-46CF-961E-B7F5D1F3F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3" y="1908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2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2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7" name="Freeform 82">
                <a:extLst>
                  <a:ext uri="{FF2B5EF4-FFF2-40B4-BE49-F238E27FC236}">
                    <a16:creationId xmlns:a16="http://schemas.microsoft.com/office/drawing/2014/main" id="{6C6EADDF-A300-4172-A5EE-311D17CE6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8" y="1871"/>
                <a:ext cx="126" cy="95"/>
              </a:xfrm>
              <a:custGeom>
                <a:avLst/>
                <a:gdLst>
                  <a:gd name="T0" fmla="*/ 34 w 55"/>
                  <a:gd name="T1" fmla="*/ 11 h 41"/>
                  <a:gd name="T2" fmla="*/ 52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4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4" y="11"/>
                    </a:moveTo>
                    <a:cubicBezTo>
                      <a:pt x="47" y="20"/>
                      <a:pt x="55" y="31"/>
                      <a:pt x="52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9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4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8" name="Freeform 83">
                <a:extLst>
                  <a:ext uri="{FF2B5EF4-FFF2-40B4-BE49-F238E27FC236}">
                    <a16:creationId xmlns:a16="http://schemas.microsoft.com/office/drawing/2014/main" id="{1A53CE1F-0211-4DFF-8F99-A1FB0BA071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8" y="1943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9" name="Freeform 84">
                <a:extLst>
                  <a:ext uri="{FF2B5EF4-FFF2-40B4-BE49-F238E27FC236}">
                    <a16:creationId xmlns:a16="http://schemas.microsoft.com/office/drawing/2014/main" id="{C33608AA-C616-45D5-B364-7C0E005F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4" y="1947"/>
                <a:ext cx="95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29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19" y="8"/>
                      <a:pt x="30" y="0"/>
                      <a:pt x="36" y="3"/>
                    </a:cubicBezTo>
                    <a:cubicBezTo>
                      <a:pt x="41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0" name="Freeform 85">
                <a:extLst>
                  <a:ext uri="{FF2B5EF4-FFF2-40B4-BE49-F238E27FC236}">
                    <a16:creationId xmlns:a16="http://schemas.microsoft.com/office/drawing/2014/main" id="{1B407384-E041-4D0D-AF5A-AAA664710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4" y="1836"/>
                <a:ext cx="94" cy="125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6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6"/>
                      <a:pt x="39" y="20"/>
                      <a:pt x="30" y="33"/>
                    </a:cubicBezTo>
                    <a:cubicBezTo>
                      <a:pt x="22" y="46"/>
                      <a:pt x="11" y="54"/>
                      <a:pt x="6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86">
                <a:extLst>
                  <a:ext uri="{FF2B5EF4-FFF2-40B4-BE49-F238E27FC236}">
                    <a16:creationId xmlns:a16="http://schemas.microsoft.com/office/drawing/2014/main" id="{D028043D-09DF-4EE9-9D93-BF5DBB67D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" y="1910"/>
                <a:ext cx="90" cy="88"/>
              </a:xfrm>
              <a:custGeom>
                <a:avLst/>
                <a:gdLst>
                  <a:gd name="T0" fmla="*/ 39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9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5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1 w 39"/>
                  <a:gd name="T51" fmla="*/ 34 h 38"/>
                  <a:gd name="T52" fmla="*/ 25 w 39"/>
                  <a:gd name="T53" fmla="*/ 38 h 38"/>
                  <a:gd name="T54" fmla="*/ 27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5 w 39"/>
                  <a:gd name="T63" fmla="*/ 24 h 38"/>
                  <a:gd name="T64" fmla="*/ 39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9" y="22"/>
                    </a:moveTo>
                    <a:cubicBezTo>
                      <a:pt x="39" y="20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8"/>
                      <a:pt x="35" y="8"/>
                    </a:cubicBezTo>
                    <a:cubicBezTo>
                      <a:pt x="34" y="6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20" y="1"/>
                      <a:pt x="19" y="4"/>
                    </a:cubicBezTo>
                    <a:cubicBezTo>
                      <a:pt x="17" y="2"/>
                      <a:pt x="16" y="0"/>
                      <a:pt x="14" y="1"/>
                    </a:cubicBezTo>
                    <a:cubicBezTo>
                      <a:pt x="13" y="1"/>
                      <a:pt x="13" y="2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6" y="8"/>
                      <a:pt x="3" y="8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5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6" y="38"/>
                      <a:pt x="17" y="38"/>
                    </a:cubicBezTo>
                    <a:cubicBezTo>
                      <a:pt x="18" y="38"/>
                      <a:pt x="19" y="37"/>
                      <a:pt x="21" y="34"/>
                    </a:cubicBezTo>
                    <a:cubicBezTo>
                      <a:pt x="22" y="36"/>
                      <a:pt x="24" y="38"/>
                      <a:pt x="25" y="38"/>
                    </a:cubicBezTo>
                    <a:cubicBezTo>
                      <a:pt x="26" y="37"/>
                      <a:pt x="27" y="36"/>
                      <a:pt x="27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1"/>
                      <a:pt x="31" y="29"/>
                    </a:cubicBezTo>
                    <a:cubicBezTo>
                      <a:pt x="34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5" y="24"/>
                    </a:cubicBezTo>
                    <a:cubicBezTo>
                      <a:pt x="37" y="24"/>
                      <a:pt x="38" y="23"/>
                      <a:pt x="39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87">
                <a:extLst>
                  <a:ext uri="{FF2B5EF4-FFF2-40B4-BE49-F238E27FC236}">
                    <a16:creationId xmlns:a16="http://schemas.microsoft.com/office/drawing/2014/main" id="{D726B283-5465-4290-BE45-2C0DB5645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115"/>
                <a:ext cx="136" cy="125"/>
              </a:xfrm>
              <a:custGeom>
                <a:avLst/>
                <a:gdLst>
                  <a:gd name="T0" fmla="*/ 43 w 59"/>
                  <a:gd name="T1" fmla="*/ 13 h 54"/>
                  <a:gd name="T2" fmla="*/ 0 w 59"/>
                  <a:gd name="T3" fmla="*/ 3 h 54"/>
                  <a:gd name="T4" fmla="*/ 21 w 59"/>
                  <a:gd name="T5" fmla="*/ 41 h 54"/>
                  <a:gd name="T6" fmla="*/ 55 w 59"/>
                  <a:gd name="T7" fmla="*/ 44 h 54"/>
                  <a:gd name="T8" fmla="*/ 43 w 59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54">
                    <a:moveTo>
                      <a:pt x="43" y="13"/>
                    </a:moveTo>
                    <a:cubicBezTo>
                      <a:pt x="26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1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59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88">
                <a:extLst>
                  <a:ext uri="{FF2B5EF4-FFF2-40B4-BE49-F238E27FC236}">
                    <a16:creationId xmlns:a16="http://schemas.microsoft.com/office/drawing/2014/main" id="{2A22FF00-B843-483E-9CE3-A8CDD22F4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166"/>
                <a:ext cx="108" cy="88"/>
              </a:xfrm>
              <a:custGeom>
                <a:avLst/>
                <a:gdLst>
                  <a:gd name="T0" fmla="*/ 14 w 47"/>
                  <a:gd name="T1" fmla="*/ 7 h 38"/>
                  <a:gd name="T2" fmla="*/ 1 w 47"/>
                  <a:gd name="T3" fmla="*/ 29 h 38"/>
                  <a:gd name="T4" fmla="*/ 26 w 47"/>
                  <a:gd name="T5" fmla="*/ 31 h 38"/>
                  <a:gd name="T6" fmla="*/ 47 w 47"/>
                  <a:gd name="T7" fmla="*/ 5 h 38"/>
                  <a:gd name="T8" fmla="*/ 14 w 47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2" y="38"/>
                      <a:pt x="26" y="31"/>
                    </a:cubicBezTo>
                    <a:cubicBezTo>
                      <a:pt x="40" y="24"/>
                      <a:pt x="47" y="5"/>
                      <a:pt x="47" y="5"/>
                    </a:cubicBezTo>
                    <a:cubicBezTo>
                      <a:pt x="47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Rectangle 89">
                <a:extLst>
                  <a:ext uri="{FF2B5EF4-FFF2-40B4-BE49-F238E27FC236}">
                    <a16:creationId xmlns:a16="http://schemas.microsoft.com/office/drawing/2014/main" id="{A9008DD5-92BA-4F36-AB8C-EB87537559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2052"/>
                <a:ext cx="9" cy="381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90">
                <a:extLst>
                  <a:ext uri="{FF2B5EF4-FFF2-40B4-BE49-F238E27FC236}">
                    <a16:creationId xmlns:a16="http://schemas.microsoft.com/office/drawing/2014/main" id="{9B5B219D-17AE-4B82-82C3-6A6FB0C21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829"/>
                <a:ext cx="65" cy="137"/>
              </a:xfrm>
              <a:custGeom>
                <a:avLst/>
                <a:gdLst>
                  <a:gd name="T0" fmla="*/ 25 w 28"/>
                  <a:gd name="T1" fmla="*/ 32 h 59"/>
                  <a:gd name="T2" fmla="*/ 8 w 28"/>
                  <a:gd name="T3" fmla="*/ 57 h 59"/>
                  <a:gd name="T4" fmla="*/ 3 w 28"/>
                  <a:gd name="T5" fmla="*/ 27 h 59"/>
                  <a:gd name="T6" fmla="*/ 20 w 28"/>
                  <a:gd name="T7" fmla="*/ 2 h 59"/>
                  <a:gd name="T8" fmla="*/ 25 w 28"/>
                  <a:gd name="T9" fmla="*/ 3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32"/>
                    </a:moveTo>
                    <a:cubicBezTo>
                      <a:pt x="21" y="47"/>
                      <a:pt x="14" y="59"/>
                      <a:pt x="8" y="57"/>
                    </a:cubicBezTo>
                    <a:cubicBezTo>
                      <a:pt x="2" y="56"/>
                      <a:pt x="0" y="43"/>
                      <a:pt x="3" y="27"/>
                    </a:cubicBezTo>
                    <a:cubicBezTo>
                      <a:pt x="7" y="12"/>
                      <a:pt x="14" y="0"/>
                      <a:pt x="20" y="2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91">
                <a:extLst>
                  <a:ext uri="{FF2B5EF4-FFF2-40B4-BE49-F238E27FC236}">
                    <a16:creationId xmlns:a16="http://schemas.microsoft.com/office/drawing/2014/main" id="{D0DCB3C9-3170-4139-88ED-607C154C1D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959"/>
                <a:ext cx="64" cy="135"/>
              </a:xfrm>
              <a:custGeom>
                <a:avLst/>
                <a:gdLst>
                  <a:gd name="T0" fmla="*/ 25 w 28"/>
                  <a:gd name="T1" fmla="*/ 31 h 58"/>
                  <a:gd name="T2" fmla="*/ 8 w 28"/>
                  <a:gd name="T3" fmla="*/ 57 h 58"/>
                  <a:gd name="T4" fmla="*/ 3 w 28"/>
                  <a:gd name="T5" fmla="*/ 27 h 58"/>
                  <a:gd name="T6" fmla="*/ 20 w 28"/>
                  <a:gd name="T7" fmla="*/ 1 h 58"/>
                  <a:gd name="T8" fmla="*/ 25 w 28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1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2" y="56"/>
                      <a:pt x="0" y="42"/>
                      <a:pt x="3" y="27"/>
                    </a:cubicBezTo>
                    <a:cubicBezTo>
                      <a:pt x="7" y="11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92">
                <a:extLst>
                  <a:ext uri="{FF2B5EF4-FFF2-40B4-BE49-F238E27FC236}">
                    <a16:creationId xmlns:a16="http://schemas.microsoft.com/office/drawing/2014/main" id="{E7C92802-680D-4D66-8730-3D917ED9D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15"/>
                <a:ext cx="133" cy="65"/>
              </a:xfrm>
              <a:custGeom>
                <a:avLst/>
                <a:gdLst>
                  <a:gd name="T0" fmla="*/ 31 w 58"/>
                  <a:gd name="T1" fmla="*/ 4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4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2"/>
                      <a:pt x="0" y="14"/>
                      <a:pt x="1" y="8"/>
                    </a:cubicBezTo>
                    <a:cubicBezTo>
                      <a:pt x="3" y="3"/>
                      <a:pt x="16" y="0"/>
                      <a:pt x="31" y="4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93">
                <a:extLst>
                  <a:ext uri="{FF2B5EF4-FFF2-40B4-BE49-F238E27FC236}">
                    <a16:creationId xmlns:a16="http://schemas.microsoft.com/office/drawing/2014/main" id="{A1651E47-DF5B-4A90-99AF-48D8EDFDE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4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7" y="20"/>
                    </a:cubicBezTo>
                    <a:cubicBezTo>
                      <a:pt x="55" y="26"/>
                      <a:pt x="42" y="28"/>
                      <a:pt x="27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94">
                <a:extLst>
                  <a:ext uri="{FF2B5EF4-FFF2-40B4-BE49-F238E27FC236}">
                    <a16:creationId xmlns:a16="http://schemas.microsoft.com/office/drawing/2014/main" id="{B7A1F926-FB3D-4CC8-9AA9-DD042B989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843"/>
                <a:ext cx="94" cy="128"/>
              </a:xfrm>
              <a:custGeom>
                <a:avLst/>
                <a:gdLst>
                  <a:gd name="T0" fmla="*/ 30 w 41"/>
                  <a:gd name="T1" fmla="*/ 21 h 55"/>
                  <a:gd name="T2" fmla="*/ 36 w 41"/>
                  <a:gd name="T3" fmla="*/ 51 h 55"/>
                  <a:gd name="T4" fmla="*/ 11 w 41"/>
                  <a:gd name="T5" fmla="*/ 33 h 55"/>
                  <a:gd name="T6" fmla="*/ 5 w 41"/>
                  <a:gd name="T7" fmla="*/ 4 h 55"/>
                  <a:gd name="T8" fmla="*/ 30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30" y="21"/>
                    </a:moveTo>
                    <a:cubicBezTo>
                      <a:pt x="38" y="35"/>
                      <a:pt x="41" y="48"/>
                      <a:pt x="36" y="51"/>
                    </a:cubicBezTo>
                    <a:cubicBezTo>
                      <a:pt x="31" y="55"/>
                      <a:pt x="20" y="47"/>
                      <a:pt x="11" y="33"/>
                    </a:cubicBezTo>
                    <a:cubicBezTo>
                      <a:pt x="3" y="20"/>
                      <a:pt x="0" y="7"/>
                      <a:pt x="5" y="4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95">
                <a:extLst>
                  <a:ext uri="{FF2B5EF4-FFF2-40B4-BE49-F238E27FC236}">
                    <a16:creationId xmlns:a16="http://schemas.microsoft.com/office/drawing/2014/main" id="{7C2F043A-E8BA-4BF2-A474-953F731F8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954"/>
                <a:ext cx="95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1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8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1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1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96">
                <a:extLst>
                  <a:ext uri="{FF2B5EF4-FFF2-40B4-BE49-F238E27FC236}">
                    <a16:creationId xmlns:a16="http://schemas.microsoft.com/office/drawing/2014/main" id="{63F86DB5-3E72-4214-8E99-76A9B657B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950"/>
                <a:ext cx="125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97">
                <a:extLst>
                  <a:ext uri="{FF2B5EF4-FFF2-40B4-BE49-F238E27FC236}">
                    <a16:creationId xmlns:a16="http://schemas.microsoft.com/office/drawing/2014/main" id="{C0986A04-0094-4E7E-966D-A1480CF82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878"/>
                <a:ext cx="124" cy="95"/>
              </a:xfrm>
              <a:custGeom>
                <a:avLst/>
                <a:gdLst>
                  <a:gd name="T0" fmla="*/ 21 w 54"/>
                  <a:gd name="T1" fmla="*/ 12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2"/>
                    </a:moveTo>
                    <a:cubicBezTo>
                      <a:pt x="34" y="3"/>
                      <a:pt x="47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9"/>
                      <a:pt x="6" y="41"/>
                      <a:pt x="3" y="36"/>
                    </a:cubicBezTo>
                    <a:cubicBezTo>
                      <a:pt x="0" y="31"/>
                      <a:pt x="8" y="20"/>
                      <a:pt x="21" y="1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98">
                <a:extLst>
                  <a:ext uri="{FF2B5EF4-FFF2-40B4-BE49-F238E27FC236}">
                    <a16:creationId xmlns:a16="http://schemas.microsoft.com/office/drawing/2014/main" id="{13C08577-A1DE-4655-8F50-19BE372C9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1829"/>
                <a:ext cx="64" cy="137"/>
              </a:xfrm>
              <a:custGeom>
                <a:avLst/>
                <a:gdLst>
                  <a:gd name="T0" fmla="*/ 25 w 28"/>
                  <a:gd name="T1" fmla="*/ 27 h 59"/>
                  <a:gd name="T2" fmla="*/ 20 w 28"/>
                  <a:gd name="T3" fmla="*/ 57 h 59"/>
                  <a:gd name="T4" fmla="*/ 3 w 28"/>
                  <a:gd name="T5" fmla="*/ 32 h 59"/>
                  <a:gd name="T6" fmla="*/ 8 w 28"/>
                  <a:gd name="T7" fmla="*/ 2 h 59"/>
                  <a:gd name="T8" fmla="*/ 25 w 28"/>
                  <a:gd name="T9" fmla="*/ 2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9">
                    <a:moveTo>
                      <a:pt x="25" y="27"/>
                    </a:moveTo>
                    <a:cubicBezTo>
                      <a:pt x="28" y="43"/>
                      <a:pt x="26" y="56"/>
                      <a:pt x="20" y="57"/>
                    </a:cubicBezTo>
                    <a:cubicBezTo>
                      <a:pt x="14" y="59"/>
                      <a:pt x="7" y="47"/>
                      <a:pt x="3" y="32"/>
                    </a:cubicBezTo>
                    <a:cubicBezTo>
                      <a:pt x="0" y="16"/>
                      <a:pt x="2" y="3"/>
                      <a:pt x="8" y="2"/>
                    </a:cubicBezTo>
                    <a:cubicBezTo>
                      <a:pt x="14" y="0"/>
                      <a:pt x="21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99">
                <a:extLst>
                  <a:ext uri="{FF2B5EF4-FFF2-40B4-BE49-F238E27FC236}">
                    <a16:creationId xmlns:a16="http://schemas.microsoft.com/office/drawing/2014/main" id="{9BBD72A1-51E0-4123-9372-85AEF838B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2" y="1959"/>
                <a:ext cx="65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3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4" y="58"/>
                      <a:pt x="7" y="47"/>
                      <a:pt x="3" y="31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1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00">
                <a:extLst>
                  <a:ext uri="{FF2B5EF4-FFF2-40B4-BE49-F238E27FC236}">
                    <a16:creationId xmlns:a16="http://schemas.microsoft.com/office/drawing/2014/main" id="{89819C5F-EEC0-47F7-9DB0-1371F875C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1943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2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01">
                <a:extLst>
                  <a:ext uri="{FF2B5EF4-FFF2-40B4-BE49-F238E27FC236}">
                    <a16:creationId xmlns:a16="http://schemas.microsoft.com/office/drawing/2014/main" id="{B7445721-8888-476C-96A9-B7F11A00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1915"/>
                <a:ext cx="133" cy="65"/>
              </a:xfrm>
              <a:custGeom>
                <a:avLst/>
                <a:gdLst>
                  <a:gd name="T0" fmla="*/ 27 w 58"/>
                  <a:gd name="T1" fmla="*/ 4 h 28"/>
                  <a:gd name="T2" fmla="*/ 57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7 w 58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4"/>
                    </a:moveTo>
                    <a:cubicBezTo>
                      <a:pt x="42" y="0"/>
                      <a:pt x="55" y="2"/>
                      <a:pt x="57" y="8"/>
                    </a:cubicBezTo>
                    <a:cubicBezTo>
                      <a:pt x="58" y="14"/>
                      <a:pt x="46" y="22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7" y="4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02">
                <a:extLst>
                  <a:ext uri="{FF2B5EF4-FFF2-40B4-BE49-F238E27FC236}">
                    <a16:creationId xmlns:a16="http://schemas.microsoft.com/office/drawing/2014/main" id="{F520EB80-E939-41BD-8AD0-032B7FE81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878"/>
                <a:ext cx="125" cy="95"/>
              </a:xfrm>
              <a:custGeom>
                <a:avLst/>
                <a:gdLst>
                  <a:gd name="T0" fmla="*/ 33 w 54"/>
                  <a:gd name="T1" fmla="*/ 12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2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9"/>
                      <a:pt x="21" y="30"/>
                    </a:cubicBezTo>
                    <a:cubicBezTo>
                      <a:pt x="8" y="22"/>
                      <a:pt x="0" y="11"/>
                      <a:pt x="3" y="5"/>
                    </a:cubicBezTo>
                    <a:cubicBezTo>
                      <a:pt x="6" y="0"/>
                      <a:pt x="20" y="3"/>
                      <a:pt x="33" y="12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03">
                <a:extLst>
                  <a:ext uri="{FF2B5EF4-FFF2-40B4-BE49-F238E27FC236}">
                    <a16:creationId xmlns:a16="http://schemas.microsoft.com/office/drawing/2014/main" id="{C61DFD00-B1E9-48DD-9737-3C9EA4A7A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4" y="195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4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6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104">
                <a:extLst>
                  <a:ext uri="{FF2B5EF4-FFF2-40B4-BE49-F238E27FC236}">
                    <a16:creationId xmlns:a16="http://schemas.microsoft.com/office/drawing/2014/main" id="{B4CEFF44-D42C-47FA-A6B1-65181F6FF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1954"/>
                <a:ext cx="94" cy="126"/>
              </a:xfrm>
              <a:custGeom>
                <a:avLst/>
                <a:gdLst>
                  <a:gd name="T0" fmla="*/ 11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1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105">
                <a:extLst>
                  <a:ext uri="{FF2B5EF4-FFF2-40B4-BE49-F238E27FC236}">
                    <a16:creationId xmlns:a16="http://schemas.microsoft.com/office/drawing/2014/main" id="{5F407F26-E4E4-4F3A-9CFE-2487EA5B8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9" y="1843"/>
                <a:ext cx="95" cy="128"/>
              </a:xfrm>
              <a:custGeom>
                <a:avLst/>
                <a:gdLst>
                  <a:gd name="T0" fmla="*/ 11 w 41"/>
                  <a:gd name="T1" fmla="*/ 21 h 55"/>
                  <a:gd name="T2" fmla="*/ 36 w 41"/>
                  <a:gd name="T3" fmla="*/ 3 h 55"/>
                  <a:gd name="T4" fmla="*/ 30 w 41"/>
                  <a:gd name="T5" fmla="*/ 33 h 55"/>
                  <a:gd name="T6" fmla="*/ 5 w 41"/>
                  <a:gd name="T7" fmla="*/ 51 h 55"/>
                  <a:gd name="T8" fmla="*/ 11 w 41"/>
                  <a:gd name="T9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1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8" y="20"/>
                      <a:pt x="30" y="33"/>
                    </a:cubicBezTo>
                    <a:cubicBezTo>
                      <a:pt x="21" y="46"/>
                      <a:pt x="10" y="55"/>
                      <a:pt x="5" y="51"/>
                    </a:cubicBezTo>
                    <a:cubicBezTo>
                      <a:pt x="0" y="48"/>
                      <a:pt x="3" y="35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106">
                <a:extLst>
                  <a:ext uri="{FF2B5EF4-FFF2-40B4-BE49-F238E27FC236}">
                    <a16:creationId xmlns:a16="http://schemas.microsoft.com/office/drawing/2014/main" id="{37EC5FCB-DC9F-4009-A531-D0D7F659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1917"/>
                <a:ext cx="88" cy="91"/>
              </a:xfrm>
              <a:custGeom>
                <a:avLst/>
                <a:gdLst>
                  <a:gd name="T0" fmla="*/ 38 w 38"/>
                  <a:gd name="T1" fmla="*/ 22 h 39"/>
                  <a:gd name="T2" fmla="*/ 34 w 38"/>
                  <a:gd name="T3" fmla="*/ 18 h 39"/>
                  <a:gd name="T4" fmla="*/ 38 w 38"/>
                  <a:gd name="T5" fmla="*/ 14 h 39"/>
                  <a:gd name="T6" fmla="*/ 33 w 38"/>
                  <a:gd name="T7" fmla="*/ 12 h 39"/>
                  <a:gd name="T8" fmla="*/ 34 w 38"/>
                  <a:gd name="T9" fmla="*/ 8 h 39"/>
                  <a:gd name="T10" fmla="*/ 29 w 38"/>
                  <a:gd name="T11" fmla="*/ 8 h 39"/>
                  <a:gd name="T12" fmla="*/ 28 w 38"/>
                  <a:gd name="T13" fmla="*/ 2 h 39"/>
                  <a:gd name="T14" fmla="*/ 24 w 38"/>
                  <a:gd name="T15" fmla="*/ 4 h 39"/>
                  <a:gd name="T16" fmla="*/ 22 w 38"/>
                  <a:gd name="T17" fmla="*/ 0 h 39"/>
                  <a:gd name="T18" fmla="*/ 18 w 38"/>
                  <a:gd name="T19" fmla="*/ 4 h 39"/>
                  <a:gd name="T20" fmla="*/ 14 w 38"/>
                  <a:gd name="T21" fmla="*/ 1 h 39"/>
                  <a:gd name="T22" fmla="*/ 12 w 38"/>
                  <a:gd name="T23" fmla="*/ 5 h 39"/>
                  <a:gd name="T24" fmla="*/ 8 w 38"/>
                  <a:gd name="T25" fmla="*/ 4 h 39"/>
                  <a:gd name="T26" fmla="*/ 8 w 38"/>
                  <a:gd name="T27" fmla="*/ 9 h 39"/>
                  <a:gd name="T28" fmla="*/ 2 w 38"/>
                  <a:gd name="T29" fmla="*/ 10 h 39"/>
                  <a:gd name="T30" fmla="*/ 4 w 38"/>
                  <a:gd name="T31" fmla="*/ 14 h 39"/>
                  <a:gd name="T32" fmla="*/ 0 w 38"/>
                  <a:gd name="T33" fmla="*/ 16 h 39"/>
                  <a:gd name="T34" fmla="*/ 4 w 38"/>
                  <a:gd name="T35" fmla="*/ 20 h 39"/>
                  <a:gd name="T36" fmla="*/ 1 w 38"/>
                  <a:gd name="T37" fmla="*/ 25 h 39"/>
                  <a:gd name="T38" fmla="*/ 5 w 38"/>
                  <a:gd name="T39" fmla="*/ 26 h 39"/>
                  <a:gd name="T40" fmla="*/ 4 w 38"/>
                  <a:gd name="T41" fmla="*/ 31 h 39"/>
                  <a:gd name="T42" fmla="*/ 9 w 38"/>
                  <a:gd name="T43" fmla="*/ 31 h 39"/>
                  <a:gd name="T44" fmla="*/ 10 w 38"/>
                  <a:gd name="T45" fmla="*/ 36 h 39"/>
                  <a:gd name="T46" fmla="*/ 14 w 38"/>
                  <a:gd name="T47" fmla="*/ 34 h 39"/>
                  <a:gd name="T48" fmla="*/ 16 w 38"/>
                  <a:gd name="T49" fmla="*/ 38 h 39"/>
                  <a:gd name="T50" fmla="*/ 20 w 38"/>
                  <a:gd name="T51" fmla="*/ 34 h 39"/>
                  <a:gd name="T52" fmla="*/ 24 w 38"/>
                  <a:gd name="T53" fmla="*/ 38 h 39"/>
                  <a:gd name="T54" fmla="*/ 26 w 38"/>
                  <a:gd name="T55" fmla="*/ 34 h 39"/>
                  <a:gd name="T56" fmla="*/ 31 w 38"/>
                  <a:gd name="T57" fmla="*/ 35 h 39"/>
                  <a:gd name="T58" fmla="*/ 30 w 38"/>
                  <a:gd name="T59" fmla="*/ 29 h 39"/>
                  <a:gd name="T60" fmla="*/ 36 w 38"/>
                  <a:gd name="T61" fmla="*/ 29 h 39"/>
                  <a:gd name="T62" fmla="*/ 34 w 38"/>
                  <a:gd name="T63" fmla="*/ 24 h 39"/>
                  <a:gd name="T64" fmla="*/ 38 w 38"/>
                  <a:gd name="T65" fmla="*/ 2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" h="39">
                    <a:moveTo>
                      <a:pt x="38" y="22"/>
                    </a:moveTo>
                    <a:cubicBezTo>
                      <a:pt x="38" y="21"/>
                      <a:pt x="37" y="19"/>
                      <a:pt x="34" y="18"/>
                    </a:cubicBezTo>
                    <a:cubicBezTo>
                      <a:pt x="36" y="17"/>
                      <a:pt x="38" y="15"/>
                      <a:pt x="38" y="14"/>
                    </a:cubicBezTo>
                    <a:cubicBezTo>
                      <a:pt x="37" y="13"/>
                      <a:pt x="36" y="12"/>
                      <a:pt x="33" y="12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4" y="7"/>
                      <a:pt x="31" y="7"/>
                      <a:pt x="29" y="8"/>
                    </a:cubicBezTo>
                    <a:cubicBezTo>
                      <a:pt x="30" y="5"/>
                      <a:pt x="30" y="3"/>
                      <a:pt x="28" y="2"/>
                    </a:cubicBezTo>
                    <a:cubicBezTo>
                      <a:pt x="27" y="2"/>
                      <a:pt x="26" y="3"/>
                      <a:pt x="24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0" y="0"/>
                      <a:pt x="19" y="2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0" y="4"/>
                      <a:pt x="8" y="3"/>
                      <a:pt x="8" y="4"/>
                    </a:cubicBezTo>
                    <a:cubicBezTo>
                      <a:pt x="6" y="5"/>
                      <a:pt x="7" y="7"/>
                      <a:pt x="8" y="9"/>
                    </a:cubicBezTo>
                    <a:cubicBezTo>
                      <a:pt x="5" y="9"/>
                      <a:pt x="3" y="9"/>
                      <a:pt x="2" y="10"/>
                    </a:cubicBezTo>
                    <a:cubicBezTo>
                      <a:pt x="2" y="11"/>
                      <a:pt x="2" y="13"/>
                      <a:pt x="4" y="14"/>
                    </a:cubicBezTo>
                    <a:cubicBezTo>
                      <a:pt x="2" y="15"/>
                      <a:pt x="0" y="15"/>
                      <a:pt x="0" y="16"/>
                    </a:cubicBezTo>
                    <a:cubicBezTo>
                      <a:pt x="0" y="18"/>
                      <a:pt x="1" y="19"/>
                      <a:pt x="4" y="20"/>
                    </a:cubicBezTo>
                    <a:cubicBezTo>
                      <a:pt x="2" y="22"/>
                      <a:pt x="0" y="23"/>
                      <a:pt x="1" y="25"/>
                    </a:cubicBezTo>
                    <a:cubicBezTo>
                      <a:pt x="1" y="26"/>
                      <a:pt x="3" y="26"/>
                      <a:pt x="5" y="26"/>
                    </a:cubicBezTo>
                    <a:cubicBezTo>
                      <a:pt x="3" y="28"/>
                      <a:pt x="3" y="30"/>
                      <a:pt x="4" y="31"/>
                    </a:cubicBezTo>
                    <a:cubicBezTo>
                      <a:pt x="4" y="32"/>
                      <a:pt x="7" y="32"/>
                      <a:pt x="9" y="31"/>
                    </a:cubicBezTo>
                    <a:cubicBezTo>
                      <a:pt x="8" y="33"/>
                      <a:pt x="9" y="35"/>
                      <a:pt x="10" y="36"/>
                    </a:cubicBezTo>
                    <a:cubicBezTo>
                      <a:pt x="11" y="37"/>
                      <a:pt x="12" y="36"/>
                      <a:pt x="14" y="34"/>
                    </a:cubicBezTo>
                    <a:cubicBezTo>
                      <a:pt x="14" y="37"/>
                      <a:pt x="15" y="38"/>
                      <a:pt x="16" y="38"/>
                    </a:cubicBezTo>
                    <a:cubicBezTo>
                      <a:pt x="18" y="39"/>
                      <a:pt x="19" y="37"/>
                      <a:pt x="20" y="34"/>
                    </a:cubicBezTo>
                    <a:cubicBezTo>
                      <a:pt x="21" y="37"/>
                      <a:pt x="23" y="38"/>
                      <a:pt x="24" y="38"/>
                    </a:cubicBezTo>
                    <a:cubicBezTo>
                      <a:pt x="25" y="37"/>
                      <a:pt x="26" y="36"/>
                      <a:pt x="26" y="34"/>
                    </a:cubicBezTo>
                    <a:cubicBezTo>
                      <a:pt x="28" y="35"/>
                      <a:pt x="30" y="35"/>
                      <a:pt x="31" y="35"/>
                    </a:cubicBezTo>
                    <a:cubicBezTo>
                      <a:pt x="32" y="34"/>
                      <a:pt x="31" y="32"/>
                      <a:pt x="30" y="29"/>
                    </a:cubicBezTo>
                    <a:cubicBezTo>
                      <a:pt x="33" y="30"/>
                      <a:pt x="35" y="30"/>
                      <a:pt x="36" y="29"/>
                    </a:cubicBezTo>
                    <a:cubicBezTo>
                      <a:pt x="36" y="28"/>
                      <a:pt x="36" y="26"/>
                      <a:pt x="34" y="24"/>
                    </a:cubicBezTo>
                    <a:cubicBezTo>
                      <a:pt x="36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7">
                <a:extLst>
                  <a:ext uri="{FF2B5EF4-FFF2-40B4-BE49-F238E27FC236}">
                    <a16:creationId xmlns:a16="http://schemas.microsoft.com/office/drawing/2014/main" id="{8CCB91BC-C7F5-4284-80EF-2A4DE62B0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2075"/>
                <a:ext cx="138" cy="126"/>
              </a:xfrm>
              <a:custGeom>
                <a:avLst/>
                <a:gdLst>
                  <a:gd name="T0" fmla="*/ 43 w 60"/>
                  <a:gd name="T1" fmla="*/ 13 h 54"/>
                  <a:gd name="T2" fmla="*/ 0 w 60"/>
                  <a:gd name="T3" fmla="*/ 3 h 54"/>
                  <a:gd name="T4" fmla="*/ 22 w 60"/>
                  <a:gd name="T5" fmla="*/ 41 h 54"/>
                  <a:gd name="T6" fmla="*/ 55 w 60"/>
                  <a:gd name="T7" fmla="*/ 44 h 54"/>
                  <a:gd name="T8" fmla="*/ 43 w 60"/>
                  <a:gd name="T9" fmla="*/ 1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54">
                    <a:moveTo>
                      <a:pt x="43" y="13"/>
                    </a:moveTo>
                    <a:cubicBezTo>
                      <a:pt x="27" y="0"/>
                      <a:pt x="0" y="3"/>
                      <a:pt x="0" y="3"/>
                    </a:cubicBezTo>
                    <a:cubicBezTo>
                      <a:pt x="0" y="3"/>
                      <a:pt x="5" y="29"/>
                      <a:pt x="22" y="41"/>
                    </a:cubicBezTo>
                    <a:cubicBezTo>
                      <a:pt x="38" y="54"/>
                      <a:pt x="55" y="44"/>
                      <a:pt x="55" y="44"/>
                    </a:cubicBezTo>
                    <a:cubicBezTo>
                      <a:pt x="55" y="44"/>
                      <a:pt x="60" y="25"/>
                      <a:pt x="43" y="13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8">
                <a:extLst>
                  <a:ext uri="{FF2B5EF4-FFF2-40B4-BE49-F238E27FC236}">
                    <a16:creationId xmlns:a16="http://schemas.microsoft.com/office/drawing/2014/main" id="{E5A39129-723D-4258-A6E0-90C06C933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8" y="2126"/>
                <a:ext cx="111" cy="89"/>
              </a:xfrm>
              <a:custGeom>
                <a:avLst/>
                <a:gdLst>
                  <a:gd name="T0" fmla="*/ 14 w 48"/>
                  <a:gd name="T1" fmla="*/ 7 h 38"/>
                  <a:gd name="T2" fmla="*/ 1 w 48"/>
                  <a:gd name="T3" fmla="*/ 29 h 38"/>
                  <a:gd name="T4" fmla="*/ 27 w 48"/>
                  <a:gd name="T5" fmla="*/ 31 h 38"/>
                  <a:gd name="T6" fmla="*/ 48 w 48"/>
                  <a:gd name="T7" fmla="*/ 5 h 38"/>
                  <a:gd name="T8" fmla="*/ 14 w 48"/>
                  <a:gd name="T9" fmla="*/ 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8">
                    <a:moveTo>
                      <a:pt x="14" y="7"/>
                    </a:moveTo>
                    <a:cubicBezTo>
                      <a:pt x="0" y="14"/>
                      <a:pt x="1" y="29"/>
                      <a:pt x="1" y="29"/>
                    </a:cubicBezTo>
                    <a:cubicBezTo>
                      <a:pt x="1" y="29"/>
                      <a:pt x="13" y="38"/>
                      <a:pt x="27" y="31"/>
                    </a:cubicBezTo>
                    <a:cubicBezTo>
                      <a:pt x="41" y="24"/>
                      <a:pt x="48" y="5"/>
                      <a:pt x="48" y="5"/>
                    </a:cubicBezTo>
                    <a:cubicBezTo>
                      <a:pt x="48" y="5"/>
                      <a:pt x="28" y="0"/>
                      <a:pt x="14" y="7"/>
                    </a:cubicBezTo>
                  </a:path>
                </a:pathLst>
              </a:custGeom>
              <a:solidFill>
                <a:srgbClr val="94BD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Rectangle 109">
                <a:extLst>
                  <a:ext uri="{FF2B5EF4-FFF2-40B4-BE49-F238E27FC236}">
                    <a16:creationId xmlns:a16="http://schemas.microsoft.com/office/drawing/2014/main" id="{601B0D52-C333-45EA-AFF9-3E19E4175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3" y="2010"/>
                <a:ext cx="12" cy="384"/>
              </a:xfrm>
              <a:prstGeom prst="rect">
                <a:avLst/>
              </a:prstGeom>
              <a:solidFill>
                <a:srgbClr val="708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10">
                <a:extLst>
                  <a:ext uri="{FF2B5EF4-FFF2-40B4-BE49-F238E27FC236}">
                    <a16:creationId xmlns:a16="http://schemas.microsoft.com/office/drawing/2014/main" id="{C0C2CCC7-F5A2-411D-8D15-AAA4BD7FB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789"/>
                <a:ext cx="64" cy="135"/>
              </a:xfrm>
              <a:custGeom>
                <a:avLst/>
                <a:gdLst>
                  <a:gd name="T0" fmla="*/ 25 w 28"/>
                  <a:gd name="T1" fmla="*/ 32 h 58"/>
                  <a:gd name="T2" fmla="*/ 8 w 28"/>
                  <a:gd name="T3" fmla="*/ 57 h 58"/>
                  <a:gd name="T4" fmla="*/ 4 w 28"/>
                  <a:gd name="T5" fmla="*/ 27 h 58"/>
                  <a:gd name="T6" fmla="*/ 20 w 28"/>
                  <a:gd name="T7" fmla="*/ 1 h 58"/>
                  <a:gd name="T8" fmla="*/ 25 w 28"/>
                  <a:gd name="T9" fmla="*/ 3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32"/>
                    </a:moveTo>
                    <a:cubicBezTo>
                      <a:pt x="22" y="47"/>
                      <a:pt x="14" y="58"/>
                      <a:pt x="8" y="57"/>
                    </a:cubicBezTo>
                    <a:cubicBezTo>
                      <a:pt x="3" y="56"/>
                      <a:pt x="0" y="42"/>
                      <a:pt x="4" y="27"/>
                    </a:cubicBezTo>
                    <a:cubicBezTo>
                      <a:pt x="7" y="12"/>
                      <a:pt x="14" y="0"/>
                      <a:pt x="20" y="1"/>
                    </a:cubicBezTo>
                    <a:cubicBezTo>
                      <a:pt x="26" y="3"/>
                      <a:pt x="28" y="16"/>
                      <a:pt x="25" y="32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11">
                <a:extLst>
                  <a:ext uri="{FF2B5EF4-FFF2-40B4-BE49-F238E27FC236}">
                    <a16:creationId xmlns:a16="http://schemas.microsoft.com/office/drawing/2014/main" id="{836CEE18-4E52-47D6-9DFB-B1C7450C3B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919"/>
                <a:ext cx="62" cy="135"/>
              </a:xfrm>
              <a:custGeom>
                <a:avLst/>
                <a:gdLst>
                  <a:gd name="T0" fmla="*/ 24 w 27"/>
                  <a:gd name="T1" fmla="*/ 31 h 58"/>
                  <a:gd name="T2" fmla="*/ 8 w 27"/>
                  <a:gd name="T3" fmla="*/ 57 h 58"/>
                  <a:gd name="T4" fmla="*/ 3 w 27"/>
                  <a:gd name="T5" fmla="*/ 27 h 58"/>
                  <a:gd name="T6" fmla="*/ 19 w 27"/>
                  <a:gd name="T7" fmla="*/ 1 h 58"/>
                  <a:gd name="T8" fmla="*/ 24 w 27"/>
                  <a:gd name="T9" fmla="*/ 3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58">
                    <a:moveTo>
                      <a:pt x="24" y="31"/>
                    </a:moveTo>
                    <a:cubicBezTo>
                      <a:pt x="21" y="47"/>
                      <a:pt x="14" y="58"/>
                      <a:pt x="8" y="57"/>
                    </a:cubicBezTo>
                    <a:cubicBezTo>
                      <a:pt x="2" y="55"/>
                      <a:pt x="0" y="42"/>
                      <a:pt x="3" y="27"/>
                    </a:cubicBezTo>
                    <a:cubicBezTo>
                      <a:pt x="6" y="11"/>
                      <a:pt x="14" y="0"/>
                      <a:pt x="19" y="1"/>
                    </a:cubicBezTo>
                    <a:cubicBezTo>
                      <a:pt x="25" y="2"/>
                      <a:pt x="27" y="16"/>
                      <a:pt x="24" y="3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12">
                <a:extLst>
                  <a:ext uri="{FF2B5EF4-FFF2-40B4-BE49-F238E27FC236}">
                    <a16:creationId xmlns:a16="http://schemas.microsoft.com/office/drawing/2014/main" id="{8A277518-BD6A-472F-99D9-CA441F320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875"/>
                <a:ext cx="134" cy="65"/>
              </a:xfrm>
              <a:custGeom>
                <a:avLst/>
                <a:gdLst>
                  <a:gd name="T0" fmla="*/ 31 w 58"/>
                  <a:gd name="T1" fmla="*/ 3 h 28"/>
                  <a:gd name="T2" fmla="*/ 56 w 58"/>
                  <a:gd name="T3" fmla="*/ 20 h 28"/>
                  <a:gd name="T4" fmla="*/ 26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6" y="7"/>
                      <a:pt x="58" y="14"/>
                      <a:pt x="56" y="20"/>
                    </a:cubicBezTo>
                    <a:cubicBezTo>
                      <a:pt x="55" y="26"/>
                      <a:pt x="42" y="28"/>
                      <a:pt x="26" y="25"/>
                    </a:cubicBezTo>
                    <a:cubicBezTo>
                      <a:pt x="11" y="22"/>
                      <a:pt x="0" y="14"/>
                      <a:pt x="1" y="8"/>
                    </a:cubicBezTo>
                    <a:cubicBezTo>
                      <a:pt x="2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13">
                <a:extLst>
                  <a:ext uri="{FF2B5EF4-FFF2-40B4-BE49-F238E27FC236}">
                    <a16:creationId xmlns:a16="http://schemas.microsoft.com/office/drawing/2014/main" id="{C3113B2E-E3BD-431A-9687-F09635013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903"/>
                <a:ext cx="133" cy="65"/>
              </a:xfrm>
              <a:custGeom>
                <a:avLst/>
                <a:gdLst>
                  <a:gd name="T0" fmla="*/ 31 w 58"/>
                  <a:gd name="T1" fmla="*/ 3 h 28"/>
                  <a:gd name="T2" fmla="*/ 57 w 58"/>
                  <a:gd name="T3" fmla="*/ 20 h 28"/>
                  <a:gd name="T4" fmla="*/ 27 w 58"/>
                  <a:gd name="T5" fmla="*/ 25 h 28"/>
                  <a:gd name="T6" fmla="*/ 1 w 58"/>
                  <a:gd name="T7" fmla="*/ 8 h 28"/>
                  <a:gd name="T8" fmla="*/ 31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31" y="3"/>
                    </a:moveTo>
                    <a:cubicBezTo>
                      <a:pt x="47" y="7"/>
                      <a:pt x="58" y="14"/>
                      <a:pt x="57" y="20"/>
                    </a:cubicBezTo>
                    <a:cubicBezTo>
                      <a:pt x="56" y="26"/>
                      <a:pt x="42" y="28"/>
                      <a:pt x="27" y="25"/>
                    </a:cubicBezTo>
                    <a:cubicBezTo>
                      <a:pt x="12" y="21"/>
                      <a:pt x="0" y="14"/>
                      <a:pt x="1" y="8"/>
                    </a:cubicBezTo>
                    <a:cubicBezTo>
                      <a:pt x="3" y="2"/>
                      <a:pt x="16" y="0"/>
                      <a:pt x="31" y="3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14">
                <a:extLst>
                  <a:ext uri="{FF2B5EF4-FFF2-40B4-BE49-F238E27FC236}">
                    <a16:creationId xmlns:a16="http://schemas.microsoft.com/office/drawing/2014/main" id="{D3C95FA1-B953-4534-9417-A99C4F902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1803"/>
                <a:ext cx="94" cy="126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8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7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15">
                <a:extLst>
                  <a:ext uri="{FF2B5EF4-FFF2-40B4-BE49-F238E27FC236}">
                    <a16:creationId xmlns:a16="http://schemas.microsoft.com/office/drawing/2014/main" id="{A803FFC8-97B4-41FB-A3DC-3FBCC19D4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915"/>
                <a:ext cx="95" cy="125"/>
              </a:xfrm>
              <a:custGeom>
                <a:avLst/>
                <a:gdLst>
                  <a:gd name="T0" fmla="*/ 30 w 41"/>
                  <a:gd name="T1" fmla="*/ 21 h 54"/>
                  <a:gd name="T2" fmla="*/ 36 w 41"/>
                  <a:gd name="T3" fmla="*/ 51 h 54"/>
                  <a:gd name="T4" fmla="*/ 12 w 41"/>
                  <a:gd name="T5" fmla="*/ 33 h 54"/>
                  <a:gd name="T6" fmla="*/ 5 w 41"/>
                  <a:gd name="T7" fmla="*/ 3 h 54"/>
                  <a:gd name="T8" fmla="*/ 30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30" y="21"/>
                    </a:moveTo>
                    <a:cubicBezTo>
                      <a:pt x="39" y="34"/>
                      <a:pt x="41" y="47"/>
                      <a:pt x="36" y="51"/>
                    </a:cubicBezTo>
                    <a:cubicBezTo>
                      <a:pt x="31" y="54"/>
                      <a:pt x="20" y="46"/>
                      <a:pt x="12" y="33"/>
                    </a:cubicBezTo>
                    <a:cubicBezTo>
                      <a:pt x="3" y="20"/>
                      <a:pt x="0" y="6"/>
                      <a:pt x="5" y="3"/>
                    </a:cubicBezTo>
                    <a:cubicBezTo>
                      <a:pt x="10" y="0"/>
                      <a:pt x="22" y="8"/>
                      <a:pt x="30" y="2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">
                <a:extLst>
                  <a:ext uri="{FF2B5EF4-FFF2-40B4-BE49-F238E27FC236}">
                    <a16:creationId xmlns:a16="http://schemas.microsoft.com/office/drawing/2014/main" id="{A9F1F19A-51FC-451F-AD13-21FDD0D95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910"/>
                <a:ext cx="127" cy="95"/>
              </a:xfrm>
              <a:custGeom>
                <a:avLst/>
                <a:gdLst>
                  <a:gd name="T0" fmla="*/ 22 w 55"/>
                  <a:gd name="T1" fmla="*/ 11 h 41"/>
                  <a:gd name="T2" fmla="*/ 51 w 55"/>
                  <a:gd name="T3" fmla="*/ 5 h 41"/>
                  <a:gd name="T4" fmla="*/ 34 w 55"/>
                  <a:gd name="T5" fmla="*/ 30 h 41"/>
                  <a:gd name="T6" fmla="*/ 4 w 55"/>
                  <a:gd name="T7" fmla="*/ 36 h 41"/>
                  <a:gd name="T8" fmla="*/ 22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22" y="11"/>
                    </a:moveTo>
                    <a:cubicBezTo>
                      <a:pt x="35" y="3"/>
                      <a:pt x="48" y="0"/>
                      <a:pt x="51" y="5"/>
                    </a:cubicBezTo>
                    <a:cubicBezTo>
                      <a:pt x="55" y="10"/>
                      <a:pt x="47" y="21"/>
                      <a:pt x="34" y="30"/>
                    </a:cubicBezTo>
                    <a:cubicBezTo>
                      <a:pt x="20" y="38"/>
                      <a:pt x="7" y="41"/>
                      <a:pt x="4" y="36"/>
                    </a:cubicBezTo>
                    <a:cubicBezTo>
                      <a:pt x="0" y="31"/>
                      <a:pt x="8" y="20"/>
                      <a:pt x="22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17">
                <a:extLst>
                  <a:ext uri="{FF2B5EF4-FFF2-40B4-BE49-F238E27FC236}">
                    <a16:creationId xmlns:a16="http://schemas.microsoft.com/office/drawing/2014/main" id="{6172557C-0CA3-4344-B623-6C10FBF8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838"/>
                <a:ext cx="124" cy="95"/>
              </a:xfrm>
              <a:custGeom>
                <a:avLst/>
                <a:gdLst>
                  <a:gd name="T0" fmla="*/ 21 w 54"/>
                  <a:gd name="T1" fmla="*/ 11 h 41"/>
                  <a:gd name="T2" fmla="*/ 51 w 54"/>
                  <a:gd name="T3" fmla="*/ 5 h 41"/>
                  <a:gd name="T4" fmla="*/ 33 w 54"/>
                  <a:gd name="T5" fmla="*/ 30 h 41"/>
                  <a:gd name="T6" fmla="*/ 3 w 54"/>
                  <a:gd name="T7" fmla="*/ 36 h 41"/>
                  <a:gd name="T8" fmla="*/ 21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21" y="11"/>
                    </a:moveTo>
                    <a:cubicBezTo>
                      <a:pt x="34" y="3"/>
                      <a:pt x="48" y="0"/>
                      <a:pt x="51" y="5"/>
                    </a:cubicBezTo>
                    <a:cubicBezTo>
                      <a:pt x="54" y="10"/>
                      <a:pt x="46" y="21"/>
                      <a:pt x="33" y="30"/>
                    </a:cubicBezTo>
                    <a:cubicBezTo>
                      <a:pt x="20" y="38"/>
                      <a:pt x="7" y="41"/>
                      <a:pt x="3" y="36"/>
                    </a:cubicBezTo>
                    <a:cubicBezTo>
                      <a:pt x="0" y="31"/>
                      <a:pt x="8" y="20"/>
                      <a:pt x="21" y="11"/>
                    </a:cubicBezTo>
                  </a:path>
                </a:pathLst>
              </a:custGeom>
              <a:solidFill>
                <a:srgbClr val="9182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18">
                <a:extLst>
                  <a:ext uri="{FF2B5EF4-FFF2-40B4-BE49-F238E27FC236}">
                    <a16:creationId xmlns:a16="http://schemas.microsoft.com/office/drawing/2014/main" id="{8984F3C0-FBC0-46F6-AE9E-764BF6C73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178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2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6"/>
                      <a:pt x="20" y="57"/>
                    </a:cubicBezTo>
                    <a:cubicBezTo>
                      <a:pt x="15" y="58"/>
                      <a:pt x="7" y="47"/>
                      <a:pt x="4" y="32"/>
                    </a:cubicBezTo>
                    <a:cubicBezTo>
                      <a:pt x="0" y="16"/>
                      <a:pt x="2" y="3"/>
                      <a:pt x="8" y="1"/>
                    </a:cubicBezTo>
                    <a:cubicBezTo>
                      <a:pt x="14" y="0"/>
                      <a:pt x="22" y="12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19">
                <a:extLst>
                  <a:ext uri="{FF2B5EF4-FFF2-40B4-BE49-F238E27FC236}">
                    <a16:creationId xmlns:a16="http://schemas.microsoft.com/office/drawing/2014/main" id="{386DF36E-E3D4-477E-AE4E-086B7CDCA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" y="1919"/>
                <a:ext cx="64" cy="135"/>
              </a:xfrm>
              <a:custGeom>
                <a:avLst/>
                <a:gdLst>
                  <a:gd name="T0" fmla="*/ 25 w 28"/>
                  <a:gd name="T1" fmla="*/ 27 h 58"/>
                  <a:gd name="T2" fmla="*/ 20 w 28"/>
                  <a:gd name="T3" fmla="*/ 57 h 58"/>
                  <a:gd name="T4" fmla="*/ 4 w 28"/>
                  <a:gd name="T5" fmla="*/ 31 h 58"/>
                  <a:gd name="T6" fmla="*/ 8 w 28"/>
                  <a:gd name="T7" fmla="*/ 1 h 58"/>
                  <a:gd name="T8" fmla="*/ 25 w 28"/>
                  <a:gd name="T9" fmla="*/ 2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58">
                    <a:moveTo>
                      <a:pt x="25" y="27"/>
                    </a:moveTo>
                    <a:cubicBezTo>
                      <a:pt x="28" y="42"/>
                      <a:pt x="26" y="55"/>
                      <a:pt x="20" y="57"/>
                    </a:cubicBezTo>
                    <a:cubicBezTo>
                      <a:pt x="15" y="58"/>
                      <a:pt x="7" y="47"/>
                      <a:pt x="4" y="31"/>
                    </a:cubicBezTo>
                    <a:cubicBezTo>
                      <a:pt x="0" y="16"/>
                      <a:pt x="3" y="2"/>
                      <a:pt x="8" y="1"/>
                    </a:cubicBezTo>
                    <a:cubicBezTo>
                      <a:pt x="14" y="0"/>
                      <a:pt x="22" y="11"/>
                      <a:pt x="25" y="27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20">
                <a:extLst>
                  <a:ext uri="{FF2B5EF4-FFF2-40B4-BE49-F238E27FC236}">
                    <a16:creationId xmlns:a16="http://schemas.microsoft.com/office/drawing/2014/main" id="{2825A8E7-FAD5-40AC-8695-F0260206A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9" y="1903"/>
                <a:ext cx="134" cy="65"/>
              </a:xfrm>
              <a:custGeom>
                <a:avLst/>
                <a:gdLst>
                  <a:gd name="T0" fmla="*/ 26 w 58"/>
                  <a:gd name="T1" fmla="*/ 3 h 28"/>
                  <a:gd name="T2" fmla="*/ 56 w 58"/>
                  <a:gd name="T3" fmla="*/ 8 h 28"/>
                  <a:gd name="T4" fmla="*/ 31 w 58"/>
                  <a:gd name="T5" fmla="*/ 25 h 28"/>
                  <a:gd name="T6" fmla="*/ 1 w 58"/>
                  <a:gd name="T7" fmla="*/ 20 h 28"/>
                  <a:gd name="T8" fmla="*/ 26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6" y="3"/>
                    </a:moveTo>
                    <a:cubicBezTo>
                      <a:pt x="42" y="0"/>
                      <a:pt x="55" y="2"/>
                      <a:pt x="56" y="8"/>
                    </a:cubicBezTo>
                    <a:cubicBezTo>
                      <a:pt x="58" y="14"/>
                      <a:pt x="46" y="21"/>
                      <a:pt x="31" y="25"/>
                    </a:cubicBezTo>
                    <a:cubicBezTo>
                      <a:pt x="16" y="28"/>
                      <a:pt x="2" y="26"/>
                      <a:pt x="1" y="20"/>
                    </a:cubicBezTo>
                    <a:cubicBezTo>
                      <a:pt x="0" y="14"/>
                      <a:pt x="11" y="7"/>
                      <a:pt x="26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6" name="Freeform 121">
                <a:extLst>
                  <a:ext uri="{FF2B5EF4-FFF2-40B4-BE49-F238E27FC236}">
                    <a16:creationId xmlns:a16="http://schemas.microsoft.com/office/drawing/2014/main" id="{FC043736-BEF7-4BD9-8006-380D67EEB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6" y="1875"/>
                <a:ext cx="133" cy="65"/>
              </a:xfrm>
              <a:custGeom>
                <a:avLst/>
                <a:gdLst>
                  <a:gd name="T0" fmla="*/ 27 w 58"/>
                  <a:gd name="T1" fmla="*/ 3 h 28"/>
                  <a:gd name="T2" fmla="*/ 57 w 58"/>
                  <a:gd name="T3" fmla="*/ 8 h 28"/>
                  <a:gd name="T4" fmla="*/ 32 w 58"/>
                  <a:gd name="T5" fmla="*/ 25 h 28"/>
                  <a:gd name="T6" fmla="*/ 1 w 58"/>
                  <a:gd name="T7" fmla="*/ 20 h 28"/>
                  <a:gd name="T8" fmla="*/ 27 w 5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28">
                    <a:moveTo>
                      <a:pt x="27" y="3"/>
                    </a:moveTo>
                    <a:cubicBezTo>
                      <a:pt x="42" y="0"/>
                      <a:pt x="56" y="2"/>
                      <a:pt x="57" y="8"/>
                    </a:cubicBezTo>
                    <a:cubicBezTo>
                      <a:pt x="58" y="14"/>
                      <a:pt x="47" y="21"/>
                      <a:pt x="32" y="25"/>
                    </a:cubicBezTo>
                    <a:cubicBezTo>
                      <a:pt x="16" y="28"/>
                      <a:pt x="3" y="26"/>
                      <a:pt x="1" y="20"/>
                    </a:cubicBezTo>
                    <a:cubicBezTo>
                      <a:pt x="0" y="14"/>
                      <a:pt x="12" y="7"/>
                      <a:pt x="27" y="3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22">
                <a:extLst>
                  <a:ext uri="{FF2B5EF4-FFF2-40B4-BE49-F238E27FC236}">
                    <a16:creationId xmlns:a16="http://schemas.microsoft.com/office/drawing/2014/main" id="{76A428C0-E341-4CA2-82B1-05EC3F8E2B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1838"/>
                <a:ext cx="127" cy="95"/>
              </a:xfrm>
              <a:custGeom>
                <a:avLst/>
                <a:gdLst>
                  <a:gd name="T0" fmla="*/ 33 w 55"/>
                  <a:gd name="T1" fmla="*/ 11 h 41"/>
                  <a:gd name="T2" fmla="*/ 51 w 55"/>
                  <a:gd name="T3" fmla="*/ 36 h 41"/>
                  <a:gd name="T4" fmla="*/ 22 w 55"/>
                  <a:gd name="T5" fmla="*/ 30 h 41"/>
                  <a:gd name="T6" fmla="*/ 4 w 55"/>
                  <a:gd name="T7" fmla="*/ 5 h 41"/>
                  <a:gd name="T8" fmla="*/ 33 w 55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33" y="11"/>
                    </a:moveTo>
                    <a:cubicBezTo>
                      <a:pt x="47" y="20"/>
                      <a:pt x="55" y="31"/>
                      <a:pt x="51" y="36"/>
                    </a:cubicBezTo>
                    <a:cubicBezTo>
                      <a:pt x="48" y="41"/>
                      <a:pt x="35" y="38"/>
                      <a:pt x="22" y="30"/>
                    </a:cubicBezTo>
                    <a:cubicBezTo>
                      <a:pt x="8" y="21"/>
                      <a:pt x="0" y="10"/>
                      <a:pt x="4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23">
                <a:extLst>
                  <a:ext uri="{FF2B5EF4-FFF2-40B4-BE49-F238E27FC236}">
                    <a16:creationId xmlns:a16="http://schemas.microsoft.com/office/drawing/2014/main" id="{F287FBEB-F1E2-4897-B52C-ACB40C9DF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" y="1910"/>
                <a:ext cx="124" cy="95"/>
              </a:xfrm>
              <a:custGeom>
                <a:avLst/>
                <a:gdLst>
                  <a:gd name="T0" fmla="*/ 33 w 54"/>
                  <a:gd name="T1" fmla="*/ 11 h 41"/>
                  <a:gd name="T2" fmla="*/ 51 w 54"/>
                  <a:gd name="T3" fmla="*/ 36 h 41"/>
                  <a:gd name="T4" fmla="*/ 21 w 54"/>
                  <a:gd name="T5" fmla="*/ 30 h 41"/>
                  <a:gd name="T6" fmla="*/ 3 w 54"/>
                  <a:gd name="T7" fmla="*/ 5 h 41"/>
                  <a:gd name="T8" fmla="*/ 33 w 54"/>
                  <a:gd name="T9" fmla="*/ 1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1">
                    <a:moveTo>
                      <a:pt x="33" y="11"/>
                    </a:moveTo>
                    <a:cubicBezTo>
                      <a:pt x="46" y="20"/>
                      <a:pt x="54" y="31"/>
                      <a:pt x="51" y="36"/>
                    </a:cubicBezTo>
                    <a:cubicBezTo>
                      <a:pt x="48" y="41"/>
                      <a:pt x="35" y="38"/>
                      <a:pt x="21" y="30"/>
                    </a:cubicBezTo>
                    <a:cubicBezTo>
                      <a:pt x="8" y="21"/>
                      <a:pt x="0" y="10"/>
                      <a:pt x="3" y="5"/>
                    </a:cubicBezTo>
                    <a:cubicBezTo>
                      <a:pt x="7" y="0"/>
                      <a:pt x="20" y="3"/>
                      <a:pt x="33" y="1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24">
                <a:extLst>
                  <a:ext uri="{FF2B5EF4-FFF2-40B4-BE49-F238E27FC236}">
                    <a16:creationId xmlns:a16="http://schemas.microsoft.com/office/drawing/2014/main" id="{9F93D0E5-D554-4902-9504-112501E1C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1915"/>
                <a:ext cx="92" cy="125"/>
              </a:xfrm>
              <a:custGeom>
                <a:avLst/>
                <a:gdLst>
                  <a:gd name="T0" fmla="*/ 11 w 40"/>
                  <a:gd name="T1" fmla="*/ 21 h 54"/>
                  <a:gd name="T2" fmla="*/ 35 w 40"/>
                  <a:gd name="T3" fmla="*/ 3 h 54"/>
                  <a:gd name="T4" fmla="*/ 29 w 40"/>
                  <a:gd name="T5" fmla="*/ 33 h 54"/>
                  <a:gd name="T6" fmla="*/ 5 w 40"/>
                  <a:gd name="T7" fmla="*/ 51 h 54"/>
                  <a:gd name="T8" fmla="*/ 11 w 40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4">
                    <a:moveTo>
                      <a:pt x="11" y="21"/>
                    </a:moveTo>
                    <a:cubicBezTo>
                      <a:pt x="19" y="8"/>
                      <a:pt x="30" y="0"/>
                      <a:pt x="35" y="3"/>
                    </a:cubicBezTo>
                    <a:cubicBezTo>
                      <a:pt x="40" y="6"/>
                      <a:pt x="38" y="20"/>
                      <a:pt x="29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2" y="34"/>
                      <a:pt x="11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25">
                <a:extLst>
                  <a:ext uri="{FF2B5EF4-FFF2-40B4-BE49-F238E27FC236}">
                    <a16:creationId xmlns:a16="http://schemas.microsoft.com/office/drawing/2014/main" id="{E20728D7-2375-4C5E-A587-408DC90DD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" y="1803"/>
                <a:ext cx="95" cy="126"/>
              </a:xfrm>
              <a:custGeom>
                <a:avLst/>
                <a:gdLst>
                  <a:gd name="T0" fmla="*/ 12 w 41"/>
                  <a:gd name="T1" fmla="*/ 21 h 54"/>
                  <a:gd name="T2" fmla="*/ 36 w 41"/>
                  <a:gd name="T3" fmla="*/ 3 h 54"/>
                  <a:gd name="T4" fmla="*/ 30 w 41"/>
                  <a:gd name="T5" fmla="*/ 33 h 54"/>
                  <a:gd name="T6" fmla="*/ 5 w 41"/>
                  <a:gd name="T7" fmla="*/ 51 h 54"/>
                  <a:gd name="T8" fmla="*/ 12 w 41"/>
                  <a:gd name="T9" fmla="*/ 2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4">
                    <a:moveTo>
                      <a:pt x="12" y="21"/>
                    </a:moveTo>
                    <a:cubicBezTo>
                      <a:pt x="20" y="8"/>
                      <a:pt x="31" y="0"/>
                      <a:pt x="36" y="3"/>
                    </a:cubicBezTo>
                    <a:cubicBezTo>
                      <a:pt x="41" y="7"/>
                      <a:pt x="39" y="20"/>
                      <a:pt x="30" y="33"/>
                    </a:cubicBezTo>
                    <a:cubicBezTo>
                      <a:pt x="21" y="46"/>
                      <a:pt x="10" y="54"/>
                      <a:pt x="5" y="51"/>
                    </a:cubicBezTo>
                    <a:cubicBezTo>
                      <a:pt x="0" y="48"/>
                      <a:pt x="3" y="34"/>
                      <a:pt x="12" y="21"/>
                    </a:cubicBezTo>
                  </a:path>
                </a:pathLst>
              </a:custGeom>
              <a:solidFill>
                <a:srgbClr val="6D5D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26">
                <a:extLst>
                  <a:ext uri="{FF2B5EF4-FFF2-40B4-BE49-F238E27FC236}">
                    <a16:creationId xmlns:a16="http://schemas.microsoft.com/office/drawing/2014/main" id="{8BFAA816-ADE2-4E01-872C-6E2E98F61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1878"/>
                <a:ext cx="90" cy="88"/>
              </a:xfrm>
              <a:custGeom>
                <a:avLst/>
                <a:gdLst>
                  <a:gd name="T0" fmla="*/ 38 w 39"/>
                  <a:gd name="T1" fmla="*/ 22 h 38"/>
                  <a:gd name="T2" fmla="*/ 34 w 39"/>
                  <a:gd name="T3" fmla="*/ 18 h 38"/>
                  <a:gd name="T4" fmla="*/ 38 w 39"/>
                  <a:gd name="T5" fmla="*/ 14 h 38"/>
                  <a:gd name="T6" fmla="*/ 34 w 39"/>
                  <a:gd name="T7" fmla="*/ 12 h 38"/>
                  <a:gd name="T8" fmla="*/ 35 w 39"/>
                  <a:gd name="T9" fmla="*/ 8 h 38"/>
                  <a:gd name="T10" fmla="*/ 29 w 39"/>
                  <a:gd name="T11" fmla="*/ 8 h 38"/>
                  <a:gd name="T12" fmla="*/ 29 w 39"/>
                  <a:gd name="T13" fmla="*/ 2 h 38"/>
                  <a:gd name="T14" fmla="*/ 25 w 39"/>
                  <a:gd name="T15" fmla="*/ 4 h 38"/>
                  <a:gd name="T16" fmla="*/ 22 w 39"/>
                  <a:gd name="T17" fmla="*/ 0 h 38"/>
                  <a:gd name="T18" fmla="*/ 18 w 39"/>
                  <a:gd name="T19" fmla="*/ 4 h 38"/>
                  <a:gd name="T20" fmla="*/ 14 w 39"/>
                  <a:gd name="T21" fmla="*/ 1 h 38"/>
                  <a:gd name="T22" fmla="*/ 12 w 39"/>
                  <a:gd name="T23" fmla="*/ 5 h 38"/>
                  <a:gd name="T24" fmla="*/ 8 w 39"/>
                  <a:gd name="T25" fmla="*/ 4 h 38"/>
                  <a:gd name="T26" fmla="*/ 8 w 39"/>
                  <a:gd name="T27" fmla="*/ 9 h 38"/>
                  <a:gd name="T28" fmla="*/ 3 w 39"/>
                  <a:gd name="T29" fmla="*/ 10 h 38"/>
                  <a:gd name="T30" fmla="*/ 4 w 39"/>
                  <a:gd name="T31" fmla="*/ 14 h 38"/>
                  <a:gd name="T32" fmla="*/ 0 w 39"/>
                  <a:gd name="T33" fmla="*/ 16 h 38"/>
                  <a:gd name="T34" fmla="*/ 4 w 39"/>
                  <a:gd name="T35" fmla="*/ 20 h 38"/>
                  <a:gd name="T36" fmla="*/ 1 w 39"/>
                  <a:gd name="T37" fmla="*/ 24 h 38"/>
                  <a:gd name="T38" fmla="*/ 5 w 39"/>
                  <a:gd name="T39" fmla="*/ 26 h 38"/>
                  <a:gd name="T40" fmla="*/ 4 w 39"/>
                  <a:gd name="T41" fmla="*/ 31 h 38"/>
                  <a:gd name="T42" fmla="*/ 10 w 39"/>
                  <a:gd name="T43" fmla="*/ 30 h 38"/>
                  <a:gd name="T44" fmla="*/ 10 w 39"/>
                  <a:gd name="T45" fmla="*/ 36 h 38"/>
                  <a:gd name="T46" fmla="*/ 14 w 39"/>
                  <a:gd name="T47" fmla="*/ 34 h 38"/>
                  <a:gd name="T48" fmla="*/ 17 w 39"/>
                  <a:gd name="T49" fmla="*/ 38 h 38"/>
                  <a:gd name="T50" fmla="*/ 20 w 39"/>
                  <a:gd name="T51" fmla="*/ 34 h 38"/>
                  <a:gd name="T52" fmla="*/ 25 w 39"/>
                  <a:gd name="T53" fmla="*/ 38 h 38"/>
                  <a:gd name="T54" fmla="*/ 26 w 39"/>
                  <a:gd name="T55" fmla="*/ 33 h 38"/>
                  <a:gd name="T56" fmla="*/ 31 w 39"/>
                  <a:gd name="T57" fmla="*/ 34 h 38"/>
                  <a:gd name="T58" fmla="*/ 31 w 39"/>
                  <a:gd name="T59" fmla="*/ 29 h 38"/>
                  <a:gd name="T60" fmla="*/ 36 w 39"/>
                  <a:gd name="T61" fmla="*/ 28 h 38"/>
                  <a:gd name="T62" fmla="*/ 34 w 39"/>
                  <a:gd name="T63" fmla="*/ 24 h 38"/>
                  <a:gd name="T64" fmla="*/ 38 w 39"/>
                  <a:gd name="T65" fmla="*/ 2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38">
                    <a:moveTo>
                      <a:pt x="38" y="22"/>
                    </a:moveTo>
                    <a:cubicBezTo>
                      <a:pt x="39" y="21"/>
                      <a:pt x="37" y="19"/>
                      <a:pt x="34" y="18"/>
                    </a:cubicBezTo>
                    <a:cubicBezTo>
                      <a:pt x="37" y="17"/>
                      <a:pt x="38" y="15"/>
                      <a:pt x="38" y="14"/>
                    </a:cubicBezTo>
                    <a:cubicBezTo>
                      <a:pt x="38" y="13"/>
                      <a:pt x="36" y="12"/>
                      <a:pt x="34" y="12"/>
                    </a:cubicBezTo>
                    <a:cubicBezTo>
                      <a:pt x="35" y="10"/>
                      <a:pt x="36" y="9"/>
                      <a:pt x="35" y="8"/>
                    </a:cubicBezTo>
                    <a:cubicBezTo>
                      <a:pt x="34" y="7"/>
                      <a:pt x="32" y="7"/>
                      <a:pt x="29" y="8"/>
                    </a:cubicBezTo>
                    <a:cubicBezTo>
                      <a:pt x="30" y="5"/>
                      <a:pt x="30" y="3"/>
                      <a:pt x="29" y="2"/>
                    </a:cubicBezTo>
                    <a:cubicBezTo>
                      <a:pt x="28" y="2"/>
                      <a:pt x="26" y="2"/>
                      <a:pt x="25" y="4"/>
                    </a:cubicBezTo>
                    <a:cubicBezTo>
                      <a:pt x="24" y="2"/>
                      <a:pt x="23" y="0"/>
                      <a:pt x="22" y="0"/>
                    </a:cubicBezTo>
                    <a:cubicBezTo>
                      <a:pt x="21" y="0"/>
                      <a:pt x="19" y="1"/>
                      <a:pt x="18" y="4"/>
                    </a:cubicBezTo>
                    <a:cubicBezTo>
                      <a:pt x="17" y="2"/>
                      <a:pt x="15" y="0"/>
                      <a:pt x="14" y="1"/>
                    </a:cubicBezTo>
                    <a:cubicBezTo>
                      <a:pt x="13" y="1"/>
                      <a:pt x="12" y="3"/>
                      <a:pt x="12" y="5"/>
                    </a:cubicBezTo>
                    <a:cubicBezTo>
                      <a:pt x="11" y="3"/>
                      <a:pt x="9" y="3"/>
                      <a:pt x="8" y="4"/>
                    </a:cubicBezTo>
                    <a:cubicBezTo>
                      <a:pt x="7" y="4"/>
                      <a:pt x="7" y="7"/>
                      <a:pt x="8" y="9"/>
                    </a:cubicBezTo>
                    <a:cubicBezTo>
                      <a:pt x="5" y="8"/>
                      <a:pt x="3" y="9"/>
                      <a:pt x="3" y="10"/>
                    </a:cubicBezTo>
                    <a:cubicBezTo>
                      <a:pt x="2" y="11"/>
                      <a:pt x="3" y="12"/>
                      <a:pt x="4" y="14"/>
                    </a:cubicBezTo>
                    <a:cubicBezTo>
                      <a:pt x="2" y="14"/>
                      <a:pt x="1" y="15"/>
                      <a:pt x="0" y="16"/>
                    </a:cubicBezTo>
                    <a:cubicBezTo>
                      <a:pt x="0" y="18"/>
                      <a:pt x="2" y="19"/>
                      <a:pt x="4" y="20"/>
                    </a:cubicBezTo>
                    <a:cubicBezTo>
                      <a:pt x="2" y="21"/>
                      <a:pt x="1" y="23"/>
                      <a:pt x="1" y="24"/>
                    </a:cubicBezTo>
                    <a:cubicBezTo>
                      <a:pt x="1" y="25"/>
                      <a:pt x="3" y="26"/>
                      <a:pt x="5" y="26"/>
                    </a:cubicBezTo>
                    <a:cubicBezTo>
                      <a:pt x="4" y="28"/>
                      <a:pt x="3" y="30"/>
                      <a:pt x="4" y="31"/>
                    </a:cubicBezTo>
                    <a:cubicBezTo>
                      <a:pt x="5" y="32"/>
                      <a:pt x="7" y="31"/>
                      <a:pt x="10" y="30"/>
                    </a:cubicBezTo>
                    <a:cubicBezTo>
                      <a:pt x="9" y="33"/>
                      <a:pt x="9" y="35"/>
                      <a:pt x="10" y="36"/>
                    </a:cubicBezTo>
                    <a:cubicBezTo>
                      <a:pt x="11" y="36"/>
                      <a:pt x="13" y="36"/>
                      <a:pt x="14" y="34"/>
                    </a:cubicBezTo>
                    <a:cubicBezTo>
                      <a:pt x="15" y="36"/>
                      <a:pt x="15" y="38"/>
                      <a:pt x="17" y="38"/>
                    </a:cubicBezTo>
                    <a:cubicBezTo>
                      <a:pt x="18" y="38"/>
                      <a:pt x="19" y="37"/>
                      <a:pt x="20" y="34"/>
                    </a:cubicBezTo>
                    <a:cubicBezTo>
                      <a:pt x="22" y="36"/>
                      <a:pt x="23" y="38"/>
                      <a:pt x="25" y="38"/>
                    </a:cubicBezTo>
                    <a:cubicBezTo>
                      <a:pt x="26" y="37"/>
                      <a:pt x="26" y="36"/>
                      <a:pt x="26" y="33"/>
                    </a:cubicBezTo>
                    <a:cubicBezTo>
                      <a:pt x="28" y="35"/>
                      <a:pt x="30" y="35"/>
                      <a:pt x="31" y="34"/>
                    </a:cubicBezTo>
                    <a:cubicBezTo>
                      <a:pt x="32" y="34"/>
                      <a:pt x="32" y="32"/>
                      <a:pt x="31" y="29"/>
                    </a:cubicBezTo>
                    <a:cubicBezTo>
                      <a:pt x="33" y="30"/>
                      <a:pt x="36" y="30"/>
                      <a:pt x="36" y="28"/>
                    </a:cubicBezTo>
                    <a:cubicBezTo>
                      <a:pt x="37" y="27"/>
                      <a:pt x="36" y="26"/>
                      <a:pt x="34" y="24"/>
                    </a:cubicBezTo>
                    <a:cubicBezTo>
                      <a:pt x="37" y="24"/>
                      <a:pt x="38" y="23"/>
                      <a:pt x="38" y="22"/>
                    </a:cubicBezTo>
                  </a:path>
                </a:pathLst>
              </a:custGeom>
              <a:solidFill>
                <a:srgbClr val="FF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127">
                <a:extLst>
                  <a:ext uri="{FF2B5EF4-FFF2-40B4-BE49-F238E27FC236}">
                    <a16:creationId xmlns:a16="http://schemas.microsoft.com/office/drawing/2014/main" id="{EFCF20BA-7208-46AD-B4AF-E64C13FFAB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454"/>
                <a:ext cx="7678" cy="109"/>
              </a:xfrm>
              <a:custGeom>
                <a:avLst/>
                <a:gdLst>
                  <a:gd name="T0" fmla="*/ 3332 w 3332"/>
                  <a:gd name="T1" fmla="*/ 23 h 47"/>
                  <a:gd name="T2" fmla="*/ 3309 w 3332"/>
                  <a:gd name="T3" fmla="*/ 47 h 47"/>
                  <a:gd name="T4" fmla="*/ 24 w 3332"/>
                  <a:gd name="T5" fmla="*/ 47 h 47"/>
                  <a:gd name="T6" fmla="*/ 0 w 3332"/>
                  <a:gd name="T7" fmla="*/ 23 h 47"/>
                  <a:gd name="T8" fmla="*/ 24 w 3332"/>
                  <a:gd name="T9" fmla="*/ 0 h 47"/>
                  <a:gd name="T10" fmla="*/ 3309 w 3332"/>
                  <a:gd name="T11" fmla="*/ 0 h 47"/>
                  <a:gd name="T12" fmla="*/ 3332 w 3332"/>
                  <a:gd name="T13" fmla="*/ 2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32" h="47">
                    <a:moveTo>
                      <a:pt x="3332" y="23"/>
                    </a:moveTo>
                    <a:cubicBezTo>
                      <a:pt x="3332" y="36"/>
                      <a:pt x="3322" y="47"/>
                      <a:pt x="3309" y="47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11" y="47"/>
                      <a:pt x="0" y="36"/>
                      <a:pt x="0" y="23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3309" y="0"/>
                      <a:pt x="3309" y="0"/>
                      <a:pt x="3309" y="0"/>
                    </a:cubicBezTo>
                    <a:cubicBezTo>
                      <a:pt x="3322" y="0"/>
                      <a:pt x="3332" y="10"/>
                      <a:pt x="3332" y="23"/>
                    </a:cubicBezTo>
                  </a:path>
                </a:pathLst>
              </a:custGeom>
              <a:solidFill>
                <a:srgbClr val="A867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28">
                <a:extLst>
                  <a:ext uri="{FF2B5EF4-FFF2-40B4-BE49-F238E27FC236}">
                    <a16:creationId xmlns:a16="http://schemas.microsoft.com/office/drawing/2014/main" id="{EB0FD74C-8CA2-4597-9DAA-F99DE19E5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" y="2398"/>
                <a:ext cx="7466" cy="56"/>
              </a:xfrm>
              <a:custGeom>
                <a:avLst/>
                <a:gdLst>
                  <a:gd name="T0" fmla="*/ 3217 w 3240"/>
                  <a:gd name="T1" fmla="*/ 0 h 24"/>
                  <a:gd name="T2" fmla="*/ 24 w 3240"/>
                  <a:gd name="T3" fmla="*/ 0 h 24"/>
                  <a:gd name="T4" fmla="*/ 0 w 3240"/>
                  <a:gd name="T5" fmla="*/ 24 h 24"/>
                  <a:gd name="T6" fmla="*/ 3240 w 3240"/>
                  <a:gd name="T7" fmla="*/ 24 h 24"/>
                  <a:gd name="T8" fmla="*/ 3217 w 3240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40" h="24">
                    <a:moveTo>
                      <a:pt x="3217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3240" y="24"/>
                      <a:pt x="3240" y="24"/>
                      <a:pt x="3240" y="24"/>
                    </a:cubicBezTo>
                    <a:cubicBezTo>
                      <a:pt x="3240" y="11"/>
                      <a:pt x="3230" y="0"/>
                      <a:pt x="3217" y="0"/>
                    </a:cubicBezTo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29">
                <a:extLst>
                  <a:ext uri="{FF2B5EF4-FFF2-40B4-BE49-F238E27FC236}">
                    <a16:creationId xmlns:a16="http://schemas.microsoft.com/office/drawing/2014/main" id="{1075EDC7-01C1-4790-9DC1-034612499A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" y="2277"/>
                <a:ext cx="50" cy="126"/>
              </a:xfrm>
              <a:custGeom>
                <a:avLst/>
                <a:gdLst>
                  <a:gd name="T0" fmla="*/ 0 w 22"/>
                  <a:gd name="T1" fmla="*/ 54 h 54"/>
                  <a:gd name="T2" fmla="*/ 14 w 22"/>
                  <a:gd name="T3" fmla="*/ 0 h 54"/>
                  <a:gd name="T4" fmla="*/ 22 w 22"/>
                  <a:gd name="T5" fmla="*/ 54 h 54"/>
                  <a:gd name="T6" fmla="*/ 0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0" y="54"/>
                    </a:moveTo>
                    <a:cubicBezTo>
                      <a:pt x="0" y="54"/>
                      <a:pt x="2" y="32"/>
                      <a:pt x="14" y="0"/>
                    </a:cubicBezTo>
                    <a:cubicBezTo>
                      <a:pt x="14" y="0"/>
                      <a:pt x="22" y="49"/>
                      <a:pt x="22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30">
                <a:extLst>
                  <a:ext uri="{FF2B5EF4-FFF2-40B4-BE49-F238E27FC236}">
                    <a16:creationId xmlns:a16="http://schemas.microsoft.com/office/drawing/2014/main" id="{DCEECC97-9C9E-4531-987E-BEFB1EFD1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131">
                <a:extLst>
                  <a:ext uri="{FF2B5EF4-FFF2-40B4-BE49-F238E27FC236}">
                    <a16:creationId xmlns:a16="http://schemas.microsoft.com/office/drawing/2014/main" id="{17D1D7B8-B47B-4D95-80DE-D7C817EAB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32">
                <a:extLst>
                  <a:ext uri="{FF2B5EF4-FFF2-40B4-BE49-F238E27FC236}">
                    <a16:creationId xmlns:a16="http://schemas.microsoft.com/office/drawing/2014/main" id="{04316606-AE2F-43A3-B962-8EAD388C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133">
                <a:extLst>
                  <a:ext uri="{FF2B5EF4-FFF2-40B4-BE49-F238E27FC236}">
                    <a16:creationId xmlns:a16="http://schemas.microsoft.com/office/drawing/2014/main" id="{D9E6CD75-BBD0-412C-B666-CB6E54475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9" name="Freeform 134">
                <a:extLst>
                  <a:ext uri="{FF2B5EF4-FFF2-40B4-BE49-F238E27FC236}">
                    <a16:creationId xmlns:a16="http://schemas.microsoft.com/office/drawing/2014/main" id="{4B8303EF-9B61-4885-B2B4-2CEB4699B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9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9" y="0"/>
                    </a:cubicBezTo>
                    <a:cubicBezTo>
                      <a:pt x="9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0" name="Freeform 135">
                <a:extLst>
                  <a:ext uri="{FF2B5EF4-FFF2-40B4-BE49-F238E27FC236}">
                    <a16:creationId xmlns:a16="http://schemas.microsoft.com/office/drawing/2014/main" id="{831531D5-CC59-4F8F-AB77-233EC1AFF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" y="2319"/>
                <a:ext cx="28" cy="84"/>
              </a:xfrm>
              <a:custGeom>
                <a:avLst/>
                <a:gdLst>
                  <a:gd name="T0" fmla="*/ 12 w 12"/>
                  <a:gd name="T1" fmla="*/ 36 h 36"/>
                  <a:gd name="T2" fmla="*/ 4 w 12"/>
                  <a:gd name="T3" fmla="*/ 0 h 36"/>
                  <a:gd name="T4" fmla="*/ 0 w 12"/>
                  <a:gd name="T5" fmla="*/ 36 h 36"/>
                  <a:gd name="T6" fmla="*/ 12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36"/>
                    </a:moveTo>
                    <a:cubicBezTo>
                      <a:pt x="12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2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1" name="Freeform 136">
                <a:extLst>
                  <a:ext uri="{FF2B5EF4-FFF2-40B4-BE49-F238E27FC236}">
                    <a16:creationId xmlns:a16="http://schemas.microsoft.com/office/drawing/2014/main" id="{0A8B4080-62B7-47C6-A5BE-8F064B58B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9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9" y="0"/>
                    </a:cubicBezTo>
                    <a:cubicBezTo>
                      <a:pt x="9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2" name="Freeform 137">
                <a:extLst>
                  <a:ext uri="{FF2B5EF4-FFF2-40B4-BE49-F238E27FC236}">
                    <a16:creationId xmlns:a16="http://schemas.microsoft.com/office/drawing/2014/main" id="{7C38755E-897B-4B98-A14A-D5A89C99F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3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3" name="Freeform 138">
                <a:extLst>
                  <a:ext uri="{FF2B5EF4-FFF2-40B4-BE49-F238E27FC236}">
                    <a16:creationId xmlns:a16="http://schemas.microsoft.com/office/drawing/2014/main" id="{4D4C28CF-556C-4D75-B995-2F313257C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" y="2277"/>
                <a:ext cx="65" cy="126"/>
              </a:xfrm>
              <a:custGeom>
                <a:avLst/>
                <a:gdLst>
                  <a:gd name="T0" fmla="*/ 0 w 28"/>
                  <a:gd name="T1" fmla="*/ 54 h 54"/>
                  <a:gd name="T2" fmla="*/ 17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2" y="32"/>
                      <a:pt x="17" y="0"/>
                    </a:cubicBezTo>
                    <a:cubicBezTo>
                      <a:pt x="17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4" name="Freeform 139">
                <a:extLst>
                  <a:ext uri="{FF2B5EF4-FFF2-40B4-BE49-F238E27FC236}">
                    <a16:creationId xmlns:a16="http://schemas.microsoft.com/office/drawing/2014/main" id="{7D967C3C-F508-40B5-A228-7DBF3A123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5" name="Freeform 140">
                <a:extLst>
                  <a:ext uri="{FF2B5EF4-FFF2-40B4-BE49-F238E27FC236}">
                    <a16:creationId xmlns:a16="http://schemas.microsoft.com/office/drawing/2014/main" id="{03758C37-2A9B-46B2-8B73-E3202BEA3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" y="2277"/>
                <a:ext cx="67" cy="126"/>
              </a:xfrm>
              <a:custGeom>
                <a:avLst/>
                <a:gdLst>
                  <a:gd name="T0" fmla="*/ 29 w 29"/>
                  <a:gd name="T1" fmla="*/ 54 h 54"/>
                  <a:gd name="T2" fmla="*/ 11 w 29"/>
                  <a:gd name="T3" fmla="*/ 0 h 54"/>
                  <a:gd name="T4" fmla="*/ 0 w 29"/>
                  <a:gd name="T5" fmla="*/ 54 h 54"/>
                  <a:gd name="T6" fmla="*/ 29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29" y="54"/>
                    </a:moveTo>
                    <a:cubicBezTo>
                      <a:pt x="29" y="54"/>
                      <a:pt x="26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9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6" name="Freeform 141">
                <a:extLst>
                  <a:ext uri="{FF2B5EF4-FFF2-40B4-BE49-F238E27FC236}">
                    <a16:creationId xmlns:a16="http://schemas.microsoft.com/office/drawing/2014/main" id="{3415ECFA-B295-42BE-B333-AA65FA39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7" name="Freeform 142">
                <a:extLst>
                  <a:ext uri="{FF2B5EF4-FFF2-40B4-BE49-F238E27FC236}">
                    <a16:creationId xmlns:a16="http://schemas.microsoft.com/office/drawing/2014/main" id="{F4FA7101-7DFE-43FC-BBD1-3F22E3A3E2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8" name="Freeform 143">
                <a:extLst>
                  <a:ext uri="{FF2B5EF4-FFF2-40B4-BE49-F238E27FC236}">
                    <a16:creationId xmlns:a16="http://schemas.microsoft.com/office/drawing/2014/main" id="{961A977F-9845-47BF-B32D-D71E6E282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9" y="2303"/>
                <a:ext cx="36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9" name="Freeform 144">
                <a:extLst>
                  <a:ext uri="{FF2B5EF4-FFF2-40B4-BE49-F238E27FC236}">
                    <a16:creationId xmlns:a16="http://schemas.microsoft.com/office/drawing/2014/main" id="{4DA09335-C889-4DA5-9D2B-2E27B9314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0" name="Freeform 145">
                <a:extLst>
                  <a:ext uri="{FF2B5EF4-FFF2-40B4-BE49-F238E27FC236}">
                    <a16:creationId xmlns:a16="http://schemas.microsoft.com/office/drawing/2014/main" id="{0790F8EA-0773-4E33-A82D-8F7E88677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0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0" y="0"/>
                    </a:cubicBezTo>
                    <a:cubicBezTo>
                      <a:pt x="10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1" name="Freeform 146">
                <a:extLst>
                  <a:ext uri="{FF2B5EF4-FFF2-40B4-BE49-F238E27FC236}">
                    <a16:creationId xmlns:a16="http://schemas.microsoft.com/office/drawing/2014/main" id="{C043AC62-635A-410A-BB20-E805C1CF3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" y="2287"/>
                <a:ext cx="64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2" name="Freeform 147">
                <a:extLst>
                  <a:ext uri="{FF2B5EF4-FFF2-40B4-BE49-F238E27FC236}">
                    <a16:creationId xmlns:a16="http://schemas.microsoft.com/office/drawing/2014/main" id="{B2BFAA23-6E9E-4FCC-B5FC-01B5DB22A2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5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5" y="0"/>
                    </a:cubicBezTo>
                    <a:cubicBezTo>
                      <a:pt x="15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3" name="Freeform 148">
                <a:extLst>
                  <a:ext uri="{FF2B5EF4-FFF2-40B4-BE49-F238E27FC236}">
                    <a16:creationId xmlns:a16="http://schemas.microsoft.com/office/drawing/2014/main" id="{F24536EE-1938-4ADD-8C5F-EEB1BDF4D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4" name="Freeform 149">
                <a:extLst>
                  <a:ext uri="{FF2B5EF4-FFF2-40B4-BE49-F238E27FC236}">
                    <a16:creationId xmlns:a16="http://schemas.microsoft.com/office/drawing/2014/main" id="{C8614121-494C-440B-A5EF-8582D5B543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3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8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5" name="Freeform 150">
                <a:extLst>
                  <a:ext uri="{FF2B5EF4-FFF2-40B4-BE49-F238E27FC236}">
                    <a16:creationId xmlns:a16="http://schemas.microsoft.com/office/drawing/2014/main" id="{E4AE05C7-47BE-4D4F-9B99-B92299902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5" y="2303"/>
                <a:ext cx="35" cy="100"/>
              </a:xfrm>
              <a:custGeom>
                <a:avLst/>
                <a:gdLst>
                  <a:gd name="T0" fmla="*/ 0 w 15"/>
                  <a:gd name="T1" fmla="*/ 43 h 43"/>
                  <a:gd name="T2" fmla="*/ 9 w 15"/>
                  <a:gd name="T3" fmla="*/ 0 h 43"/>
                  <a:gd name="T4" fmla="*/ 15 w 15"/>
                  <a:gd name="T5" fmla="*/ 43 h 43"/>
                  <a:gd name="T6" fmla="*/ 0 w 15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5" y="39"/>
                      <a:pt x="15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6" name="Freeform 151">
                <a:extLst>
                  <a:ext uri="{FF2B5EF4-FFF2-40B4-BE49-F238E27FC236}">
                    <a16:creationId xmlns:a16="http://schemas.microsoft.com/office/drawing/2014/main" id="{C8989F17-4AE4-40CD-A819-3CE0F4351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6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4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1" y="19"/>
                      <a:pt x="4" y="0"/>
                    </a:cubicBezTo>
                    <a:cubicBezTo>
                      <a:pt x="4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7" name="Freeform 152">
                <a:extLst>
                  <a:ext uri="{FF2B5EF4-FFF2-40B4-BE49-F238E27FC236}">
                    <a16:creationId xmlns:a16="http://schemas.microsoft.com/office/drawing/2014/main" id="{D630E3E4-8460-4CFD-A2DE-AEA3365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4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8" name="Freeform 153">
                <a:extLst>
                  <a:ext uri="{FF2B5EF4-FFF2-40B4-BE49-F238E27FC236}">
                    <a16:creationId xmlns:a16="http://schemas.microsoft.com/office/drawing/2014/main" id="{20508EDA-304E-4042-97CF-CD9EFA16F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9" name="Freeform 154">
                <a:extLst>
                  <a:ext uri="{FF2B5EF4-FFF2-40B4-BE49-F238E27FC236}">
                    <a16:creationId xmlns:a16="http://schemas.microsoft.com/office/drawing/2014/main" id="{79BAE213-3089-4384-B8F3-0EDC8EC9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0" name="Freeform 155">
                <a:extLst>
                  <a:ext uri="{FF2B5EF4-FFF2-40B4-BE49-F238E27FC236}">
                    <a16:creationId xmlns:a16="http://schemas.microsoft.com/office/drawing/2014/main" id="{51DD3ED4-BE23-4790-896C-B15EE0807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156">
                <a:extLst>
                  <a:ext uri="{FF2B5EF4-FFF2-40B4-BE49-F238E27FC236}">
                    <a16:creationId xmlns:a16="http://schemas.microsoft.com/office/drawing/2014/main" id="{7702BFB1-B84B-4C02-B1F4-77968E46A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2277"/>
                <a:ext cx="67" cy="126"/>
              </a:xfrm>
              <a:custGeom>
                <a:avLst/>
                <a:gdLst>
                  <a:gd name="T0" fmla="*/ 0 w 29"/>
                  <a:gd name="T1" fmla="*/ 54 h 54"/>
                  <a:gd name="T2" fmla="*/ 18 w 29"/>
                  <a:gd name="T3" fmla="*/ 0 h 54"/>
                  <a:gd name="T4" fmla="*/ 29 w 29"/>
                  <a:gd name="T5" fmla="*/ 54 h 54"/>
                  <a:gd name="T6" fmla="*/ 0 w 2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9" y="49"/>
                      <a:pt x="29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157">
                <a:extLst>
                  <a:ext uri="{FF2B5EF4-FFF2-40B4-BE49-F238E27FC236}">
                    <a16:creationId xmlns:a16="http://schemas.microsoft.com/office/drawing/2014/main" id="{FABC9D47-E649-4632-A800-ADEC41D50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6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158">
                <a:extLst>
                  <a:ext uri="{FF2B5EF4-FFF2-40B4-BE49-F238E27FC236}">
                    <a16:creationId xmlns:a16="http://schemas.microsoft.com/office/drawing/2014/main" id="{1F46F392-C27B-4B63-8FB2-69C3CA58A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9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159">
                <a:extLst>
                  <a:ext uri="{FF2B5EF4-FFF2-40B4-BE49-F238E27FC236}">
                    <a16:creationId xmlns:a16="http://schemas.microsoft.com/office/drawing/2014/main" id="{DFBCD8F9-A4F9-4DA2-9C45-006F0CD26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" y="2303"/>
                <a:ext cx="42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60">
                <a:extLst>
                  <a:ext uri="{FF2B5EF4-FFF2-40B4-BE49-F238E27FC236}">
                    <a16:creationId xmlns:a16="http://schemas.microsoft.com/office/drawing/2014/main" id="{EB1871E0-0355-465D-9B6D-3720FE2B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4" y="2319"/>
                <a:ext cx="39" cy="84"/>
              </a:xfrm>
              <a:custGeom>
                <a:avLst/>
                <a:gdLst>
                  <a:gd name="T0" fmla="*/ 17 w 17"/>
                  <a:gd name="T1" fmla="*/ 36 h 36"/>
                  <a:gd name="T2" fmla="*/ 6 w 17"/>
                  <a:gd name="T3" fmla="*/ 0 h 36"/>
                  <a:gd name="T4" fmla="*/ 0 w 17"/>
                  <a:gd name="T5" fmla="*/ 36 h 36"/>
                  <a:gd name="T6" fmla="*/ 17 w 17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36">
                    <a:moveTo>
                      <a:pt x="17" y="36"/>
                    </a:moveTo>
                    <a:cubicBezTo>
                      <a:pt x="17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61">
                <a:extLst>
                  <a:ext uri="{FF2B5EF4-FFF2-40B4-BE49-F238E27FC236}">
                    <a16:creationId xmlns:a16="http://schemas.microsoft.com/office/drawing/2014/main" id="{CAD4DB9D-5E98-4AB7-A9EC-5B0038F83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62">
                <a:extLst>
                  <a:ext uri="{FF2B5EF4-FFF2-40B4-BE49-F238E27FC236}">
                    <a16:creationId xmlns:a16="http://schemas.microsoft.com/office/drawing/2014/main" id="{9C18730F-9F6F-4897-A89E-2199FFD9B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63">
                <a:extLst>
                  <a:ext uri="{FF2B5EF4-FFF2-40B4-BE49-F238E27FC236}">
                    <a16:creationId xmlns:a16="http://schemas.microsoft.com/office/drawing/2014/main" id="{EC60835D-1B2F-4B6E-8568-5A5BE58A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2" y="2305"/>
                <a:ext cx="67" cy="98"/>
              </a:xfrm>
              <a:custGeom>
                <a:avLst/>
                <a:gdLst>
                  <a:gd name="T0" fmla="*/ 29 w 29"/>
                  <a:gd name="T1" fmla="*/ 42 h 42"/>
                  <a:gd name="T2" fmla="*/ 11 w 29"/>
                  <a:gd name="T3" fmla="*/ 0 h 42"/>
                  <a:gd name="T4" fmla="*/ 0 w 29"/>
                  <a:gd name="T5" fmla="*/ 42 h 42"/>
                  <a:gd name="T6" fmla="*/ 29 w 2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2">
                    <a:moveTo>
                      <a:pt x="29" y="42"/>
                    </a:moveTo>
                    <a:cubicBezTo>
                      <a:pt x="29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9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64">
                <a:extLst>
                  <a:ext uri="{FF2B5EF4-FFF2-40B4-BE49-F238E27FC236}">
                    <a16:creationId xmlns:a16="http://schemas.microsoft.com/office/drawing/2014/main" id="{FE1D1A20-F213-47BD-A6C9-2613A415D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4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7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7" y="0"/>
                    </a:cubicBezTo>
                    <a:cubicBezTo>
                      <a:pt x="17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65">
                <a:extLst>
                  <a:ext uri="{FF2B5EF4-FFF2-40B4-BE49-F238E27FC236}">
                    <a16:creationId xmlns:a16="http://schemas.microsoft.com/office/drawing/2014/main" id="{B23794F4-FF86-4471-9898-C4F5E9068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6">
                <a:extLst>
                  <a:ext uri="{FF2B5EF4-FFF2-40B4-BE49-F238E27FC236}">
                    <a16:creationId xmlns:a16="http://schemas.microsoft.com/office/drawing/2014/main" id="{B17AD9C9-608A-45E8-BC8D-F444C5112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6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67">
                <a:extLst>
                  <a:ext uri="{FF2B5EF4-FFF2-40B4-BE49-F238E27FC236}">
                    <a16:creationId xmlns:a16="http://schemas.microsoft.com/office/drawing/2014/main" id="{DE734902-A1BD-4D2D-8B4E-3C7F7F8E4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3" y="2277"/>
                <a:ext cx="51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68">
                <a:extLst>
                  <a:ext uri="{FF2B5EF4-FFF2-40B4-BE49-F238E27FC236}">
                    <a16:creationId xmlns:a16="http://schemas.microsoft.com/office/drawing/2014/main" id="{F613EC00-B372-46DA-AEB8-6DB1BC9C0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69">
                <a:extLst>
                  <a:ext uri="{FF2B5EF4-FFF2-40B4-BE49-F238E27FC236}">
                    <a16:creationId xmlns:a16="http://schemas.microsoft.com/office/drawing/2014/main" id="{7BB42E02-5246-4479-89C7-5A9E6E4F5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170">
                <a:extLst>
                  <a:ext uri="{FF2B5EF4-FFF2-40B4-BE49-F238E27FC236}">
                    <a16:creationId xmlns:a16="http://schemas.microsoft.com/office/drawing/2014/main" id="{C6639A25-F2E2-4335-934A-6E94C4472B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2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171">
                <a:extLst>
                  <a:ext uri="{FF2B5EF4-FFF2-40B4-BE49-F238E27FC236}">
                    <a16:creationId xmlns:a16="http://schemas.microsoft.com/office/drawing/2014/main" id="{C59E2DD2-B562-411C-8959-0D0BCFA2E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172">
                <a:extLst>
                  <a:ext uri="{FF2B5EF4-FFF2-40B4-BE49-F238E27FC236}">
                    <a16:creationId xmlns:a16="http://schemas.microsoft.com/office/drawing/2014/main" id="{76B11712-ABD3-4045-8056-BADEBF8E1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0" y="2305"/>
                <a:ext cx="53" cy="98"/>
              </a:xfrm>
              <a:custGeom>
                <a:avLst/>
                <a:gdLst>
                  <a:gd name="T0" fmla="*/ 23 w 23"/>
                  <a:gd name="T1" fmla="*/ 42 h 42"/>
                  <a:gd name="T2" fmla="*/ 8 w 23"/>
                  <a:gd name="T3" fmla="*/ 0 h 42"/>
                  <a:gd name="T4" fmla="*/ 0 w 23"/>
                  <a:gd name="T5" fmla="*/ 42 h 42"/>
                  <a:gd name="T6" fmla="*/ 23 w 23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42">
                    <a:moveTo>
                      <a:pt x="23" y="42"/>
                    </a:moveTo>
                    <a:cubicBezTo>
                      <a:pt x="23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173">
                <a:extLst>
                  <a:ext uri="{FF2B5EF4-FFF2-40B4-BE49-F238E27FC236}">
                    <a16:creationId xmlns:a16="http://schemas.microsoft.com/office/drawing/2014/main" id="{14C4E23B-289F-46A9-96C5-81A99FB2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7" y="2287"/>
                <a:ext cx="53" cy="116"/>
              </a:xfrm>
              <a:custGeom>
                <a:avLst/>
                <a:gdLst>
                  <a:gd name="T0" fmla="*/ 0 w 23"/>
                  <a:gd name="T1" fmla="*/ 50 h 50"/>
                  <a:gd name="T2" fmla="*/ 14 w 23"/>
                  <a:gd name="T3" fmla="*/ 0 h 50"/>
                  <a:gd name="T4" fmla="*/ 23 w 23"/>
                  <a:gd name="T5" fmla="*/ 50 h 50"/>
                  <a:gd name="T6" fmla="*/ 0 w 23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3" y="46"/>
                      <a:pt x="23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174">
                <a:extLst>
                  <a:ext uri="{FF2B5EF4-FFF2-40B4-BE49-F238E27FC236}">
                    <a16:creationId xmlns:a16="http://schemas.microsoft.com/office/drawing/2014/main" id="{1A07C2A3-9717-4B4C-A1D0-7C2EAA058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175">
                <a:extLst>
                  <a:ext uri="{FF2B5EF4-FFF2-40B4-BE49-F238E27FC236}">
                    <a16:creationId xmlns:a16="http://schemas.microsoft.com/office/drawing/2014/main" id="{F2EF4105-2CFE-46F1-9A84-F4E9F55551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176">
                <a:extLst>
                  <a:ext uri="{FF2B5EF4-FFF2-40B4-BE49-F238E27FC236}">
                    <a16:creationId xmlns:a16="http://schemas.microsoft.com/office/drawing/2014/main" id="{3CBC9553-9536-4DE7-9BEB-D91A0306C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0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177">
                <a:extLst>
                  <a:ext uri="{FF2B5EF4-FFF2-40B4-BE49-F238E27FC236}">
                    <a16:creationId xmlns:a16="http://schemas.microsoft.com/office/drawing/2014/main" id="{3765DFFC-07EF-4A4B-A8C7-D184F55C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178">
                <a:extLst>
                  <a:ext uri="{FF2B5EF4-FFF2-40B4-BE49-F238E27FC236}">
                    <a16:creationId xmlns:a16="http://schemas.microsoft.com/office/drawing/2014/main" id="{FEAEE8F4-F334-42E8-9C5D-7951B51E0D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4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179">
                <a:extLst>
                  <a:ext uri="{FF2B5EF4-FFF2-40B4-BE49-F238E27FC236}">
                    <a16:creationId xmlns:a16="http://schemas.microsoft.com/office/drawing/2014/main" id="{739CDF31-DBDB-4DBD-B5C3-0A53427B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2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180">
                <a:extLst>
                  <a:ext uri="{FF2B5EF4-FFF2-40B4-BE49-F238E27FC236}">
                    <a16:creationId xmlns:a16="http://schemas.microsoft.com/office/drawing/2014/main" id="{43DDAFCD-7D87-482F-9B80-268BED942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181">
                <a:extLst>
                  <a:ext uri="{FF2B5EF4-FFF2-40B4-BE49-F238E27FC236}">
                    <a16:creationId xmlns:a16="http://schemas.microsoft.com/office/drawing/2014/main" id="{6ED55A25-643F-4FEC-913A-2F5671203A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305"/>
                <a:ext cx="64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6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182">
                <a:extLst>
                  <a:ext uri="{FF2B5EF4-FFF2-40B4-BE49-F238E27FC236}">
                    <a16:creationId xmlns:a16="http://schemas.microsoft.com/office/drawing/2014/main" id="{DBB872C7-69C9-4A8B-BA7C-4FD5E5B9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2" y="2287"/>
                <a:ext cx="67" cy="116"/>
              </a:xfrm>
              <a:custGeom>
                <a:avLst/>
                <a:gdLst>
                  <a:gd name="T0" fmla="*/ 0 w 29"/>
                  <a:gd name="T1" fmla="*/ 50 h 50"/>
                  <a:gd name="T2" fmla="*/ 18 w 29"/>
                  <a:gd name="T3" fmla="*/ 0 h 50"/>
                  <a:gd name="T4" fmla="*/ 29 w 29"/>
                  <a:gd name="T5" fmla="*/ 50 h 50"/>
                  <a:gd name="T6" fmla="*/ 0 w 29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9" y="46"/>
                      <a:pt x="29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183">
                <a:extLst>
                  <a:ext uri="{FF2B5EF4-FFF2-40B4-BE49-F238E27FC236}">
                    <a16:creationId xmlns:a16="http://schemas.microsoft.com/office/drawing/2014/main" id="{BEC76E33-06A2-4593-87A6-ABB6CE983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184">
                <a:extLst>
                  <a:ext uri="{FF2B5EF4-FFF2-40B4-BE49-F238E27FC236}">
                    <a16:creationId xmlns:a16="http://schemas.microsoft.com/office/drawing/2014/main" id="{6DD3C405-8779-464B-A614-C54071586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4" y="2277"/>
                <a:ext cx="53" cy="126"/>
              </a:xfrm>
              <a:custGeom>
                <a:avLst/>
                <a:gdLst>
                  <a:gd name="T0" fmla="*/ 23 w 23"/>
                  <a:gd name="T1" fmla="*/ 54 h 54"/>
                  <a:gd name="T2" fmla="*/ 9 w 23"/>
                  <a:gd name="T3" fmla="*/ 0 h 54"/>
                  <a:gd name="T4" fmla="*/ 0 w 23"/>
                  <a:gd name="T5" fmla="*/ 54 h 54"/>
                  <a:gd name="T6" fmla="*/ 23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23" y="54"/>
                    </a:moveTo>
                    <a:cubicBezTo>
                      <a:pt x="23" y="54"/>
                      <a:pt x="21" y="32"/>
                      <a:pt x="9" y="0"/>
                    </a:cubicBezTo>
                    <a:cubicBezTo>
                      <a:pt x="9" y="0"/>
                      <a:pt x="0" y="49"/>
                      <a:pt x="0" y="54"/>
                    </a:cubicBezTo>
                    <a:lnTo>
                      <a:pt x="23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185">
                <a:extLst>
                  <a:ext uri="{FF2B5EF4-FFF2-40B4-BE49-F238E27FC236}">
                    <a16:creationId xmlns:a16="http://schemas.microsoft.com/office/drawing/2014/main" id="{61DBFF03-A114-469A-94CA-3F368008C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186">
                <a:extLst>
                  <a:ext uri="{FF2B5EF4-FFF2-40B4-BE49-F238E27FC236}">
                    <a16:creationId xmlns:a16="http://schemas.microsoft.com/office/drawing/2014/main" id="{BAA1EA85-5B73-48C3-BCE9-A77EA4051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2303"/>
                <a:ext cx="32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Freeform 187">
                <a:extLst>
                  <a:ext uri="{FF2B5EF4-FFF2-40B4-BE49-F238E27FC236}">
                    <a16:creationId xmlns:a16="http://schemas.microsoft.com/office/drawing/2014/main" id="{3F5E92DE-5A8A-4525-9EC1-91D74427C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4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Freeform 188">
                <a:extLst>
                  <a:ext uri="{FF2B5EF4-FFF2-40B4-BE49-F238E27FC236}">
                    <a16:creationId xmlns:a16="http://schemas.microsoft.com/office/drawing/2014/main" id="{362D6D21-B2B6-491B-9033-B8CCB2D039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2303"/>
                <a:ext cx="30" cy="100"/>
              </a:xfrm>
              <a:custGeom>
                <a:avLst/>
                <a:gdLst>
                  <a:gd name="T0" fmla="*/ 0 w 13"/>
                  <a:gd name="T1" fmla="*/ 43 h 43"/>
                  <a:gd name="T2" fmla="*/ 8 w 13"/>
                  <a:gd name="T3" fmla="*/ 0 h 43"/>
                  <a:gd name="T4" fmla="*/ 13 w 13"/>
                  <a:gd name="T5" fmla="*/ 43 h 43"/>
                  <a:gd name="T6" fmla="*/ 0 w 13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43">
                    <a:moveTo>
                      <a:pt x="0" y="43"/>
                    </a:moveTo>
                    <a:cubicBezTo>
                      <a:pt x="0" y="43"/>
                      <a:pt x="1" y="23"/>
                      <a:pt x="8" y="0"/>
                    </a:cubicBezTo>
                    <a:cubicBezTo>
                      <a:pt x="8" y="0"/>
                      <a:pt x="13" y="40"/>
                      <a:pt x="13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189">
                <a:extLst>
                  <a:ext uri="{FF2B5EF4-FFF2-40B4-BE49-F238E27FC236}">
                    <a16:creationId xmlns:a16="http://schemas.microsoft.com/office/drawing/2014/main" id="{F4AD8FB9-4B2C-44A1-BA47-E2B799C6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2319"/>
                <a:ext cx="30" cy="84"/>
              </a:xfrm>
              <a:custGeom>
                <a:avLst/>
                <a:gdLst>
                  <a:gd name="T0" fmla="*/ 13 w 13"/>
                  <a:gd name="T1" fmla="*/ 36 h 36"/>
                  <a:gd name="T2" fmla="*/ 5 w 13"/>
                  <a:gd name="T3" fmla="*/ 0 h 36"/>
                  <a:gd name="T4" fmla="*/ 0 w 13"/>
                  <a:gd name="T5" fmla="*/ 36 h 36"/>
                  <a:gd name="T6" fmla="*/ 13 w 13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6">
                    <a:moveTo>
                      <a:pt x="13" y="36"/>
                    </a:moveTo>
                    <a:cubicBezTo>
                      <a:pt x="13" y="36"/>
                      <a:pt x="12" y="19"/>
                      <a:pt x="5" y="0"/>
                    </a:cubicBezTo>
                    <a:cubicBezTo>
                      <a:pt x="5" y="0"/>
                      <a:pt x="0" y="33"/>
                      <a:pt x="0" y="36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190">
                <a:extLst>
                  <a:ext uri="{FF2B5EF4-FFF2-40B4-BE49-F238E27FC236}">
                    <a16:creationId xmlns:a16="http://schemas.microsoft.com/office/drawing/2014/main" id="{094CB7E4-C05F-4D11-BC2A-D59E2EB82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1" y="2305"/>
                <a:ext cx="50" cy="98"/>
              </a:xfrm>
              <a:custGeom>
                <a:avLst/>
                <a:gdLst>
                  <a:gd name="T0" fmla="*/ 22 w 22"/>
                  <a:gd name="T1" fmla="*/ 42 h 42"/>
                  <a:gd name="T2" fmla="*/ 8 w 22"/>
                  <a:gd name="T3" fmla="*/ 0 h 42"/>
                  <a:gd name="T4" fmla="*/ 0 w 22"/>
                  <a:gd name="T5" fmla="*/ 42 h 42"/>
                  <a:gd name="T6" fmla="*/ 22 w 22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42">
                    <a:moveTo>
                      <a:pt x="22" y="42"/>
                    </a:moveTo>
                    <a:cubicBezTo>
                      <a:pt x="22" y="42"/>
                      <a:pt x="20" y="24"/>
                      <a:pt x="8" y="0"/>
                    </a:cubicBezTo>
                    <a:cubicBezTo>
                      <a:pt x="8" y="0"/>
                      <a:pt x="0" y="39"/>
                      <a:pt x="0" y="42"/>
                    </a:cubicBez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191">
                <a:extLst>
                  <a:ext uri="{FF2B5EF4-FFF2-40B4-BE49-F238E27FC236}">
                    <a16:creationId xmlns:a16="http://schemas.microsoft.com/office/drawing/2014/main" id="{1A91B92E-4DAC-4E32-BF96-041455F20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8" y="2287"/>
                <a:ext cx="50" cy="116"/>
              </a:xfrm>
              <a:custGeom>
                <a:avLst/>
                <a:gdLst>
                  <a:gd name="T0" fmla="*/ 0 w 22"/>
                  <a:gd name="T1" fmla="*/ 50 h 50"/>
                  <a:gd name="T2" fmla="*/ 14 w 22"/>
                  <a:gd name="T3" fmla="*/ 0 h 50"/>
                  <a:gd name="T4" fmla="*/ 22 w 22"/>
                  <a:gd name="T5" fmla="*/ 50 h 50"/>
                  <a:gd name="T6" fmla="*/ 0 w 22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0">
                    <a:moveTo>
                      <a:pt x="0" y="50"/>
                    </a:moveTo>
                    <a:cubicBezTo>
                      <a:pt x="0" y="50"/>
                      <a:pt x="2" y="30"/>
                      <a:pt x="14" y="0"/>
                    </a:cubicBezTo>
                    <a:cubicBezTo>
                      <a:pt x="14" y="0"/>
                      <a:pt x="22" y="46"/>
                      <a:pt x="22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Freeform 192">
                <a:extLst>
                  <a:ext uri="{FF2B5EF4-FFF2-40B4-BE49-F238E27FC236}">
                    <a16:creationId xmlns:a16="http://schemas.microsoft.com/office/drawing/2014/main" id="{2BB97105-8195-4780-A964-2AAF57C74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2277"/>
                <a:ext cx="64" cy="126"/>
              </a:xfrm>
              <a:custGeom>
                <a:avLst/>
                <a:gdLst>
                  <a:gd name="T0" fmla="*/ 0 w 28"/>
                  <a:gd name="T1" fmla="*/ 54 h 54"/>
                  <a:gd name="T2" fmla="*/ 18 w 28"/>
                  <a:gd name="T3" fmla="*/ 0 h 54"/>
                  <a:gd name="T4" fmla="*/ 28 w 28"/>
                  <a:gd name="T5" fmla="*/ 54 h 54"/>
                  <a:gd name="T6" fmla="*/ 0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0" y="54"/>
                    </a:moveTo>
                    <a:cubicBezTo>
                      <a:pt x="0" y="54"/>
                      <a:pt x="3" y="32"/>
                      <a:pt x="18" y="0"/>
                    </a:cubicBezTo>
                    <a:cubicBezTo>
                      <a:pt x="18" y="0"/>
                      <a:pt x="28" y="49"/>
                      <a:pt x="28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193">
                <a:extLst>
                  <a:ext uri="{FF2B5EF4-FFF2-40B4-BE49-F238E27FC236}">
                    <a16:creationId xmlns:a16="http://schemas.microsoft.com/office/drawing/2014/main" id="{B42E86D6-89D0-40FA-BD2B-53060C093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1" y="2277"/>
                <a:ext cx="64" cy="126"/>
              </a:xfrm>
              <a:custGeom>
                <a:avLst/>
                <a:gdLst>
                  <a:gd name="T0" fmla="*/ 28 w 28"/>
                  <a:gd name="T1" fmla="*/ 54 h 54"/>
                  <a:gd name="T2" fmla="*/ 10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0" y="0"/>
                    </a:cubicBezTo>
                    <a:cubicBezTo>
                      <a:pt x="10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Freeform 194">
                <a:extLst>
                  <a:ext uri="{FF2B5EF4-FFF2-40B4-BE49-F238E27FC236}">
                    <a16:creationId xmlns:a16="http://schemas.microsoft.com/office/drawing/2014/main" id="{4DC3B883-D679-4F21-9918-8B042D74E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2277"/>
                <a:ext cx="65" cy="126"/>
              </a:xfrm>
              <a:custGeom>
                <a:avLst/>
                <a:gdLst>
                  <a:gd name="T0" fmla="*/ 28 w 28"/>
                  <a:gd name="T1" fmla="*/ 54 h 54"/>
                  <a:gd name="T2" fmla="*/ 11 w 28"/>
                  <a:gd name="T3" fmla="*/ 0 h 54"/>
                  <a:gd name="T4" fmla="*/ 0 w 28"/>
                  <a:gd name="T5" fmla="*/ 54 h 54"/>
                  <a:gd name="T6" fmla="*/ 28 w 2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4">
                    <a:moveTo>
                      <a:pt x="28" y="54"/>
                    </a:moveTo>
                    <a:cubicBezTo>
                      <a:pt x="28" y="54"/>
                      <a:pt x="25" y="32"/>
                      <a:pt x="11" y="0"/>
                    </a:cubicBezTo>
                    <a:cubicBezTo>
                      <a:pt x="11" y="0"/>
                      <a:pt x="0" y="49"/>
                      <a:pt x="0" y="54"/>
                    </a:cubicBezTo>
                    <a:lnTo>
                      <a:pt x="28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195">
                <a:extLst>
                  <a:ext uri="{FF2B5EF4-FFF2-40B4-BE49-F238E27FC236}">
                    <a16:creationId xmlns:a16="http://schemas.microsoft.com/office/drawing/2014/main" id="{BAF3C083-DDF0-4256-B8F2-F1BD7F1393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2303"/>
                <a:ext cx="41" cy="100"/>
              </a:xfrm>
              <a:custGeom>
                <a:avLst/>
                <a:gdLst>
                  <a:gd name="T0" fmla="*/ 0 w 18"/>
                  <a:gd name="T1" fmla="*/ 43 h 43"/>
                  <a:gd name="T2" fmla="*/ 11 w 18"/>
                  <a:gd name="T3" fmla="*/ 0 h 43"/>
                  <a:gd name="T4" fmla="*/ 18 w 18"/>
                  <a:gd name="T5" fmla="*/ 43 h 43"/>
                  <a:gd name="T6" fmla="*/ 0 w 18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3">
                    <a:moveTo>
                      <a:pt x="0" y="43"/>
                    </a:moveTo>
                    <a:cubicBezTo>
                      <a:pt x="0" y="43"/>
                      <a:pt x="2" y="26"/>
                      <a:pt x="11" y="0"/>
                    </a:cubicBezTo>
                    <a:cubicBezTo>
                      <a:pt x="11" y="0"/>
                      <a:pt x="18" y="39"/>
                      <a:pt x="18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Freeform 196">
                <a:extLst>
                  <a:ext uri="{FF2B5EF4-FFF2-40B4-BE49-F238E27FC236}">
                    <a16:creationId xmlns:a16="http://schemas.microsoft.com/office/drawing/2014/main" id="{F12EE5A8-1CA7-4C1D-BBDA-CC87F1881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2319"/>
                <a:ext cx="36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5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197">
                <a:extLst>
                  <a:ext uri="{FF2B5EF4-FFF2-40B4-BE49-F238E27FC236}">
                    <a16:creationId xmlns:a16="http://schemas.microsoft.com/office/drawing/2014/main" id="{31D41BD4-9934-4393-B58F-F26FE2684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0" y="2303"/>
                <a:ext cx="37" cy="100"/>
              </a:xfrm>
              <a:custGeom>
                <a:avLst/>
                <a:gdLst>
                  <a:gd name="T0" fmla="*/ 0 w 16"/>
                  <a:gd name="T1" fmla="*/ 43 h 43"/>
                  <a:gd name="T2" fmla="*/ 10 w 16"/>
                  <a:gd name="T3" fmla="*/ 0 h 43"/>
                  <a:gd name="T4" fmla="*/ 16 w 16"/>
                  <a:gd name="T5" fmla="*/ 43 h 43"/>
                  <a:gd name="T6" fmla="*/ 0 w 16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43">
                    <a:moveTo>
                      <a:pt x="0" y="43"/>
                    </a:moveTo>
                    <a:cubicBezTo>
                      <a:pt x="0" y="43"/>
                      <a:pt x="1" y="23"/>
                      <a:pt x="10" y="0"/>
                    </a:cubicBezTo>
                    <a:cubicBezTo>
                      <a:pt x="10" y="0"/>
                      <a:pt x="16" y="40"/>
                      <a:pt x="16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198">
                <a:extLst>
                  <a:ext uri="{FF2B5EF4-FFF2-40B4-BE49-F238E27FC236}">
                    <a16:creationId xmlns:a16="http://schemas.microsoft.com/office/drawing/2014/main" id="{2E91D217-D13A-4CAA-9A28-A2B00B7A6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319"/>
                <a:ext cx="37" cy="84"/>
              </a:xfrm>
              <a:custGeom>
                <a:avLst/>
                <a:gdLst>
                  <a:gd name="T0" fmla="*/ 16 w 16"/>
                  <a:gd name="T1" fmla="*/ 36 h 36"/>
                  <a:gd name="T2" fmla="*/ 6 w 16"/>
                  <a:gd name="T3" fmla="*/ 0 h 36"/>
                  <a:gd name="T4" fmla="*/ 0 w 16"/>
                  <a:gd name="T5" fmla="*/ 36 h 36"/>
                  <a:gd name="T6" fmla="*/ 16 w 1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6">
                    <a:moveTo>
                      <a:pt x="16" y="36"/>
                    </a:moveTo>
                    <a:cubicBezTo>
                      <a:pt x="16" y="36"/>
                      <a:pt x="14" y="19"/>
                      <a:pt x="6" y="0"/>
                    </a:cubicBezTo>
                    <a:cubicBezTo>
                      <a:pt x="6" y="0"/>
                      <a:pt x="0" y="33"/>
                      <a:pt x="0" y="36"/>
                    </a:cubicBezTo>
                    <a:lnTo>
                      <a:pt x="16" y="36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199">
                <a:extLst>
                  <a:ext uri="{FF2B5EF4-FFF2-40B4-BE49-F238E27FC236}">
                    <a16:creationId xmlns:a16="http://schemas.microsoft.com/office/drawing/2014/main" id="{8B910884-E37D-4A31-882E-2E9B8216E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2305"/>
                <a:ext cx="65" cy="98"/>
              </a:xfrm>
              <a:custGeom>
                <a:avLst/>
                <a:gdLst>
                  <a:gd name="T0" fmla="*/ 28 w 28"/>
                  <a:gd name="T1" fmla="*/ 42 h 42"/>
                  <a:gd name="T2" fmla="*/ 11 w 28"/>
                  <a:gd name="T3" fmla="*/ 0 h 42"/>
                  <a:gd name="T4" fmla="*/ 0 w 28"/>
                  <a:gd name="T5" fmla="*/ 42 h 42"/>
                  <a:gd name="T6" fmla="*/ 28 w 2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42">
                    <a:moveTo>
                      <a:pt x="28" y="42"/>
                    </a:moveTo>
                    <a:cubicBezTo>
                      <a:pt x="28" y="42"/>
                      <a:pt x="25" y="24"/>
                      <a:pt x="11" y="0"/>
                    </a:cubicBezTo>
                    <a:cubicBezTo>
                      <a:pt x="11" y="0"/>
                      <a:pt x="0" y="39"/>
                      <a:pt x="0" y="42"/>
                    </a:cubicBezTo>
                    <a:lnTo>
                      <a:pt x="28" y="42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200">
                <a:extLst>
                  <a:ext uri="{FF2B5EF4-FFF2-40B4-BE49-F238E27FC236}">
                    <a16:creationId xmlns:a16="http://schemas.microsoft.com/office/drawing/2014/main" id="{9B3848EC-D3EC-4E1C-877C-0D9309C34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2287"/>
                <a:ext cx="65" cy="116"/>
              </a:xfrm>
              <a:custGeom>
                <a:avLst/>
                <a:gdLst>
                  <a:gd name="T0" fmla="*/ 0 w 28"/>
                  <a:gd name="T1" fmla="*/ 50 h 50"/>
                  <a:gd name="T2" fmla="*/ 18 w 28"/>
                  <a:gd name="T3" fmla="*/ 0 h 50"/>
                  <a:gd name="T4" fmla="*/ 28 w 28"/>
                  <a:gd name="T5" fmla="*/ 50 h 50"/>
                  <a:gd name="T6" fmla="*/ 0 w 28"/>
                  <a:gd name="T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50">
                    <a:moveTo>
                      <a:pt x="0" y="50"/>
                    </a:moveTo>
                    <a:cubicBezTo>
                      <a:pt x="0" y="50"/>
                      <a:pt x="3" y="30"/>
                      <a:pt x="18" y="0"/>
                    </a:cubicBezTo>
                    <a:cubicBezTo>
                      <a:pt x="18" y="0"/>
                      <a:pt x="28" y="46"/>
                      <a:pt x="28" y="50"/>
                    </a:cubicBez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201">
                <a:extLst>
                  <a:ext uri="{FF2B5EF4-FFF2-40B4-BE49-F238E27FC236}">
                    <a16:creationId xmlns:a16="http://schemas.microsoft.com/office/drawing/2014/main" id="{57CCC3DC-C073-4B53-BED3-A784AA0B6F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0" y="2277"/>
                <a:ext cx="53" cy="126"/>
              </a:xfrm>
              <a:custGeom>
                <a:avLst/>
                <a:gdLst>
                  <a:gd name="T0" fmla="*/ 0 w 23"/>
                  <a:gd name="T1" fmla="*/ 54 h 54"/>
                  <a:gd name="T2" fmla="*/ 14 w 23"/>
                  <a:gd name="T3" fmla="*/ 0 h 54"/>
                  <a:gd name="T4" fmla="*/ 23 w 23"/>
                  <a:gd name="T5" fmla="*/ 54 h 54"/>
                  <a:gd name="T6" fmla="*/ 0 w 23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54">
                    <a:moveTo>
                      <a:pt x="0" y="54"/>
                    </a:moveTo>
                    <a:cubicBezTo>
                      <a:pt x="0" y="54"/>
                      <a:pt x="3" y="32"/>
                      <a:pt x="14" y="0"/>
                    </a:cubicBezTo>
                    <a:cubicBezTo>
                      <a:pt x="14" y="0"/>
                      <a:pt x="23" y="49"/>
                      <a:pt x="23" y="54"/>
                    </a:cubicBez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202">
                <a:extLst>
                  <a:ext uri="{FF2B5EF4-FFF2-40B4-BE49-F238E27FC236}">
                    <a16:creationId xmlns:a16="http://schemas.microsoft.com/office/drawing/2014/main" id="{B485A619-653E-47A3-82CA-D085E4AE2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203">
                <a:extLst>
                  <a:ext uri="{FF2B5EF4-FFF2-40B4-BE49-F238E27FC236}">
                    <a16:creationId xmlns:a16="http://schemas.microsoft.com/office/drawing/2014/main" id="{83391D3F-A282-410C-9B38-F29C22D3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277"/>
                <a:ext cx="50" cy="126"/>
              </a:xfrm>
              <a:custGeom>
                <a:avLst/>
                <a:gdLst>
                  <a:gd name="T0" fmla="*/ 22 w 22"/>
                  <a:gd name="T1" fmla="*/ 54 h 54"/>
                  <a:gd name="T2" fmla="*/ 8 w 22"/>
                  <a:gd name="T3" fmla="*/ 0 h 54"/>
                  <a:gd name="T4" fmla="*/ 0 w 22"/>
                  <a:gd name="T5" fmla="*/ 54 h 54"/>
                  <a:gd name="T6" fmla="*/ 22 w 22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54">
                    <a:moveTo>
                      <a:pt x="22" y="54"/>
                    </a:moveTo>
                    <a:cubicBezTo>
                      <a:pt x="22" y="54"/>
                      <a:pt x="20" y="32"/>
                      <a:pt x="8" y="0"/>
                    </a:cubicBezTo>
                    <a:cubicBezTo>
                      <a:pt x="8" y="0"/>
                      <a:pt x="0" y="49"/>
                      <a:pt x="0" y="54"/>
                    </a:cubicBezTo>
                    <a:lnTo>
                      <a:pt x="22" y="54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204">
                <a:extLst>
                  <a:ext uri="{FF2B5EF4-FFF2-40B4-BE49-F238E27FC236}">
                    <a16:creationId xmlns:a16="http://schemas.microsoft.com/office/drawing/2014/main" id="{AF5A6CC7-C4A0-4707-AF9E-3CD57E038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1" y="2303"/>
                <a:ext cx="33" cy="100"/>
              </a:xfrm>
              <a:custGeom>
                <a:avLst/>
                <a:gdLst>
                  <a:gd name="T0" fmla="*/ 0 w 14"/>
                  <a:gd name="T1" fmla="*/ 43 h 43"/>
                  <a:gd name="T2" fmla="*/ 9 w 14"/>
                  <a:gd name="T3" fmla="*/ 0 h 43"/>
                  <a:gd name="T4" fmla="*/ 14 w 14"/>
                  <a:gd name="T5" fmla="*/ 43 h 43"/>
                  <a:gd name="T6" fmla="*/ 0 w 14"/>
                  <a:gd name="T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43">
                    <a:moveTo>
                      <a:pt x="0" y="43"/>
                    </a:moveTo>
                    <a:cubicBezTo>
                      <a:pt x="0" y="43"/>
                      <a:pt x="2" y="26"/>
                      <a:pt x="9" y="0"/>
                    </a:cubicBezTo>
                    <a:cubicBezTo>
                      <a:pt x="9" y="0"/>
                      <a:pt x="14" y="39"/>
                      <a:pt x="14" y="43"/>
                    </a:cubicBez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91B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206">
              <a:extLst>
                <a:ext uri="{FF2B5EF4-FFF2-40B4-BE49-F238E27FC236}">
                  <a16:creationId xmlns:a16="http://schemas.microsoft.com/office/drawing/2014/main" id="{EABD3E35-C7B0-4EE4-98D8-76DB2A081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207">
              <a:extLst>
                <a:ext uri="{FF2B5EF4-FFF2-40B4-BE49-F238E27FC236}">
                  <a16:creationId xmlns:a16="http://schemas.microsoft.com/office/drawing/2014/main" id="{AEBAE833-D96C-4C67-A5F2-D82361A13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208">
              <a:extLst>
                <a:ext uri="{FF2B5EF4-FFF2-40B4-BE49-F238E27FC236}">
                  <a16:creationId xmlns:a16="http://schemas.microsoft.com/office/drawing/2014/main" id="{A27A868F-C8C1-4D13-A89C-798D3D59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209">
              <a:extLst>
                <a:ext uri="{FF2B5EF4-FFF2-40B4-BE49-F238E27FC236}">
                  <a16:creationId xmlns:a16="http://schemas.microsoft.com/office/drawing/2014/main" id="{D72D4850-CCDE-4CDF-9110-4356A5804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6" y="2305"/>
              <a:ext cx="50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210">
              <a:extLst>
                <a:ext uri="{FF2B5EF4-FFF2-40B4-BE49-F238E27FC236}">
                  <a16:creationId xmlns:a16="http://schemas.microsoft.com/office/drawing/2014/main" id="{B90A4148-D9C9-4244-A5CA-79D7CF1333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11">
              <a:extLst>
                <a:ext uri="{FF2B5EF4-FFF2-40B4-BE49-F238E27FC236}">
                  <a16:creationId xmlns:a16="http://schemas.microsoft.com/office/drawing/2014/main" id="{9DBBCE5E-7C28-49E1-A6F5-BA7724261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212">
              <a:extLst>
                <a:ext uri="{FF2B5EF4-FFF2-40B4-BE49-F238E27FC236}">
                  <a16:creationId xmlns:a16="http://schemas.microsoft.com/office/drawing/2014/main" id="{96652EF1-00B4-42E8-8A55-5EE4150D2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13">
              <a:extLst>
                <a:ext uri="{FF2B5EF4-FFF2-40B4-BE49-F238E27FC236}">
                  <a16:creationId xmlns:a16="http://schemas.microsoft.com/office/drawing/2014/main" id="{52313CA5-5644-4E31-B556-7FDA51DF4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5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14">
              <a:extLst>
                <a:ext uri="{FF2B5EF4-FFF2-40B4-BE49-F238E27FC236}">
                  <a16:creationId xmlns:a16="http://schemas.microsoft.com/office/drawing/2014/main" id="{0732B938-DBD6-49ED-9993-E37BFEFCA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" y="2303"/>
              <a:ext cx="41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15">
              <a:extLst>
                <a:ext uri="{FF2B5EF4-FFF2-40B4-BE49-F238E27FC236}">
                  <a16:creationId xmlns:a16="http://schemas.microsoft.com/office/drawing/2014/main" id="{5DA09C0E-651A-49ED-9A0A-5A1BB87E6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16">
              <a:extLst>
                <a:ext uri="{FF2B5EF4-FFF2-40B4-BE49-F238E27FC236}">
                  <a16:creationId xmlns:a16="http://schemas.microsoft.com/office/drawing/2014/main" id="{6D861889-A8A2-4702-A403-A462A6CBA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17">
              <a:extLst>
                <a:ext uri="{FF2B5EF4-FFF2-40B4-BE49-F238E27FC236}">
                  <a16:creationId xmlns:a16="http://schemas.microsoft.com/office/drawing/2014/main" id="{A3E8ED66-D680-4E44-8DB2-FC707A5F5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18">
              <a:extLst>
                <a:ext uri="{FF2B5EF4-FFF2-40B4-BE49-F238E27FC236}">
                  <a16:creationId xmlns:a16="http://schemas.microsoft.com/office/drawing/2014/main" id="{7C5D4DAC-945C-43CC-BC57-56CCB86AD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219">
              <a:extLst>
                <a:ext uri="{FF2B5EF4-FFF2-40B4-BE49-F238E27FC236}">
                  <a16:creationId xmlns:a16="http://schemas.microsoft.com/office/drawing/2014/main" id="{C70A71C2-19FF-4FA8-AAEE-D5273BE45F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8" y="2287"/>
              <a:ext cx="66" cy="116"/>
            </a:xfrm>
            <a:custGeom>
              <a:avLst/>
              <a:gdLst>
                <a:gd name="T0" fmla="*/ 0 w 29"/>
                <a:gd name="T1" fmla="*/ 50 h 50"/>
                <a:gd name="T2" fmla="*/ 18 w 29"/>
                <a:gd name="T3" fmla="*/ 0 h 50"/>
                <a:gd name="T4" fmla="*/ 29 w 29"/>
                <a:gd name="T5" fmla="*/ 50 h 50"/>
                <a:gd name="T6" fmla="*/ 0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9" y="46"/>
                    <a:pt x="29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20">
              <a:extLst>
                <a:ext uri="{FF2B5EF4-FFF2-40B4-BE49-F238E27FC236}">
                  <a16:creationId xmlns:a16="http://schemas.microsoft.com/office/drawing/2014/main" id="{6AAECBBB-F252-4828-907E-E15B58A06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" y="2277"/>
              <a:ext cx="53" cy="126"/>
            </a:xfrm>
            <a:custGeom>
              <a:avLst/>
              <a:gdLst>
                <a:gd name="T0" fmla="*/ 0 w 23"/>
                <a:gd name="T1" fmla="*/ 54 h 54"/>
                <a:gd name="T2" fmla="*/ 14 w 23"/>
                <a:gd name="T3" fmla="*/ 0 h 54"/>
                <a:gd name="T4" fmla="*/ 23 w 23"/>
                <a:gd name="T5" fmla="*/ 54 h 54"/>
                <a:gd name="T6" fmla="*/ 0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3" y="49"/>
                    <a:pt x="23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221">
              <a:extLst>
                <a:ext uri="{FF2B5EF4-FFF2-40B4-BE49-F238E27FC236}">
                  <a16:creationId xmlns:a16="http://schemas.microsoft.com/office/drawing/2014/main" id="{D2276E10-A756-4226-893C-B95350795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222">
              <a:extLst>
                <a:ext uri="{FF2B5EF4-FFF2-40B4-BE49-F238E27FC236}">
                  <a16:creationId xmlns:a16="http://schemas.microsoft.com/office/drawing/2014/main" id="{D1A3EE41-497B-44F3-9E8A-F55514D0A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" y="2277"/>
              <a:ext cx="51" cy="126"/>
            </a:xfrm>
            <a:custGeom>
              <a:avLst/>
              <a:gdLst>
                <a:gd name="T0" fmla="*/ 22 w 22"/>
                <a:gd name="T1" fmla="*/ 54 h 54"/>
                <a:gd name="T2" fmla="*/ 8 w 22"/>
                <a:gd name="T3" fmla="*/ 0 h 54"/>
                <a:gd name="T4" fmla="*/ 0 w 22"/>
                <a:gd name="T5" fmla="*/ 54 h 54"/>
                <a:gd name="T6" fmla="*/ 22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22" y="54"/>
                  </a:moveTo>
                  <a:cubicBezTo>
                    <a:pt x="22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2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223">
              <a:extLst>
                <a:ext uri="{FF2B5EF4-FFF2-40B4-BE49-F238E27FC236}">
                  <a16:creationId xmlns:a16="http://schemas.microsoft.com/office/drawing/2014/main" id="{0F7B3EBA-F4D3-4AF3-953A-C17BB74ED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224">
              <a:extLst>
                <a:ext uri="{FF2B5EF4-FFF2-40B4-BE49-F238E27FC236}">
                  <a16:creationId xmlns:a16="http://schemas.microsoft.com/office/drawing/2014/main" id="{0A8D970D-E410-4ED9-ADF2-0E429F612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225">
              <a:extLst>
                <a:ext uri="{FF2B5EF4-FFF2-40B4-BE49-F238E27FC236}">
                  <a16:creationId xmlns:a16="http://schemas.microsoft.com/office/drawing/2014/main" id="{47C7B823-F04F-4171-9C74-473C50078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0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226">
              <a:extLst>
                <a:ext uri="{FF2B5EF4-FFF2-40B4-BE49-F238E27FC236}">
                  <a16:creationId xmlns:a16="http://schemas.microsoft.com/office/drawing/2014/main" id="{7B55E44D-290F-46B5-AE26-96FBC2400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227">
              <a:extLst>
                <a:ext uri="{FF2B5EF4-FFF2-40B4-BE49-F238E27FC236}">
                  <a16:creationId xmlns:a16="http://schemas.microsoft.com/office/drawing/2014/main" id="{06D1A045-3A1E-49EA-B01D-8EA24D433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305"/>
              <a:ext cx="51" cy="98"/>
            </a:xfrm>
            <a:custGeom>
              <a:avLst/>
              <a:gdLst>
                <a:gd name="T0" fmla="*/ 22 w 22"/>
                <a:gd name="T1" fmla="*/ 42 h 42"/>
                <a:gd name="T2" fmla="*/ 8 w 22"/>
                <a:gd name="T3" fmla="*/ 0 h 42"/>
                <a:gd name="T4" fmla="*/ 0 w 22"/>
                <a:gd name="T5" fmla="*/ 42 h 42"/>
                <a:gd name="T6" fmla="*/ 22 w 22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42">
                  <a:moveTo>
                    <a:pt x="22" y="42"/>
                  </a:moveTo>
                  <a:cubicBezTo>
                    <a:pt x="22" y="42"/>
                    <a:pt x="20" y="24"/>
                    <a:pt x="8" y="0"/>
                  </a:cubicBezTo>
                  <a:cubicBezTo>
                    <a:pt x="8" y="0"/>
                    <a:pt x="0" y="39"/>
                    <a:pt x="0" y="42"/>
                  </a:cubicBezTo>
                  <a:lnTo>
                    <a:pt x="22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228">
              <a:extLst>
                <a:ext uri="{FF2B5EF4-FFF2-40B4-BE49-F238E27FC236}">
                  <a16:creationId xmlns:a16="http://schemas.microsoft.com/office/drawing/2014/main" id="{A046B578-2AFC-438B-97D3-6774BF218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" y="2287"/>
              <a:ext cx="51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229">
              <a:extLst>
                <a:ext uri="{FF2B5EF4-FFF2-40B4-BE49-F238E27FC236}">
                  <a16:creationId xmlns:a16="http://schemas.microsoft.com/office/drawing/2014/main" id="{CA49E734-27FC-4BD2-98A0-4A92159F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8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8" y="0"/>
                  </a:cubicBezTo>
                  <a:cubicBezTo>
                    <a:pt x="18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230">
              <a:extLst>
                <a:ext uri="{FF2B5EF4-FFF2-40B4-BE49-F238E27FC236}">
                  <a16:creationId xmlns:a16="http://schemas.microsoft.com/office/drawing/2014/main" id="{FE0E4AEF-9A9B-4522-995A-71649F717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231">
              <a:extLst>
                <a:ext uri="{FF2B5EF4-FFF2-40B4-BE49-F238E27FC236}">
                  <a16:creationId xmlns:a16="http://schemas.microsoft.com/office/drawing/2014/main" id="{CA5BA31B-6DAD-4A30-A01E-D47C46DD7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232">
              <a:extLst>
                <a:ext uri="{FF2B5EF4-FFF2-40B4-BE49-F238E27FC236}">
                  <a16:creationId xmlns:a16="http://schemas.microsoft.com/office/drawing/2014/main" id="{6255F007-D115-4869-BDFF-6A58443ED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1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233">
              <a:extLst>
                <a:ext uri="{FF2B5EF4-FFF2-40B4-BE49-F238E27FC236}">
                  <a16:creationId xmlns:a16="http://schemas.microsoft.com/office/drawing/2014/main" id="{77A40817-06CD-4990-8BF6-D04DA67D1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234">
              <a:extLst>
                <a:ext uri="{FF2B5EF4-FFF2-40B4-BE49-F238E27FC236}">
                  <a16:creationId xmlns:a16="http://schemas.microsoft.com/office/drawing/2014/main" id="{5230E45A-7403-4011-9BAC-192F84132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1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235">
              <a:extLst>
                <a:ext uri="{FF2B5EF4-FFF2-40B4-BE49-F238E27FC236}">
                  <a16:creationId xmlns:a16="http://schemas.microsoft.com/office/drawing/2014/main" id="{98B567C3-0EB3-457C-B9BD-938F097D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236">
              <a:extLst>
                <a:ext uri="{FF2B5EF4-FFF2-40B4-BE49-F238E27FC236}">
                  <a16:creationId xmlns:a16="http://schemas.microsoft.com/office/drawing/2014/main" id="{765A5C3D-A38E-4231-B4EE-C11326D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1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1" y="0"/>
                  </a:cubicBezTo>
                  <a:cubicBezTo>
                    <a:pt x="11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37">
              <a:extLst>
                <a:ext uri="{FF2B5EF4-FFF2-40B4-BE49-F238E27FC236}">
                  <a16:creationId xmlns:a16="http://schemas.microsoft.com/office/drawing/2014/main" id="{DAA37AE3-CB8B-49B9-804C-19543E525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38">
              <a:extLst>
                <a:ext uri="{FF2B5EF4-FFF2-40B4-BE49-F238E27FC236}">
                  <a16:creationId xmlns:a16="http://schemas.microsoft.com/office/drawing/2014/main" id="{DF01442F-CEE1-467C-A44F-B71258CB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" y="2277"/>
              <a:ext cx="50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39">
              <a:extLst>
                <a:ext uri="{FF2B5EF4-FFF2-40B4-BE49-F238E27FC236}">
                  <a16:creationId xmlns:a16="http://schemas.microsoft.com/office/drawing/2014/main" id="{2B613D84-A5EB-4E94-9306-0AC3F8287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40">
              <a:extLst>
                <a:ext uri="{FF2B5EF4-FFF2-40B4-BE49-F238E27FC236}">
                  <a16:creationId xmlns:a16="http://schemas.microsoft.com/office/drawing/2014/main" id="{E018DE82-C0C0-4675-94D0-4A1AD67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0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241">
              <a:extLst>
                <a:ext uri="{FF2B5EF4-FFF2-40B4-BE49-F238E27FC236}">
                  <a16:creationId xmlns:a16="http://schemas.microsoft.com/office/drawing/2014/main" id="{9A96CCD6-B53F-4F48-AD38-6A7B7099C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242">
              <a:extLst>
                <a:ext uri="{FF2B5EF4-FFF2-40B4-BE49-F238E27FC236}">
                  <a16:creationId xmlns:a16="http://schemas.microsoft.com/office/drawing/2014/main" id="{B1DEB4BB-C6F6-4932-9361-44D0044F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243">
              <a:extLst>
                <a:ext uri="{FF2B5EF4-FFF2-40B4-BE49-F238E27FC236}">
                  <a16:creationId xmlns:a16="http://schemas.microsoft.com/office/drawing/2014/main" id="{88B3820F-E575-45D4-9E45-148EBA0D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244">
              <a:extLst>
                <a:ext uri="{FF2B5EF4-FFF2-40B4-BE49-F238E27FC236}">
                  <a16:creationId xmlns:a16="http://schemas.microsoft.com/office/drawing/2014/main" id="{981B44BD-21F3-449B-B76C-A8BFA0A8D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245">
              <a:extLst>
                <a:ext uri="{FF2B5EF4-FFF2-40B4-BE49-F238E27FC236}">
                  <a16:creationId xmlns:a16="http://schemas.microsoft.com/office/drawing/2014/main" id="{B7DF98C7-5E9F-4E0B-B697-7825EE730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246">
              <a:extLst>
                <a:ext uri="{FF2B5EF4-FFF2-40B4-BE49-F238E27FC236}">
                  <a16:creationId xmlns:a16="http://schemas.microsoft.com/office/drawing/2014/main" id="{AE373B76-9EFF-43BE-87C8-77E0D7E84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" y="2287"/>
              <a:ext cx="50" cy="116"/>
            </a:xfrm>
            <a:custGeom>
              <a:avLst/>
              <a:gdLst>
                <a:gd name="T0" fmla="*/ 0 w 22"/>
                <a:gd name="T1" fmla="*/ 50 h 50"/>
                <a:gd name="T2" fmla="*/ 14 w 22"/>
                <a:gd name="T3" fmla="*/ 0 h 50"/>
                <a:gd name="T4" fmla="*/ 22 w 22"/>
                <a:gd name="T5" fmla="*/ 50 h 50"/>
                <a:gd name="T6" fmla="*/ 0 w 22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0">
                  <a:moveTo>
                    <a:pt x="0" y="50"/>
                  </a:moveTo>
                  <a:cubicBezTo>
                    <a:pt x="0" y="50"/>
                    <a:pt x="2" y="30"/>
                    <a:pt x="14" y="0"/>
                  </a:cubicBezTo>
                  <a:cubicBezTo>
                    <a:pt x="14" y="0"/>
                    <a:pt x="22" y="46"/>
                    <a:pt x="22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247">
              <a:extLst>
                <a:ext uri="{FF2B5EF4-FFF2-40B4-BE49-F238E27FC236}">
                  <a16:creationId xmlns:a16="http://schemas.microsoft.com/office/drawing/2014/main" id="{AD2225D0-7AAF-4557-9C4C-2D1A698C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248">
              <a:extLst>
                <a:ext uri="{FF2B5EF4-FFF2-40B4-BE49-F238E27FC236}">
                  <a16:creationId xmlns:a16="http://schemas.microsoft.com/office/drawing/2014/main" id="{34B8F9D5-BB89-4981-B8C0-11517FCDB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249">
              <a:extLst>
                <a:ext uri="{FF2B5EF4-FFF2-40B4-BE49-F238E27FC236}">
                  <a16:creationId xmlns:a16="http://schemas.microsoft.com/office/drawing/2014/main" id="{691248AB-0988-4D08-858D-69E91AD6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9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250">
              <a:extLst>
                <a:ext uri="{FF2B5EF4-FFF2-40B4-BE49-F238E27FC236}">
                  <a16:creationId xmlns:a16="http://schemas.microsoft.com/office/drawing/2014/main" id="{8276BB28-6704-4751-9B55-05EECBB0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251">
              <a:extLst>
                <a:ext uri="{FF2B5EF4-FFF2-40B4-BE49-F238E27FC236}">
                  <a16:creationId xmlns:a16="http://schemas.microsoft.com/office/drawing/2014/main" id="{E86768EC-5FCE-4174-B88F-A6DEA6390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252">
              <a:extLst>
                <a:ext uri="{FF2B5EF4-FFF2-40B4-BE49-F238E27FC236}">
                  <a16:creationId xmlns:a16="http://schemas.microsoft.com/office/drawing/2014/main" id="{F2BA1C1E-D91F-492B-B6F3-1DE9AE830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" y="2303"/>
              <a:ext cx="40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1" y="0"/>
                  </a:cubicBezTo>
                  <a:cubicBezTo>
                    <a:pt x="11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253">
              <a:extLst>
                <a:ext uri="{FF2B5EF4-FFF2-40B4-BE49-F238E27FC236}">
                  <a16:creationId xmlns:a16="http://schemas.microsoft.com/office/drawing/2014/main" id="{99875C78-DACA-4E24-B7A5-8A43F75D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" y="2319"/>
              <a:ext cx="36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254">
              <a:extLst>
                <a:ext uri="{FF2B5EF4-FFF2-40B4-BE49-F238E27FC236}">
                  <a16:creationId xmlns:a16="http://schemas.microsoft.com/office/drawing/2014/main" id="{4A2ACBED-65C9-4468-A64F-987AD565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255">
              <a:extLst>
                <a:ext uri="{FF2B5EF4-FFF2-40B4-BE49-F238E27FC236}">
                  <a16:creationId xmlns:a16="http://schemas.microsoft.com/office/drawing/2014/main" id="{79173BEB-C58B-4035-9723-8489E8EE2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256">
              <a:extLst>
                <a:ext uri="{FF2B5EF4-FFF2-40B4-BE49-F238E27FC236}">
                  <a16:creationId xmlns:a16="http://schemas.microsoft.com/office/drawing/2014/main" id="{D248F03E-DDCB-4C03-8F4E-C2F9E25F3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257">
              <a:extLst>
                <a:ext uri="{FF2B5EF4-FFF2-40B4-BE49-F238E27FC236}">
                  <a16:creationId xmlns:a16="http://schemas.microsoft.com/office/drawing/2014/main" id="{C8C4A4C3-5C99-4923-A437-B9F1F3074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258">
              <a:extLst>
                <a:ext uri="{FF2B5EF4-FFF2-40B4-BE49-F238E27FC236}">
                  <a16:creationId xmlns:a16="http://schemas.microsoft.com/office/drawing/2014/main" id="{065828D4-DF0A-4308-8B37-CAADDDFF1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1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259">
              <a:extLst>
                <a:ext uri="{FF2B5EF4-FFF2-40B4-BE49-F238E27FC236}">
                  <a16:creationId xmlns:a16="http://schemas.microsoft.com/office/drawing/2014/main" id="{EF531473-177F-4A10-85D5-D1605625C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6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260">
              <a:extLst>
                <a:ext uri="{FF2B5EF4-FFF2-40B4-BE49-F238E27FC236}">
                  <a16:creationId xmlns:a16="http://schemas.microsoft.com/office/drawing/2014/main" id="{1576CD83-DA3D-4565-A4C1-6F0D40ECF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261">
              <a:extLst>
                <a:ext uri="{FF2B5EF4-FFF2-40B4-BE49-F238E27FC236}">
                  <a16:creationId xmlns:a16="http://schemas.microsoft.com/office/drawing/2014/main" id="{24688FCA-9AAC-4FA5-8338-DB66613B9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4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262">
              <a:extLst>
                <a:ext uri="{FF2B5EF4-FFF2-40B4-BE49-F238E27FC236}">
                  <a16:creationId xmlns:a16="http://schemas.microsoft.com/office/drawing/2014/main" id="{DCA692AA-21D3-4B1D-B7CC-79B7CD566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4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263">
              <a:extLst>
                <a:ext uri="{FF2B5EF4-FFF2-40B4-BE49-F238E27FC236}">
                  <a16:creationId xmlns:a16="http://schemas.microsoft.com/office/drawing/2014/main" id="{65D65BF8-C61A-4528-9C36-E837F721E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8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64">
              <a:extLst>
                <a:ext uri="{FF2B5EF4-FFF2-40B4-BE49-F238E27FC236}">
                  <a16:creationId xmlns:a16="http://schemas.microsoft.com/office/drawing/2014/main" id="{0C8DB2BE-256E-4FBD-A17E-460E27583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5">
              <a:extLst>
                <a:ext uri="{FF2B5EF4-FFF2-40B4-BE49-F238E27FC236}">
                  <a16:creationId xmlns:a16="http://schemas.microsoft.com/office/drawing/2014/main" id="{158CCF00-9C42-419A-8799-2F956D42C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66">
              <a:extLst>
                <a:ext uri="{FF2B5EF4-FFF2-40B4-BE49-F238E27FC236}">
                  <a16:creationId xmlns:a16="http://schemas.microsoft.com/office/drawing/2014/main" id="{C56ABAC4-51B6-4B1A-9DCC-CDE7BB371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" y="2277"/>
              <a:ext cx="64" cy="126"/>
            </a:xfrm>
            <a:custGeom>
              <a:avLst/>
              <a:gdLst>
                <a:gd name="T0" fmla="*/ 28 w 28"/>
                <a:gd name="T1" fmla="*/ 54 h 54"/>
                <a:gd name="T2" fmla="*/ 11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267">
              <a:extLst>
                <a:ext uri="{FF2B5EF4-FFF2-40B4-BE49-F238E27FC236}">
                  <a16:creationId xmlns:a16="http://schemas.microsoft.com/office/drawing/2014/main" id="{4F38971E-A0EB-46A1-93CB-B1AC5DBE6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7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268">
              <a:extLst>
                <a:ext uri="{FF2B5EF4-FFF2-40B4-BE49-F238E27FC236}">
                  <a16:creationId xmlns:a16="http://schemas.microsoft.com/office/drawing/2014/main" id="{198474DE-F457-4E67-BEB4-F81287819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269">
              <a:extLst>
                <a:ext uri="{FF2B5EF4-FFF2-40B4-BE49-F238E27FC236}">
                  <a16:creationId xmlns:a16="http://schemas.microsoft.com/office/drawing/2014/main" id="{A09AC936-2596-453F-99E9-228DF7460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270">
              <a:extLst>
                <a:ext uri="{FF2B5EF4-FFF2-40B4-BE49-F238E27FC236}">
                  <a16:creationId xmlns:a16="http://schemas.microsoft.com/office/drawing/2014/main" id="{1910D610-AA19-4D66-B9D9-6A2E271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7" y="2303"/>
              <a:ext cx="37" cy="100"/>
            </a:xfrm>
            <a:custGeom>
              <a:avLst/>
              <a:gdLst>
                <a:gd name="T0" fmla="*/ 0 w 16"/>
                <a:gd name="T1" fmla="*/ 43 h 43"/>
                <a:gd name="T2" fmla="*/ 10 w 16"/>
                <a:gd name="T3" fmla="*/ 0 h 43"/>
                <a:gd name="T4" fmla="*/ 16 w 16"/>
                <a:gd name="T5" fmla="*/ 43 h 43"/>
                <a:gd name="T6" fmla="*/ 0 w 16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6" y="40"/>
                    <a:pt x="16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271">
              <a:extLst>
                <a:ext uri="{FF2B5EF4-FFF2-40B4-BE49-F238E27FC236}">
                  <a16:creationId xmlns:a16="http://schemas.microsoft.com/office/drawing/2014/main" id="{637A7DFE-FE78-40B6-A64F-E15AFF772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0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272">
              <a:extLst>
                <a:ext uri="{FF2B5EF4-FFF2-40B4-BE49-F238E27FC236}">
                  <a16:creationId xmlns:a16="http://schemas.microsoft.com/office/drawing/2014/main" id="{440056CA-33A1-44CC-89CF-E62AD43AD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2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273">
              <a:extLst>
                <a:ext uri="{FF2B5EF4-FFF2-40B4-BE49-F238E27FC236}">
                  <a16:creationId xmlns:a16="http://schemas.microsoft.com/office/drawing/2014/main" id="{4A513BF5-EE93-430E-A40E-B41DB0F88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2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274">
              <a:extLst>
                <a:ext uri="{FF2B5EF4-FFF2-40B4-BE49-F238E27FC236}">
                  <a16:creationId xmlns:a16="http://schemas.microsoft.com/office/drawing/2014/main" id="{F4F8AC6F-AC3A-4E60-B9D1-5D7021CD9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275">
              <a:extLst>
                <a:ext uri="{FF2B5EF4-FFF2-40B4-BE49-F238E27FC236}">
                  <a16:creationId xmlns:a16="http://schemas.microsoft.com/office/drawing/2014/main" id="{EB77965A-B487-4EEB-855D-68710149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276">
              <a:extLst>
                <a:ext uri="{FF2B5EF4-FFF2-40B4-BE49-F238E27FC236}">
                  <a16:creationId xmlns:a16="http://schemas.microsoft.com/office/drawing/2014/main" id="{EB897AE9-A771-4561-888C-C392D6BA1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1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277">
              <a:extLst>
                <a:ext uri="{FF2B5EF4-FFF2-40B4-BE49-F238E27FC236}">
                  <a16:creationId xmlns:a16="http://schemas.microsoft.com/office/drawing/2014/main" id="{21040155-8E54-4CBF-9A80-992D6F965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9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9" y="0"/>
                  </a:cubicBezTo>
                  <a:cubicBezTo>
                    <a:pt x="9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278">
              <a:extLst>
                <a:ext uri="{FF2B5EF4-FFF2-40B4-BE49-F238E27FC236}">
                  <a16:creationId xmlns:a16="http://schemas.microsoft.com/office/drawing/2014/main" id="{DDAB9C51-E381-4B67-A5C8-AF6B865DB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2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279">
              <a:extLst>
                <a:ext uri="{FF2B5EF4-FFF2-40B4-BE49-F238E27FC236}">
                  <a16:creationId xmlns:a16="http://schemas.microsoft.com/office/drawing/2014/main" id="{758E90C3-234A-4D0E-9C3F-740FD182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" y="2303"/>
              <a:ext cx="30" cy="100"/>
            </a:xfrm>
            <a:custGeom>
              <a:avLst/>
              <a:gdLst>
                <a:gd name="T0" fmla="*/ 0 w 13"/>
                <a:gd name="T1" fmla="*/ 43 h 43"/>
                <a:gd name="T2" fmla="*/ 8 w 13"/>
                <a:gd name="T3" fmla="*/ 0 h 43"/>
                <a:gd name="T4" fmla="*/ 13 w 13"/>
                <a:gd name="T5" fmla="*/ 43 h 43"/>
                <a:gd name="T6" fmla="*/ 0 w 13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3" y="40"/>
                    <a:pt x="13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280">
              <a:extLst>
                <a:ext uri="{FF2B5EF4-FFF2-40B4-BE49-F238E27FC236}">
                  <a16:creationId xmlns:a16="http://schemas.microsoft.com/office/drawing/2014/main" id="{D8CE768F-B928-4ED6-9352-E19BE903C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281">
              <a:extLst>
                <a:ext uri="{FF2B5EF4-FFF2-40B4-BE49-F238E27FC236}">
                  <a16:creationId xmlns:a16="http://schemas.microsoft.com/office/drawing/2014/main" id="{341A2601-A732-49FE-83CC-552087B9B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1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282">
              <a:extLst>
                <a:ext uri="{FF2B5EF4-FFF2-40B4-BE49-F238E27FC236}">
                  <a16:creationId xmlns:a16="http://schemas.microsoft.com/office/drawing/2014/main" id="{227830DE-D6B5-438E-B319-49F57586B3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5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5" y="0"/>
                  </a:cubicBezTo>
                  <a:cubicBezTo>
                    <a:pt x="15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283">
              <a:extLst>
                <a:ext uri="{FF2B5EF4-FFF2-40B4-BE49-F238E27FC236}">
                  <a16:creationId xmlns:a16="http://schemas.microsoft.com/office/drawing/2014/main" id="{944C371C-2C7C-4C01-8B09-42B6B318F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2" y="2277"/>
              <a:ext cx="65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284">
              <a:extLst>
                <a:ext uri="{FF2B5EF4-FFF2-40B4-BE49-F238E27FC236}">
                  <a16:creationId xmlns:a16="http://schemas.microsoft.com/office/drawing/2014/main" id="{B7C91B49-C7D8-4194-B5D7-373BE3B7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3" y="2277"/>
              <a:ext cx="67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285">
              <a:extLst>
                <a:ext uri="{FF2B5EF4-FFF2-40B4-BE49-F238E27FC236}">
                  <a16:creationId xmlns:a16="http://schemas.microsoft.com/office/drawing/2014/main" id="{E8F708D4-764E-4158-970C-E7F46BB17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4" y="2277"/>
              <a:ext cx="65" cy="126"/>
            </a:xfrm>
            <a:custGeom>
              <a:avLst/>
              <a:gdLst>
                <a:gd name="T0" fmla="*/ 28 w 28"/>
                <a:gd name="T1" fmla="*/ 54 h 54"/>
                <a:gd name="T2" fmla="*/ 10 w 28"/>
                <a:gd name="T3" fmla="*/ 0 h 54"/>
                <a:gd name="T4" fmla="*/ 0 w 28"/>
                <a:gd name="T5" fmla="*/ 54 h 54"/>
                <a:gd name="T6" fmla="*/ 28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28" y="54"/>
                  </a:moveTo>
                  <a:cubicBezTo>
                    <a:pt x="28" y="54"/>
                    <a:pt x="25" y="32"/>
                    <a:pt x="10" y="0"/>
                  </a:cubicBezTo>
                  <a:cubicBezTo>
                    <a:pt x="10" y="0"/>
                    <a:pt x="0" y="49"/>
                    <a:pt x="0" y="54"/>
                  </a:cubicBezTo>
                  <a:lnTo>
                    <a:pt x="28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286">
              <a:extLst>
                <a:ext uri="{FF2B5EF4-FFF2-40B4-BE49-F238E27FC236}">
                  <a16:creationId xmlns:a16="http://schemas.microsoft.com/office/drawing/2014/main" id="{B6EB617C-5A10-4DAC-8D00-961543D9C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9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1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1" y="26"/>
                    <a:pt x="11" y="0"/>
                  </a:cubicBezTo>
                  <a:cubicBezTo>
                    <a:pt x="11" y="0"/>
                    <a:pt x="17" y="39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287">
              <a:extLst>
                <a:ext uri="{FF2B5EF4-FFF2-40B4-BE49-F238E27FC236}">
                  <a16:creationId xmlns:a16="http://schemas.microsoft.com/office/drawing/2014/main" id="{F70C8E5E-6D4B-4FDD-8BDB-AEA7CDA6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288">
              <a:extLst>
                <a:ext uri="{FF2B5EF4-FFF2-40B4-BE49-F238E27FC236}">
                  <a16:creationId xmlns:a16="http://schemas.microsoft.com/office/drawing/2014/main" id="{7654929B-ECE0-4153-ABB5-0414FB9F9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2303"/>
              <a:ext cx="39" cy="100"/>
            </a:xfrm>
            <a:custGeom>
              <a:avLst/>
              <a:gdLst>
                <a:gd name="T0" fmla="*/ 0 w 17"/>
                <a:gd name="T1" fmla="*/ 43 h 43"/>
                <a:gd name="T2" fmla="*/ 10 w 17"/>
                <a:gd name="T3" fmla="*/ 0 h 43"/>
                <a:gd name="T4" fmla="*/ 17 w 17"/>
                <a:gd name="T5" fmla="*/ 43 h 43"/>
                <a:gd name="T6" fmla="*/ 0 w 17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3">
                  <a:moveTo>
                    <a:pt x="0" y="43"/>
                  </a:moveTo>
                  <a:cubicBezTo>
                    <a:pt x="0" y="43"/>
                    <a:pt x="2" y="23"/>
                    <a:pt x="10" y="0"/>
                  </a:cubicBezTo>
                  <a:cubicBezTo>
                    <a:pt x="10" y="0"/>
                    <a:pt x="17" y="40"/>
                    <a:pt x="17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289">
              <a:extLst>
                <a:ext uri="{FF2B5EF4-FFF2-40B4-BE49-F238E27FC236}">
                  <a16:creationId xmlns:a16="http://schemas.microsoft.com/office/drawing/2014/main" id="{A0B9B79D-7D53-4D03-A4E9-00C6EB8BD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5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290">
              <a:extLst>
                <a:ext uri="{FF2B5EF4-FFF2-40B4-BE49-F238E27FC236}">
                  <a16:creationId xmlns:a16="http://schemas.microsoft.com/office/drawing/2014/main" id="{8F9E8127-2635-4DA1-81F1-1E5B7E2F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" y="2305"/>
              <a:ext cx="65" cy="98"/>
            </a:xfrm>
            <a:custGeom>
              <a:avLst/>
              <a:gdLst>
                <a:gd name="T0" fmla="*/ 28 w 28"/>
                <a:gd name="T1" fmla="*/ 42 h 42"/>
                <a:gd name="T2" fmla="*/ 10 w 28"/>
                <a:gd name="T3" fmla="*/ 0 h 42"/>
                <a:gd name="T4" fmla="*/ 0 w 28"/>
                <a:gd name="T5" fmla="*/ 42 h 42"/>
                <a:gd name="T6" fmla="*/ 28 w 28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2">
                  <a:moveTo>
                    <a:pt x="28" y="42"/>
                  </a:moveTo>
                  <a:cubicBezTo>
                    <a:pt x="28" y="42"/>
                    <a:pt x="25" y="24"/>
                    <a:pt x="10" y="0"/>
                  </a:cubicBezTo>
                  <a:cubicBezTo>
                    <a:pt x="10" y="0"/>
                    <a:pt x="0" y="39"/>
                    <a:pt x="0" y="42"/>
                  </a:cubicBezTo>
                  <a:lnTo>
                    <a:pt x="28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291">
              <a:extLst>
                <a:ext uri="{FF2B5EF4-FFF2-40B4-BE49-F238E27FC236}">
                  <a16:creationId xmlns:a16="http://schemas.microsoft.com/office/drawing/2014/main" id="{00B78C97-E5E0-455A-BE2D-35667C95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7" y="2287"/>
              <a:ext cx="64" cy="116"/>
            </a:xfrm>
            <a:custGeom>
              <a:avLst/>
              <a:gdLst>
                <a:gd name="T0" fmla="*/ 0 w 28"/>
                <a:gd name="T1" fmla="*/ 50 h 50"/>
                <a:gd name="T2" fmla="*/ 18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8" y="0"/>
                  </a:cubicBezTo>
                  <a:cubicBezTo>
                    <a:pt x="18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292">
              <a:extLst>
                <a:ext uri="{FF2B5EF4-FFF2-40B4-BE49-F238E27FC236}">
                  <a16:creationId xmlns:a16="http://schemas.microsoft.com/office/drawing/2014/main" id="{4B769716-F811-4AB7-8D21-3BC15808B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" y="2277"/>
              <a:ext cx="51" cy="126"/>
            </a:xfrm>
            <a:custGeom>
              <a:avLst/>
              <a:gdLst>
                <a:gd name="T0" fmla="*/ 0 w 22"/>
                <a:gd name="T1" fmla="*/ 54 h 54"/>
                <a:gd name="T2" fmla="*/ 14 w 22"/>
                <a:gd name="T3" fmla="*/ 0 h 54"/>
                <a:gd name="T4" fmla="*/ 22 w 22"/>
                <a:gd name="T5" fmla="*/ 54 h 54"/>
                <a:gd name="T6" fmla="*/ 0 w 2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0" y="54"/>
                    <a:pt x="2" y="32"/>
                    <a:pt x="14" y="0"/>
                  </a:cubicBezTo>
                  <a:cubicBezTo>
                    <a:pt x="14" y="0"/>
                    <a:pt x="22" y="49"/>
                    <a:pt x="22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293">
              <a:extLst>
                <a:ext uri="{FF2B5EF4-FFF2-40B4-BE49-F238E27FC236}">
                  <a16:creationId xmlns:a16="http://schemas.microsoft.com/office/drawing/2014/main" id="{7325CBB8-4452-47EA-B06D-A0797A07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8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8" y="0"/>
                  </a:cubicBezTo>
                  <a:cubicBezTo>
                    <a:pt x="8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4">
              <a:extLst>
                <a:ext uri="{FF2B5EF4-FFF2-40B4-BE49-F238E27FC236}">
                  <a16:creationId xmlns:a16="http://schemas.microsoft.com/office/drawing/2014/main" id="{98BFA92A-AC4E-46F0-B1C5-C253AE756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" y="2277"/>
              <a:ext cx="53" cy="126"/>
            </a:xfrm>
            <a:custGeom>
              <a:avLst/>
              <a:gdLst>
                <a:gd name="T0" fmla="*/ 23 w 23"/>
                <a:gd name="T1" fmla="*/ 54 h 54"/>
                <a:gd name="T2" fmla="*/ 9 w 23"/>
                <a:gd name="T3" fmla="*/ 0 h 54"/>
                <a:gd name="T4" fmla="*/ 0 w 23"/>
                <a:gd name="T5" fmla="*/ 54 h 54"/>
                <a:gd name="T6" fmla="*/ 23 w 23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4">
                  <a:moveTo>
                    <a:pt x="23" y="54"/>
                  </a:moveTo>
                  <a:cubicBezTo>
                    <a:pt x="23" y="54"/>
                    <a:pt x="20" y="32"/>
                    <a:pt x="9" y="0"/>
                  </a:cubicBezTo>
                  <a:cubicBezTo>
                    <a:pt x="9" y="0"/>
                    <a:pt x="0" y="49"/>
                    <a:pt x="0" y="54"/>
                  </a:cubicBezTo>
                  <a:lnTo>
                    <a:pt x="23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295">
              <a:extLst>
                <a:ext uri="{FF2B5EF4-FFF2-40B4-BE49-F238E27FC236}">
                  <a16:creationId xmlns:a16="http://schemas.microsoft.com/office/drawing/2014/main" id="{30E84ABF-01C7-49B3-A4BC-95472D44D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" y="2303"/>
              <a:ext cx="32" cy="100"/>
            </a:xfrm>
            <a:custGeom>
              <a:avLst/>
              <a:gdLst>
                <a:gd name="T0" fmla="*/ 0 w 14"/>
                <a:gd name="T1" fmla="*/ 43 h 43"/>
                <a:gd name="T2" fmla="*/ 8 w 14"/>
                <a:gd name="T3" fmla="*/ 0 h 43"/>
                <a:gd name="T4" fmla="*/ 14 w 14"/>
                <a:gd name="T5" fmla="*/ 43 h 43"/>
                <a:gd name="T6" fmla="*/ 0 w 14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43">
                  <a:moveTo>
                    <a:pt x="0" y="43"/>
                  </a:moveTo>
                  <a:cubicBezTo>
                    <a:pt x="0" y="43"/>
                    <a:pt x="1" y="26"/>
                    <a:pt x="8" y="0"/>
                  </a:cubicBezTo>
                  <a:cubicBezTo>
                    <a:pt x="8" y="0"/>
                    <a:pt x="14" y="39"/>
                    <a:pt x="14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6">
              <a:extLst>
                <a:ext uri="{FF2B5EF4-FFF2-40B4-BE49-F238E27FC236}">
                  <a16:creationId xmlns:a16="http://schemas.microsoft.com/office/drawing/2014/main" id="{6A3DA2F0-894E-42FD-A4B0-258FC8C87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9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5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5" y="0"/>
                  </a:cubicBezTo>
                  <a:cubicBezTo>
                    <a:pt x="5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297">
              <a:extLst>
                <a:ext uri="{FF2B5EF4-FFF2-40B4-BE49-F238E27FC236}">
                  <a16:creationId xmlns:a16="http://schemas.microsoft.com/office/drawing/2014/main" id="{FC35C545-A76B-47A2-8A98-C4B72E661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" y="2303"/>
              <a:ext cx="27" cy="100"/>
            </a:xfrm>
            <a:custGeom>
              <a:avLst/>
              <a:gdLst>
                <a:gd name="T0" fmla="*/ 0 w 12"/>
                <a:gd name="T1" fmla="*/ 43 h 43"/>
                <a:gd name="T2" fmla="*/ 8 w 12"/>
                <a:gd name="T3" fmla="*/ 0 h 43"/>
                <a:gd name="T4" fmla="*/ 12 w 12"/>
                <a:gd name="T5" fmla="*/ 43 h 43"/>
                <a:gd name="T6" fmla="*/ 0 w 12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3">
                  <a:moveTo>
                    <a:pt x="0" y="43"/>
                  </a:moveTo>
                  <a:cubicBezTo>
                    <a:pt x="0" y="43"/>
                    <a:pt x="1" y="23"/>
                    <a:pt x="8" y="0"/>
                  </a:cubicBezTo>
                  <a:cubicBezTo>
                    <a:pt x="8" y="0"/>
                    <a:pt x="12" y="40"/>
                    <a:pt x="12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298">
              <a:extLst>
                <a:ext uri="{FF2B5EF4-FFF2-40B4-BE49-F238E27FC236}">
                  <a16:creationId xmlns:a16="http://schemas.microsoft.com/office/drawing/2014/main" id="{6F2D5959-86A7-4CDD-A5F9-EA1CBFF30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" y="2319"/>
              <a:ext cx="30" cy="84"/>
            </a:xfrm>
            <a:custGeom>
              <a:avLst/>
              <a:gdLst>
                <a:gd name="T0" fmla="*/ 13 w 13"/>
                <a:gd name="T1" fmla="*/ 36 h 36"/>
                <a:gd name="T2" fmla="*/ 4 w 13"/>
                <a:gd name="T3" fmla="*/ 0 h 36"/>
                <a:gd name="T4" fmla="*/ 0 w 13"/>
                <a:gd name="T5" fmla="*/ 36 h 36"/>
                <a:gd name="T6" fmla="*/ 13 w 13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6">
                  <a:moveTo>
                    <a:pt x="13" y="36"/>
                  </a:moveTo>
                  <a:cubicBezTo>
                    <a:pt x="13" y="36"/>
                    <a:pt x="11" y="19"/>
                    <a:pt x="4" y="0"/>
                  </a:cubicBezTo>
                  <a:cubicBezTo>
                    <a:pt x="4" y="0"/>
                    <a:pt x="0" y="33"/>
                    <a:pt x="0" y="36"/>
                  </a:cubicBezTo>
                  <a:lnTo>
                    <a:pt x="13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299">
              <a:extLst>
                <a:ext uri="{FF2B5EF4-FFF2-40B4-BE49-F238E27FC236}">
                  <a16:creationId xmlns:a16="http://schemas.microsoft.com/office/drawing/2014/main" id="{60290581-5BB8-435B-A07A-4E8C19C8A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" y="2305"/>
              <a:ext cx="53" cy="98"/>
            </a:xfrm>
            <a:custGeom>
              <a:avLst/>
              <a:gdLst>
                <a:gd name="T0" fmla="*/ 23 w 23"/>
                <a:gd name="T1" fmla="*/ 42 h 42"/>
                <a:gd name="T2" fmla="*/ 9 w 23"/>
                <a:gd name="T3" fmla="*/ 0 h 42"/>
                <a:gd name="T4" fmla="*/ 0 w 23"/>
                <a:gd name="T5" fmla="*/ 42 h 42"/>
                <a:gd name="T6" fmla="*/ 23 w 23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2">
                  <a:moveTo>
                    <a:pt x="23" y="42"/>
                  </a:moveTo>
                  <a:cubicBezTo>
                    <a:pt x="23" y="42"/>
                    <a:pt x="20" y="24"/>
                    <a:pt x="9" y="0"/>
                  </a:cubicBezTo>
                  <a:cubicBezTo>
                    <a:pt x="9" y="0"/>
                    <a:pt x="0" y="39"/>
                    <a:pt x="0" y="42"/>
                  </a:cubicBezTo>
                  <a:lnTo>
                    <a:pt x="23" y="42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00">
              <a:extLst>
                <a:ext uri="{FF2B5EF4-FFF2-40B4-BE49-F238E27FC236}">
                  <a16:creationId xmlns:a16="http://schemas.microsoft.com/office/drawing/2014/main" id="{8F8C3DE8-C5AF-4FA2-A68A-947104AF0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" y="2287"/>
              <a:ext cx="53" cy="116"/>
            </a:xfrm>
            <a:custGeom>
              <a:avLst/>
              <a:gdLst>
                <a:gd name="T0" fmla="*/ 0 w 23"/>
                <a:gd name="T1" fmla="*/ 50 h 50"/>
                <a:gd name="T2" fmla="*/ 14 w 23"/>
                <a:gd name="T3" fmla="*/ 0 h 50"/>
                <a:gd name="T4" fmla="*/ 23 w 23"/>
                <a:gd name="T5" fmla="*/ 50 h 50"/>
                <a:gd name="T6" fmla="*/ 0 w 2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0">
                  <a:moveTo>
                    <a:pt x="0" y="50"/>
                  </a:moveTo>
                  <a:cubicBezTo>
                    <a:pt x="0" y="50"/>
                    <a:pt x="3" y="30"/>
                    <a:pt x="14" y="0"/>
                  </a:cubicBezTo>
                  <a:cubicBezTo>
                    <a:pt x="14" y="0"/>
                    <a:pt x="23" y="46"/>
                    <a:pt x="23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01">
              <a:extLst>
                <a:ext uri="{FF2B5EF4-FFF2-40B4-BE49-F238E27FC236}">
                  <a16:creationId xmlns:a16="http://schemas.microsoft.com/office/drawing/2014/main" id="{895484EF-DB9B-4CC6-B0D0-44A3F5EA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3" y="2277"/>
              <a:ext cx="64" cy="126"/>
            </a:xfrm>
            <a:custGeom>
              <a:avLst/>
              <a:gdLst>
                <a:gd name="T0" fmla="*/ 0 w 28"/>
                <a:gd name="T1" fmla="*/ 54 h 54"/>
                <a:gd name="T2" fmla="*/ 17 w 28"/>
                <a:gd name="T3" fmla="*/ 0 h 54"/>
                <a:gd name="T4" fmla="*/ 28 w 28"/>
                <a:gd name="T5" fmla="*/ 54 h 54"/>
                <a:gd name="T6" fmla="*/ 0 w 28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4">
                  <a:moveTo>
                    <a:pt x="0" y="54"/>
                  </a:moveTo>
                  <a:cubicBezTo>
                    <a:pt x="0" y="54"/>
                    <a:pt x="3" y="32"/>
                    <a:pt x="17" y="0"/>
                  </a:cubicBezTo>
                  <a:cubicBezTo>
                    <a:pt x="17" y="0"/>
                    <a:pt x="28" y="49"/>
                    <a:pt x="28" y="5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02">
              <a:extLst>
                <a:ext uri="{FF2B5EF4-FFF2-40B4-BE49-F238E27FC236}">
                  <a16:creationId xmlns:a16="http://schemas.microsoft.com/office/drawing/2014/main" id="{769CD946-965B-4CD0-AEC9-EF0E4BD15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" y="2277"/>
              <a:ext cx="66" cy="126"/>
            </a:xfrm>
            <a:custGeom>
              <a:avLst/>
              <a:gdLst>
                <a:gd name="T0" fmla="*/ 29 w 29"/>
                <a:gd name="T1" fmla="*/ 54 h 54"/>
                <a:gd name="T2" fmla="*/ 11 w 29"/>
                <a:gd name="T3" fmla="*/ 0 h 54"/>
                <a:gd name="T4" fmla="*/ 0 w 29"/>
                <a:gd name="T5" fmla="*/ 54 h 54"/>
                <a:gd name="T6" fmla="*/ 29 w 29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4">
                  <a:moveTo>
                    <a:pt x="29" y="54"/>
                  </a:moveTo>
                  <a:cubicBezTo>
                    <a:pt x="29" y="54"/>
                    <a:pt x="26" y="32"/>
                    <a:pt x="11" y="0"/>
                  </a:cubicBezTo>
                  <a:cubicBezTo>
                    <a:pt x="11" y="0"/>
                    <a:pt x="0" y="49"/>
                    <a:pt x="0" y="54"/>
                  </a:cubicBezTo>
                  <a:lnTo>
                    <a:pt x="29" y="54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03">
              <a:extLst>
                <a:ext uri="{FF2B5EF4-FFF2-40B4-BE49-F238E27FC236}">
                  <a16:creationId xmlns:a16="http://schemas.microsoft.com/office/drawing/2014/main" id="{65AD46F2-A74F-4CFC-B821-F46ABC2FB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7" y="2303"/>
              <a:ext cx="42" cy="100"/>
            </a:xfrm>
            <a:custGeom>
              <a:avLst/>
              <a:gdLst>
                <a:gd name="T0" fmla="*/ 0 w 18"/>
                <a:gd name="T1" fmla="*/ 43 h 43"/>
                <a:gd name="T2" fmla="*/ 12 w 18"/>
                <a:gd name="T3" fmla="*/ 0 h 43"/>
                <a:gd name="T4" fmla="*/ 18 w 18"/>
                <a:gd name="T5" fmla="*/ 43 h 43"/>
                <a:gd name="T6" fmla="*/ 0 w 18"/>
                <a:gd name="T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43">
                  <a:moveTo>
                    <a:pt x="0" y="43"/>
                  </a:moveTo>
                  <a:cubicBezTo>
                    <a:pt x="0" y="43"/>
                    <a:pt x="2" y="26"/>
                    <a:pt x="12" y="0"/>
                  </a:cubicBezTo>
                  <a:cubicBezTo>
                    <a:pt x="12" y="0"/>
                    <a:pt x="18" y="39"/>
                    <a:pt x="18" y="43"/>
                  </a:cubicBezTo>
                  <a:lnTo>
                    <a:pt x="0" y="43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04">
              <a:extLst>
                <a:ext uri="{FF2B5EF4-FFF2-40B4-BE49-F238E27FC236}">
                  <a16:creationId xmlns:a16="http://schemas.microsoft.com/office/drawing/2014/main" id="{8FBBBADC-89A7-4F82-9D0F-029393A7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9" y="2319"/>
              <a:ext cx="37" cy="84"/>
            </a:xfrm>
            <a:custGeom>
              <a:avLst/>
              <a:gdLst>
                <a:gd name="T0" fmla="*/ 16 w 16"/>
                <a:gd name="T1" fmla="*/ 36 h 36"/>
                <a:gd name="T2" fmla="*/ 6 w 16"/>
                <a:gd name="T3" fmla="*/ 0 h 36"/>
                <a:gd name="T4" fmla="*/ 0 w 16"/>
                <a:gd name="T5" fmla="*/ 36 h 36"/>
                <a:gd name="T6" fmla="*/ 16 w 16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6">
                  <a:moveTo>
                    <a:pt x="16" y="36"/>
                  </a:moveTo>
                  <a:cubicBezTo>
                    <a:pt x="16" y="36"/>
                    <a:pt x="14" y="19"/>
                    <a:pt x="6" y="0"/>
                  </a:cubicBezTo>
                  <a:cubicBezTo>
                    <a:pt x="6" y="0"/>
                    <a:pt x="0" y="33"/>
                    <a:pt x="0" y="36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05">
              <a:extLst>
                <a:ext uri="{FF2B5EF4-FFF2-40B4-BE49-F238E27FC236}">
                  <a16:creationId xmlns:a16="http://schemas.microsoft.com/office/drawing/2014/main" id="{378DA0E0-3A9B-48D4-A722-ACBFB0562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" y="2287"/>
              <a:ext cx="65" cy="116"/>
            </a:xfrm>
            <a:custGeom>
              <a:avLst/>
              <a:gdLst>
                <a:gd name="T0" fmla="*/ 0 w 28"/>
                <a:gd name="T1" fmla="*/ 50 h 50"/>
                <a:gd name="T2" fmla="*/ 17 w 28"/>
                <a:gd name="T3" fmla="*/ 0 h 50"/>
                <a:gd name="T4" fmla="*/ 28 w 28"/>
                <a:gd name="T5" fmla="*/ 50 h 50"/>
                <a:gd name="T6" fmla="*/ 0 w 28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0" y="50"/>
                  </a:moveTo>
                  <a:cubicBezTo>
                    <a:pt x="0" y="50"/>
                    <a:pt x="3" y="30"/>
                    <a:pt x="17" y="0"/>
                  </a:cubicBezTo>
                  <a:cubicBezTo>
                    <a:pt x="17" y="0"/>
                    <a:pt x="28" y="46"/>
                    <a:pt x="28" y="50"/>
                  </a:cubicBezTo>
                  <a:lnTo>
                    <a:pt x="0" y="50"/>
                  </a:lnTo>
                  <a:close/>
                </a:path>
              </a:pathLst>
            </a:custGeom>
            <a:solidFill>
              <a:srgbClr val="91B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682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1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ransition spd="slow" advClick="0" advTm="2000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78A31-B58C-4F22-8C52-A961D950D026}" type="datetimeFigureOut">
              <a:rPr lang="en-US" smtClean="0"/>
              <a:t>12/24/2021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3A97-CF50-4079-9344-E4CA4E728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8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13" Type="http://schemas.openxmlformats.org/officeDocument/2006/relationships/image" Target="../media/image50.png"/><Relationship Id="rId18" Type="http://schemas.openxmlformats.org/officeDocument/2006/relationships/image" Target="../media/image52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7.png"/><Relationship Id="rId12" Type="http://schemas.microsoft.com/office/2007/relationships/hdphoto" Target="../media/hdphoto16.wdp"/><Relationship Id="rId17" Type="http://schemas.openxmlformats.org/officeDocument/2006/relationships/slide" Target="slide13.xml"/><Relationship Id="rId2" Type="http://schemas.openxmlformats.org/officeDocument/2006/relationships/audio" Target="../media/media2.MP3"/><Relationship Id="rId16" Type="http://schemas.microsoft.com/office/2007/relationships/hdphoto" Target="../media/hdphoto18.wdp"/><Relationship Id="rId1" Type="http://schemas.microsoft.com/office/2007/relationships/media" Target="../media/media2.MP3"/><Relationship Id="rId6" Type="http://schemas.microsoft.com/office/2007/relationships/hdphoto" Target="../media/hdphoto13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10" Type="http://schemas.microsoft.com/office/2007/relationships/hdphoto" Target="../media/hdphoto15.wdp"/><Relationship Id="rId19" Type="http://schemas.openxmlformats.org/officeDocument/2006/relationships/image" Target="../media/image17.png"/><Relationship Id="rId4" Type="http://schemas.openxmlformats.org/officeDocument/2006/relationships/image" Target="../media/image45.jpg"/><Relationship Id="rId9" Type="http://schemas.openxmlformats.org/officeDocument/2006/relationships/image" Target="../media/image48.png"/><Relationship Id="rId14" Type="http://schemas.microsoft.com/office/2007/relationships/hdphoto" Target="../media/hdphoto1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9.png"/><Relationship Id="rId18" Type="http://schemas.openxmlformats.org/officeDocument/2006/relationships/image" Target="../media/image61.png"/><Relationship Id="rId26" Type="http://schemas.microsoft.com/office/2007/relationships/hdphoto" Target="../media/hdphoto25.wdp"/><Relationship Id="rId3" Type="http://schemas.openxmlformats.org/officeDocument/2006/relationships/image" Target="../media/image54.png"/><Relationship Id="rId21" Type="http://schemas.openxmlformats.org/officeDocument/2006/relationships/image" Target="../media/image63.png"/><Relationship Id="rId7" Type="http://schemas.openxmlformats.org/officeDocument/2006/relationships/image" Target="../media/image56.png"/><Relationship Id="rId12" Type="http://schemas.openxmlformats.org/officeDocument/2006/relationships/slide" Target="slide15.xml"/><Relationship Id="rId17" Type="http://schemas.openxmlformats.org/officeDocument/2006/relationships/slide" Target="slide14.xml"/><Relationship Id="rId25" Type="http://schemas.openxmlformats.org/officeDocument/2006/relationships/image" Target="../media/image66.png"/><Relationship Id="rId2" Type="http://schemas.openxmlformats.org/officeDocument/2006/relationships/image" Target="../media/image53.jpg"/><Relationship Id="rId16" Type="http://schemas.openxmlformats.org/officeDocument/2006/relationships/slide" Target="slide17.xml"/><Relationship Id="rId20" Type="http://schemas.microsoft.com/office/2007/relationships/hdphoto" Target="../media/hdphoto23.wdp"/><Relationship Id="rId1" Type="http://schemas.openxmlformats.org/officeDocument/2006/relationships/slideLayout" Target="../slideLayouts/slideLayout18.xml"/><Relationship Id="rId6" Type="http://schemas.microsoft.com/office/2007/relationships/hdphoto" Target="../media/hdphoto20.wdp"/><Relationship Id="rId11" Type="http://schemas.microsoft.com/office/2007/relationships/hdphoto" Target="../media/hdphoto22.wdp"/><Relationship Id="rId24" Type="http://schemas.openxmlformats.org/officeDocument/2006/relationships/image" Target="../media/image65.png"/><Relationship Id="rId5" Type="http://schemas.openxmlformats.org/officeDocument/2006/relationships/image" Target="../media/image55.png"/><Relationship Id="rId15" Type="http://schemas.openxmlformats.org/officeDocument/2006/relationships/image" Target="../media/image60.png"/><Relationship Id="rId23" Type="http://schemas.openxmlformats.org/officeDocument/2006/relationships/image" Target="../media/image64.png"/><Relationship Id="rId28" Type="http://schemas.microsoft.com/office/2007/relationships/hdphoto" Target="../media/hdphoto26.wdp"/><Relationship Id="rId10" Type="http://schemas.openxmlformats.org/officeDocument/2006/relationships/image" Target="../media/image58.png"/><Relationship Id="rId19" Type="http://schemas.openxmlformats.org/officeDocument/2006/relationships/image" Target="../media/image62.png"/><Relationship Id="rId4" Type="http://schemas.microsoft.com/office/2007/relationships/hdphoto" Target="../media/hdphoto19.wdp"/><Relationship Id="rId9" Type="http://schemas.microsoft.com/office/2007/relationships/hdphoto" Target="../media/hdphoto21.wdp"/><Relationship Id="rId14" Type="http://schemas.openxmlformats.org/officeDocument/2006/relationships/slide" Target="slide16.xml"/><Relationship Id="rId22" Type="http://schemas.microsoft.com/office/2007/relationships/hdphoto" Target="../media/hdphoto24.wdp"/><Relationship Id="rId27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3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3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3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29.wdp"/><Relationship Id="rId3" Type="http://schemas.openxmlformats.org/officeDocument/2006/relationships/slide" Target="slide13.xml"/><Relationship Id="rId7" Type="http://schemas.microsoft.com/office/2007/relationships/hdphoto" Target="../media/hdphoto14.wdp"/><Relationship Id="rId12" Type="http://schemas.openxmlformats.org/officeDocument/2006/relationships/image" Target="../media/image70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11" Type="http://schemas.microsoft.com/office/2007/relationships/hdphoto" Target="../media/hdphoto17.wdp"/><Relationship Id="rId5" Type="http://schemas.microsoft.com/office/2007/relationships/hdphoto" Target="../media/hdphoto27.wdp"/><Relationship Id="rId10" Type="http://schemas.openxmlformats.org/officeDocument/2006/relationships/image" Target="../media/image50.png"/><Relationship Id="rId4" Type="http://schemas.openxmlformats.org/officeDocument/2006/relationships/image" Target="../media/image68.png"/><Relationship Id="rId9" Type="http://schemas.microsoft.com/office/2007/relationships/hdphoto" Target="../media/hdphoto2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10" Type="http://schemas.openxmlformats.org/officeDocument/2006/relationships/image" Target="../media/image21.png"/><Relationship Id="rId4" Type="http://schemas.openxmlformats.org/officeDocument/2006/relationships/image" Target="../media/image17.png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image" Target="../media/image29.jpeg"/><Relationship Id="rId4" Type="http://schemas.openxmlformats.org/officeDocument/2006/relationships/image" Target="../media/image26.png"/><Relationship Id="rId9" Type="http://schemas.openxmlformats.org/officeDocument/2006/relationships/image" Target="../media/image19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19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5.png"/><Relationship Id="rId12" Type="http://schemas.microsoft.com/office/2007/relationships/hdphoto" Target="../media/hdphoto8.wdp"/><Relationship Id="rId17" Type="http://schemas.openxmlformats.org/officeDocument/2006/relationships/image" Target="../media/image17.png"/><Relationship Id="rId2" Type="http://schemas.openxmlformats.org/officeDocument/2006/relationships/audio" Target="../media/media3.wav"/><Relationship Id="rId16" Type="http://schemas.openxmlformats.org/officeDocument/2006/relationships/image" Target="../media/image30.png"/><Relationship Id="rId1" Type="http://schemas.microsoft.com/office/2007/relationships/media" Target="../media/media3.wav"/><Relationship Id="rId6" Type="http://schemas.microsoft.com/office/2007/relationships/hdphoto" Target="../media/hdphoto5.wdp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5" Type="http://schemas.microsoft.com/office/2007/relationships/hdphoto" Target="../media/hdphoto4.wdp"/><Relationship Id="rId10" Type="http://schemas.microsoft.com/office/2007/relationships/hdphoto" Target="../media/hdphoto7.wdp"/><Relationship Id="rId19" Type="http://schemas.openxmlformats.org/officeDocument/2006/relationships/image" Target="../media/image32.png"/><Relationship Id="rId4" Type="http://schemas.openxmlformats.org/officeDocument/2006/relationships/image" Target="../media/image33.jpeg"/><Relationship Id="rId9" Type="http://schemas.openxmlformats.org/officeDocument/2006/relationships/image" Target="../media/image36.png"/><Relationship Id="rId1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13" Type="http://schemas.microsoft.com/office/2007/relationships/hdphoto" Target="../media/hdphoto4.wdp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9.png"/><Relationship Id="rId12" Type="http://schemas.openxmlformats.org/officeDocument/2006/relationships/image" Target="../media/image29.jpeg"/><Relationship Id="rId17" Type="http://schemas.openxmlformats.org/officeDocument/2006/relationships/image" Target="../media/image32.png"/><Relationship Id="rId2" Type="http://schemas.openxmlformats.org/officeDocument/2006/relationships/audio" Target="../media/media3.wav"/><Relationship Id="rId16" Type="http://schemas.openxmlformats.org/officeDocument/2006/relationships/image" Target="../media/image31.png"/><Relationship Id="rId1" Type="http://schemas.microsoft.com/office/2007/relationships/media" Target="../media/media3.wav"/><Relationship Id="rId6" Type="http://schemas.microsoft.com/office/2007/relationships/hdphoto" Target="../media/hdphoto9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5" Type="http://schemas.openxmlformats.org/officeDocument/2006/relationships/image" Target="../media/image17.png"/><Relationship Id="rId10" Type="http://schemas.microsoft.com/office/2007/relationships/hdphoto" Target="../media/hdphoto11.wdp"/><Relationship Id="rId4" Type="http://schemas.openxmlformats.org/officeDocument/2006/relationships/image" Target="../media/image26.png"/><Relationship Id="rId9" Type="http://schemas.openxmlformats.org/officeDocument/2006/relationships/image" Target="../media/image40.png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4.png"/><Relationship Id="rId12" Type="http://schemas.microsoft.com/office/2007/relationships/hdphoto" Target="../media/hdphoto4.wdp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microsoft.com/office/2007/relationships/hdphoto" Target="../media/hdphoto12.wdp"/><Relationship Id="rId11" Type="http://schemas.openxmlformats.org/officeDocument/2006/relationships/image" Target="../media/image29.jpeg"/><Relationship Id="rId5" Type="http://schemas.openxmlformats.org/officeDocument/2006/relationships/image" Target="../media/image43.png"/><Relationship Id="rId10" Type="http://schemas.openxmlformats.org/officeDocument/2006/relationships/image" Target="../media/image17.png"/><Relationship Id="rId4" Type="http://schemas.openxmlformats.org/officeDocument/2006/relationships/image" Target="../media/image42.jpeg"/><Relationship Id="rId9" Type="http://schemas.openxmlformats.org/officeDocument/2006/relationships/image" Target="../media/image30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268474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  <a:extLst>
              <a:ext uri="{FF2B5EF4-FFF2-40B4-BE49-F238E27FC236}">
                <a16:creationId xmlns:a16="http://schemas.microsoft.com/office/drawing/2014/main" id="{F644EB09-1A23-4B95-B65B-41BD70671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09600" y="-1181100"/>
            <a:ext cx="609600" cy="60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6794FC-0AE4-4C70-9E75-2E5B13F0BE9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8472" y="1565600"/>
            <a:ext cx="10175106" cy="1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56" y="971933"/>
            <a:ext cx="9376539" cy="513765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92348" y="2501245"/>
            <a:ext cx="797621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2: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Tìm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hiểu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điều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tra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một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số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loài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động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vật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trên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cạn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121" y="1664100"/>
            <a:ext cx="5644661" cy="5644661"/>
          </a:xfrm>
          <a:prstGeom prst="rect">
            <a:avLst/>
          </a:prstGeom>
        </p:spPr>
      </p:pic>
      <p:pic>
        <p:nvPicPr>
          <p:cNvPr id="7" name="图片 6" descr="图片包含 餐桌, 室内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31" y="4272716"/>
            <a:ext cx="2920664" cy="2453357"/>
          </a:xfrm>
          <a:prstGeom prst="rect">
            <a:avLst/>
          </a:prstGeom>
        </p:spPr>
      </p:pic>
      <p:pic>
        <p:nvPicPr>
          <p:cNvPr id="8" name="图片 7" descr="图片包含 物体&#10;&#10;已生成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18" y="-106433"/>
            <a:ext cx="2541307" cy="28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38424"/>
      </p:ext>
    </p:extLst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789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34762" y="3499848"/>
            <a:ext cx="2964989" cy="386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801" y="198217"/>
            <a:ext cx="5612191" cy="561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336">
            <a:off x="2729177" y="2817157"/>
            <a:ext cx="1040815" cy="97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792" y="4547141"/>
            <a:ext cx="2934896" cy="283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192" y="2314074"/>
            <a:ext cx="4595363" cy="548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2" y="-950823"/>
            <a:ext cx="35560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498768" y="628807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 CỨU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8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792" y="2621052"/>
            <a:ext cx="1681872" cy="102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9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095" y="1603637"/>
            <a:ext cx="4151060" cy="415106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2501328" y="2174240"/>
            <a:ext cx="9690672" cy="3742576"/>
            <a:chOff x="1001661" y="2898445"/>
            <a:chExt cx="5341547" cy="2162608"/>
          </a:xfrm>
        </p:grpSpPr>
        <p:sp>
          <p:nvSpPr>
            <p:cNvPr id="7" name="矩形: 圆角 6"/>
            <p:cNvSpPr/>
            <p:nvPr/>
          </p:nvSpPr>
          <p:spPr>
            <a:xfrm>
              <a:off x="1001661" y="2898445"/>
              <a:ext cx="5231989" cy="2162608"/>
            </a:xfrm>
            <a:prstGeom prst="roundRect">
              <a:avLst/>
            </a:prstGeom>
            <a:solidFill>
              <a:srgbClr val="FFFFFF"/>
            </a:solidFill>
            <a:ln w="57150">
              <a:solidFill>
                <a:srgbClr val="D0BA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8" name="TextBox 2"/>
            <p:cNvSpPr txBox="1"/>
            <p:nvPr/>
          </p:nvSpPr>
          <p:spPr>
            <a:xfrm>
              <a:off x="1001661" y="3090651"/>
              <a:ext cx="5341547" cy="16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Tìm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hiểu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con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sống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trên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hỏi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Mỗi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đúng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cứu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loài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Cùng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1"/>
          <p:cNvSpPr txBox="1"/>
          <p:nvPr/>
        </p:nvSpPr>
        <p:spPr>
          <a:xfrm>
            <a:off x="6338693" y="941184"/>
            <a:ext cx="2852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Luật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zh-CN" alt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7237">
            <a:off x="2872769" y="5379071"/>
            <a:ext cx="882023" cy="89125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1942" flipH="1">
            <a:off x="11257787" y="5116173"/>
            <a:ext cx="842613" cy="85858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0" y="5840346"/>
            <a:ext cx="12192000" cy="101765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15" y="50782"/>
            <a:ext cx="1633763" cy="231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16426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36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38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41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43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00" y="-838200"/>
            <a:ext cx="14020800" cy="80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801" y="2789767"/>
            <a:ext cx="1092047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con vat\860b43d1f72858179212c60650ccfc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56" y1="4000" x2="13136" y2="15667"/>
                        <a14:foregroundMark x1="64831" y1="1333" x2="64831" y2="15000"/>
                        <a14:foregroundMark x1="16525" y1="33667" x2="20763" y2="39000"/>
                        <a14:foregroundMark x1="58051" y1="29667" x2="51695" y2="36667"/>
                        <a14:foregroundMark x1="30932" y1="42667" x2="27542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4531684"/>
            <a:ext cx="1342159" cy="170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con vat\Baby-Elephant-Clipart_7.png.137942904405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613" y="4211831"/>
            <a:ext cx="2330787" cy="233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ADMIN\Desktop\Giai cuu con vat\clipbear4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0102" y1="27511" x2="40102" y2="28603"/>
                        <a14:backgroundMark x1="33249" y1="35153" x2="32487" y2="36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40800" y="2933238"/>
            <a:ext cx="2641600" cy="307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Giai cuu con vat\cute-deer-cartoon-illustration-471713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20" y1="4667" x2="13786" y2="12778"/>
                        <a14:foregroundMark x1="72429" y1="4444" x2="68928" y2="12222"/>
                        <a14:foregroundMark x1="38293" y1="30333" x2="29540" y2="52333"/>
                        <a14:foregroundMark x1="46608" y1="69222" x2="69803" y2="67333"/>
                        <a14:foregroundMark x1="89934" y1="52111" x2="92123" y2="56222"/>
                        <a14:foregroundMark x1="32385" y1="97000" x2="40700" y2="98889"/>
                        <a14:foregroundMark x1="59300" y1="97222" x2="63895" y2="95333"/>
                        <a14:foregroundMark x1="92560" y1="98889" x2="95405" y2="97444"/>
                        <a14:backgroundMark x1="97155" y1="99000" x2="98249" y2="9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41" y="4319135"/>
            <a:ext cx="933521" cy="183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207433" y="-126999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" name="Picture 13" descr="C:\Users\ADMIN\Desktop\Picture1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397175"/>
            <a:ext cx="2345011" cy="204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ADMIN\Desktop\Picture1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800" y="4409018"/>
            <a:ext cx="2819400" cy="22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:\Users\ADMIN\Desktop\Picture1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225800"/>
            <a:ext cx="2819400" cy="310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41" y="4409017"/>
            <a:ext cx="1757927" cy="193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588638" y="4893055"/>
            <a:ext cx="1695065" cy="15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789" y="4757348"/>
            <a:ext cx="1442953" cy="13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C:\Users\ADMIN\Desktop\Giai cuu con vat\elephant-cartoon-clip-art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71361" y="4050936"/>
            <a:ext cx="2579291" cy="252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C:\Users\ADMIN\Desktop\Giai cuu con vat\bear  mother and baby cartoon image 5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9397" y="3632200"/>
            <a:ext cx="3742603" cy="374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56" y="-56492"/>
            <a:ext cx="830904" cy="75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Explosion 2 49"/>
          <p:cNvSpPr/>
          <p:nvPr/>
        </p:nvSpPr>
        <p:spPr>
          <a:xfrm rot="1364045">
            <a:off x="258667" y="2425183"/>
            <a:ext cx="1336984" cy="949579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 rot="560109">
            <a:off x="481766" y="2828529"/>
            <a:ext cx="15469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POW!</a:t>
            </a:r>
          </a:p>
        </p:txBody>
      </p:sp>
      <p:pic>
        <p:nvPicPr>
          <p:cNvPr id="52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3971" flipH="1">
            <a:off x="499242" y="3208496"/>
            <a:ext cx="1092047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215"/>
            <a:ext cx="1763300" cy="8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7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23056 0.00186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2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80913E-6 L -0.50833 0.01079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5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0312 0.3740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70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75243 0.03612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22" y="179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82051E-6 L -1.12153 0.02101 " pathEditMode="relative" rAng="0" ptsTypes="AA">
                                      <p:cBhvr>
                                        <p:cTn id="11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76" y="1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/>
      <p:bldP spid="5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57600" y="1492647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4580523"/>
            <a:ext cx="49814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34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84723" y="987686"/>
            <a:ext cx="5871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bướm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thường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93003" y="4377938"/>
            <a:ext cx="457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8712" y="1078027"/>
            <a:ext cx="61581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lợi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hại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0800" y="4894416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hại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93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57900" y="4386210"/>
            <a:ext cx="2204517" cy="287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55200" y="3408716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823" y="5879592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707505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00" y="1223456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60800" y="4894416"/>
            <a:ext cx="502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99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56" y="971933"/>
            <a:ext cx="9376539" cy="513765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92348" y="2501245"/>
            <a:ext cx="797621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Vẽ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tranh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về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con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vật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mà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em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yêu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thích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121" y="1664100"/>
            <a:ext cx="5644661" cy="5644661"/>
          </a:xfrm>
          <a:prstGeom prst="rect">
            <a:avLst/>
          </a:prstGeom>
        </p:spPr>
      </p:pic>
      <p:pic>
        <p:nvPicPr>
          <p:cNvPr id="7" name="图片 6" descr="图片包含 餐桌, 室内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31" y="4272716"/>
            <a:ext cx="2920664" cy="2453357"/>
          </a:xfrm>
          <a:prstGeom prst="rect">
            <a:avLst/>
          </a:prstGeom>
        </p:spPr>
      </p:pic>
      <p:pic>
        <p:nvPicPr>
          <p:cNvPr id="8" name="图片 7" descr="图片包含 物体&#10;&#10;已生成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18" y="-106433"/>
            <a:ext cx="2541307" cy="28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18607"/>
      </p:ext>
    </p:extLst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789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图片 329">
            <a:extLst>
              <a:ext uri="{FF2B5EF4-FFF2-40B4-BE49-F238E27FC236}">
                <a16:creationId xmlns:a16="http://schemas.microsoft.com/office/drawing/2014/main" id="{7E344B9E-4235-4D99-9C68-220C40C5DD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104" y="3378201"/>
            <a:ext cx="3842216" cy="3079542"/>
          </a:xfrm>
          <a:prstGeom prst="rect">
            <a:avLst/>
          </a:prstGeom>
        </p:spPr>
      </p:pic>
      <p:pic>
        <p:nvPicPr>
          <p:cNvPr id="326" name="图片 325">
            <a:extLst>
              <a:ext uri="{FF2B5EF4-FFF2-40B4-BE49-F238E27FC236}">
                <a16:creationId xmlns:a16="http://schemas.microsoft.com/office/drawing/2014/main" id="{17D90F82-D78F-42DD-9A56-9556F66F1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581" y="6159086"/>
            <a:ext cx="8283419" cy="698913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E189541B-B39E-4638-9D43-92944763BE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59086"/>
            <a:ext cx="7914548" cy="698913"/>
          </a:xfrm>
          <a:prstGeom prst="rect">
            <a:avLst/>
          </a:prstGeom>
        </p:spPr>
      </p:pic>
      <p:pic>
        <p:nvPicPr>
          <p:cNvPr id="332" name="图片 331">
            <a:extLst>
              <a:ext uri="{FF2B5EF4-FFF2-40B4-BE49-F238E27FC236}">
                <a16:creationId xmlns:a16="http://schemas.microsoft.com/office/drawing/2014/main" id="{EB2DF17D-C5CC-49B2-8406-C457717141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3466"/>
            <a:ext cx="3068236" cy="3674533"/>
          </a:xfrm>
          <a:prstGeom prst="rect">
            <a:avLst/>
          </a:prstGeom>
        </p:spPr>
      </p:pic>
      <p:pic>
        <p:nvPicPr>
          <p:cNvPr id="334" name="图片 333">
            <a:extLst>
              <a:ext uri="{FF2B5EF4-FFF2-40B4-BE49-F238E27FC236}">
                <a16:creationId xmlns:a16="http://schemas.microsoft.com/office/drawing/2014/main" id="{C9CD878C-58EC-4B7C-8E16-E1C2A3C441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32307"/>
            <a:ext cx="1833548" cy="1725692"/>
          </a:xfrm>
          <a:prstGeom prst="rect">
            <a:avLst/>
          </a:prstGeom>
        </p:spPr>
      </p:pic>
      <p:pic>
        <p:nvPicPr>
          <p:cNvPr id="336" name="图片 335">
            <a:extLst>
              <a:ext uri="{FF2B5EF4-FFF2-40B4-BE49-F238E27FC236}">
                <a16:creationId xmlns:a16="http://schemas.microsoft.com/office/drawing/2014/main" id="{420F89D8-45EE-4E1E-9611-CC2B34129C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00" y="5874695"/>
            <a:ext cx="4673599" cy="730871"/>
          </a:xfrm>
          <a:prstGeom prst="rect">
            <a:avLst/>
          </a:prstGeom>
        </p:spPr>
      </p:pic>
      <p:pic>
        <p:nvPicPr>
          <p:cNvPr id="338" name="图片 337">
            <a:extLst>
              <a:ext uri="{FF2B5EF4-FFF2-40B4-BE49-F238E27FC236}">
                <a16:creationId xmlns:a16="http://schemas.microsoft.com/office/drawing/2014/main" id="{B18620E4-EE9E-4014-9E5F-00D69CB5B6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9" y="52726"/>
            <a:ext cx="8711808" cy="1785066"/>
          </a:xfrm>
          <a:prstGeom prst="rect">
            <a:avLst/>
          </a:prstGeom>
        </p:spPr>
      </p:pic>
      <p:pic>
        <p:nvPicPr>
          <p:cNvPr id="342" name="图片 341">
            <a:extLst>
              <a:ext uri="{FF2B5EF4-FFF2-40B4-BE49-F238E27FC236}">
                <a16:creationId xmlns:a16="http://schemas.microsoft.com/office/drawing/2014/main" id="{8C4D4476-2B96-44B2-B380-773DF982CC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503" y="5084773"/>
            <a:ext cx="4825912" cy="1658646"/>
          </a:xfrm>
          <a:prstGeom prst="rect">
            <a:avLst/>
          </a:prstGeom>
        </p:spPr>
      </p:pic>
      <p:pic>
        <p:nvPicPr>
          <p:cNvPr id="349" name="Craig Duncan - Battle Hymn Of The Republic">
            <a:hlinkClick r:id="" action="ppaction://media"/>
            <a:extLst>
              <a:ext uri="{FF2B5EF4-FFF2-40B4-BE49-F238E27FC236}">
                <a16:creationId xmlns:a16="http://schemas.microsoft.com/office/drawing/2014/main" id="{F644EB09-1A23-4B95-B65B-41BD70671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09600" y="-1181100"/>
            <a:ext cx="609600" cy="609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73A0BA4-E115-4AAF-B2C5-6CB3637F153A}"/>
              </a:ext>
            </a:extLst>
          </p:cNvPr>
          <p:cNvSpPr/>
          <p:nvPr/>
        </p:nvSpPr>
        <p:spPr>
          <a:xfrm>
            <a:off x="3215287" y="1937788"/>
            <a:ext cx="616547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bài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0064D2"/>
                  </a:solidFill>
                  <a:prstDash val="solid"/>
                </a:ln>
                <a:solidFill>
                  <a:srgbClr val="0064D2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học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0064D2"/>
                </a:solidFill>
                <a:prstDash val="solid"/>
              </a:ln>
              <a:solidFill>
                <a:srgbClr val="0064D2">
                  <a:lumMod val="40000"/>
                  <a:lumOff val="6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3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5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组合 147">
            <a:extLst>
              <a:ext uri="{FF2B5EF4-FFF2-40B4-BE49-F238E27FC236}">
                <a16:creationId xmlns:a16="http://schemas.microsoft.com/office/drawing/2014/main" id="{1FBE1135-771A-4FEA-BE2B-DBE89DC48130}"/>
              </a:ext>
            </a:extLst>
          </p:cNvPr>
          <p:cNvGrpSpPr/>
          <p:nvPr/>
        </p:nvGrpSpPr>
        <p:grpSpPr>
          <a:xfrm>
            <a:off x="3899851" y="1299653"/>
            <a:ext cx="5261026" cy="2854215"/>
            <a:chOff x="1560688" y="2118360"/>
            <a:chExt cx="5261026" cy="2854215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99CC9FB5-34B5-40FF-AF2C-9E44DA10E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468CCB71-1086-40BE-BD0C-DA5816B9A5D7}"/>
                </a:ext>
              </a:extLst>
            </p:cNvPr>
            <p:cNvSpPr txBox="1"/>
            <p:nvPr/>
          </p:nvSpPr>
          <p:spPr>
            <a:xfrm>
              <a:off x="2151056" y="2865063"/>
              <a:ext cx="3211562" cy="101566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Tiết</a:t>
              </a:r>
              <a:r>
                <a:rPr kumimoji="0" lang="en-US" altLang="zh-CN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2 + 3</a:t>
              </a:r>
              <a:endPara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94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656" y="971933"/>
            <a:ext cx="9376539" cy="513765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92348" y="2501245"/>
            <a:ext cx="797621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1.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Tìm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hiểu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điều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tra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một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số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loài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động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vật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dưới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rPr>
              <a:t>nước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方正黑体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2121" y="1664100"/>
            <a:ext cx="5644661" cy="5644661"/>
          </a:xfrm>
          <a:prstGeom prst="rect">
            <a:avLst/>
          </a:prstGeom>
        </p:spPr>
      </p:pic>
      <p:pic>
        <p:nvPicPr>
          <p:cNvPr id="7" name="图片 6" descr="图片包含 餐桌, 室内&#10;&#10;已生成极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531" y="4272716"/>
            <a:ext cx="2920664" cy="2453357"/>
          </a:xfrm>
          <a:prstGeom prst="rect">
            <a:avLst/>
          </a:prstGeom>
        </p:spPr>
      </p:pic>
      <p:pic>
        <p:nvPicPr>
          <p:cNvPr id="8" name="图片 7" descr="图片包含 物体&#10;&#10;已生成高可信度的说明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818" y="-106433"/>
            <a:ext cx="2541307" cy="2848900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789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010" y="343615"/>
            <a:ext cx="4224233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 CỨU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00449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5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-706095" y="1603637"/>
            <a:ext cx="4151060" cy="4151060"/>
            <a:chOff x="125013" y="2023928"/>
            <a:chExt cx="4151060" cy="415106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13" y="2023928"/>
              <a:ext cx="4151060" cy="4151060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1423559" y="4658529"/>
              <a:ext cx="190887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5400" b="1" i="0" u="none" strike="noStrike" kern="1200" cap="none" spc="50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方正黑体简体" panose="03000509000000000000" pitchFamily="65" charset="-122"/>
                  <a:cs typeface="+mn-ea"/>
                  <a:sym typeface="+mn-lt"/>
                </a:rPr>
                <a:t>晚餐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068320" y="2174240"/>
            <a:ext cx="9123680" cy="3742576"/>
            <a:chOff x="1001661" y="2898445"/>
            <a:chExt cx="5341547" cy="2162608"/>
          </a:xfrm>
        </p:grpSpPr>
        <p:sp>
          <p:nvSpPr>
            <p:cNvPr id="7" name="矩形: 圆角 6"/>
            <p:cNvSpPr/>
            <p:nvPr/>
          </p:nvSpPr>
          <p:spPr>
            <a:xfrm>
              <a:off x="1001661" y="2898445"/>
              <a:ext cx="5231989" cy="2162608"/>
            </a:xfrm>
            <a:prstGeom prst="roundRect">
              <a:avLst/>
            </a:prstGeom>
            <a:solidFill>
              <a:srgbClr val="FFFFFF"/>
            </a:solidFill>
            <a:ln w="57150">
              <a:solidFill>
                <a:srgbClr val="D0BA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sp>
          <p:nvSpPr>
            <p:cNvPr id="8" name="TextBox 2"/>
            <p:cNvSpPr txBox="1"/>
            <p:nvPr/>
          </p:nvSpPr>
          <p:spPr>
            <a:xfrm>
              <a:off x="1001661" y="3090651"/>
              <a:ext cx="5341547" cy="1652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Tìm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hiểu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con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sống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dưới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bằng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hỏi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Mỗi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đúng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giải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cứu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được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một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loài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vật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Cùng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chơi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nhé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1"/>
          <p:cNvSpPr txBox="1"/>
          <p:nvPr/>
        </p:nvSpPr>
        <p:spPr>
          <a:xfrm>
            <a:off x="6338693" y="941184"/>
            <a:ext cx="2852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Luật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chơi</a:t>
            </a:r>
            <a:endParaRPr kumimoji="0" lang="zh-CN" alt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7237">
            <a:off x="2872769" y="5379071"/>
            <a:ext cx="882023" cy="89125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1942" flipH="1">
            <a:off x="11257787" y="5116173"/>
            <a:ext cx="842613" cy="85858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13"/>
          <a:stretch>
            <a:fillRect/>
          </a:stretch>
        </p:blipFill>
        <p:spPr>
          <a:xfrm>
            <a:off x="0" y="5840346"/>
            <a:ext cx="12192000" cy="101765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15" y="50782"/>
            <a:ext cx="1633763" cy="231098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41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43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2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1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1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0" presetClass="path" presetSubtype="0" repeatCount="indefinite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79167E-6 4.44444E-6 L -4.79167E-6 0.00023 C 0.00066 -0.00301 0.00027 -0.00625 0.00209 -0.00903 C 0.00222 -0.01019 0.00495 -0.01112 0.00586 -0.01204 C 0.00691 -0.01343 0.0073 -0.01482 0.00808 -0.01621 C 0.0073 -0.01783 0.00769 -0.01991 0.00586 -0.02107 C 0.003 -0.02385 -0.00846 -0.02408 -0.01158 -0.02408 C -0.00989 -0.02454 -0.00781 -0.02477 -0.00598 -0.02524 C 0.00222 -0.02801 -0.0013 -0.03079 0.00209 -0.02408 C -0.0026 -0.01274 0.00261 -0.02709 -0.00182 -0.01112 C -0.00468 -0.00255 -0.00039 -0.00186 -4.79167E-6 4.44444E-6 Z " pathEditMode="relative" rAng="0" ptsTypes="AAAAAAAAAAA">
                                          <p:cBhvr>
                                            <p:cTn id="41" dur="5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82" y="-141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0" presetClass="path" presetSubtype="0" repeatCount="indefinite" accel="50000" de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2.70833E-6 -4.81481E-6 L -2.70833E-6 0.00024 C 0.00026 -0.00416 0.00013 -0.00856 0.00052 -0.0125 C 0.00052 -0.01412 0.00104 -0.01527 0.00117 -0.01666 C 0.00144 -0.01851 0.00144 -0.02037 0.0017 -0.02222 C 0.00144 -0.02453 0.00157 -0.02731 0.00117 -0.02916 C 0.00065 -0.03287 -0.00156 -0.0331 -0.00208 -0.03333 C -0.00182 -0.03379 -0.00143 -0.03402 -0.00104 -0.03472 C 0.00052 -0.03865 -0.00013 -0.04236 0.00052 -0.03333 C -0.00039 -0.01759 0.00052 -0.03726 -0.00026 -0.01527 C -0.00078 -0.00347 -2.70833E-6 -0.00254 -2.70833E-6 -4.81481E-6 Z " pathEditMode="relative" rAng="0" ptsTypes="AAAAAAAAAAA">
                                          <p:cBhvr>
                                            <p:cTn id="43" dur="5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" y="-19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0" grpId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-2565400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920846" y="960434"/>
            <a:ext cx="6858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rùa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đâu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3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347200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Explosion 2 7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21092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17" grpId="0" animBg="1"/>
      <p:bldP spid="17" grpId="1" animBg="1"/>
      <p:bldP spid="77" grpId="0" animBg="1"/>
      <p:bldP spid="7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1840"/>
            <a:ext cx="12192000" cy="81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285" y="4070123"/>
            <a:ext cx="1691716" cy="26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43400"/>
            <a:ext cx="9600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61" y="3688293"/>
            <a:ext cx="2585508" cy="25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58" y="4737760"/>
            <a:ext cx="1498177" cy="21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-2870200"/>
            <a:ext cx="85344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8381999" y="3041740"/>
            <a:ext cx="3077669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đực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" name="TextBox 40"/>
          <p:cNvSpPr txBox="1"/>
          <p:nvPr/>
        </p:nvSpPr>
        <p:spPr>
          <a:xfrm>
            <a:off x="3629049" y="1092201"/>
            <a:ext cx="55880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đực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hay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ngựa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cái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sinh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con?</a:t>
            </a: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3594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Explosion 2 5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420288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7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7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7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Giai cuu dai duong 2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Giai cuu dai duong 2\6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3500" y1="32647" x2="44000" y2="37647"/>
                        <a14:foregroundMark x1="61125" y1="35882" x2="57375" y2="46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1" y="4830374"/>
            <a:ext cx="2133600" cy="181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Giai cuu dai duong 2\6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2444" y1="51821" x2="23556" y2="57423"/>
                        <a14:foregroundMark x1="21333" y1="63305" x2="10000" y2="71989"/>
                        <a14:foregroundMark x1="10667" y1="71989" x2="7111" y2="84594"/>
                        <a14:foregroundMark x1="22889" y1="65546" x2="17111" y2="77311"/>
                        <a14:foregroundMark x1="59556" y1="68347" x2="64444" y2="78151"/>
                        <a14:foregroundMark x1="15982" y1="78448" x2="17580" y2="89655"/>
                        <a14:foregroundMark x1="26712" y1="70402" x2="22603" y2="82184"/>
                        <a14:foregroundMark x1="64384" y1="70115" x2="71005" y2="75862"/>
                        <a14:foregroundMark x1="73744" y1="71839" x2="78767" y2="75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9604">
            <a:off x="2786877" y="4684192"/>
            <a:ext cx="2432328" cy="192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006" l="0" r="98923">
                        <a14:foregroundMark x1="33231" y1="37575" x2="37692" y2="48907"/>
                        <a14:foregroundMark x1="62462" y1="35785" x2="56769" y2="532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4875475"/>
            <a:ext cx="2235200" cy="172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ADMIN\Desktop\Giai cuu dai duong 2\luoi 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9716" flipH="1">
            <a:off x="5243460" y="3193963"/>
            <a:ext cx="5535189" cy="53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1746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340394" y="2970582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3454400" y="1092201"/>
            <a:ext cx="55880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cua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dưới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nước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hay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cạn</a:t>
            </a:r>
            <a:endParaRPr kumimoji="0" lang="en-US" sz="3733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673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9" name="Picture 3" descr="C:\Users\ADMIN\Desktop\Picture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2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Explosion 2 52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330832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50942E-6 L 0.05782 0.0068 " pathEditMode="relative" rAng="0" ptsTypes="AA">
                                      <p:cBhvr>
                                        <p:cTn id="68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1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7" grpId="0" animBg="1"/>
      <p:bldP spid="27" grpId="1" animBg="1"/>
      <p:bldP spid="30" grpId="0"/>
      <p:bldP spid="53" grpId="0" animBg="1"/>
      <p:bldP spid="5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ADMIN\Desktop\Giai cuu dai duong 2\cartoon__underwater_background_by_slaterdies-d71ppa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344" y="-286186"/>
            <a:ext cx="12242344" cy="714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8861" l="0" r="100000">
                        <a14:foregroundMark x1="7500" y1="37722" x2="95400" y2="46709"/>
                        <a14:foregroundMark x1="21700" y1="23544" x2="36700" y2="38228"/>
                        <a14:foregroundMark x1="42900" y1="19747" x2="32900" y2="66203"/>
                        <a14:foregroundMark x1="61300" y1="30886" x2="66700" y2="60886"/>
                        <a14:foregroundMark x1="52900" y1="82532" x2="52900" y2="87342"/>
                        <a14:foregroundMark x1="93800" y1="52532" x2="83800" y2="562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0519">
            <a:off x="7595663" y="4239850"/>
            <a:ext cx="2724103" cy="215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3" descr="Kết quả hình ảnh cho dory carto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3" y="4140201"/>
            <a:ext cx="3464984" cy="20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7335" y="-1920724"/>
            <a:ext cx="9209579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258" y="5315870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395200" y="8204200"/>
            <a:ext cx="812800" cy="812800"/>
          </a:xfrm>
          <a:prstGeom prst="rect">
            <a:avLst/>
          </a:prstGeom>
        </p:spPr>
      </p:pic>
      <p:pic>
        <p:nvPicPr>
          <p:cNvPr id="18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49" y="76200"/>
            <a:ext cx="80264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3425849" y="1092201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thường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sống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ở </a:t>
            </a:r>
            <a:r>
              <a:rPr kumimoji="0" lang="en-US" sz="3733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đâu</a:t>
            </a: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049" y="30068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hồ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652618" y="3022600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dương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55244" y="3022600"/>
            <a:ext cx="2492092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857787" y="3057679"/>
            <a:ext cx="233421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trên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7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Bắt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467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đầu</a:t>
              </a:r>
              <a:r>
                <a:rPr kumimoji="0" lang="en-GB" sz="1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5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4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Explosion 2 54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HẾT GIỜ</a:t>
            </a:r>
          </a:p>
        </p:txBody>
      </p:sp>
    </p:spTree>
    <p:extLst>
      <p:ext uri="{BB962C8B-B14F-4D97-AF65-F5344CB8AC3E}">
        <p14:creationId xmlns:p14="http://schemas.microsoft.com/office/powerpoint/2010/main" val="4478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16805 0.00648 " pathEditMode="relative" rAng="0" ptsTypes="AA">
                                      <p:cBhvr>
                                        <p:cTn id="67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03" y="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55" grpId="0" animBg="1"/>
      <p:bldP spid="55" grpId="1" animBg="1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Arial Black"/>
        <a:ea typeface="方正少儿简体"/>
        <a:cs typeface=""/>
      </a:majorFont>
      <a:minorFont>
        <a:latin typeface="Arial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287</Words>
  <Application>Microsoft Office PowerPoint</Application>
  <PresentationFormat>Widescreen</PresentationFormat>
  <Paragraphs>53</Paragraphs>
  <Slides>19</Slides>
  <Notes>8</Notes>
  <HiddenSlides>0</HiddenSlides>
  <MMClips>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等线</vt:lpstr>
      <vt:lpstr>微软雅黑</vt:lpstr>
      <vt:lpstr>Arial</vt:lpstr>
      <vt:lpstr>Arial Black</vt:lpstr>
      <vt:lpstr>Calibri</vt:lpstr>
      <vt:lpstr>Comic Sans MS</vt:lpstr>
      <vt:lpstr>Lato Hairline</vt:lpstr>
      <vt:lpstr>Lato Light</vt:lpstr>
      <vt:lpstr>Lato Regular</vt:lpstr>
      <vt:lpstr>包图主题2</vt:lpstr>
      <vt:lpstr>2_Office 主题​​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2</cp:revision>
  <dcterms:created xsi:type="dcterms:W3CDTF">2021-12-23T10:43:23Z</dcterms:created>
  <dcterms:modified xsi:type="dcterms:W3CDTF">2021-12-24T01:45:02Z</dcterms:modified>
</cp:coreProperties>
</file>