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7" r:id="rId1"/>
  </p:sldMasterIdLst>
  <p:notesMasterIdLst>
    <p:notesMasterId r:id="rId21"/>
  </p:notesMasterIdLst>
  <p:sldIdLst>
    <p:sldId id="256" r:id="rId2"/>
    <p:sldId id="283" r:id="rId3"/>
    <p:sldId id="258" r:id="rId4"/>
    <p:sldId id="284" r:id="rId5"/>
    <p:sldId id="285" r:id="rId6"/>
    <p:sldId id="257" r:id="rId7"/>
    <p:sldId id="270" r:id="rId8"/>
    <p:sldId id="286" r:id="rId9"/>
    <p:sldId id="287" r:id="rId10"/>
    <p:sldId id="271" r:id="rId11"/>
    <p:sldId id="272" r:id="rId12"/>
    <p:sldId id="273" r:id="rId13"/>
    <p:sldId id="288" r:id="rId14"/>
    <p:sldId id="289" r:id="rId15"/>
    <p:sldId id="278" r:id="rId16"/>
    <p:sldId id="291" r:id="rId17"/>
    <p:sldId id="292" r:id="rId18"/>
    <p:sldId id="290" r:id="rId19"/>
    <p:sldId id="269" r:id="rId20"/>
  </p:sldIdLst>
  <p:sldSz cx="16778288" cy="9475788"/>
  <p:notesSz cx="6858000" cy="9144000"/>
  <p:defaultTextStyle>
    <a:defPPr>
      <a:defRPr lang="zh-CN"/>
    </a:defPPr>
    <a:lvl1pPr marL="0" lvl="0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sz="30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defaultTextStyle>
  <p:extLst>
    <p:ext uri="{EFAFB233-063F-42B5-8137-9DF3F51BA10A}">
      <p15:sldGuideLst xmlns:p15="http://schemas.microsoft.com/office/powerpoint/2012/main">
        <p15:guide id="1" orient="horz" pos="2985">
          <p15:clr>
            <a:srgbClr val="A4A3A4"/>
          </p15:clr>
        </p15:guide>
        <p15:guide id="2" pos="528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howGuides="1">
      <p:cViewPr varScale="1">
        <p:scale>
          <a:sx n="52" d="100"/>
          <a:sy n="52" d="100"/>
        </p:scale>
        <p:origin x="144" y="78"/>
      </p:cViewPr>
      <p:guideLst>
        <p:guide orient="horz" pos="2985"/>
        <p:guide pos="528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页眉占位符 1638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endParaRPr lang="zh-CN" sz="1200" dirty="0"/>
          </a:p>
        </p:txBody>
      </p:sp>
      <p:sp>
        <p:nvSpPr>
          <p:cNvPr id="16387" name="日期占位符 16386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 algn="r"/>
            <a:endParaRPr lang="zh-CN" altLang="en-US" sz="1200" dirty="0"/>
          </a:p>
        </p:txBody>
      </p:sp>
      <p:sp>
        <p:nvSpPr>
          <p:cNvPr id="16388" name="幻灯片图像占位符 16387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93700" y="685800"/>
            <a:ext cx="6070600" cy="3429000"/>
          </a:xfrm>
          <a:prstGeom prst="rect">
            <a:avLst/>
          </a:prstGeom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6389" name="文本占位符 16388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6390" name="页脚占位符 16389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/>
            <a:endParaRPr lang="zh-CN" sz="1200" dirty="0"/>
          </a:p>
        </p:txBody>
      </p:sp>
      <p:sp>
        <p:nvSpPr>
          <p:cNvPr id="16391" name="灯片编号占位符 16390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/>
            <a:fld id="{9A0DB2DC-4C9A-4742-B13C-FB6460FD3503}" type="slidenum">
              <a:rPr lang="en-US" altLang="zh-CN" sz="1200" dirty="0"/>
              <a:t>‹#›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4759128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lvl="0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1pPr>
    <a:lvl2pPr marL="457200" lvl="1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2pPr>
    <a:lvl3pPr marL="914400" lvl="2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3pPr>
    <a:lvl4pPr marL="1371600" lvl="3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4pPr>
    <a:lvl5pPr marL="1828800" lvl="4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5pPr>
    <a:lvl6pPr marL="2286000" lvl="5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6pPr>
    <a:lvl7pPr marL="2743200" lvl="6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7pPr>
    <a:lvl8pPr marL="3200400" lvl="7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8pPr>
    <a:lvl9pPr marL="3657600" lvl="8" indent="0" algn="l" defTabSz="914400" eaLnBrk="1" fontAlgn="base" latinLnBrk="0" hangingPunct="1">
      <a:lnSpc>
        <a:spcPct val="100000"/>
      </a:lnSpc>
      <a:spcBef>
        <a:spcPct val="30000"/>
      </a:spcBef>
      <a:spcAft>
        <a:spcPct val="0"/>
      </a:spcAft>
      <a:buNone/>
      <a:defRPr sz="1200"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0698069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幻灯片图像占位符 52225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文本占位符 52226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11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70953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12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9179728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幻灯片图像占位符 5324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文本占位符 5325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0315928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2355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文本占位符 2355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01432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15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729820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3494641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2582043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幻灯片图像占位符 5427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文本占位符 5427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18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8673710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幻灯片图像占位符 3072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文本占位符 3072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769668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2355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文本占位符 2355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68104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945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文本占位符 194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3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887558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7409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文本占位符 17410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836135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幻灯片图像占位符 2355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文本占位符 2355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pPr marL="0" marR="0" lvl="0" indent="0" algn="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51007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8433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文本占位符 18434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6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8006004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5017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文本占位符 5017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7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5007499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幻灯片图像占位符 50177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文本占位符 5017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9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29547670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5120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文本占位符 51202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pPr lvl="0" algn="r"/>
            <a:fld id="{9A0DB2DC-4C9A-4742-B13C-FB6460FD3503}" type="slidenum">
              <a:rPr lang="en-US" altLang="zh-CN" sz="1200" dirty="0"/>
              <a:t>10</a:t>
            </a:fld>
            <a:endParaRPr lang="zh-CN" sz="1200" dirty="0"/>
          </a:p>
        </p:txBody>
      </p:sp>
    </p:spTree>
    <p:extLst>
      <p:ext uri="{BB962C8B-B14F-4D97-AF65-F5344CB8AC3E}">
        <p14:creationId xmlns:p14="http://schemas.microsoft.com/office/powerpoint/2010/main" val="1198823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97286" y="1550784"/>
            <a:ext cx="12583716" cy="3298978"/>
          </a:xfrm>
        </p:spPr>
        <p:txBody>
          <a:bodyPr anchor="b"/>
          <a:lstStyle>
            <a:lvl1pPr algn="ctr">
              <a:defRPr sz="825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97286" y="4976983"/>
            <a:ext cx="12583716" cy="2287788"/>
          </a:xfrm>
        </p:spPr>
        <p:txBody>
          <a:bodyPr/>
          <a:lstStyle>
            <a:lvl1pPr marL="0" indent="0" algn="ctr">
              <a:buNone/>
              <a:defRPr sz="3303"/>
            </a:lvl1pPr>
            <a:lvl2pPr marL="629199" indent="0" algn="ctr">
              <a:buNone/>
              <a:defRPr sz="2752"/>
            </a:lvl2pPr>
            <a:lvl3pPr marL="1258397" indent="0" algn="ctr">
              <a:buNone/>
              <a:defRPr sz="2477"/>
            </a:lvl3pPr>
            <a:lvl4pPr marL="1887596" indent="0" algn="ctr">
              <a:buNone/>
              <a:defRPr sz="2202"/>
            </a:lvl4pPr>
            <a:lvl5pPr marL="2516795" indent="0" algn="ctr">
              <a:buNone/>
              <a:defRPr sz="2202"/>
            </a:lvl5pPr>
            <a:lvl6pPr marL="3145993" indent="0" algn="ctr">
              <a:buNone/>
              <a:defRPr sz="2202"/>
            </a:lvl6pPr>
            <a:lvl7pPr marL="3775192" indent="0" algn="ctr">
              <a:buNone/>
              <a:defRPr sz="2202"/>
            </a:lvl7pPr>
            <a:lvl8pPr marL="4404390" indent="0" algn="ctr">
              <a:buNone/>
              <a:defRPr sz="2202"/>
            </a:lvl8pPr>
            <a:lvl9pPr marL="5033589" indent="0" algn="ctr">
              <a:buNone/>
              <a:defRPr sz="2202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61134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9497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006963" y="504498"/>
            <a:ext cx="3617818" cy="803029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3508" y="504498"/>
            <a:ext cx="10643726" cy="8030292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0551553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37220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4769" y="2362368"/>
            <a:ext cx="14471273" cy="3941664"/>
          </a:xfrm>
        </p:spPr>
        <p:txBody>
          <a:bodyPr anchor="b"/>
          <a:lstStyle>
            <a:lvl1pPr>
              <a:defRPr sz="8257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4769" y="6341322"/>
            <a:ext cx="14471273" cy="2072828"/>
          </a:xfrm>
        </p:spPr>
        <p:txBody>
          <a:bodyPr/>
          <a:lstStyle>
            <a:lvl1pPr marL="0" indent="0">
              <a:buNone/>
              <a:defRPr sz="3303">
                <a:solidFill>
                  <a:schemeClr val="tx1">
                    <a:tint val="75000"/>
                  </a:schemeClr>
                </a:solidFill>
              </a:defRPr>
            </a:lvl1pPr>
            <a:lvl2pPr marL="629199" indent="0">
              <a:buNone/>
              <a:defRPr sz="2752">
                <a:solidFill>
                  <a:schemeClr val="tx1">
                    <a:tint val="75000"/>
                  </a:schemeClr>
                </a:solidFill>
              </a:defRPr>
            </a:lvl2pPr>
            <a:lvl3pPr marL="1258397" indent="0">
              <a:buNone/>
              <a:defRPr sz="2477">
                <a:solidFill>
                  <a:schemeClr val="tx1">
                    <a:tint val="75000"/>
                  </a:schemeClr>
                </a:solidFill>
              </a:defRPr>
            </a:lvl3pPr>
            <a:lvl4pPr marL="1887596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4pPr>
            <a:lvl5pPr marL="2516795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5pPr>
            <a:lvl6pPr marL="3145993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6pPr>
            <a:lvl7pPr marL="3775192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7pPr>
            <a:lvl8pPr marL="4404390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8pPr>
            <a:lvl9pPr marL="5033589" indent="0">
              <a:buNone/>
              <a:defRPr sz="220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54625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3508" y="2522490"/>
            <a:ext cx="7130772" cy="6012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94009" y="2522490"/>
            <a:ext cx="7130772" cy="6012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11376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693" y="504499"/>
            <a:ext cx="14471273" cy="183154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693" y="2322885"/>
            <a:ext cx="7098002" cy="1138410"/>
          </a:xfrm>
        </p:spPr>
        <p:txBody>
          <a:bodyPr anchor="b"/>
          <a:lstStyle>
            <a:lvl1pPr marL="0" indent="0">
              <a:buNone/>
              <a:defRPr sz="3303" b="1"/>
            </a:lvl1pPr>
            <a:lvl2pPr marL="629199" indent="0">
              <a:buNone/>
              <a:defRPr sz="2752" b="1"/>
            </a:lvl2pPr>
            <a:lvl3pPr marL="1258397" indent="0">
              <a:buNone/>
              <a:defRPr sz="2477" b="1"/>
            </a:lvl3pPr>
            <a:lvl4pPr marL="1887596" indent="0">
              <a:buNone/>
              <a:defRPr sz="2202" b="1"/>
            </a:lvl4pPr>
            <a:lvl5pPr marL="2516795" indent="0">
              <a:buNone/>
              <a:defRPr sz="2202" b="1"/>
            </a:lvl5pPr>
            <a:lvl6pPr marL="3145993" indent="0">
              <a:buNone/>
              <a:defRPr sz="2202" b="1"/>
            </a:lvl6pPr>
            <a:lvl7pPr marL="3775192" indent="0">
              <a:buNone/>
              <a:defRPr sz="2202" b="1"/>
            </a:lvl7pPr>
            <a:lvl8pPr marL="4404390" indent="0">
              <a:buNone/>
              <a:defRPr sz="2202" b="1"/>
            </a:lvl8pPr>
            <a:lvl9pPr marL="5033589" indent="0">
              <a:buNone/>
              <a:defRPr sz="220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5693" y="3461295"/>
            <a:ext cx="7098002" cy="509104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494008" y="2322885"/>
            <a:ext cx="7132958" cy="1138410"/>
          </a:xfrm>
        </p:spPr>
        <p:txBody>
          <a:bodyPr anchor="b"/>
          <a:lstStyle>
            <a:lvl1pPr marL="0" indent="0">
              <a:buNone/>
              <a:defRPr sz="3303" b="1"/>
            </a:lvl1pPr>
            <a:lvl2pPr marL="629199" indent="0">
              <a:buNone/>
              <a:defRPr sz="2752" b="1"/>
            </a:lvl2pPr>
            <a:lvl3pPr marL="1258397" indent="0">
              <a:buNone/>
              <a:defRPr sz="2477" b="1"/>
            </a:lvl3pPr>
            <a:lvl4pPr marL="1887596" indent="0">
              <a:buNone/>
              <a:defRPr sz="2202" b="1"/>
            </a:lvl4pPr>
            <a:lvl5pPr marL="2516795" indent="0">
              <a:buNone/>
              <a:defRPr sz="2202" b="1"/>
            </a:lvl5pPr>
            <a:lvl6pPr marL="3145993" indent="0">
              <a:buNone/>
              <a:defRPr sz="2202" b="1"/>
            </a:lvl6pPr>
            <a:lvl7pPr marL="3775192" indent="0">
              <a:buNone/>
              <a:defRPr sz="2202" b="1"/>
            </a:lvl7pPr>
            <a:lvl8pPr marL="4404390" indent="0">
              <a:buNone/>
              <a:defRPr sz="2202" b="1"/>
            </a:lvl8pPr>
            <a:lvl9pPr marL="5033589" indent="0">
              <a:buNone/>
              <a:defRPr sz="2202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494008" y="3461295"/>
            <a:ext cx="7132958" cy="509104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309217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085189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696021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693" y="631719"/>
            <a:ext cx="5411434" cy="2211017"/>
          </a:xfrm>
        </p:spPr>
        <p:txBody>
          <a:bodyPr anchor="b"/>
          <a:lstStyle>
            <a:lvl1pPr>
              <a:defRPr sz="440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2958" y="1364339"/>
            <a:ext cx="8494008" cy="6733951"/>
          </a:xfrm>
        </p:spPr>
        <p:txBody>
          <a:bodyPr/>
          <a:lstStyle>
            <a:lvl1pPr>
              <a:defRPr sz="4404"/>
            </a:lvl1pPr>
            <a:lvl2pPr>
              <a:defRPr sz="3853"/>
            </a:lvl2pPr>
            <a:lvl3pPr>
              <a:defRPr sz="3303"/>
            </a:lvl3pPr>
            <a:lvl4pPr>
              <a:defRPr sz="2752"/>
            </a:lvl4pPr>
            <a:lvl5pPr>
              <a:defRPr sz="2752"/>
            </a:lvl5pPr>
            <a:lvl6pPr>
              <a:defRPr sz="2752"/>
            </a:lvl6pPr>
            <a:lvl7pPr>
              <a:defRPr sz="2752"/>
            </a:lvl7pPr>
            <a:lvl8pPr>
              <a:defRPr sz="2752"/>
            </a:lvl8pPr>
            <a:lvl9pPr>
              <a:defRPr sz="2752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5693" y="2842736"/>
            <a:ext cx="5411434" cy="5266521"/>
          </a:xfrm>
        </p:spPr>
        <p:txBody>
          <a:bodyPr/>
          <a:lstStyle>
            <a:lvl1pPr marL="0" indent="0">
              <a:buNone/>
              <a:defRPr sz="2202"/>
            </a:lvl1pPr>
            <a:lvl2pPr marL="629199" indent="0">
              <a:buNone/>
              <a:defRPr sz="1927"/>
            </a:lvl2pPr>
            <a:lvl3pPr marL="1258397" indent="0">
              <a:buNone/>
              <a:defRPr sz="1651"/>
            </a:lvl3pPr>
            <a:lvl4pPr marL="1887596" indent="0">
              <a:buNone/>
              <a:defRPr sz="1376"/>
            </a:lvl4pPr>
            <a:lvl5pPr marL="2516795" indent="0">
              <a:buNone/>
              <a:defRPr sz="1376"/>
            </a:lvl5pPr>
            <a:lvl6pPr marL="3145993" indent="0">
              <a:buNone/>
              <a:defRPr sz="1376"/>
            </a:lvl6pPr>
            <a:lvl7pPr marL="3775192" indent="0">
              <a:buNone/>
              <a:defRPr sz="1376"/>
            </a:lvl7pPr>
            <a:lvl8pPr marL="4404390" indent="0">
              <a:buNone/>
              <a:defRPr sz="1376"/>
            </a:lvl8pPr>
            <a:lvl9pPr marL="5033589" indent="0">
              <a:buNone/>
              <a:defRPr sz="1376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82296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693" y="631719"/>
            <a:ext cx="5411434" cy="2211017"/>
          </a:xfrm>
        </p:spPr>
        <p:txBody>
          <a:bodyPr anchor="b"/>
          <a:lstStyle>
            <a:lvl1pPr>
              <a:defRPr sz="4404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132958" y="1364339"/>
            <a:ext cx="8494008" cy="6733951"/>
          </a:xfrm>
        </p:spPr>
        <p:txBody>
          <a:bodyPr anchor="t"/>
          <a:lstStyle>
            <a:lvl1pPr marL="0" indent="0">
              <a:buNone/>
              <a:defRPr sz="4404"/>
            </a:lvl1pPr>
            <a:lvl2pPr marL="629199" indent="0">
              <a:buNone/>
              <a:defRPr sz="3853"/>
            </a:lvl2pPr>
            <a:lvl3pPr marL="1258397" indent="0">
              <a:buNone/>
              <a:defRPr sz="3303"/>
            </a:lvl3pPr>
            <a:lvl4pPr marL="1887596" indent="0">
              <a:buNone/>
              <a:defRPr sz="2752"/>
            </a:lvl4pPr>
            <a:lvl5pPr marL="2516795" indent="0">
              <a:buNone/>
              <a:defRPr sz="2752"/>
            </a:lvl5pPr>
            <a:lvl6pPr marL="3145993" indent="0">
              <a:buNone/>
              <a:defRPr sz="2752"/>
            </a:lvl6pPr>
            <a:lvl7pPr marL="3775192" indent="0">
              <a:buNone/>
              <a:defRPr sz="2752"/>
            </a:lvl7pPr>
            <a:lvl8pPr marL="4404390" indent="0">
              <a:buNone/>
              <a:defRPr sz="2752"/>
            </a:lvl8pPr>
            <a:lvl9pPr marL="5033589" indent="0">
              <a:buNone/>
              <a:defRPr sz="2752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5693" y="2842736"/>
            <a:ext cx="5411434" cy="5266521"/>
          </a:xfrm>
        </p:spPr>
        <p:txBody>
          <a:bodyPr/>
          <a:lstStyle>
            <a:lvl1pPr marL="0" indent="0">
              <a:buNone/>
              <a:defRPr sz="2202"/>
            </a:lvl1pPr>
            <a:lvl2pPr marL="629199" indent="0">
              <a:buNone/>
              <a:defRPr sz="1927"/>
            </a:lvl2pPr>
            <a:lvl3pPr marL="1258397" indent="0">
              <a:buNone/>
              <a:defRPr sz="1651"/>
            </a:lvl3pPr>
            <a:lvl4pPr marL="1887596" indent="0">
              <a:buNone/>
              <a:defRPr sz="1376"/>
            </a:lvl4pPr>
            <a:lvl5pPr marL="2516795" indent="0">
              <a:buNone/>
              <a:defRPr sz="1376"/>
            </a:lvl5pPr>
            <a:lvl6pPr marL="3145993" indent="0">
              <a:buNone/>
              <a:defRPr sz="1376"/>
            </a:lvl6pPr>
            <a:lvl7pPr marL="3775192" indent="0">
              <a:buNone/>
              <a:defRPr sz="1376"/>
            </a:lvl7pPr>
            <a:lvl8pPr marL="4404390" indent="0">
              <a:buNone/>
              <a:defRPr sz="1376"/>
            </a:lvl8pPr>
            <a:lvl9pPr marL="5033589" indent="0">
              <a:buNone/>
              <a:defRPr sz="1376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25683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53508" y="504499"/>
            <a:ext cx="14471273" cy="18315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3508" y="2522490"/>
            <a:ext cx="14471273" cy="6012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53507" y="8782652"/>
            <a:ext cx="3775115" cy="504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91D44-580C-476C-8E8C-DF74C72DE2E9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57808" y="8782652"/>
            <a:ext cx="5662672" cy="504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49666" y="8782652"/>
            <a:ext cx="3775115" cy="50449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17B38-B1C0-42B9-A3E2-2C2E73FD80D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031" descr="背景2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6776700" cy="94742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921112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ransition>
    <p:random/>
  </p:transition>
  <p:timing>
    <p:tnLst>
      <p:par>
        <p:cTn id="1" dur="indefinite" restart="never" nodeType="tmRoot"/>
      </p:par>
    </p:tnLst>
  </p:timing>
  <p:hf sldNum="0" hdr="0"/>
  <p:txStyles>
    <p:titleStyle>
      <a:lvl1pPr algn="l" defTabSz="1258397" rtl="0" eaLnBrk="1" latinLnBrk="0" hangingPunct="1">
        <a:lnSpc>
          <a:spcPct val="90000"/>
        </a:lnSpc>
        <a:spcBef>
          <a:spcPct val="0"/>
        </a:spcBef>
        <a:buNone/>
        <a:defRPr sz="60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14599" indent="-314599" algn="l" defTabSz="1258397" rtl="0" eaLnBrk="1" latinLnBrk="0" hangingPunct="1">
        <a:lnSpc>
          <a:spcPct val="90000"/>
        </a:lnSpc>
        <a:spcBef>
          <a:spcPts val="1376"/>
        </a:spcBef>
        <a:buFont typeface="Arial" panose="020B0604020202020204" pitchFamily="34" charset="0"/>
        <a:buChar char="•"/>
        <a:defRPr sz="3853" kern="1200">
          <a:solidFill>
            <a:schemeClr val="tx1"/>
          </a:solidFill>
          <a:latin typeface="+mn-lt"/>
          <a:ea typeface="+mn-ea"/>
          <a:cs typeface="+mn-cs"/>
        </a:defRPr>
      </a:lvl1pPr>
      <a:lvl2pPr marL="943798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3303" kern="1200">
          <a:solidFill>
            <a:schemeClr val="tx1"/>
          </a:solidFill>
          <a:latin typeface="+mn-lt"/>
          <a:ea typeface="+mn-ea"/>
          <a:cs typeface="+mn-cs"/>
        </a:defRPr>
      </a:lvl2pPr>
      <a:lvl3pPr marL="1572997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752" kern="1200">
          <a:solidFill>
            <a:schemeClr val="tx1"/>
          </a:solidFill>
          <a:latin typeface="+mn-lt"/>
          <a:ea typeface="+mn-ea"/>
          <a:cs typeface="+mn-cs"/>
        </a:defRPr>
      </a:lvl3pPr>
      <a:lvl4pPr marL="2202195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4pPr>
      <a:lvl5pPr marL="2831394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5pPr>
      <a:lvl6pPr marL="3460593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6pPr>
      <a:lvl7pPr marL="4089791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7pPr>
      <a:lvl8pPr marL="4718990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8pPr>
      <a:lvl9pPr marL="5348188" indent="-314599" algn="l" defTabSz="1258397" rtl="0" eaLnBrk="1" latinLnBrk="0" hangingPunct="1">
        <a:lnSpc>
          <a:spcPct val="90000"/>
        </a:lnSpc>
        <a:spcBef>
          <a:spcPts val="688"/>
        </a:spcBef>
        <a:buFont typeface="Arial" panose="020B0604020202020204" pitchFamily="34" charset="0"/>
        <a:buChar char="•"/>
        <a:defRPr sz="247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1pPr>
      <a:lvl2pPr marL="629199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2pPr>
      <a:lvl3pPr marL="1258397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3pPr>
      <a:lvl4pPr marL="1887596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4pPr>
      <a:lvl5pPr marL="2516795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5pPr>
      <a:lvl6pPr marL="3145993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6pPr>
      <a:lvl7pPr marL="3775192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7pPr>
      <a:lvl8pPr marL="4404390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8pPr>
      <a:lvl9pPr marL="5033589" algn="l" defTabSz="1258397" rtl="0" eaLnBrk="1" latinLnBrk="0" hangingPunct="1">
        <a:defRPr sz="247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microsoft.com/office/2007/relationships/hdphoto" Target="../media/hdphoto9.wdp"/><Relationship Id="rId3" Type="http://schemas.openxmlformats.org/officeDocument/2006/relationships/image" Target="../media/image8.png"/><Relationship Id="rId7" Type="http://schemas.openxmlformats.org/officeDocument/2006/relationships/image" Target="../media/image15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11" Type="http://schemas.openxmlformats.org/officeDocument/2006/relationships/image" Target="../media/image20.png"/><Relationship Id="rId5" Type="http://schemas.openxmlformats.org/officeDocument/2006/relationships/image" Target="../media/image18.png"/><Relationship Id="rId15" Type="http://schemas.microsoft.com/office/2007/relationships/hdphoto" Target="../media/hdphoto10.wdp"/><Relationship Id="rId10" Type="http://schemas.microsoft.com/office/2007/relationships/hdphoto" Target="../media/hdphoto8.wdp"/><Relationship Id="rId4" Type="http://schemas.microsoft.com/office/2007/relationships/hdphoto" Target="../media/hdphoto1.wdp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5.pn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microsoft.com/office/2007/relationships/hdphoto" Target="../media/hdphoto11.wd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microsoft.com/office/2007/relationships/hdphoto" Target="../media/hdphoto12.wd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4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5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3.wd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microsoft.com/office/2007/relationships/hdphoto" Target="../media/hdphoto4.wdp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microsoft.com/office/2007/relationships/hdphoto" Target="../media/hdphoto1.wdp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4.wdp"/><Relationship Id="rId18" Type="http://schemas.microsoft.com/office/2007/relationships/hdphoto" Target="../media/hdphoto6.wdp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12" Type="http://schemas.openxmlformats.org/officeDocument/2006/relationships/image" Target="../media/image14.png"/><Relationship Id="rId17" Type="http://schemas.openxmlformats.org/officeDocument/2006/relationships/image" Target="../media/image17.png"/><Relationship Id="rId2" Type="http://schemas.openxmlformats.org/officeDocument/2006/relationships/video" Target="../media/media2.mp4"/><Relationship Id="rId16" Type="http://schemas.openxmlformats.org/officeDocument/2006/relationships/image" Target="../media/image16.png"/><Relationship Id="rId1" Type="http://schemas.microsoft.com/office/2007/relationships/media" Target="../media/media2.mp4"/><Relationship Id="rId6" Type="http://schemas.microsoft.com/office/2007/relationships/hdphoto" Target="../media/hdphoto1.wdp"/><Relationship Id="rId11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microsoft.com/office/2007/relationships/hdphoto" Target="../media/hdphoto5.wdp"/><Relationship Id="rId10" Type="http://schemas.openxmlformats.org/officeDocument/2006/relationships/image" Target="../media/image12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9" name="图片 2068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556" y="552450"/>
            <a:ext cx="13465175" cy="8434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1" name="图片 2070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9938"/>
            <a:ext cx="16778288" cy="4895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6" name="文本框 2055"/>
          <p:cNvSpPr txBox="1"/>
          <p:nvPr/>
        </p:nvSpPr>
        <p:spPr>
          <a:xfrm>
            <a:off x="3780632" y="1127669"/>
            <a:ext cx="11161240" cy="11079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6600" b="1" dirty="0" smtClean="0">
                <a:solidFill>
                  <a:srgbClr val="C00000"/>
                </a:solidFill>
                <a:latin typeface="+mn-lt"/>
                <a:ea typeface="黑体" panose="02010609060101010101" pitchFamily="2" charset="-122"/>
              </a:rPr>
              <a:t>TỰ NHIÊN VÀ XÃ HỘI</a:t>
            </a:r>
            <a:endParaRPr lang="en-US" altLang="zh-CN" sz="6600" b="1" dirty="0">
              <a:solidFill>
                <a:srgbClr val="C00000"/>
              </a:solidFill>
              <a:latin typeface="+mn-lt"/>
              <a:ea typeface="黑体" panose="02010609060101010101" pitchFamily="2" charset="-122"/>
            </a:endParaRPr>
          </a:p>
        </p:txBody>
      </p:sp>
      <p:pic>
        <p:nvPicPr>
          <p:cNvPr id="2070" name="图片 2069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2638" y="4089400"/>
            <a:ext cx="12749212" cy="489743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6624999"/>
              </p:ext>
            </p:extLst>
          </p:nvPr>
        </p:nvGraphicFramePr>
        <p:xfrm>
          <a:off x="3581991" y="2701131"/>
          <a:ext cx="9001000" cy="1005840"/>
        </p:xfrm>
        <a:graphic>
          <a:graphicData uri="http://schemas.openxmlformats.org/drawingml/2006/table">
            <a:tbl>
              <a:tblPr/>
              <a:tblGrid>
                <a:gridCol w="9001000">
                  <a:extLst>
                    <a:ext uri="{9D8B030D-6E8A-4147-A177-3AD203B41FA5}">
                      <a16:colId xmlns:a16="http://schemas.microsoft.com/office/drawing/2014/main" val="13892283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vi-VN" sz="6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2956418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66963" y="4341212"/>
            <a:ext cx="1677828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6734" y="2239202"/>
            <a:ext cx="75248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54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Bài 16: Cơ quan hô hấp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6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14778"/>
          <a:stretch/>
        </p:blipFill>
        <p:spPr>
          <a:xfrm>
            <a:off x="-17584" y="26486"/>
            <a:ext cx="9001669" cy="13953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620392" y="1421874"/>
            <a:ext cx="13105456" cy="187586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8994" y="3540720"/>
            <a:ext cx="6506928" cy="5388744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0010251" y="3540720"/>
            <a:ext cx="5935748" cy="5388744"/>
            <a:chOff x="9824549" y="4089822"/>
            <a:chExt cx="6341459" cy="587321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7500" l="0" r="100000">
                          <a14:foregroundMark x1="4528" y1="69167" x2="28302" y2="52083"/>
                          <a14:foregroundMark x1="9434" y1="84167" x2="21132" y2="55417"/>
                          <a14:foregroundMark x1="72075" y1="52500" x2="88302" y2="89167"/>
                          <a14:foregroundMark x1="87170" y1="53333" x2="92830" y2="92083"/>
                          <a14:foregroundMark x1="62642" y1="65417" x2="79245" y2="91667"/>
                          <a14:foregroundMark x1="58113" y1="68333" x2="63019" y2="59167"/>
                          <a14:foregroundMark x1="52075" y1="45417" x2="58868" y2="42917"/>
                          <a14:foregroundMark x1="2642" y1="79167" x2="43019" y2="87500"/>
                          <a14:foregroundMark x1="1509" y1="97500" x2="95849" y2="97500"/>
                          <a14:backgroundMark x1="1509" y1="26667" x2="23774" y2="17500"/>
                          <a14:backgroundMark x1="5283" y1="34167" x2="17736" y2="30417"/>
                          <a14:backgroundMark x1="34717" y1="18333" x2="39623" y2="1250"/>
                          <a14:backgroundMark x1="20000" y1="30833" x2="34717" y2="18750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829304" y="4089822"/>
              <a:ext cx="6336704" cy="5873215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0" b="97500" l="0" r="100000">
                          <a14:foregroundMark x1="4528" y1="69167" x2="28302" y2="52083"/>
                          <a14:foregroundMark x1="9434" y1="84167" x2="21132" y2="55417"/>
                          <a14:foregroundMark x1="72075" y1="52500" x2="88302" y2="89167"/>
                          <a14:foregroundMark x1="87170" y1="53333" x2="92830" y2="92083"/>
                          <a14:foregroundMark x1="62642" y1="65417" x2="79245" y2="91667"/>
                          <a14:foregroundMark x1="58113" y1="68333" x2="63019" y2="59167"/>
                          <a14:foregroundMark x1="52075" y1="45417" x2="58868" y2="42917"/>
                          <a14:foregroundMark x1="2642" y1="79167" x2="43019" y2="87500"/>
                          <a14:foregroundMark x1="1509" y1="97500" x2="95849" y2="97500"/>
                          <a14:backgroundMark x1="1509" y1="26667" x2="23774" y2="17500"/>
                          <a14:backgroundMark x1="5283" y1="34167" x2="17736" y2="30417"/>
                          <a14:backgroundMark x1="34717" y1="18333" x2="39623" y2="1250"/>
                          <a14:backgroundMark x1="20000" y1="30833" x2="34717" y2="18750"/>
                        </a14:backgroundRemoval>
                      </a14:imgEffect>
                    </a14:imgLayer>
                  </a14:imgProps>
                </a:ext>
              </a:extLst>
            </a:blip>
            <a:srcRect l="5682" t="35555" r="65909" b="52185"/>
            <a:stretch/>
          </p:blipFill>
          <p:spPr>
            <a:xfrm>
              <a:off x="9824549" y="4089822"/>
              <a:ext cx="2880320" cy="2232248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4172013" y="5941385"/>
            <a:ext cx="5864744" cy="718789"/>
            <a:chOff x="4172013" y="5941385"/>
            <a:chExt cx="5581516" cy="71878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11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053214" y="5941385"/>
              <a:ext cx="2700315" cy="718789"/>
            </a:xfrm>
            <a:prstGeom prst="rect">
              <a:avLst/>
            </a:prstGeom>
          </p:spPr>
        </p:pic>
        <p:cxnSp>
          <p:nvCxnSpPr>
            <p:cNvPr id="22" name="Straight Arrow Connector 21"/>
            <p:cNvCxnSpPr>
              <a:stCxn id="6" idx="1"/>
            </p:cNvCxnSpPr>
            <p:nvPr/>
          </p:nvCxnSpPr>
          <p:spPr>
            <a:xfrm flipH="1" flipV="1">
              <a:off x="4172013" y="6144864"/>
              <a:ext cx="2881201" cy="155916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6" idx="1"/>
            </p:cNvCxnSpPr>
            <p:nvPr/>
          </p:nvCxnSpPr>
          <p:spPr>
            <a:xfrm flipH="1" flipV="1">
              <a:off x="5217986" y="5992286"/>
              <a:ext cx="1835227" cy="30849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4172012" y="4374704"/>
            <a:ext cx="5787073" cy="660509"/>
            <a:chOff x="3340121" y="4362867"/>
            <a:chExt cx="5507596" cy="660509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2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20000"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6263961" y="4362867"/>
              <a:ext cx="2583756" cy="660509"/>
            </a:xfrm>
            <a:prstGeom prst="rect">
              <a:avLst/>
            </a:prstGeom>
          </p:spPr>
        </p:pic>
        <p:cxnSp>
          <p:nvCxnSpPr>
            <p:cNvPr id="29" name="Straight Arrow Connector 28"/>
            <p:cNvCxnSpPr/>
            <p:nvPr/>
          </p:nvCxnSpPr>
          <p:spPr>
            <a:xfrm flipH="1" flipV="1">
              <a:off x="3340121" y="4693121"/>
              <a:ext cx="2952942" cy="6991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2844528" y="7175533"/>
            <a:ext cx="5681703" cy="1671587"/>
            <a:chOff x="2881260" y="7175533"/>
            <a:chExt cx="5407315" cy="167158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4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5">
                      <a14:imgEffect>
                        <a14:brightnessContrast contrast="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7025838" y="8147758"/>
              <a:ext cx="1262737" cy="699362"/>
            </a:xfrm>
            <a:prstGeom prst="rect">
              <a:avLst/>
            </a:prstGeom>
          </p:spPr>
        </p:pic>
        <p:cxnSp>
          <p:nvCxnSpPr>
            <p:cNvPr id="14" name="Straight Arrow Connector 13"/>
            <p:cNvCxnSpPr/>
            <p:nvPr/>
          </p:nvCxnSpPr>
          <p:spPr>
            <a:xfrm flipH="1" flipV="1">
              <a:off x="5190610" y="7175533"/>
              <a:ext cx="1860452" cy="1331951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/>
            <p:cNvCxnSpPr>
              <a:stCxn id="7" idx="1"/>
            </p:cNvCxnSpPr>
            <p:nvPr/>
          </p:nvCxnSpPr>
          <p:spPr>
            <a:xfrm flipH="1" flipV="1">
              <a:off x="2881260" y="7573246"/>
              <a:ext cx="4144578" cy="924193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1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" y="0"/>
            <a:ext cx="16778288" cy="2865686"/>
          </a:xfrm>
          <a:prstGeom prst="rect">
            <a:avLst/>
          </a:prstGeom>
        </p:spPr>
      </p:pic>
      <p:pic>
        <p:nvPicPr>
          <p:cNvPr id="4" name="phoi-hoat-dong-nhu-the-nao-1488265336-480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908424" y="2865686"/>
            <a:ext cx="13393488" cy="6610102"/>
          </a:xfrm>
          <a:prstGeom prst="rect">
            <a:avLst/>
          </a:prstGeom>
        </p:spPr>
      </p:pic>
      <p:pic>
        <p:nvPicPr>
          <p:cNvPr id="11" name="图片 43014" descr="1-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4396671" y="-2856774"/>
            <a:ext cx="2098514" cy="64807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5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图片 38915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38917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0700" y="346075"/>
            <a:ext cx="12961292" cy="85709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7" name="图片 38916" descr="1-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2412" y="2095500"/>
            <a:ext cx="4687887" cy="7467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47070" y="1929582"/>
            <a:ext cx="11870866" cy="4464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89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6" name="图片 38915" descr="1-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7950" y="5622925"/>
            <a:ext cx="16886238" cy="38528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8" name="图片 38917" descr="1-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83864" y="273398"/>
            <a:ext cx="17785976" cy="9865096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Group 3"/>
          <p:cNvGrpSpPr/>
          <p:nvPr/>
        </p:nvGrpSpPr>
        <p:grpSpPr>
          <a:xfrm>
            <a:off x="-379595" y="269110"/>
            <a:ext cx="4114800" cy="10056813"/>
            <a:chOff x="468264" y="594518"/>
            <a:chExt cx="4114800" cy="10056813"/>
          </a:xfrm>
        </p:grpSpPr>
        <p:pic>
          <p:nvPicPr>
            <p:cNvPr id="8" name="图片 44038" descr="1-3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68264" y="594518"/>
              <a:ext cx="4114800" cy="1005681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" name="TextBox 2"/>
            <p:cNvSpPr txBox="1"/>
            <p:nvPr/>
          </p:nvSpPr>
          <p:spPr>
            <a:xfrm>
              <a:off x="1481548" y="2323892"/>
              <a:ext cx="208823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800" b="1" dirty="0" err="1" smtClean="0">
                  <a:solidFill>
                    <a:srgbClr val="C00000"/>
                  </a:solidFill>
                </a:rPr>
                <a:t>Thực</a:t>
              </a:r>
              <a:r>
                <a:rPr lang="en-US" sz="4800" b="1" dirty="0" smtClean="0">
                  <a:solidFill>
                    <a:srgbClr val="C00000"/>
                  </a:solidFill>
                </a:rPr>
                <a:t> </a:t>
              </a:r>
              <a:r>
                <a:rPr lang="en-US" sz="4800" b="1" dirty="0" err="1" smtClean="0">
                  <a:solidFill>
                    <a:srgbClr val="C00000"/>
                  </a:solidFill>
                </a:rPr>
                <a:t>hành</a:t>
              </a:r>
              <a:endParaRPr lang="en-US" sz="4800" b="1" dirty="0">
                <a:solidFill>
                  <a:srgbClr val="C00000"/>
                </a:solidFill>
              </a:endParaRPr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t="28669" b="5134"/>
          <a:stretch/>
        </p:blipFill>
        <p:spPr>
          <a:xfrm>
            <a:off x="3204568" y="2475942"/>
            <a:ext cx="11689804" cy="6726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17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14:window dir="ver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图片 8195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888"/>
            <a:ext cx="16778288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8196" descr="20"/>
          <p:cNvPicPr>
            <a:picLocks noChangeAspect="1"/>
          </p:cNvPicPr>
          <p:nvPr/>
        </p:nvPicPr>
        <p:blipFill rotWithShape="1">
          <a:blip r:embed="rId4"/>
          <a:srcRect l="27358"/>
          <a:stretch/>
        </p:blipFill>
        <p:spPr>
          <a:xfrm>
            <a:off x="16694" y="554638"/>
            <a:ext cx="16761594" cy="8980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2055"/>
          <p:cNvSpPr txBox="1"/>
          <p:nvPr/>
        </p:nvSpPr>
        <p:spPr>
          <a:xfrm>
            <a:off x="5364808" y="3521388"/>
            <a:ext cx="6336704" cy="304698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500505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Củng</a:t>
            </a:r>
            <a:r>
              <a:rPr lang="en-US" altLang="zh-CN" sz="9600" b="1" dirty="0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cố</a:t>
            </a:r>
            <a:r>
              <a:rPr lang="en-US" altLang="zh-CN" sz="9600" b="1" dirty="0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- </a:t>
            </a: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dặn</a:t>
            </a:r>
            <a:r>
              <a:rPr lang="en-US" altLang="zh-CN" sz="9600" b="1" dirty="0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dò</a:t>
            </a:r>
            <a:endParaRPr kumimoji="0" lang="en-US" altLang="zh-CN" sz="9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4789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6256" y="1218166"/>
            <a:ext cx="7463903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vi-VN" sz="4400" dirty="0">
                <a:latin typeface="+mn-lt"/>
              </a:rPr>
              <a:t>Nêu tên các cơ quan hô hấp.</a:t>
            </a:r>
            <a:endParaRPr lang="vi-VN" sz="4400" dirty="0">
              <a:latin typeface="+mn-lt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0632" y="2007109"/>
            <a:ext cx="9505056" cy="70567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494674" y="705446"/>
            <a:ext cx="13807238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800" dirty="0" err="1">
                <a:cs typeface="Arial" panose="020B0604020202020204" pitchFamily="34" charset="0"/>
              </a:rPr>
              <a:t>Khi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hít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vào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chúng</a:t>
            </a:r>
            <a:r>
              <a:rPr lang="en-US" sz="4800" dirty="0">
                <a:cs typeface="Arial" panose="020B0604020202020204" pitchFamily="34" charset="0"/>
              </a:rPr>
              <a:t> ta </a:t>
            </a:r>
            <a:r>
              <a:rPr lang="en-US" sz="4800" dirty="0" err="1">
                <a:cs typeface="Arial" panose="020B0604020202020204" pitchFamily="34" charset="0"/>
              </a:rPr>
              <a:t>có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cử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động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hô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hấp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thế</a:t>
            </a:r>
            <a:r>
              <a:rPr lang="en-US" sz="4800" dirty="0">
                <a:cs typeface="Arial" panose="020B0604020202020204" pitchFamily="34" charset="0"/>
              </a:rPr>
              <a:t> </a:t>
            </a:r>
            <a:r>
              <a:rPr lang="en-US" sz="4800" dirty="0" err="1">
                <a:cs typeface="Arial" panose="020B0604020202020204" pitchFamily="34" charset="0"/>
              </a:rPr>
              <a:t>nào</a:t>
            </a:r>
            <a:r>
              <a:rPr lang="en-US" sz="4800" dirty="0">
                <a:cs typeface="Arial" panose="020B0604020202020204" pitchFamily="34" charset="0"/>
              </a:rPr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08624" y="1857574"/>
            <a:ext cx="10153128" cy="761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864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66682" y="921470"/>
            <a:ext cx="13807238" cy="83099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vi-VN" sz="4800" dirty="0">
                <a:cs typeface="Arial" panose="020B0604020202020204" pitchFamily="34" charset="0"/>
              </a:rPr>
              <a:t>Khi thở ra chúng ta có cử động hô hấp thế nào?</a:t>
            </a:r>
            <a:endParaRPr lang="vi-VN" sz="4800" dirty="0"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64608" y="1929582"/>
            <a:ext cx="10081120" cy="7546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55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484488" y="921470"/>
            <a:ext cx="11588301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vi-VN" sz="4400" dirty="0">
                <a:latin typeface="+mn-lt"/>
              </a:rPr>
              <a:t>Trình bày đường đi của không khí khi hô hấp.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80632" y="2007109"/>
            <a:ext cx="9505056" cy="7056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065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02" name="图片 15401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913" y="965200"/>
            <a:ext cx="13465175" cy="8434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403" name="图片 15402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9938"/>
            <a:ext cx="16778288" cy="4895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404" name="文本框 15403"/>
          <p:cNvSpPr txBox="1"/>
          <p:nvPr/>
        </p:nvSpPr>
        <p:spPr>
          <a:xfrm>
            <a:off x="2450679" y="1472347"/>
            <a:ext cx="11953130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7200" b="1" dirty="0" err="1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Chúc</a:t>
            </a:r>
            <a:r>
              <a:rPr lang="en-US" altLang="zh-CN" sz="7200" b="1" dirty="0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7200" b="1" dirty="0" err="1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các</a:t>
            </a:r>
            <a:r>
              <a:rPr lang="en-US" altLang="zh-CN" sz="7200" b="1" dirty="0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con </a:t>
            </a:r>
          </a:p>
          <a:p>
            <a:pPr lvl="0" algn="ctr" defTabSz="1500505">
              <a:spcBef>
                <a:spcPct val="50000"/>
              </a:spcBef>
            </a:pPr>
            <a:r>
              <a:rPr lang="en-US" altLang="zh-CN" sz="7200" b="1" dirty="0" err="1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chăm</a:t>
            </a:r>
            <a:r>
              <a:rPr lang="en-US" altLang="zh-CN" sz="7200" b="1" dirty="0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7200" b="1" dirty="0" err="1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ngoan</a:t>
            </a:r>
            <a:r>
              <a:rPr lang="en-US" altLang="zh-CN" sz="7200" b="1" dirty="0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, </a:t>
            </a:r>
            <a:r>
              <a:rPr lang="en-US" altLang="zh-CN" sz="7200" b="1" dirty="0" err="1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học</a:t>
            </a:r>
            <a:r>
              <a:rPr lang="en-US" altLang="zh-CN" sz="7200" b="1" dirty="0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7200" b="1" dirty="0" err="1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giỏi</a:t>
            </a:r>
            <a:r>
              <a:rPr lang="en-US" altLang="zh-CN" sz="7200" b="1" dirty="0" smtClean="0">
                <a:solidFill>
                  <a:srgbClr val="FF0066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!</a:t>
            </a:r>
            <a:endParaRPr lang="zh-CN" altLang="en-US" sz="7200" b="1" dirty="0">
              <a:solidFill>
                <a:srgbClr val="FF0066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  <p:pic>
        <p:nvPicPr>
          <p:cNvPr id="15406" name="图片 15405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2638" y="4089400"/>
            <a:ext cx="12749212" cy="48974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14:flythroug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4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4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4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4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154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40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图片 8195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888"/>
            <a:ext cx="16778288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8196" descr="20"/>
          <p:cNvPicPr>
            <a:picLocks noChangeAspect="1"/>
          </p:cNvPicPr>
          <p:nvPr/>
        </p:nvPicPr>
        <p:blipFill rotWithShape="1">
          <a:blip r:embed="rId4"/>
          <a:srcRect l="27358"/>
          <a:stretch/>
        </p:blipFill>
        <p:spPr>
          <a:xfrm>
            <a:off x="16694" y="554638"/>
            <a:ext cx="16761594" cy="8980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2055"/>
          <p:cNvSpPr txBox="1"/>
          <p:nvPr/>
        </p:nvSpPr>
        <p:spPr>
          <a:xfrm>
            <a:off x="4788744" y="4057813"/>
            <a:ext cx="9865096" cy="1862048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11500" b="1" dirty="0" smtClean="0">
                <a:solidFill>
                  <a:srgbClr val="C00000"/>
                </a:solidFill>
                <a:latin typeface="+mn-lt"/>
                <a:ea typeface="黑体" panose="02010609060101010101" pitchFamily="2" charset="-122"/>
              </a:rPr>
              <a:t>KHỞI ĐỘNG</a:t>
            </a:r>
            <a:endParaRPr lang="en-US" altLang="zh-CN" sz="11500" b="1" dirty="0">
              <a:solidFill>
                <a:srgbClr val="C00000"/>
              </a:solidFill>
              <a:latin typeface="+mn-lt"/>
              <a:ea typeface="黑体" panose="0201060906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257619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ẫu giáo Tập thể dục buổi sáng bài hát thiếu nhi - Karaoke nhạc thiếu nh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34" y="0"/>
            <a:ext cx="16773054" cy="94757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9" name="图片 2068" descr="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56556" y="552450"/>
            <a:ext cx="13465175" cy="84343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71" name="图片 2070" descr="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579938"/>
            <a:ext cx="16778288" cy="4895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6" name="文本框 2055"/>
          <p:cNvSpPr txBox="1"/>
          <p:nvPr/>
        </p:nvSpPr>
        <p:spPr>
          <a:xfrm>
            <a:off x="3780632" y="1127669"/>
            <a:ext cx="11161240" cy="110799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1500505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/>
                <a:ea typeface="黑体" panose="02010609060101010101" pitchFamily="2" charset="-122"/>
              </a:rPr>
              <a:t>TỰ NHIÊN VÀ XÃ HỘI</a:t>
            </a:r>
            <a:endParaRPr kumimoji="0" lang="en-US" altLang="zh-CN" sz="6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/>
              <a:ea typeface="黑体" panose="02010609060101010101" pitchFamily="2" charset="-122"/>
            </a:endParaRPr>
          </a:p>
        </p:txBody>
      </p:sp>
      <p:pic>
        <p:nvPicPr>
          <p:cNvPr id="2070" name="图片 2069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2638" y="4089400"/>
            <a:ext cx="12749212" cy="4897438"/>
          </a:xfrm>
          <a:prstGeom prst="rect">
            <a:avLst/>
          </a:prstGeom>
          <a:noFill/>
          <a:ln w="9525">
            <a:noFill/>
          </a:ln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3581991" y="2701131"/>
          <a:ext cx="9001000" cy="1005840"/>
        </p:xfrm>
        <a:graphic>
          <a:graphicData uri="http://schemas.openxmlformats.org/drawingml/2006/table">
            <a:tbl>
              <a:tblPr/>
              <a:tblGrid>
                <a:gridCol w="9001000">
                  <a:extLst>
                    <a:ext uri="{9D8B030D-6E8A-4147-A177-3AD203B41FA5}">
                      <a16:colId xmlns:a16="http://schemas.microsoft.com/office/drawing/2014/main" val="138922835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vi-VN" sz="60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</a:endParaRPr>
                    </a:p>
                  </a:txBody>
                  <a:tcPr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2956418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266963" y="4341212"/>
            <a:ext cx="16778287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/>
            </a:r>
            <a:br>
              <a:rPr kumimoji="0" lang="en-US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</a:br>
            <a:endParaRPr kumimoji="0" lang="en-US" altLang="en-US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626734" y="2239202"/>
            <a:ext cx="752481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5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</a:rPr>
              <a:t>Bài 16: Cơ quan hô hấp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018904" y="3162532"/>
            <a:ext cx="35283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(TIẾT 2)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2551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图片 8195" descr="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989888"/>
            <a:ext cx="16778288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图片 8196" descr="20"/>
          <p:cNvPicPr>
            <a:picLocks noChangeAspect="1"/>
          </p:cNvPicPr>
          <p:nvPr/>
        </p:nvPicPr>
        <p:blipFill rotWithShape="1">
          <a:blip r:embed="rId4"/>
          <a:srcRect l="27358"/>
          <a:stretch/>
        </p:blipFill>
        <p:spPr>
          <a:xfrm>
            <a:off x="16694" y="554638"/>
            <a:ext cx="16761594" cy="89804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2055"/>
          <p:cNvSpPr txBox="1"/>
          <p:nvPr/>
        </p:nvSpPr>
        <p:spPr>
          <a:xfrm>
            <a:off x="5940872" y="3152056"/>
            <a:ext cx="7704856" cy="378565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0" defTabSz="1500505">
              <a:spcBef>
                <a:spcPct val="50000"/>
              </a:spcBef>
            </a:pP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Luyện</a:t>
            </a:r>
            <a:r>
              <a:rPr lang="en-US" altLang="zh-CN" sz="9600" b="1" dirty="0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tập</a:t>
            </a:r>
            <a:r>
              <a:rPr lang="en-US" altLang="zh-CN" sz="9600" b="1" dirty="0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</a:p>
          <a:p>
            <a:pPr lvl="0" defTabSz="1500505">
              <a:spcBef>
                <a:spcPct val="50000"/>
              </a:spcBef>
            </a:pPr>
            <a:r>
              <a:rPr lang="en-US" altLang="zh-CN" sz="9600" b="1" dirty="0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- </a:t>
            </a: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vận</a:t>
            </a:r>
            <a:r>
              <a:rPr lang="en-US" altLang="zh-CN" sz="9600" b="1" dirty="0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 </a:t>
            </a:r>
            <a:r>
              <a:rPr lang="en-US" altLang="zh-CN" sz="9600" b="1" dirty="0" err="1" smtClean="0">
                <a:solidFill>
                  <a:srgbClr val="C00000"/>
                </a:solidFill>
                <a:ea typeface="黑体" panose="02010609060101010101" pitchFamily="2" charset="-122"/>
                <a:cs typeface="Arial" panose="020B0604020202020204" pitchFamily="34" charset="0"/>
              </a:rPr>
              <a:t>dụng</a:t>
            </a:r>
            <a:endParaRPr lang="en-US" altLang="zh-CN" sz="9600" b="1" dirty="0">
              <a:solidFill>
                <a:srgbClr val="C00000"/>
              </a:solidFill>
              <a:ea typeface="黑体" panose="02010609060101010101" pitchFamily="2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745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14778"/>
          <a:stretch/>
        </p:blipFill>
        <p:spPr>
          <a:xfrm>
            <a:off x="-17584" y="26486"/>
            <a:ext cx="9001669" cy="139538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56296" y="1421874"/>
            <a:ext cx="15297174" cy="749248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14778"/>
          <a:stretch/>
        </p:blipFill>
        <p:spPr>
          <a:xfrm>
            <a:off x="-17584" y="26486"/>
            <a:ext cx="9001669" cy="13953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60" y="1349157"/>
            <a:ext cx="16757228" cy="1083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328" y="2543086"/>
            <a:ext cx="4498655" cy="343895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27789" y="2543086"/>
            <a:ext cx="4641017" cy="343895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553612" y="2577706"/>
            <a:ext cx="4694250" cy="34307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675585" y="5982039"/>
            <a:ext cx="4623693" cy="34937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84085" y="6008603"/>
            <a:ext cx="4517627" cy="346718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000"/>
                            </p:stCondLst>
                            <p:childTnLst>
                              <p:par>
                                <p:cTn id="7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oc 1 biet 1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4268" y="0"/>
            <a:ext cx="16882556" cy="94757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179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b="14778"/>
          <a:stretch/>
        </p:blipFill>
        <p:spPr>
          <a:xfrm>
            <a:off x="-17584" y="26486"/>
            <a:ext cx="9001669" cy="139538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060" y="1421874"/>
            <a:ext cx="16757228" cy="10837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189" y="2488003"/>
            <a:ext cx="3341631" cy="25544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8820" y="2468911"/>
            <a:ext cx="3473144" cy="25735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41964" y="2468912"/>
            <a:ext cx="3370086" cy="25451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82084" y="2468911"/>
            <a:ext cx="3205348" cy="254515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387432" y="2473344"/>
            <a:ext cx="3390856" cy="2540722"/>
          </a:xfrm>
          <a:prstGeom prst="rect">
            <a:avLst/>
          </a:prstGeom>
        </p:spPr>
      </p:pic>
      <p:pic>
        <p:nvPicPr>
          <p:cNvPr id="10" name="Hoc 1 biet 10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543127" y="5080354"/>
            <a:ext cx="8483261" cy="424329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83679" y="4153705"/>
            <a:ext cx="5334858" cy="5322083"/>
            <a:chOff x="1120350" y="4153705"/>
            <a:chExt cx="4661516" cy="5169942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17">
              <a:extLst>
                <a:ext uri="{BEBA8EAE-BF5A-486C-A8C5-ECC9F3942E4B}">
                  <a14:imgProps xmlns:a14="http://schemas.microsoft.com/office/drawing/2010/main">
                    <a14:imgLayer r:embed="rId18">
                      <a14:imgEffect>
                        <a14:backgroundRemoval t="10000" b="90000" l="3056" r="93889">
                          <a14:foregroundMark x1="36111" y1="62222" x2="38889" y2="60556"/>
                          <a14:foregroundMark x1="56389" y1="61667" x2="67778" y2="69722"/>
                        </a14:backgroundRemoval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1120350" y="4153705"/>
              <a:ext cx="4661516" cy="5169942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836416" y="8122270"/>
              <a:ext cx="3268976" cy="648072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dirty="0" smtClean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  <a:endPara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0950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</TotalTime>
  <Words>118</Words>
  <Application>Microsoft Office PowerPoint</Application>
  <PresentationFormat>Custom</PresentationFormat>
  <Paragraphs>37</Paragraphs>
  <Slides>19</Slides>
  <Notes>18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宋体</vt:lpstr>
      <vt:lpstr>Arial</vt:lpstr>
      <vt:lpstr>Calibri</vt:lpstr>
      <vt:lpstr>Calibri Light</vt:lpstr>
      <vt:lpstr>黑体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 SYSTEM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</cp:lastModifiedBy>
  <cp:revision>32</cp:revision>
  <dcterms:created xsi:type="dcterms:W3CDTF">2015-09-14T06:10:05Z</dcterms:created>
  <dcterms:modified xsi:type="dcterms:W3CDTF">2021-07-20T10:14:47Z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2052-10.1.0.6065</vt:lpwstr>
  </property>
</Properties>
</file>