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68" r:id="rId2"/>
    <p:sldId id="257" r:id="rId3"/>
    <p:sldId id="259" r:id="rId4"/>
    <p:sldId id="258" r:id="rId5"/>
    <p:sldId id="263" r:id="rId6"/>
    <p:sldId id="264" r:id="rId7"/>
    <p:sldId id="265" r:id="rId8"/>
    <p:sldId id="261" r:id="rId9"/>
    <p:sldId id="262" r:id="rId10"/>
    <p:sldId id="267" r:id="rId11"/>
    <p:sldId id="26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-732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494464-D2F8-48ED-A448-905F92551D38}" type="datetimeFigureOut">
              <a:rPr lang="en-US" smtClean="0"/>
              <a:pPr/>
              <a:t>08/08/2021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9E8A42-B239-4ABA-924E-614A9874B1A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090631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8B8799-C4E5-4DE5-B743-0D2BA5D54798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32266048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E7139D-C09C-4BEC-9157-E8BE684E8BD9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25570427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8B8799-C4E5-4DE5-B743-0D2BA5D54798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3780124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8B8799-C4E5-4DE5-B743-0D2BA5D54798}" type="slidenum">
              <a:rPr lang="zh-CN" altLang="en-US" smtClean="0"/>
              <a:pPr/>
              <a:t>9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15284496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7888783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727DE-7DB9-4C8E-9169-38AF78848443}" type="datetimeFigureOut">
              <a:rPr lang="en-US" smtClean="0"/>
              <a:pPr/>
              <a:t>08/08/2021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9204C-3B34-4015-A717-5A06486B2B9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0578053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727DE-7DB9-4C8E-9169-38AF78848443}" type="datetimeFigureOut">
              <a:rPr lang="en-US" smtClean="0"/>
              <a:pPr/>
              <a:t>08/08/2021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9204C-3B34-4015-A717-5A06486B2B9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78922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355367812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750" advClick="0" advTm="6000">
        <p15:prstTrans prst="curtains"/>
      </p:transition>
    </mc:Choice>
    <mc:Fallback>
      <p:transition spd="slow" advClick="0" advTm="600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1470186687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750" advClick="0" advTm="6000">
        <p15:prstTrans prst="curtains"/>
      </p:transition>
    </mc:Choice>
    <mc:Fallback>
      <p:transition spd="slow" advClick="0" advTm="6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7996473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41972892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727DE-7DB9-4C8E-9169-38AF78848443}" type="datetimeFigureOut">
              <a:rPr lang="en-US" smtClean="0"/>
              <a:pPr/>
              <a:t>08/08/2021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9204C-3B34-4015-A717-5A06486B2B9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796012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727DE-7DB9-4C8E-9169-38AF78848443}" type="datetimeFigureOut">
              <a:rPr lang="en-US" smtClean="0"/>
              <a:pPr/>
              <a:t>08/08/2021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9204C-3B34-4015-A717-5A06486B2B9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5779351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727DE-7DB9-4C8E-9169-38AF78848443}" type="datetimeFigureOut">
              <a:rPr lang="en-US" smtClean="0"/>
              <a:pPr/>
              <a:t>08/08/2021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9204C-3B34-4015-A717-5A06486B2B9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3663338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727DE-7DB9-4C8E-9169-38AF78848443}" type="datetimeFigureOut">
              <a:rPr lang="en-US" smtClean="0"/>
              <a:pPr/>
              <a:t>08/08/2021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9204C-3B34-4015-A717-5A06486B2B9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701817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727DE-7DB9-4C8E-9169-38AF78848443}" type="datetimeFigureOut">
              <a:rPr lang="en-US" smtClean="0"/>
              <a:pPr/>
              <a:t>08/08/2021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9204C-3B34-4015-A717-5A06486B2B9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527279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727DE-7DB9-4C8E-9169-38AF78848443}" type="datetimeFigureOut">
              <a:rPr lang="en-US" smtClean="0"/>
              <a:pPr/>
              <a:t>08/08/2021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9204C-3B34-4015-A717-5A06486B2B9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0724543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B727DE-7DB9-4C8E-9169-38AF78848443}" type="datetimeFigureOut">
              <a:rPr lang="en-US" smtClean="0"/>
              <a:pPr/>
              <a:t>08/08/2021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89204C-3B34-4015-A717-5A06486B2B9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736345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2.xml"/><Relationship Id="rId1" Type="http://schemas.openxmlformats.org/officeDocument/2006/relationships/video" Target="file:///C:\Users\Admin\Videos\Nh&#7919;ng%20th&#7843;m%20h&#7885;a%20thi&#234;n%20tai%20kinh%20ho&#224;ng%20tr&#234;n%20th&#7871;%20gi&#7899;i.mp4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hững thảm họa thiên tai kinh hoàng trên thế giới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845127" y="387926"/>
            <a:ext cx="10557164" cy="5953991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374073" y="138537"/>
            <a:ext cx="11540836" cy="6470073"/>
          </a:xfrm>
          <a:prstGeom prst="roundRect">
            <a:avLst/>
          </a:prstGeom>
          <a:noFill/>
          <a:ln w="57150" cmpd="dbl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80274" y="1"/>
            <a:ext cx="4741508" cy="2466042"/>
          </a:xfrm>
          <a:prstGeom prst="rect">
            <a:avLst/>
          </a:prstGeom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3724681" y="1336144"/>
            <a:ext cx="3135510" cy="698500"/>
          </a:xfrm>
          <a:prstGeom prst="rect">
            <a:avLst/>
          </a:prstGeom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bevel/>
              </a14:hiddenLine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zh-CN" sz="4000" b="1" dirty="0" err="1" smtClean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Củng</a:t>
            </a:r>
            <a:r>
              <a:rPr lang="en-US" altLang="zh-CN" sz="4000" b="1" dirty="0" smtClean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</a:t>
            </a:r>
            <a:r>
              <a:rPr lang="en-US" altLang="zh-CN" sz="4000" b="1" dirty="0" err="1" smtClean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cố</a:t>
            </a:r>
            <a:r>
              <a:rPr lang="en-US" altLang="zh-CN" sz="4000" b="1" dirty="0" smtClean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: </a:t>
            </a:r>
            <a:endParaRPr lang="zh-CN" sz="4000" b="1" dirty="0">
              <a:solidFill>
                <a:srgbClr val="002060"/>
              </a:solidFill>
              <a:latin typeface="Times New Roman" pitchFamily="18" charset="0"/>
              <a:ea typeface="+mn-ea"/>
              <a:cs typeface="Times New Roman" pitchFamily="18" charset="0"/>
              <a:sym typeface="+mn-lt"/>
            </a:endParaRPr>
          </a:p>
        </p:txBody>
      </p:sp>
      <p:pic>
        <p:nvPicPr>
          <p:cNvPr id="4" name="14">
            <a:extLst>
              <a:ext uri="{FF2B5EF4-FFF2-40B4-BE49-F238E27FC236}">
                <a16:creationId xmlns="" xmlns:a16="http://schemas.microsoft.com/office/drawing/2014/main" id="{93271C3B-A9AC-44D4-9637-156DDBCDFC6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0" y="4991545"/>
            <a:ext cx="12192000" cy="186645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33056" y="2937163"/>
            <a:ext cx="90470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? </a:t>
            </a:r>
            <a:r>
              <a:rPr lang="en-US" sz="3200" dirty="0" err="1" smtClean="0"/>
              <a:t>Bài</a:t>
            </a:r>
            <a:r>
              <a:rPr lang="en-US" sz="3200" dirty="0" smtClean="0"/>
              <a:t> </a:t>
            </a:r>
            <a:r>
              <a:rPr lang="en-US" sz="3200" dirty="0" err="1" smtClean="0"/>
              <a:t>học</a:t>
            </a:r>
            <a:r>
              <a:rPr lang="en-US" sz="3200" dirty="0" smtClean="0"/>
              <a:t> </a:t>
            </a:r>
            <a:r>
              <a:rPr lang="en-US" sz="3200" dirty="0" err="1" smtClean="0"/>
              <a:t>hôm</a:t>
            </a:r>
            <a:r>
              <a:rPr lang="en-US" sz="3200" dirty="0" smtClean="0"/>
              <a:t> nay </a:t>
            </a:r>
            <a:r>
              <a:rPr lang="en-US" sz="3200" dirty="0" err="1" smtClean="0"/>
              <a:t>chúng</a:t>
            </a:r>
            <a:r>
              <a:rPr lang="en-US" sz="3200" dirty="0" smtClean="0"/>
              <a:t> </a:t>
            </a:r>
            <a:r>
              <a:rPr lang="en-US" sz="3200" dirty="0" err="1" smtClean="0"/>
              <a:t>ta</a:t>
            </a:r>
            <a:r>
              <a:rPr lang="en-US" sz="3200" dirty="0" smtClean="0"/>
              <a:t> </a:t>
            </a:r>
            <a:r>
              <a:rPr lang="en-US" sz="3200" dirty="0" err="1" smtClean="0"/>
              <a:t>được</a:t>
            </a:r>
            <a:r>
              <a:rPr lang="en-US" sz="3200" dirty="0" smtClean="0"/>
              <a:t> </a:t>
            </a:r>
            <a:r>
              <a:rPr lang="en-US" sz="3200" dirty="0" err="1" smtClean="0"/>
              <a:t>học</a:t>
            </a:r>
            <a:r>
              <a:rPr lang="en-US" sz="3200" dirty="0" smtClean="0"/>
              <a:t> </a:t>
            </a:r>
            <a:r>
              <a:rPr lang="en-US" sz="3200" dirty="0" err="1" smtClean="0"/>
              <a:t>nội</a:t>
            </a:r>
            <a:r>
              <a:rPr lang="en-US" sz="3200" dirty="0" smtClean="0"/>
              <a:t> dung </a:t>
            </a:r>
            <a:r>
              <a:rPr lang="en-US" sz="3200" dirty="0" err="1" smtClean="0"/>
              <a:t>gì</a:t>
            </a:r>
            <a:r>
              <a:rPr lang="en-US" sz="3200" dirty="0" smtClean="0"/>
              <a:t>?</a:t>
            </a:r>
            <a:endParaRPr lang="en-US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1177636" y="3823855"/>
            <a:ext cx="106679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? </a:t>
            </a:r>
            <a:r>
              <a:rPr lang="en-US" sz="3200" dirty="0" err="1" smtClean="0"/>
              <a:t>Kể</a:t>
            </a:r>
            <a:r>
              <a:rPr lang="en-US" sz="3200" dirty="0" smtClean="0"/>
              <a:t> </a:t>
            </a:r>
            <a:r>
              <a:rPr lang="en-US" sz="3200" dirty="0" err="1" smtClean="0"/>
              <a:t>tên</a:t>
            </a:r>
            <a:r>
              <a:rPr lang="en-US" sz="3200" dirty="0" smtClean="0"/>
              <a:t> </a:t>
            </a:r>
            <a:r>
              <a:rPr lang="en-US" sz="3200" dirty="0" err="1" smtClean="0"/>
              <a:t>những</a:t>
            </a:r>
            <a:r>
              <a:rPr lang="en-US" sz="3200" dirty="0" smtClean="0"/>
              <a:t> </a:t>
            </a:r>
            <a:r>
              <a:rPr lang="en-US" sz="3200" dirty="0" err="1" smtClean="0"/>
              <a:t>thiệt</a:t>
            </a:r>
            <a:r>
              <a:rPr lang="en-US" sz="3200" dirty="0" smtClean="0"/>
              <a:t> </a:t>
            </a:r>
            <a:r>
              <a:rPr lang="en-US" sz="3200" dirty="0" err="1" smtClean="0"/>
              <a:t>hại</a:t>
            </a:r>
            <a:r>
              <a:rPr lang="en-US" sz="3200" dirty="0" smtClean="0"/>
              <a:t> </a:t>
            </a:r>
            <a:r>
              <a:rPr lang="en-US" sz="3200" dirty="0" err="1" smtClean="0"/>
              <a:t>mà</a:t>
            </a:r>
            <a:r>
              <a:rPr lang="en-US" sz="3200" dirty="0" smtClean="0"/>
              <a:t> </a:t>
            </a:r>
            <a:r>
              <a:rPr lang="en-US" sz="3200" dirty="0" err="1" smtClean="0"/>
              <a:t>thiên</a:t>
            </a:r>
            <a:r>
              <a:rPr lang="en-US" sz="3200" dirty="0" smtClean="0"/>
              <a:t> tai </a:t>
            </a:r>
            <a:r>
              <a:rPr lang="en-US" sz="3200" dirty="0" err="1" smtClean="0"/>
              <a:t>đem</a:t>
            </a:r>
            <a:r>
              <a:rPr lang="en-US" sz="3200" dirty="0" smtClean="0"/>
              <a:t> </a:t>
            </a:r>
            <a:r>
              <a:rPr lang="en-US" sz="3200" dirty="0" err="1" smtClean="0"/>
              <a:t>đến</a:t>
            </a:r>
            <a:r>
              <a:rPr lang="en-US" sz="3200" dirty="0" smtClean="0"/>
              <a:t> </a:t>
            </a:r>
            <a:r>
              <a:rPr lang="en-US" sz="3200" dirty="0" err="1" smtClean="0"/>
              <a:t>cho</a:t>
            </a:r>
            <a:r>
              <a:rPr lang="en-US" sz="3200" dirty="0" smtClean="0"/>
              <a:t> con </a:t>
            </a:r>
            <a:r>
              <a:rPr lang="en-US" sz="3200" dirty="0" err="1" smtClean="0"/>
              <a:t>người</a:t>
            </a:r>
            <a:r>
              <a:rPr lang="en-US" sz="3200" dirty="0" smtClean="0"/>
              <a:t>?</a:t>
            </a:r>
            <a:endParaRPr lang="en-US" sz="3200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4">
            <a:extLst>
              <a:ext uri="{FF2B5EF4-FFF2-40B4-BE49-F238E27FC236}">
                <a16:creationId xmlns="" xmlns:a16="http://schemas.microsoft.com/office/drawing/2014/main" id="{93271C3B-A9AC-44D4-9637-156DDBCDFC6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0" y="4991545"/>
            <a:ext cx="12192000" cy="186645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340805" y="2096477"/>
            <a:ext cx="9051068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Tạm</a:t>
            </a:r>
            <a:r>
              <a:rPr lang="en-US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5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biệt</a:t>
            </a:r>
            <a:r>
              <a:rPr lang="en-US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5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và</a:t>
            </a:r>
            <a:r>
              <a:rPr lang="en-US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5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hẹn</a:t>
            </a:r>
            <a:r>
              <a:rPr lang="en-US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5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gặp</a:t>
            </a:r>
            <a:r>
              <a:rPr lang="en-US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5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lại</a:t>
            </a:r>
            <a:r>
              <a:rPr lang="en-US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5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các</a:t>
            </a:r>
            <a:r>
              <a:rPr lang="en-US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5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em</a:t>
            </a:r>
            <a:r>
              <a:rPr lang="en-US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en-US" sz="5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trong</a:t>
            </a:r>
            <a:r>
              <a:rPr lang="en-US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5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các</a:t>
            </a:r>
            <a:r>
              <a:rPr lang="en-US" sz="5400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giờ</a:t>
            </a:r>
            <a:r>
              <a:rPr lang="en-US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5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học</a:t>
            </a:r>
            <a:r>
              <a:rPr lang="en-US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5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sau</a:t>
            </a:r>
            <a:r>
              <a:rPr lang="en-US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5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nhé</a:t>
            </a:r>
            <a:r>
              <a:rPr lang="en-US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!</a:t>
            </a:r>
            <a:endParaRPr lang="en-US" sz="5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750" advClick="0" advTm="6000">
        <p15:prstTrans prst="curtains"/>
      </p:transition>
    </mc:Choice>
    <mc:Fallback>
      <p:transition spd="slow" advClick="0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16">
            <a:extLst>
              <a:ext uri="{FF2B5EF4-FFF2-40B4-BE49-F238E27FC236}">
                <a16:creationId xmlns="" xmlns:a16="http://schemas.microsoft.com/office/drawing/2014/main" id="{8705F436-5F12-4397-A086-0E39672D802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0" y="4991545"/>
            <a:ext cx="12192000" cy="1866455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336024" y="3105881"/>
            <a:ext cx="1166383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BÀI 20: MỘT SỐ HIỆN TƯỢNG THIÊN TAI</a:t>
            </a:r>
            <a:endParaRPr lang="en-US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3" name="55">
            <a:extLst>
              <a:ext uri="{FF2B5EF4-FFF2-40B4-BE49-F238E27FC236}">
                <a16:creationId xmlns=""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2200993" y="1"/>
            <a:ext cx="7178533" cy="3163376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3823853" y="1357746"/>
            <a:ext cx="45720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</a:rPr>
              <a:t>TỰ NHIÊN VÀ XÃ HỘI</a:t>
            </a:r>
            <a:endParaRPr lang="en-US" sz="3600" b="1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752109" y="4225637"/>
            <a:ext cx="30757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accent6">
                    <a:lumMod val="75000"/>
                  </a:schemeClr>
                </a:solidFill>
              </a:rPr>
              <a:t>(</a:t>
            </a:r>
            <a:r>
              <a:rPr lang="en-US" sz="4400" b="1" dirty="0" err="1" smtClean="0">
                <a:solidFill>
                  <a:schemeClr val="accent6">
                    <a:lumMod val="75000"/>
                  </a:schemeClr>
                </a:solidFill>
              </a:rPr>
              <a:t>Tiết</a:t>
            </a:r>
            <a:r>
              <a:rPr lang="en-US" sz="4400" b="1" dirty="0" smtClean="0">
                <a:solidFill>
                  <a:schemeClr val="accent6">
                    <a:lumMod val="75000"/>
                  </a:schemeClr>
                </a:solidFill>
              </a:rPr>
              <a:t> 1)</a:t>
            </a:r>
            <a:endParaRPr lang="en-US" sz="44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3890204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250"/>
                            </p:stCondLst>
                            <p:childTnLst>
                              <p:par>
                                <p:cTn id="1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750"/>
                            </p:stCondLst>
                            <p:childTnLst>
                              <p:par>
                                <p:cTn id="22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3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198" y="205519"/>
            <a:ext cx="8201509" cy="1715145"/>
          </a:xfrm>
          <a:prstGeom prst="rect">
            <a:avLst/>
          </a:prstGeom>
        </p:spPr>
      </p:pic>
      <p:pic>
        <p:nvPicPr>
          <p:cNvPr id="27" name="26">
            <a:extLst>
              <a:ext uri="{FF2B5EF4-FFF2-40B4-BE49-F238E27FC236}">
                <a16:creationId xmlns="" xmlns:a16="http://schemas.microsoft.com/office/drawing/2014/main" id="{19CCF432-6C00-47C4-8AAC-CB97E00CB9B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0" y="4991545"/>
            <a:ext cx="12192000" cy="1866455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607122" y="180116"/>
            <a:ext cx="8534400" cy="1297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020474" y="1616652"/>
            <a:ext cx="10589634" cy="396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ounded Rectangle 5"/>
          <p:cNvSpPr/>
          <p:nvPr/>
        </p:nvSpPr>
        <p:spPr>
          <a:xfrm>
            <a:off x="3463636" y="290946"/>
            <a:ext cx="5250872" cy="1066800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Khởi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động</a:t>
            </a:r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647516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3">
            <a:extLst>
              <a:ext uri="{FF2B5EF4-FFF2-40B4-BE49-F238E27FC236}">
                <a16:creationId xmlns="" xmlns:a16="http://schemas.microsoft.com/office/drawing/2014/main" id="{2F9162C4-C651-4EE6-9331-43ACC6B1A95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0" y="4833257"/>
            <a:ext cx="12192000" cy="2024743"/>
          </a:xfrm>
          <a:prstGeom prst="rect">
            <a:avLst/>
          </a:prstGeom>
        </p:spPr>
      </p:pic>
      <p:pic>
        <p:nvPicPr>
          <p:cNvPr id="3" name="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80274" y="249382"/>
            <a:ext cx="5434236" cy="2826327"/>
          </a:xfrm>
          <a:prstGeom prst="rect">
            <a:avLst/>
          </a:prstGeom>
        </p:spPr>
      </p:pic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4445118" y="1834907"/>
            <a:ext cx="3135510" cy="698500"/>
          </a:xfrm>
          <a:prstGeom prst="rect">
            <a:avLst/>
          </a:prstGeom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bevel/>
              </a14:hiddenLine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zh-CN" sz="4000" b="1" dirty="0" err="1" smtClean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Khám</a:t>
            </a:r>
            <a:r>
              <a:rPr lang="en-US" altLang="zh-CN" sz="4000" b="1" dirty="0" smtClean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</a:t>
            </a:r>
            <a:r>
              <a:rPr lang="en-US" altLang="zh-CN" sz="4000" b="1" dirty="0" err="1" smtClean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phá</a:t>
            </a:r>
            <a:r>
              <a:rPr lang="en-US" altLang="zh-CN" sz="4000" b="1" dirty="0" smtClean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:</a:t>
            </a:r>
            <a:endParaRPr lang="zh-CN" sz="4000" b="1" dirty="0">
              <a:solidFill>
                <a:srgbClr val="002060"/>
              </a:solidFill>
              <a:latin typeface="Times New Roman" pitchFamily="18" charset="0"/>
              <a:ea typeface="+mn-ea"/>
              <a:cs typeface="Times New Roman" pitchFamily="18" charset="0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00545" y="3546763"/>
            <a:ext cx="106957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solidFill>
                  <a:srgbClr val="FF0000"/>
                </a:solidFill>
              </a:rPr>
              <a:t>Quan</a:t>
            </a:r>
            <a:r>
              <a:rPr lang="en-US" sz="4400" dirty="0" smtClean="0">
                <a:solidFill>
                  <a:srgbClr val="FF0000"/>
                </a:solidFill>
              </a:rPr>
              <a:t> </a:t>
            </a:r>
            <a:r>
              <a:rPr lang="en-US" sz="4400" dirty="0" err="1" smtClean="0">
                <a:solidFill>
                  <a:srgbClr val="FF0000"/>
                </a:solidFill>
              </a:rPr>
              <a:t>sát</a:t>
            </a:r>
            <a:r>
              <a:rPr lang="en-US" sz="4400" dirty="0" smtClean="0">
                <a:solidFill>
                  <a:srgbClr val="FF0000"/>
                </a:solidFill>
              </a:rPr>
              <a:t> </a:t>
            </a:r>
            <a:r>
              <a:rPr lang="en-US" sz="4400" dirty="0" err="1" smtClean="0">
                <a:solidFill>
                  <a:srgbClr val="FF0000"/>
                </a:solidFill>
              </a:rPr>
              <a:t>và</a:t>
            </a:r>
            <a:r>
              <a:rPr lang="en-US" sz="4400" dirty="0" smtClean="0">
                <a:solidFill>
                  <a:srgbClr val="FF0000"/>
                </a:solidFill>
              </a:rPr>
              <a:t> </a:t>
            </a:r>
            <a:r>
              <a:rPr lang="en-US" sz="4400" dirty="0" err="1" smtClean="0">
                <a:solidFill>
                  <a:srgbClr val="FF0000"/>
                </a:solidFill>
              </a:rPr>
              <a:t>mô</a:t>
            </a:r>
            <a:r>
              <a:rPr lang="en-US" sz="4400" dirty="0" smtClean="0">
                <a:solidFill>
                  <a:srgbClr val="FF0000"/>
                </a:solidFill>
              </a:rPr>
              <a:t> </a:t>
            </a:r>
            <a:r>
              <a:rPr lang="en-US" sz="4400" dirty="0" err="1" smtClean="0">
                <a:solidFill>
                  <a:srgbClr val="FF0000"/>
                </a:solidFill>
              </a:rPr>
              <a:t>tả</a:t>
            </a:r>
            <a:r>
              <a:rPr lang="en-US" sz="4400" dirty="0" smtClean="0">
                <a:solidFill>
                  <a:srgbClr val="FF0000"/>
                </a:solidFill>
              </a:rPr>
              <a:t> </a:t>
            </a:r>
            <a:r>
              <a:rPr lang="en-US" sz="4400" dirty="0" err="1" smtClean="0">
                <a:solidFill>
                  <a:srgbClr val="FF0000"/>
                </a:solidFill>
              </a:rPr>
              <a:t>một</a:t>
            </a:r>
            <a:r>
              <a:rPr lang="en-US" sz="4400" dirty="0" smtClean="0">
                <a:solidFill>
                  <a:srgbClr val="FF0000"/>
                </a:solidFill>
              </a:rPr>
              <a:t> </a:t>
            </a:r>
            <a:r>
              <a:rPr lang="en-US" sz="4400" dirty="0" err="1" smtClean="0">
                <a:solidFill>
                  <a:srgbClr val="FF0000"/>
                </a:solidFill>
              </a:rPr>
              <a:t>số</a:t>
            </a:r>
            <a:r>
              <a:rPr lang="en-US" sz="4400" dirty="0" smtClean="0">
                <a:solidFill>
                  <a:srgbClr val="FF0000"/>
                </a:solidFill>
              </a:rPr>
              <a:t> </a:t>
            </a:r>
            <a:r>
              <a:rPr lang="en-US" sz="4400" dirty="0" err="1" smtClean="0">
                <a:solidFill>
                  <a:srgbClr val="FF0000"/>
                </a:solidFill>
              </a:rPr>
              <a:t>hiện</a:t>
            </a:r>
            <a:r>
              <a:rPr lang="en-US" sz="4400" dirty="0" smtClean="0">
                <a:solidFill>
                  <a:srgbClr val="FF0000"/>
                </a:solidFill>
              </a:rPr>
              <a:t> </a:t>
            </a:r>
            <a:r>
              <a:rPr lang="en-US" sz="4400" dirty="0" err="1" smtClean="0">
                <a:solidFill>
                  <a:srgbClr val="FF0000"/>
                </a:solidFill>
              </a:rPr>
              <a:t>tượng</a:t>
            </a:r>
            <a:r>
              <a:rPr lang="en-US" sz="4400" dirty="0" smtClean="0">
                <a:solidFill>
                  <a:srgbClr val="FF0000"/>
                </a:solidFill>
              </a:rPr>
              <a:t> </a:t>
            </a:r>
            <a:r>
              <a:rPr lang="en-US" sz="4400" dirty="0" err="1" smtClean="0">
                <a:solidFill>
                  <a:srgbClr val="FF0000"/>
                </a:solidFill>
              </a:rPr>
              <a:t>thiên</a:t>
            </a:r>
            <a:r>
              <a:rPr lang="en-US" sz="4400" dirty="0" smtClean="0">
                <a:solidFill>
                  <a:srgbClr val="FF0000"/>
                </a:solidFill>
              </a:rPr>
              <a:t> tai</a:t>
            </a:r>
            <a:endParaRPr lang="en-US" sz="4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89185697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250"/>
                            </p:stCondLst>
                            <p:childTnLst>
                              <p:par>
                                <p:cTn id="1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750"/>
                            </p:stCondLst>
                            <p:childTnLst>
                              <p:par>
                                <p:cTn id="1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/>
          <p:cNvSpPr/>
          <p:nvPr/>
        </p:nvSpPr>
        <p:spPr>
          <a:xfrm>
            <a:off x="2119745" y="249382"/>
            <a:ext cx="817419" cy="73429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1</a:t>
            </a:r>
            <a:endParaRPr lang="en-US" sz="5400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2400" y="251055"/>
            <a:ext cx="1048617" cy="93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95611" y="597470"/>
            <a:ext cx="8227153" cy="5663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83923" y="406084"/>
            <a:ext cx="6215496" cy="68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1054" y="1356014"/>
            <a:ext cx="3906982" cy="270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Rounded Rectangle 8"/>
          <p:cNvSpPr/>
          <p:nvPr/>
        </p:nvSpPr>
        <p:spPr>
          <a:xfrm>
            <a:off x="180108" y="180109"/>
            <a:ext cx="11762509" cy="6497782"/>
          </a:xfrm>
          <a:prstGeom prst="roundRect">
            <a:avLst/>
          </a:prstGeom>
          <a:noFill/>
          <a:ln w="57150" cmpd="dbl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260706" y="1356448"/>
            <a:ext cx="3476625" cy="25089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807470" y="1295834"/>
            <a:ext cx="3705657" cy="25280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341418" y="4026477"/>
            <a:ext cx="3593955" cy="262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979101" y="4022582"/>
            <a:ext cx="3635953" cy="258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589185697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xit" presetSubtype="2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6" presetClass="exit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8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4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8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3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9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5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25">
            <a:extLst>
              <a:ext uri="{FF2B5EF4-FFF2-40B4-BE49-F238E27FC236}">
                <a16:creationId xmlns="" xmlns:a16="http://schemas.microsoft.com/office/drawing/2014/main" id="{FE9E9E68-0E6B-4643-981E-044CD8D2367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0" y="4991545"/>
            <a:ext cx="12192000" cy="1866455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22663" y="0"/>
            <a:ext cx="910936" cy="1050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91187" y="378834"/>
            <a:ext cx="8460451" cy="577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884217" y="1033894"/>
            <a:ext cx="8511581" cy="4521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Cloud Callout 5"/>
          <p:cNvSpPr/>
          <p:nvPr/>
        </p:nvSpPr>
        <p:spPr>
          <a:xfrm>
            <a:off x="277092" y="1579418"/>
            <a:ext cx="3061854" cy="1122218"/>
          </a:xfrm>
          <a:prstGeom prst="cloudCallout">
            <a:avLst>
              <a:gd name="adj1" fmla="val 28583"/>
              <a:gd name="adj2" fmla="val 127624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Thảo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luận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3">
            <a:extLst>
              <a:ext uri="{FF2B5EF4-FFF2-40B4-BE49-F238E27FC236}">
                <a16:creationId xmlns="" xmlns:a16="http://schemas.microsoft.com/office/drawing/2014/main" id="{2F9162C4-C651-4EE6-9331-43ACC6B1A95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0" y="4833257"/>
            <a:ext cx="12192000" cy="2024743"/>
          </a:xfrm>
          <a:prstGeom prst="rect">
            <a:avLst/>
          </a:prstGeom>
        </p:spPr>
      </p:pic>
      <p:pic>
        <p:nvPicPr>
          <p:cNvPr id="3" name="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80274" y="249382"/>
            <a:ext cx="5434236" cy="2826327"/>
          </a:xfrm>
          <a:prstGeom prst="rect">
            <a:avLst/>
          </a:prstGeom>
        </p:spPr>
      </p:pic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4445118" y="1834907"/>
            <a:ext cx="3135510" cy="698500"/>
          </a:xfrm>
          <a:prstGeom prst="rect">
            <a:avLst/>
          </a:prstGeom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bevel/>
              </a14:hiddenLine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zh-CN" sz="4000" b="1" dirty="0" err="1" smtClean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Vận</a:t>
            </a:r>
            <a:r>
              <a:rPr lang="en-US" altLang="zh-CN" sz="4000" b="1" dirty="0" smtClean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</a:t>
            </a:r>
            <a:r>
              <a:rPr lang="en-US" altLang="zh-CN" sz="4000" b="1" dirty="0" err="1" smtClean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dụng</a:t>
            </a:r>
            <a:r>
              <a:rPr lang="en-US" altLang="zh-CN" sz="4000" b="1" dirty="0" smtClean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:</a:t>
            </a:r>
            <a:endParaRPr lang="zh-CN" sz="4000" b="1" dirty="0">
              <a:solidFill>
                <a:srgbClr val="002060"/>
              </a:solidFill>
              <a:latin typeface="Times New Roman" pitchFamily="18" charset="0"/>
              <a:ea typeface="+mn-ea"/>
              <a:cs typeface="Times New Roman" pitchFamily="18" charset="0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00545" y="3546763"/>
            <a:ext cx="1069570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solidFill>
                  <a:srgbClr val="FF0000"/>
                </a:solidFill>
              </a:rPr>
              <a:t>Thu </a:t>
            </a:r>
            <a:r>
              <a:rPr lang="en-US" sz="4400" dirty="0" err="1" smtClean="0">
                <a:solidFill>
                  <a:srgbClr val="FF0000"/>
                </a:solidFill>
              </a:rPr>
              <a:t>thập</a:t>
            </a:r>
            <a:r>
              <a:rPr lang="en-US" sz="4400" dirty="0" smtClean="0">
                <a:solidFill>
                  <a:srgbClr val="FF0000"/>
                </a:solidFill>
              </a:rPr>
              <a:t> </a:t>
            </a:r>
            <a:r>
              <a:rPr lang="en-US" sz="4400" dirty="0" err="1" smtClean="0">
                <a:solidFill>
                  <a:srgbClr val="FF0000"/>
                </a:solidFill>
              </a:rPr>
              <a:t>và</a:t>
            </a:r>
            <a:r>
              <a:rPr lang="en-US" sz="4400" dirty="0" smtClean="0">
                <a:solidFill>
                  <a:srgbClr val="FF0000"/>
                </a:solidFill>
              </a:rPr>
              <a:t> </a:t>
            </a:r>
            <a:r>
              <a:rPr lang="en-US" sz="4400" dirty="0" err="1" smtClean="0">
                <a:solidFill>
                  <a:srgbClr val="FF0000"/>
                </a:solidFill>
              </a:rPr>
              <a:t>trình</a:t>
            </a:r>
            <a:r>
              <a:rPr lang="en-US" sz="4400" dirty="0" smtClean="0">
                <a:solidFill>
                  <a:srgbClr val="FF0000"/>
                </a:solidFill>
              </a:rPr>
              <a:t> </a:t>
            </a:r>
            <a:r>
              <a:rPr lang="en-US" sz="4400" dirty="0" err="1" smtClean="0">
                <a:solidFill>
                  <a:srgbClr val="FF0000"/>
                </a:solidFill>
              </a:rPr>
              <a:t>bày</a:t>
            </a:r>
            <a:r>
              <a:rPr lang="en-US" sz="4400" dirty="0" smtClean="0">
                <a:solidFill>
                  <a:srgbClr val="FF0000"/>
                </a:solidFill>
              </a:rPr>
              <a:t> </a:t>
            </a:r>
            <a:r>
              <a:rPr lang="en-US" sz="4400" dirty="0" err="1" smtClean="0">
                <a:solidFill>
                  <a:srgbClr val="FF0000"/>
                </a:solidFill>
              </a:rPr>
              <a:t>thông</a:t>
            </a:r>
            <a:r>
              <a:rPr lang="en-US" sz="4400" dirty="0" smtClean="0">
                <a:solidFill>
                  <a:srgbClr val="FF0000"/>
                </a:solidFill>
              </a:rPr>
              <a:t> tin </a:t>
            </a:r>
            <a:r>
              <a:rPr lang="en-US" sz="4400" dirty="0" err="1" smtClean="0">
                <a:solidFill>
                  <a:srgbClr val="FF0000"/>
                </a:solidFill>
              </a:rPr>
              <a:t>về</a:t>
            </a:r>
            <a:r>
              <a:rPr lang="en-US" sz="4400" dirty="0" smtClean="0">
                <a:solidFill>
                  <a:srgbClr val="FF0000"/>
                </a:solidFill>
              </a:rPr>
              <a:t> </a:t>
            </a:r>
            <a:r>
              <a:rPr lang="en-US" sz="4400" dirty="0" err="1" smtClean="0">
                <a:solidFill>
                  <a:srgbClr val="FF0000"/>
                </a:solidFill>
              </a:rPr>
              <a:t>thiệt</a:t>
            </a:r>
            <a:r>
              <a:rPr lang="en-US" sz="4400" dirty="0" smtClean="0">
                <a:solidFill>
                  <a:srgbClr val="FF0000"/>
                </a:solidFill>
              </a:rPr>
              <a:t> </a:t>
            </a:r>
            <a:r>
              <a:rPr lang="en-US" sz="4400" dirty="0" err="1" smtClean="0">
                <a:solidFill>
                  <a:srgbClr val="FF0000"/>
                </a:solidFill>
              </a:rPr>
              <a:t>hại</a:t>
            </a:r>
            <a:r>
              <a:rPr lang="en-US" sz="4400" dirty="0" smtClean="0">
                <a:solidFill>
                  <a:srgbClr val="FF0000"/>
                </a:solidFill>
              </a:rPr>
              <a:t> do </a:t>
            </a:r>
            <a:r>
              <a:rPr lang="en-US" sz="4400" dirty="0" err="1" smtClean="0">
                <a:solidFill>
                  <a:srgbClr val="FF0000"/>
                </a:solidFill>
              </a:rPr>
              <a:t>thiên</a:t>
            </a:r>
            <a:r>
              <a:rPr lang="en-US" sz="4400" dirty="0" smtClean="0">
                <a:solidFill>
                  <a:srgbClr val="FF0000"/>
                </a:solidFill>
              </a:rPr>
              <a:t> tai </a:t>
            </a:r>
            <a:r>
              <a:rPr lang="en-US" sz="4400" dirty="0" err="1" smtClean="0">
                <a:solidFill>
                  <a:srgbClr val="FF0000"/>
                </a:solidFill>
              </a:rPr>
              <a:t>gây</a:t>
            </a:r>
            <a:r>
              <a:rPr lang="en-US" sz="4400" dirty="0" smtClean="0">
                <a:solidFill>
                  <a:srgbClr val="FF0000"/>
                </a:solidFill>
              </a:rPr>
              <a:t> </a:t>
            </a:r>
            <a:r>
              <a:rPr lang="en-US" sz="4400" dirty="0" err="1" smtClean="0">
                <a:solidFill>
                  <a:srgbClr val="FF0000"/>
                </a:solidFill>
              </a:rPr>
              <a:t>ra</a:t>
            </a:r>
            <a:endParaRPr lang="en-US" sz="4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89185697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250"/>
                            </p:stCondLst>
                            <p:childTnLst>
                              <p:par>
                                <p:cTn id="1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750"/>
                            </p:stCondLst>
                            <p:childTnLst>
                              <p:par>
                                <p:cTn id="1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27155" y="166255"/>
            <a:ext cx="781185" cy="753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24659" y="347142"/>
            <a:ext cx="3297814" cy="581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183699" y="187901"/>
            <a:ext cx="112395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5" name="TextBox 54"/>
          <p:cNvSpPr txBox="1"/>
          <p:nvPr/>
        </p:nvSpPr>
        <p:spPr>
          <a:xfrm>
            <a:off x="2341419" y="443346"/>
            <a:ext cx="95180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1. Thu </a:t>
            </a:r>
            <a:r>
              <a:rPr lang="en-US" sz="2800" dirty="0" err="1" smtClean="0"/>
              <a:t>thập</a:t>
            </a:r>
            <a:r>
              <a:rPr lang="en-US" sz="2800" dirty="0" smtClean="0"/>
              <a:t> </a:t>
            </a:r>
            <a:r>
              <a:rPr lang="en-US" sz="2800" dirty="0" err="1" smtClean="0"/>
              <a:t>thông</a:t>
            </a:r>
            <a:r>
              <a:rPr lang="en-US" sz="2800" dirty="0" smtClean="0"/>
              <a:t> tin, </a:t>
            </a:r>
            <a:r>
              <a:rPr lang="en-US" sz="2800" dirty="0" err="1" smtClean="0"/>
              <a:t>hình</a:t>
            </a:r>
            <a:r>
              <a:rPr lang="en-US" sz="2800" dirty="0" smtClean="0"/>
              <a:t> </a:t>
            </a:r>
            <a:r>
              <a:rPr lang="en-US" sz="2800" dirty="0" err="1" smtClean="0"/>
              <a:t>ảnh</a:t>
            </a:r>
            <a:r>
              <a:rPr lang="en-US" sz="2800" dirty="0" smtClean="0"/>
              <a:t> </a:t>
            </a:r>
            <a:r>
              <a:rPr lang="en-US" sz="2800" dirty="0" err="1" smtClean="0"/>
              <a:t>về</a:t>
            </a:r>
            <a:r>
              <a:rPr lang="en-US" sz="2800" dirty="0" smtClean="0"/>
              <a:t> </a:t>
            </a:r>
            <a:r>
              <a:rPr lang="en-US" sz="2800" dirty="0" err="1" smtClean="0"/>
              <a:t>thiệt</a:t>
            </a:r>
            <a:r>
              <a:rPr lang="en-US" sz="2800" dirty="0" smtClean="0"/>
              <a:t> </a:t>
            </a:r>
            <a:r>
              <a:rPr lang="en-US" sz="2800" dirty="0" err="1" smtClean="0"/>
              <a:t>hại</a:t>
            </a:r>
            <a:r>
              <a:rPr lang="en-US" sz="2800" dirty="0" smtClean="0"/>
              <a:t> do </a:t>
            </a:r>
            <a:r>
              <a:rPr lang="en-US" sz="2800" dirty="0" err="1" smtClean="0"/>
              <a:t>thiên</a:t>
            </a:r>
            <a:r>
              <a:rPr lang="en-US" sz="2800" dirty="0" smtClean="0"/>
              <a:t> tai </a:t>
            </a:r>
            <a:r>
              <a:rPr lang="en-US" sz="2800" dirty="0" err="1" smtClean="0"/>
              <a:t>gây</a:t>
            </a:r>
            <a:r>
              <a:rPr lang="en-US" sz="2800" dirty="0" smtClean="0"/>
              <a:t> </a:t>
            </a:r>
            <a:r>
              <a:rPr lang="en-US" sz="2800" dirty="0" err="1" smtClean="0"/>
              <a:t>ra</a:t>
            </a:r>
            <a:r>
              <a:rPr lang="en-US" sz="2800" dirty="0" smtClean="0"/>
              <a:t>.</a:t>
            </a:r>
            <a:endParaRPr lang="en-US" sz="2800" dirty="0"/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80198" y="1565564"/>
            <a:ext cx="10161875" cy="52924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6" name="Rounded Rectangle 55"/>
          <p:cNvSpPr/>
          <p:nvPr/>
        </p:nvSpPr>
        <p:spPr>
          <a:xfrm>
            <a:off x="166255" y="138542"/>
            <a:ext cx="11790218" cy="6608618"/>
          </a:xfrm>
          <a:prstGeom prst="roundRect">
            <a:avLst/>
          </a:prstGeom>
          <a:noFill/>
          <a:ln w="57150" cmpd="dbl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TextBox 56"/>
          <p:cNvSpPr txBox="1"/>
          <p:nvPr/>
        </p:nvSpPr>
        <p:spPr>
          <a:xfrm>
            <a:off x="2327563" y="955965"/>
            <a:ext cx="95180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2. </a:t>
            </a:r>
            <a:r>
              <a:rPr lang="en-US" sz="2800" dirty="0" err="1" smtClean="0"/>
              <a:t>Chia</a:t>
            </a:r>
            <a:r>
              <a:rPr lang="en-US" sz="2800" dirty="0" smtClean="0"/>
              <a:t> </a:t>
            </a:r>
            <a:r>
              <a:rPr lang="en-US" sz="2800" dirty="0" err="1" smtClean="0"/>
              <a:t>sẻ</a:t>
            </a:r>
            <a:r>
              <a:rPr lang="en-US" sz="2800" dirty="0" smtClean="0"/>
              <a:t> </a:t>
            </a:r>
            <a:r>
              <a:rPr lang="en-US" sz="2800" dirty="0" err="1" smtClean="0"/>
              <a:t>với</a:t>
            </a:r>
            <a:r>
              <a:rPr lang="en-US" sz="2800" dirty="0" smtClean="0"/>
              <a:t> </a:t>
            </a:r>
            <a:r>
              <a:rPr lang="en-US" sz="2800" dirty="0" err="1" smtClean="0"/>
              <a:t>các</a:t>
            </a:r>
            <a:r>
              <a:rPr lang="en-US" sz="2800" dirty="0" smtClean="0"/>
              <a:t> </a:t>
            </a:r>
            <a:r>
              <a:rPr lang="en-US" sz="2800" dirty="0" err="1" smtClean="0"/>
              <a:t>bạn</a:t>
            </a:r>
            <a:r>
              <a:rPr lang="en-US" sz="2800" dirty="0" smtClean="0"/>
              <a:t> </a:t>
            </a:r>
            <a:r>
              <a:rPr lang="en-US" sz="2800" dirty="0" err="1" smtClean="0"/>
              <a:t>về</a:t>
            </a:r>
            <a:r>
              <a:rPr lang="en-US" sz="2800" dirty="0" smtClean="0"/>
              <a:t> </a:t>
            </a:r>
            <a:r>
              <a:rPr lang="en-US" sz="2800" dirty="0" err="1" smtClean="0"/>
              <a:t>kết</a:t>
            </a:r>
            <a:r>
              <a:rPr lang="en-US" sz="2800" dirty="0" smtClean="0"/>
              <a:t> </a:t>
            </a:r>
            <a:r>
              <a:rPr lang="en-US" sz="2800" dirty="0" err="1" smtClean="0"/>
              <a:t>quả</a:t>
            </a:r>
            <a:r>
              <a:rPr lang="en-US" sz="2800" dirty="0" smtClean="0"/>
              <a:t> </a:t>
            </a:r>
            <a:r>
              <a:rPr lang="en-US" sz="2800" dirty="0" err="1" smtClean="0"/>
              <a:t>thu</a:t>
            </a:r>
            <a:r>
              <a:rPr lang="en-US" sz="2800" dirty="0" smtClean="0"/>
              <a:t> </a:t>
            </a:r>
            <a:r>
              <a:rPr lang="en-US" sz="2800" dirty="0" err="1" smtClean="0"/>
              <a:t>được</a:t>
            </a:r>
            <a:r>
              <a:rPr lang="en-US" sz="2800" dirty="0" smtClean="0"/>
              <a:t>.</a:t>
            </a:r>
            <a:endParaRPr lang="en-US" sz="2800" dirty="0"/>
          </a:p>
        </p:txBody>
      </p:sp>
      <p:pic>
        <p:nvPicPr>
          <p:cNvPr id="58" name="Picture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968522" y="1662546"/>
            <a:ext cx="9976572" cy="4987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90258848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xit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4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6" presetClass="exit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7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2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xit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33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  <p:bldP spid="5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14">
            <a:extLst>
              <a:ext uri="{FF2B5EF4-FFF2-40B4-BE49-F238E27FC236}">
                <a16:creationId xmlns="" xmlns:a16="http://schemas.microsoft.com/office/drawing/2014/main" id="{93271C3B-A9AC-44D4-9637-156DDBCDFC6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0" y="4991545"/>
            <a:ext cx="12192000" cy="1866455"/>
          </a:xfrm>
          <a:prstGeom prst="rect">
            <a:avLst/>
          </a:prstGeom>
        </p:spPr>
      </p:pic>
      <p:sp>
        <p:nvSpPr>
          <p:cNvPr id="17" name="Horizontal Scroll 16"/>
          <p:cNvSpPr/>
          <p:nvPr/>
        </p:nvSpPr>
        <p:spPr>
          <a:xfrm>
            <a:off x="914399" y="566057"/>
            <a:ext cx="10203543" cy="4122057"/>
          </a:xfrm>
          <a:prstGeom prst="horizontalScroll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200" i="1" dirty="0" smtClean="0"/>
              <a:t>        Các em ạ. Thiên tai gây ra </a:t>
            </a:r>
            <a:r>
              <a:rPr lang="en-US" sz="3200" i="1" dirty="0" err="1" smtClean="0"/>
              <a:t>thiệt</a:t>
            </a:r>
            <a:r>
              <a:rPr lang="en-US" sz="3200" i="1" dirty="0" smtClean="0"/>
              <a:t> </a:t>
            </a:r>
            <a:r>
              <a:rPr lang="en-US" sz="3200" i="1" dirty="0" err="1" smtClean="0"/>
              <a:t>hại</a:t>
            </a:r>
            <a:r>
              <a:rPr lang="en-US" sz="3200" i="1" dirty="0" smtClean="0"/>
              <a:t> </a:t>
            </a:r>
            <a:r>
              <a:rPr lang="en-US" sz="3200" i="1" dirty="0" err="1" smtClean="0"/>
              <a:t>rất</a:t>
            </a:r>
            <a:r>
              <a:rPr lang="en-US" sz="3200" i="1" dirty="0" smtClean="0"/>
              <a:t> </a:t>
            </a:r>
            <a:r>
              <a:rPr lang="en-US" sz="3200" i="1" dirty="0" err="1" smtClean="0"/>
              <a:t>lớn</a:t>
            </a:r>
            <a:r>
              <a:rPr lang="en-US" sz="3200" i="1" dirty="0" smtClean="0"/>
              <a:t> </a:t>
            </a:r>
            <a:r>
              <a:rPr lang="en-US" sz="3200" i="1" dirty="0" err="1" smtClean="0"/>
              <a:t>về</a:t>
            </a:r>
            <a:r>
              <a:rPr lang="en-US" sz="3200" i="1" dirty="0" smtClean="0"/>
              <a:t> </a:t>
            </a:r>
            <a:r>
              <a:rPr lang="en-US" sz="3200" i="1" dirty="0" err="1" smtClean="0"/>
              <a:t>tính</a:t>
            </a:r>
            <a:r>
              <a:rPr lang="en-US" sz="3200" i="1" dirty="0" smtClean="0"/>
              <a:t> </a:t>
            </a:r>
            <a:r>
              <a:rPr lang="en-US" sz="3200" i="1" dirty="0" err="1" smtClean="0"/>
              <a:t>mạng</a:t>
            </a:r>
            <a:r>
              <a:rPr lang="en-US" sz="3200" i="1" dirty="0" smtClean="0"/>
              <a:t> con </a:t>
            </a:r>
            <a:r>
              <a:rPr lang="en-US" sz="3200" i="1" dirty="0" err="1" smtClean="0"/>
              <a:t>người</a:t>
            </a:r>
            <a:r>
              <a:rPr lang="en-US" sz="3200" i="1" dirty="0" smtClean="0"/>
              <a:t> </a:t>
            </a:r>
            <a:r>
              <a:rPr lang="en-US" sz="3200" i="1" dirty="0" err="1" smtClean="0"/>
              <a:t>và</a:t>
            </a:r>
            <a:r>
              <a:rPr lang="en-US" sz="3200" i="1" dirty="0" smtClean="0"/>
              <a:t> </a:t>
            </a:r>
            <a:r>
              <a:rPr lang="en-US" sz="3200" i="1" dirty="0" err="1" smtClean="0"/>
              <a:t>tài</a:t>
            </a:r>
            <a:r>
              <a:rPr lang="en-US" sz="3200" i="1" dirty="0" smtClean="0"/>
              <a:t> </a:t>
            </a:r>
            <a:r>
              <a:rPr lang="en-US" sz="3200" i="1" dirty="0" err="1" smtClean="0"/>
              <a:t>sản</a:t>
            </a:r>
            <a:r>
              <a:rPr lang="en-US" sz="3200" i="1" dirty="0" smtClean="0"/>
              <a:t>. </a:t>
            </a:r>
            <a:r>
              <a:rPr lang="en-US" sz="3200" i="1" dirty="0" err="1" smtClean="0"/>
              <a:t>Vì</a:t>
            </a:r>
            <a:r>
              <a:rPr lang="en-US" sz="3200" i="1" dirty="0" smtClean="0"/>
              <a:t> </a:t>
            </a:r>
            <a:r>
              <a:rPr lang="en-US" sz="3200" i="1" dirty="0" err="1" smtClean="0"/>
              <a:t>vậy</a:t>
            </a:r>
            <a:r>
              <a:rPr lang="en-US" sz="3200" i="1" dirty="0" smtClean="0"/>
              <a:t> </a:t>
            </a:r>
            <a:r>
              <a:rPr lang="en-US" sz="3200" i="1" dirty="0" err="1" smtClean="0"/>
              <a:t>chúng</a:t>
            </a:r>
            <a:r>
              <a:rPr lang="en-US" sz="3200" i="1" dirty="0" smtClean="0"/>
              <a:t> </a:t>
            </a:r>
            <a:r>
              <a:rPr lang="en-US" sz="3200" i="1" dirty="0" err="1" smtClean="0"/>
              <a:t>ta</a:t>
            </a:r>
            <a:r>
              <a:rPr lang="en-US" sz="3200" i="1" dirty="0" smtClean="0"/>
              <a:t> </a:t>
            </a:r>
            <a:r>
              <a:rPr lang="en-US" sz="3200" i="1" dirty="0" err="1" smtClean="0"/>
              <a:t>cần</a:t>
            </a:r>
            <a:r>
              <a:rPr lang="en-US" sz="3200" i="1" dirty="0" smtClean="0"/>
              <a:t> </a:t>
            </a:r>
            <a:r>
              <a:rPr lang="en-US" sz="3200" i="1" dirty="0" err="1" smtClean="0"/>
              <a:t>phải</a:t>
            </a:r>
            <a:r>
              <a:rPr lang="en-US" sz="3200" i="1" dirty="0" smtClean="0"/>
              <a:t> </a:t>
            </a:r>
            <a:r>
              <a:rPr lang="en-US" sz="3200" i="1" dirty="0" err="1" smtClean="0"/>
              <a:t>biết</a:t>
            </a:r>
            <a:r>
              <a:rPr lang="en-US" sz="3200" i="1" dirty="0" smtClean="0"/>
              <a:t> </a:t>
            </a:r>
            <a:r>
              <a:rPr lang="en-US" sz="3200" i="1" dirty="0" err="1" smtClean="0"/>
              <a:t>theo</a:t>
            </a:r>
            <a:r>
              <a:rPr lang="en-US" sz="3200" i="1" dirty="0" smtClean="0"/>
              <a:t> </a:t>
            </a:r>
            <a:r>
              <a:rPr lang="en-US" sz="3200" i="1" dirty="0" err="1" smtClean="0"/>
              <a:t>dõi</a:t>
            </a:r>
            <a:r>
              <a:rPr lang="en-US" sz="3200" i="1" dirty="0" smtClean="0"/>
              <a:t> </a:t>
            </a:r>
            <a:r>
              <a:rPr lang="en-US" sz="3200" i="1" dirty="0" err="1" smtClean="0"/>
              <a:t>các</a:t>
            </a:r>
            <a:r>
              <a:rPr lang="en-US" sz="3200" i="1" dirty="0" smtClean="0"/>
              <a:t> </a:t>
            </a:r>
            <a:r>
              <a:rPr lang="en-US" sz="3200" i="1" dirty="0" err="1" smtClean="0"/>
              <a:t>bản</a:t>
            </a:r>
            <a:r>
              <a:rPr lang="en-US" sz="3200" i="1" dirty="0" smtClean="0"/>
              <a:t> tin </a:t>
            </a:r>
            <a:r>
              <a:rPr lang="en-US" sz="3200" i="1" dirty="0" err="1" smtClean="0"/>
              <a:t>dự</a:t>
            </a:r>
            <a:r>
              <a:rPr lang="en-US" sz="3200" i="1" dirty="0" smtClean="0"/>
              <a:t> </a:t>
            </a:r>
            <a:r>
              <a:rPr lang="en-US" sz="3200" i="1" dirty="0" err="1" smtClean="0"/>
              <a:t>báo</a:t>
            </a:r>
            <a:r>
              <a:rPr lang="en-US" sz="3200" i="1" dirty="0" smtClean="0"/>
              <a:t> </a:t>
            </a:r>
            <a:r>
              <a:rPr lang="en-US" sz="3200" i="1" dirty="0" err="1" smtClean="0"/>
              <a:t>thời</a:t>
            </a:r>
            <a:r>
              <a:rPr lang="en-US" sz="3200" i="1" dirty="0" smtClean="0"/>
              <a:t> </a:t>
            </a:r>
            <a:r>
              <a:rPr lang="en-US" sz="3200" i="1" dirty="0" err="1" smtClean="0"/>
              <a:t>tiết</a:t>
            </a:r>
            <a:r>
              <a:rPr lang="en-US" sz="3200" i="1" dirty="0" smtClean="0"/>
              <a:t> </a:t>
            </a:r>
            <a:r>
              <a:rPr lang="en-US" sz="3200" i="1" dirty="0" err="1" smtClean="0"/>
              <a:t>hàng</a:t>
            </a:r>
            <a:r>
              <a:rPr lang="en-US" sz="3200" i="1" dirty="0" smtClean="0"/>
              <a:t> </a:t>
            </a:r>
            <a:r>
              <a:rPr lang="en-US" sz="3200" i="1" dirty="0" err="1" smtClean="0"/>
              <a:t>ngày</a:t>
            </a:r>
            <a:r>
              <a:rPr lang="en-US" sz="3200" i="1" dirty="0" smtClean="0"/>
              <a:t> </a:t>
            </a:r>
            <a:r>
              <a:rPr lang="en-US" sz="3200" i="1" dirty="0" err="1" smtClean="0"/>
              <a:t>để</a:t>
            </a:r>
            <a:r>
              <a:rPr lang="en-US" sz="3200" i="1" dirty="0" smtClean="0"/>
              <a:t> </a:t>
            </a:r>
            <a:r>
              <a:rPr lang="en-US" sz="3200" i="1" dirty="0" err="1" smtClean="0"/>
              <a:t>cập</a:t>
            </a:r>
            <a:r>
              <a:rPr lang="en-US" sz="3200" i="1" dirty="0" smtClean="0"/>
              <a:t> </a:t>
            </a:r>
            <a:r>
              <a:rPr lang="en-US" sz="3200" i="1" dirty="0" err="1" smtClean="0"/>
              <a:t>nhật</a:t>
            </a:r>
            <a:r>
              <a:rPr lang="en-US" sz="3200" i="1" dirty="0" smtClean="0"/>
              <a:t> </a:t>
            </a:r>
            <a:r>
              <a:rPr lang="en-US" sz="3200" i="1" dirty="0" err="1" smtClean="0"/>
              <a:t>kịp</a:t>
            </a:r>
            <a:r>
              <a:rPr lang="en-US" sz="3200" i="1" dirty="0" smtClean="0"/>
              <a:t> </a:t>
            </a:r>
            <a:r>
              <a:rPr lang="en-US" sz="3200" i="1" dirty="0" err="1" smtClean="0"/>
              <a:t>thời</a:t>
            </a:r>
            <a:r>
              <a:rPr lang="en-US" sz="3200" i="1" dirty="0" smtClean="0"/>
              <a:t>. </a:t>
            </a:r>
            <a:r>
              <a:rPr lang="en-US" sz="3200" i="1" dirty="0" err="1" smtClean="0"/>
              <a:t>Từ</a:t>
            </a:r>
            <a:r>
              <a:rPr lang="en-US" sz="3200" i="1" dirty="0" smtClean="0"/>
              <a:t> </a:t>
            </a:r>
            <a:r>
              <a:rPr lang="en-US" sz="3200" i="1" dirty="0" err="1" smtClean="0"/>
              <a:t>đó</a:t>
            </a:r>
            <a:r>
              <a:rPr lang="en-US" sz="3200" i="1" dirty="0" smtClean="0"/>
              <a:t> </a:t>
            </a:r>
            <a:r>
              <a:rPr lang="en-US" sz="3200" i="1" dirty="0" err="1" smtClean="0"/>
              <a:t>biết</a:t>
            </a:r>
            <a:r>
              <a:rPr lang="en-US" sz="3200" i="1" dirty="0" smtClean="0"/>
              <a:t> </a:t>
            </a:r>
            <a:r>
              <a:rPr lang="en-US" sz="3200" i="1" dirty="0" err="1" smtClean="0"/>
              <a:t>phòng</a:t>
            </a:r>
            <a:r>
              <a:rPr lang="en-US" sz="3200" i="1" dirty="0" smtClean="0"/>
              <a:t> </a:t>
            </a:r>
            <a:r>
              <a:rPr lang="en-US" sz="3200" i="1" dirty="0" err="1" smtClean="0"/>
              <a:t>tránh</a:t>
            </a:r>
            <a:r>
              <a:rPr lang="en-US" sz="3200" i="1" dirty="0" smtClean="0"/>
              <a:t>, </a:t>
            </a:r>
            <a:r>
              <a:rPr lang="en-US" sz="3200" i="1" dirty="0" err="1" smtClean="0"/>
              <a:t>giảm</a:t>
            </a:r>
            <a:r>
              <a:rPr lang="en-US" sz="3200" i="1" dirty="0" smtClean="0"/>
              <a:t> </a:t>
            </a:r>
            <a:r>
              <a:rPr lang="en-US" sz="3200" i="1" dirty="0" err="1" smtClean="0"/>
              <a:t>thiểu</a:t>
            </a:r>
            <a:r>
              <a:rPr lang="en-US" sz="3200" i="1" dirty="0" smtClean="0"/>
              <a:t> </a:t>
            </a:r>
            <a:r>
              <a:rPr lang="en-US" sz="3200" i="1" dirty="0" err="1" smtClean="0"/>
              <a:t>thiệt</a:t>
            </a:r>
            <a:r>
              <a:rPr lang="en-US" sz="3200" i="1" dirty="0" smtClean="0"/>
              <a:t> </a:t>
            </a:r>
            <a:r>
              <a:rPr lang="en-US" sz="3200" i="1" dirty="0" err="1" smtClean="0"/>
              <a:t>hại</a:t>
            </a:r>
            <a:r>
              <a:rPr lang="en-US" sz="3200" i="1" dirty="0" smtClean="0"/>
              <a:t> </a:t>
            </a:r>
            <a:r>
              <a:rPr lang="en-US" sz="3200" i="1" dirty="0" err="1" smtClean="0"/>
              <a:t>về</a:t>
            </a:r>
            <a:r>
              <a:rPr lang="en-US" sz="3200" i="1" dirty="0" smtClean="0"/>
              <a:t> </a:t>
            </a:r>
            <a:r>
              <a:rPr lang="en-US" sz="3200" i="1" dirty="0" err="1" smtClean="0"/>
              <a:t>người</a:t>
            </a:r>
            <a:r>
              <a:rPr lang="en-US" sz="3200" i="1" dirty="0" smtClean="0"/>
              <a:t> </a:t>
            </a:r>
            <a:r>
              <a:rPr lang="en-US" sz="3200" i="1" dirty="0" err="1" smtClean="0"/>
              <a:t>và</a:t>
            </a:r>
            <a:r>
              <a:rPr lang="en-US" sz="3200" i="1" dirty="0" smtClean="0"/>
              <a:t> </a:t>
            </a:r>
            <a:r>
              <a:rPr lang="en-US" sz="3200" i="1" dirty="0" err="1" smtClean="0"/>
              <a:t>tài</a:t>
            </a:r>
            <a:r>
              <a:rPr lang="en-US" sz="3200" i="1" dirty="0" smtClean="0"/>
              <a:t> </a:t>
            </a:r>
            <a:r>
              <a:rPr lang="en-US" sz="3200" i="1" dirty="0" err="1" smtClean="0"/>
              <a:t>sản</a:t>
            </a:r>
            <a:r>
              <a:rPr lang="en-US" sz="3200" i="1" dirty="0" smtClean="0"/>
              <a:t> do </a:t>
            </a:r>
            <a:r>
              <a:rPr lang="en-US" sz="3200" i="1" dirty="0" err="1" smtClean="0"/>
              <a:t>thiên</a:t>
            </a:r>
            <a:r>
              <a:rPr lang="en-US" sz="3200" i="1" dirty="0" smtClean="0"/>
              <a:t> tai </a:t>
            </a:r>
            <a:r>
              <a:rPr lang="en-US" sz="3200" i="1" dirty="0" err="1" smtClean="0"/>
              <a:t>gây</a:t>
            </a:r>
            <a:r>
              <a:rPr lang="en-US" sz="3200" i="1" dirty="0" smtClean="0"/>
              <a:t> </a:t>
            </a:r>
            <a:r>
              <a:rPr lang="en-US" sz="3200" i="1" dirty="0" err="1" smtClean="0"/>
              <a:t>ra</a:t>
            </a:r>
            <a:r>
              <a:rPr lang="en-US" sz="3200" i="1" dirty="0" smtClean="0"/>
              <a:t>.</a:t>
            </a:r>
            <a:endParaRPr lang="en-US" sz="3200" dirty="0"/>
          </a:p>
        </p:txBody>
      </p:sp>
    </p:spTree>
    <p:extLst>
      <p:ext uri="{BB962C8B-B14F-4D97-AF65-F5344CB8AC3E}">
        <p14:creationId xmlns="" xmlns:p14="http://schemas.microsoft.com/office/powerpoint/2010/main" val="131037934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</TotalTime>
  <Words>203</Words>
  <Application>Microsoft Office PowerPoint</Application>
  <PresentationFormat>Custom</PresentationFormat>
  <Paragraphs>22</Paragraphs>
  <Slides>11</Slides>
  <Notes>4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PC</dc:creator>
  <cp:lastModifiedBy>Admin</cp:lastModifiedBy>
  <cp:revision>37</cp:revision>
  <dcterms:created xsi:type="dcterms:W3CDTF">2021-04-22T02:25:44Z</dcterms:created>
  <dcterms:modified xsi:type="dcterms:W3CDTF">2021-08-08T12:57:57Z</dcterms:modified>
</cp:coreProperties>
</file>