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66" r:id="rId5"/>
    <p:sldId id="284" r:id="rId6"/>
    <p:sldId id="296" r:id="rId7"/>
    <p:sldId id="293" r:id="rId8"/>
    <p:sldId id="295" r:id="rId9"/>
    <p:sldId id="290" r:id="rId10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13B5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34" autoAdjust="0"/>
  </p:normalViewPr>
  <p:slideViewPr>
    <p:cSldViewPr snapToGrid="0">
      <p:cViewPr varScale="1">
        <p:scale>
          <a:sx n="66" d="100"/>
          <a:sy n="66" d="100"/>
        </p:scale>
        <p:origin x="-79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AE330-7CB7-4010-A9B3-D5B000F51CE7}" type="datetimeFigureOut">
              <a:rPr lang="vi-VN" smtClean="0"/>
              <a:t>26/07/2021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0F0427-7152-486F-BA18-B09794BC652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34941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2792-698C-4F83-8FCE-D1DA7A387BBF}" type="datetimeFigureOut">
              <a:rPr lang="vi-VN" smtClean="0"/>
              <a:t>26/07/2021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8025-5987-4015-8987-C82B7F5F023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14159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2792-698C-4F83-8FCE-D1DA7A387BBF}" type="datetimeFigureOut">
              <a:rPr lang="vi-VN" smtClean="0"/>
              <a:t>26/07/2021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8025-5987-4015-8987-C82B7F5F023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58353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2792-698C-4F83-8FCE-D1DA7A387BBF}" type="datetimeFigureOut">
              <a:rPr lang="vi-VN" smtClean="0"/>
              <a:t>26/07/2021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8025-5987-4015-8987-C82B7F5F023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4417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2792-698C-4F83-8FCE-D1DA7A387BBF}" type="datetimeFigureOut">
              <a:rPr lang="vi-VN" smtClean="0"/>
              <a:t>26/07/2021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8025-5987-4015-8987-C82B7F5F023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24734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2792-698C-4F83-8FCE-D1DA7A387BBF}" type="datetimeFigureOut">
              <a:rPr lang="vi-VN" smtClean="0"/>
              <a:t>26/07/2021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8025-5987-4015-8987-C82B7F5F023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5678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2792-698C-4F83-8FCE-D1DA7A387BBF}" type="datetimeFigureOut">
              <a:rPr lang="vi-VN" smtClean="0"/>
              <a:t>26/07/2021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8025-5987-4015-8987-C82B7F5F023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19620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2792-698C-4F83-8FCE-D1DA7A387BBF}" type="datetimeFigureOut">
              <a:rPr lang="vi-VN" smtClean="0"/>
              <a:t>26/07/2021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8025-5987-4015-8987-C82B7F5F023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34292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2792-698C-4F83-8FCE-D1DA7A387BBF}" type="datetimeFigureOut">
              <a:rPr lang="vi-VN" smtClean="0"/>
              <a:t>26/07/2021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8025-5987-4015-8987-C82B7F5F023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6302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2792-698C-4F83-8FCE-D1DA7A387BBF}" type="datetimeFigureOut">
              <a:rPr lang="vi-VN" smtClean="0"/>
              <a:t>26/07/2021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8025-5987-4015-8987-C82B7F5F023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30744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2792-698C-4F83-8FCE-D1DA7A387BBF}" type="datetimeFigureOut">
              <a:rPr lang="vi-VN" smtClean="0"/>
              <a:t>26/07/2021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8025-5987-4015-8987-C82B7F5F023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10750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42792-698C-4F83-8FCE-D1DA7A387BBF}" type="datetimeFigureOut">
              <a:rPr lang="vi-VN" smtClean="0"/>
              <a:t>26/07/2021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F8025-5987-4015-8987-C82B7F5F023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12258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42792-698C-4F83-8FCE-D1DA7A387BBF}" type="datetimeFigureOut">
              <a:rPr lang="vi-VN" smtClean="0"/>
              <a:t>26/07/2021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F8025-5987-4015-8987-C82B7F5F023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30107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 noChangeArrowheads="1"/>
          </p:cNvSpPr>
          <p:nvPr/>
        </p:nvSpPr>
        <p:spPr>
          <a:xfrm>
            <a:off x="1632024" y="123220"/>
            <a:ext cx="8871479" cy="14700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sz="135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TỰ NHIÊN VÀ XÃ HỘI</a:t>
            </a:r>
            <a:endParaRPr lang="en-US" altLang="en-US" sz="8800" b="1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486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D48BB10-0603-4CB2-B9DC-5C14A5639811}"/>
              </a:ext>
            </a:extLst>
          </p:cNvPr>
          <p:cNvSpPr txBox="1"/>
          <p:nvPr/>
        </p:nvSpPr>
        <p:spPr>
          <a:xfrm>
            <a:off x="1204683" y="2104475"/>
            <a:ext cx="9985827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SỰ KIỆN Ở TRƯỜNG HỌC</a:t>
            </a:r>
          </a:p>
          <a:p>
            <a:pPr algn="ctr"/>
            <a:r>
              <a:rPr lang="en-US" sz="3200" b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3)</a:t>
            </a:r>
          </a:p>
        </p:txBody>
      </p:sp>
    </p:spTree>
    <p:extLst>
      <p:ext uri="{BB962C8B-B14F-4D97-AF65-F5344CB8AC3E}">
        <p14:creationId xmlns:p14="http://schemas.microsoft.com/office/powerpoint/2010/main" val="386375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C80D60-82CC-4E91-8A8D-F624297AA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hầy Cô Cho Em Mùa Xuân - Candy Ngọc Hà ♫ Nhạc Thiếu Nhi [MV 2018]">
            <a:hlinkClick r:id="" action="ppaction://media"/>
            <a:extLst>
              <a:ext uri="{FF2B5EF4-FFF2-40B4-BE49-F238E27FC236}">
                <a16:creationId xmlns:a16="http://schemas.microsoft.com/office/drawing/2014/main" xmlns="" id="{708C10D5-B7DF-4706-854B-ED6983558C2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857845"/>
          </a:xfrm>
        </p:spPr>
      </p:pic>
    </p:spTree>
    <p:extLst>
      <p:ext uri="{BB962C8B-B14F-4D97-AF65-F5344CB8AC3E}">
        <p14:creationId xmlns:p14="http://schemas.microsoft.com/office/powerpoint/2010/main" val="3064406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9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xmlns="" id="{E99D6CEC-5589-4F06-9FBD-1A96482C40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" t="3159" r="22459" b="16271"/>
          <a:stretch/>
        </p:blipFill>
        <p:spPr>
          <a:xfrm rot="16200000">
            <a:off x="2999283" y="443454"/>
            <a:ext cx="6183444" cy="6645644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DC81497-1D77-4907-AB7E-B85EF5AAB4FB}"/>
              </a:ext>
            </a:extLst>
          </p:cNvPr>
          <p:cNvSpPr txBox="1"/>
          <p:nvPr/>
        </p:nvSpPr>
        <p:spPr>
          <a:xfrm>
            <a:off x="217714" y="227874"/>
            <a:ext cx="118693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Kể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tên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các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hoạt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động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em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và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bạn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có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thể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làm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để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chuận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bị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cho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Ngày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err="1">
                <a:solidFill>
                  <a:srgbClr val="FF0000"/>
                </a:solidFill>
              </a:rPr>
              <a:t>Nhà</a:t>
            </a:r>
            <a:r>
              <a:rPr lang="en-US" sz="3200" b="1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g</a:t>
            </a:r>
            <a:r>
              <a:rPr lang="en-US" sz="3200" b="1" smtClean="0">
                <a:solidFill>
                  <a:srgbClr val="FF0000"/>
                </a:solidFill>
              </a:rPr>
              <a:t>iáo </a:t>
            </a:r>
            <a:r>
              <a:rPr lang="en-US" sz="3200" b="1" err="1">
                <a:solidFill>
                  <a:srgbClr val="FF0000"/>
                </a:solidFill>
              </a:rPr>
              <a:t>Việt</a:t>
            </a:r>
            <a:r>
              <a:rPr lang="en-US" sz="3200" b="1">
                <a:solidFill>
                  <a:srgbClr val="FF0000"/>
                </a:solidFill>
              </a:rPr>
              <a:t> </a:t>
            </a:r>
            <a:r>
              <a:rPr lang="en-US" sz="3200" b="1" smtClean="0">
                <a:solidFill>
                  <a:srgbClr val="FF0000"/>
                </a:solidFill>
              </a:rPr>
              <a:t>Nam.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13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xmlns="" id="{C6ADE53C-9C65-49C3-914B-B65FAEA8A4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8" t="11645" r="22462" b="12220"/>
          <a:stretch/>
        </p:blipFill>
        <p:spPr>
          <a:xfrm rot="5400000">
            <a:off x="5387709" y="1168450"/>
            <a:ext cx="6172514" cy="5206585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630B9F0-666B-402A-8422-44A4794D9E03}"/>
              </a:ext>
            </a:extLst>
          </p:cNvPr>
          <p:cNvSpPr txBox="1"/>
          <p:nvPr/>
        </p:nvSpPr>
        <p:spPr>
          <a:xfrm>
            <a:off x="344774" y="227874"/>
            <a:ext cx="117422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Nói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về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cảm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nhận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của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em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khi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tham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gia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các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hoạt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err="1">
                <a:solidFill>
                  <a:srgbClr val="FF0000"/>
                </a:solidFill>
              </a:rPr>
              <a:t>động</a:t>
            </a:r>
            <a:r>
              <a:rPr lang="en-US" sz="3200" b="1">
                <a:solidFill>
                  <a:srgbClr val="FF0000"/>
                </a:solidFill>
              </a:rPr>
              <a:t> </a:t>
            </a:r>
            <a:r>
              <a:rPr lang="en-US" sz="3200" b="1" smtClean="0">
                <a:solidFill>
                  <a:srgbClr val="FF0000"/>
                </a:solidFill>
              </a:rPr>
              <a:t>chuẩn </a:t>
            </a:r>
            <a:r>
              <a:rPr lang="en-US" sz="3200" b="1" dirty="0" err="1">
                <a:solidFill>
                  <a:srgbClr val="FF0000"/>
                </a:solidFill>
              </a:rPr>
              <a:t>bị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cho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ngày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err="1">
                <a:solidFill>
                  <a:srgbClr val="FF0000"/>
                </a:solidFill>
              </a:rPr>
              <a:t>Nhà</a:t>
            </a:r>
            <a:r>
              <a:rPr lang="en-US" sz="3200" b="1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g</a:t>
            </a:r>
            <a:r>
              <a:rPr lang="en-US" sz="3200" b="1" smtClean="0">
                <a:solidFill>
                  <a:srgbClr val="FF0000"/>
                </a:solidFill>
              </a:rPr>
              <a:t>iáo </a:t>
            </a:r>
            <a:r>
              <a:rPr lang="en-US" sz="3200" b="1" dirty="0" err="1">
                <a:solidFill>
                  <a:srgbClr val="FF0000"/>
                </a:solidFill>
              </a:rPr>
              <a:t>Việt</a:t>
            </a:r>
            <a:r>
              <a:rPr lang="en-US" sz="3200" b="1" dirty="0">
                <a:solidFill>
                  <a:srgbClr val="FF0000"/>
                </a:solidFill>
              </a:rPr>
              <a:t> Nam.</a:t>
            </a:r>
          </a:p>
        </p:txBody>
      </p:sp>
    </p:spTree>
    <p:extLst>
      <p:ext uri="{BB962C8B-B14F-4D97-AF65-F5344CB8AC3E}">
        <p14:creationId xmlns:p14="http://schemas.microsoft.com/office/powerpoint/2010/main" val="420271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8041"/>
            <a:ext cx="10515600" cy="752475"/>
          </a:xfrm>
        </p:spPr>
        <p:txBody>
          <a:bodyPr>
            <a:noAutofit/>
          </a:bodyPr>
          <a:lstStyle/>
          <a:p>
            <a:pPr algn="ctr"/>
            <a:r>
              <a:rPr lang="en-US" sz="7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vi-VN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913BFCC-7E29-4644-B137-0CBAA20143B3}"/>
              </a:ext>
            </a:extLst>
          </p:cNvPr>
          <p:cNvSpPr txBox="1"/>
          <p:nvPr/>
        </p:nvSpPr>
        <p:spPr>
          <a:xfrm>
            <a:off x="1527747" y="2551837"/>
            <a:ext cx="947408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Tx/>
              <a:buChar char="-"/>
            </a:pP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281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ài liệu" ma:contentTypeID="0x01010047B8C149E28F3D4DBE962F16673739C2" ma:contentTypeVersion="2" ma:contentTypeDescription="Tạo tài liệu mới." ma:contentTypeScope="" ma:versionID="ca34ef97d1ae6a5aa8d12b177be96398">
  <xsd:schema xmlns:xsd="http://www.w3.org/2001/XMLSchema" xmlns:xs="http://www.w3.org/2001/XMLSchema" xmlns:p="http://schemas.microsoft.com/office/2006/metadata/properties" xmlns:ns2="8c6cfe4c-d892-4354-bad1-555815a658c4" targetNamespace="http://schemas.microsoft.com/office/2006/metadata/properties" ma:root="true" ma:fieldsID="1b802f4fd30d7544f46f3c2bcb4e0285" ns2:_="">
    <xsd:import namespace="8c6cfe4c-d892-4354-bad1-555815a658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6cfe4c-d892-4354-bad1-555815a658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Loại Nội dung"/>
        <xsd:element ref="dc:title" minOccurs="0" maxOccurs="1" ma:index="4" ma:displayName="Tiêu đề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94670A-0B70-4BF7-99F4-4A409DE69F3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23DDB3-1BE7-4465-BCAB-6DD32ECE870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A88CE82-D61C-43D7-9F7A-C475537B61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6cfe4c-d892-4354-bad1-555815a658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1604</TotalTime>
  <Words>75</Words>
  <Application>Microsoft Office PowerPoint</Application>
  <PresentationFormat>Custom</PresentationFormat>
  <Paragraphs>9</Paragraphs>
  <Slides>6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Admin</cp:lastModifiedBy>
  <cp:revision>219</cp:revision>
  <dcterms:created xsi:type="dcterms:W3CDTF">2020-08-07T16:29:27Z</dcterms:created>
  <dcterms:modified xsi:type="dcterms:W3CDTF">2021-07-26T03:57:03Z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0x01010047B8C149E28F3D4DBE962F16673739C2</vt:lpwstr>
  </property>
</Properties>
</file>