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73" r:id="rId7"/>
    <p:sldId id="261" r:id="rId8"/>
    <p:sldId id="275" r:id="rId9"/>
    <p:sldId id="262" r:id="rId10"/>
    <p:sldId id="2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004438"/>
    <a:srgbClr val="FD6F4B"/>
    <a:srgbClr val="FFB200"/>
    <a:srgbClr val="BFC932"/>
    <a:srgbClr val="7DB343"/>
    <a:srgbClr val="0079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Kiểu Trung bình 4 - Màu chủ đề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Kiểu Trung bình 4 - Màu chủ đề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1EBBBCC-DAD2-459C-BE2E-F6DE35CF9A28}" styleName="Kiểu Tối 2 - Màu chủ đề 3/Màu chủ đề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68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6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32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56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44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637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97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72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1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9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D4F4F-4E50-4F2A-8155-736B69E3AAFD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C6E7A-D349-4608-86C1-1DB47634D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7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28"/>
            <a:ext cx="12192000" cy="68481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3706" y="1611034"/>
            <a:ext cx="7850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NHIÊN VÀ XÃ HỘI </a:t>
            </a:r>
          </a:p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LỚP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66604" y="3840481"/>
            <a:ext cx="420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178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ỗ dành sẵn cho Nội dung 3">
            <a:extLst>
              <a:ext uri="{FF2B5EF4-FFF2-40B4-BE49-F238E27FC236}">
                <a16:creationId xmlns:a16="http://schemas.microsoft.com/office/drawing/2014/main" id="{382E361E-8BEF-4E98-B416-6F73BCDF9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2346" t="48240" r="39021" b="19900"/>
          <a:stretch/>
        </p:blipFill>
        <p:spPr>
          <a:xfrm>
            <a:off x="176783" y="0"/>
            <a:ext cx="3256908" cy="6760896"/>
          </a:xfrm>
          <a:prstGeom prst="rect">
            <a:avLst/>
          </a:prstGeom>
        </p:spPr>
      </p:pic>
      <p:pic>
        <p:nvPicPr>
          <p:cNvPr id="5" name="Chỗ dành sẵn cho Nội dung 3">
            <a:extLst>
              <a:ext uri="{FF2B5EF4-FFF2-40B4-BE49-F238E27FC236}">
                <a16:creationId xmlns:a16="http://schemas.microsoft.com/office/drawing/2014/main" id="{1827F356-78FD-4DC4-89D5-A10C9AE151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571" t="56081" r="13653" b="16106"/>
          <a:stretch/>
        </p:blipFill>
        <p:spPr>
          <a:xfrm>
            <a:off x="3299792" y="387626"/>
            <a:ext cx="8637104" cy="629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6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90651" y="1679798"/>
            <a:ext cx="72106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089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y Movie">
            <a:hlinkClick r:id="" action="ppaction://media"/>
            <a:extLst>
              <a:ext uri="{FF2B5EF4-FFF2-40B4-BE49-F238E27FC236}">
                <a16:creationId xmlns:a16="http://schemas.microsoft.com/office/drawing/2014/main" id="{465E2031-7879-4719-90C0-39FE3650F4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0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3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5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4522" y="2417237"/>
            <a:ext cx="93371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6: VỆ SINH LỚP HỌC</a:t>
            </a:r>
          </a:p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285046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54965" y="1375576"/>
            <a:ext cx="80208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định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việc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giữ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vệ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tham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hoạt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070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Nhóm 14">
            <a:extLst>
              <a:ext uri="{FF2B5EF4-FFF2-40B4-BE49-F238E27FC236}">
                <a16:creationId xmlns:a16="http://schemas.microsoft.com/office/drawing/2014/main" id="{A9B5D482-8A92-4979-A9E0-C90549A95795}"/>
              </a:ext>
            </a:extLst>
          </p:cNvPr>
          <p:cNvGrpSpPr/>
          <p:nvPr/>
        </p:nvGrpSpPr>
        <p:grpSpPr>
          <a:xfrm>
            <a:off x="4210704" y="287676"/>
            <a:ext cx="3710676" cy="3004037"/>
            <a:chOff x="6244978" y="152406"/>
            <a:chExt cx="3732983" cy="3139307"/>
          </a:xfrm>
        </p:grpSpPr>
        <p:pic>
          <p:nvPicPr>
            <p:cNvPr id="6" name="Chỗ dành sẵn cho Nội dung 4">
              <a:extLst>
                <a:ext uri="{FF2B5EF4-FFF2-40B4-BE49-F238E27FC236}">
                  <a16:creationId xmlns:a16="http://schemas.microsoft.com/office/drawing/2014/main" id="{C35C1DBA-8DE5-40F1-BC10-FFB83BF339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00" t="45995" r="53310" b="34691"/>
            <a:stretch/>
          </p:blipFill>
          <p:spPr>
            <a:xfrm>
              <a:off x="6267237" y="164385"/>
              <a:ext cx="3710724" cy="312732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1" name="Hình Bầu dục 10">
              <a:extLst>
                <a:ext uri="{FF2B5EF4-FFF2-40B4-BE49-F238E27FC236}">
                  <a16:creationId xmlns:a16="http://schemas.microsoft.com/office/drawing/2014/main" id="{F993E1DF-F44D-43F5-B2A8-341E062B0D34}"/>
                </a:ext>
              </a:extLst>
            </p:cNvPr>
            <p:cNvSpPr/>
            <p:nvPr/>
          </p:nvSpPr>
          <p:spPr>
            <a:xfrm>
              <a:off x="6244978" y="152406"/>
              <a:ext cx="503434" cy="462337"/>
            </a:xfrm>
            <a:prstGeom prst="ellipse">
              <a:avLst/>
            </a:prstGeom>
            <a:solidFill>
              <a:srgbClr val="FF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56210FF2-E38E-4296-9016-01B08B6D8E46}"/>
              </a:ext>
            </a:extLst>
          </p:cNvPr>
          <p:cNvGrpSpPr/>
          <p:nvPr/>
        </p:nvGrpSpPr>
        <p:grpSpPr>
          <a:xfrm>
            <a:off x="8133692" y="299138"/>
            <a:ext cx="3824651" cy="2992575"/>
            <a:chOff x="1611331" y="3419393"/>
            <a:chExt cx="3847643" cy="3127328"/>
          </a:xfrm>
        </p:grpSpPr>
        <p:pic>
          <p:nvPicPr>
            <p:cNvPr id="7" name="Chỗ dành sẵn cho Nội dung 4">
              <a:extLst>
                <a:ext uri="{FF2B5EF4-FFF2-40B4-BE49-F238E27FC236}">
                  <a16:creationId xmlns:a16="http://schemas.microsoft.com/office/drawing/2014/main" id="{76EE4401-C58A-4B70-A873-52B738F2F0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75" t="65399" r="66167" b="15287"/>
            <a:stretch/>
          </p:blipFill>
          <p:spPr>
            <a:xfrm>
              <a:off x="1642359" y="3419393"/>
              <a:ext cx="3816615" cy="3127328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2" name="Hình Bầu dục 11">
              <a:extLst>
                <a:ext uri="{FF2B5EF4-FFF2-40B4-BE49-F238E27FC236}">
                  <a16:creationId xmlns:a16="http://schemas.microsoft.com/office/drawing/2014/main" id="{8FA11827-FDD4-4283-A629-DFBBFBA62F7C}"/>
                </a:ext>
              </a:extLst>
            </p:cNvPr>
            <p:cNvSpPr/>
            <p:nvPr/>
          </p:nvSpPr>
          <p:spPr>
            <a:xfrm>
              <a:off x="1611331" y="3429862"/>
              <a:ext cx="503434" cy="462337"/>
            </a:xfrm>
            <a:prstGeom prst="ellipse">
              <a:avLst/>
            </a:prstGeom>
            <a:solidFill>
              <a:srgbClr val="FF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grpSp>
        <p:nvGrpSpPr>
          <p:cNvPr id="16" name="Nhóm 15">
            <a:extLst>
              <a:ext uri="{FF2B5EF4-FFF2-40B4-BE49-F238E27FC236}">
                <a16:creationId xmlns:a16="http://schemas.microsoft.com/office/drawing/2014/main" id="{FB93EAB7-BFB5-43EB-B2D9-E29E6EAE07B7}"/>
              </a:ext>
            </a:extLst>
          </p:cNvPr>
          <p:cNvGrpSpPr/>
          <p:nvPr/>
        </p:nvGrpSpPr>
        <p:grpSpPr>
          <a:xfrm>
            <a:off x="212337" y="3562528"/>
            <a:ext cx="3793809" cy="2984193"/>
            <a:chOff x="6263816" y="3428152"/>
            <a:chExt cx="3714145" cy="3118569"/>
          </a:xfrm>
        </p:grpSpPr>
        <p:pic>
          <p:nvPicPr>
            <p:cNvPr id="9" name="Chỗ dành sẵn cho Nội dung 4">
              <a:extLst>
                <a:ext uri="{FF2B5EF4-FFF2-40B4-BE49-F238E27FC236}">
                  <a16:creationId xmlns:a16="http://schemas.microsoft.com/office/drawing/2014/main" id="{4D973F7F-437F-4288-8A4C-5BA62E23BF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77" t="65750" r="53176" b="15046"/>
            <a:stretch/>
          </p:blipFill>
          <p:spPr>
            <a:xfrm>
              <a:off x="6267237" y="3437040"/>
              <a:ext cx="3710724" cy="3109681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3" name="Hình Bầu dục 12">
              <a:extLst>
                <a:ext uri="{FF2B5EF4-FFF2-40B4-BE49-F238E27FC236}">
                  <a16:creationId xmlns:a16="http://schemas.microsoft.com/office/drawing/2014/main" id="{D7A1A4F7-9E61-48F1-8EA4-2DF9B3D0FC21}"/>
                </a:ext>
              </a:extLst>
            </p:cNvPr>
            <p:cNvSpPr/>
            <p:nvPr/>
          </p:nvSpPr>
          <p:spPr>
            <a:xfrm>
              <a:off x="6263816" y="3428152"/>
              <a:ext cx="503434" cy="462337"/>
            </a:xfrm>
            <a:prstGeom prst="ellipse">
              <a:avLst/>
            </a:prstGeom>
            <a:solidFill>
              <a:srgbClr val="FF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pic>
        <p:nvPicPr>
          <p:cNvPr id="5" name="Chỗ dành sẵn cho Nội dung 4">
            <a:extLst>
              <a:ext uri="{FF2B5EF4-FFF2-40B4-BE49-F238E27FC236}">
                <a16:creationId xmlns:a16="http://schemas.microsoft.com/office/drawing/2014/main" id="{1E133655-C5C4-47C9-8CDF-16C8398D8F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6" t="45774" r="66820" b="34913"/>
          <a:stretch/>
        </p:blipFill>
        <p:spPr>
          <a:xfrm>
            <a:off x="181926" y="287676"/>
            <a:ext cx="3793809" cy="3004037"/>
          </a:xfrm>
          <a:ln w="28575">
            <a:solidFill>
              <a:schemeClr val="tx1"/>
            </a:solidFill>
          </a:ln>
        </p:spPr>
      </p:pic>
      <p:sp>
        <p:nvSpPr>
          <p:cNvPr id="10" name="Hình Bầu dục 9">
            <a:extLst>
              <a:ext uri="{FF2B5EF4-FFF2-40B4-BE49-F238E27FC236}">
                <a16:creationId xmlns:a16="http://schemas.microsoft.com/office/drawing/2014/main" id="{1622BE86-87C2-4571-ADF6-CC3B8B346153}"/>
              </a:ext>
            </a:extLst>
          </p:cNvPr>
          <p:cNvSpPr/>
          <p:nvPr/>
        </p:nvSpPr>
        <p:spPr>
          <a:xfrm>
            <a:off x="164382" y="277404"/>
            <a:ext cx="503434" cy="462337"/>
          </a:xfrm>
          <a:prstGeom prst="ellipse">
            <a:avLst/>
          </a:prstGeom>
          <a:solidFill>
            <a:srgbClr val="FFFFF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EF0B80DA-927E-4E9F-AE58-BA95CB474B54}"/>
              </a:ext>
            </a:extLst>
          </p:cNvPr>
          <p:cNvGrpSpPr/>
          <p:nvPr/>
        </p:nvGrpSpPr>
        <p:grpSpPr>
          <a:xfrm>
            <a:off x="4179875" y="3563430"/>
            <a:ext cx="3741505" cy="3006893"/>
            <a:chOff x="4179875" y="3563430"/>
            <a:chExt cx="3741505" cy="3006893"/>
          </a:xfrm>
        </p:grpSpPr>
        <p:pic>
          <p:nvPicPr>
            <p:cNvPr id="18" name="Hình ảnh 17">
              <a:extLst>
                <a:ext uri="{FF2B5EF4-FFF2-40B4-BE49-F238E27FC236}">
                  <a16:creationId xmlns:a16="http://schemas.microsoft.com/office/drawing/2014/main" id="{B437EC08-A8DA-435B-9908-DF5D08F3B3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25" t="8964" r="31364" b="68689"/>
            <a:stretch/>
          </p:blipFill>
          <p:spPr>
            <a:xfrm>
              <a:off x="4199506" y="3571032"/>
              <a:ext cx="3721874" cy="2999291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20" name="Hình Bầu dục 19">
              <a:extLst>
                <a:ext uri="{FF2B5EF4-FFF2-40B4-BE49-F238E27FC236}">
                  <a16:creationId xmlns:a16="http://schemas.microsoft.com/office/drawing/2014/main" id="{EF7A2C47-8154-45EC-8232-3D7651DFA891}"/>
                </a:ext>
              </a:extLst>
            </p:cNvPr>
            <p:cNvSpPr/>
            <p:nvPr/>
          </p:nvSpPr>
          <p:spPr>
            <a:xfrm>
              <a:off x="4179875" y="3563430"/>
              <a:ext cx="503434" cy="462337"/>
            </a:xfrm>
            <a:prstGeom prst="ellipse">
              <a:avLst/>
            </a:prstGeom>
            <a:solidFill>
              <a:srgbClr val="FF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24" name="Nhóm 23">
            <a:extLst>
              <a:ext uri="{FF2B5EF4-FFF2-40B4-BE49-F238E27FC236}">
                <a16:creationId xmlns:a16="http://schemas.microsoft.com/office/drawing/2014/main" id="{3DBD1492-F5D7-4DC2-B9B8-D05F8C7C8A0E}"/>
              </a:ext>
            </a:extLst>
          </p:cNvPr>
          <p:cNvGrpSpPr/>
          <p:nvPr/>
        </p:nvGrpSpPr>
        <p:grpSpPr>
          <a:xfrm>
            <a:off x="8123443" y="3551446"/>
            <a:ext cx="3852725" cy="3017058"/>
            <a:chOff x="8123443" y="3551446"/>
            <a:chExt cx="3852725" cy="3017058"/>
          </a:xfrm>
        </p:grpSpPr>
        <p:pic>
          <p:nvPicPr>
            <p:cNvPr id="19" name="Hình ảnh 18">
              <a:extLst>
                <a:ext uri="{FF2B5EF4-FFF2-40B4-BE49-F238E27FC236}">
                  <a16:creationId xmlns:a16="http://schemas.microsoft.com/office/drawing/2014/main" id="{CC5D91B7-927F-4250-89B3-F503228D93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154"/>
            <a:stretch/>
          </p:blipFill>
          <p:spPr>
            <a:xfrm>
              <a:off x="8133691" y="3562528"/>
              <a:ext cx="3842477" cy="3005976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22" name="Hình Bầu dục 21">
              <a:extLst>
                <a:ext uri="{FF2B5EF4-FFF2-40B4-BE49-F238E27FC236}">
                  <a16:creationId xmlns:a16="http://schemas.microsoft.com/office/drawing/2014/main" id="{C8DBDB53-BF6E-4CED-9837-65A8324F0ABD}"/>
                </a:ext>
              </a:extLst>
            </p:cNvPr>
            <p:cNvSpPr/>
            <p:nvPr/>
          </p:nvSpPr>
          <p:spPr>
            <a:xfrm>
              <a:off x="8123443" y="3551446"/>
              <a:ext cx="503434" cy="462337"/>
            </a:xfrm>
            <a:prstGeom prst="ellipse">
              <a:avLst/>
            </a:prstGeom>
            <a:solidFill>
              <a:srgbClr val="FFFFFF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6675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13508" y="57530"/>
            <a:ext cx="12070080" cy="6742939"/>
            <a:chOff x="313508" y="57530"/>
            <a:chExt cx="12070080" cy="674293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364" b="13120"/>
            <a:stretch/>
          </p:blipFill>
          <p:spPr>
            <a:xfrm>
              <a:off x="313508" y="57530"/>
              <a:ext cx="12070080" cy="6742939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4558938" y="1254035"/>
              <a:ext cx="535577" cy="692331"/>
            </a:xfrm>
            <a:prstGeom prst="rect">
              <a:avLst/>
            </a:prstGeom>
            <a:solidFill>
              <a:srgbClr val="0079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828211" y="2926080"/>
              <a:ext cx="535577" cy="692331"/>
            </a:xfrm>
            <a:prstGeom prst="rect">
              <a:avLst/>
            </a:prstGeom>
            <a:solidFill>
              <a:srgbClr val="BFC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560422" y="1946366"/>
              <a:ext cx="535577" cy="692331"/>
            </a:xfrm>
            <a:prstGeom prst="rect">
              <a:avLst/>
            </a:prstGeom>
            <a:solidFill>
              <a:srgbClr val="7DB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516879" y="4099097"/>
              <a:ext cx="535577" cy="692331"/>
            </a:xfrm>
            <a:prstGeom prst="rect">
              <a:avLst/>
            </a:prstGeom>
            <a:solidFill>
              <a:srgbClr val="FFB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582885" y="4786150"/>
              <a:ext cx="535577" cy="692331"/>
            </a:xfrm>
            <a:prstGeom prst="rect">
              <a:avLst/>
            </a:prstGeom>
            <a:solidFill>
              <a:srgbClr val="FD6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13508" y="770709"/>
              <a:ext cx="3579223" cy="54602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560423" y="165926"/>
              <a:ext cx="4288971" cy="1088109"/>
            </a:xfrm>
            <a:prstGeom prst="rect">
              <a:avLst/>
            </a:prstGeom>
            <a:solidFill>
              <a:srgbClr val="0079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634847" y="1397726"/>
              <a:ext cx="5134787" cy="1136468"/>
            </a:xfrm>
            <a:prstGeom prst="rect">
              <a:avLst/>
            </a:prstGeom>
            <a:solidFill>
              <a:srgbClr val="7DB3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169331" y="2808515"/>
              <a:ext cx="4130040" cy="1065875"/>
            </a:xfrm>
            <a:prstGeom prst="rect">
              <a:avLst/>
            </a:prstGeom>
            <a:solidFill>
              <a:srgbClr val="BFC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78384" y="4148711"/>
              <a:ext cx="4007033" cy="1024180"/>
            </a:xfrm>
            <a:prstGeom prst="rect">
              <a:avLst/>
            </a:prstGeom>
            <a:solidFill>
              <a:srgbClr val="FFB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502183" y="5410594"/>
              <a:ext cx="4347211" cy="956162"/>
            </a:xfrm>
            <a:prstGeom prst="rect">
              <a:avLst/>
            </a:prstGeom>
            <a:solidFill>
              <a:srgbClr val="FD6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24105" y="1036846"/>
            <a:ext cx="82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00005" y="1672046"/>
            <a:ext cx="82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02775" y="2846382"/>
            <a:ext cx="82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40828" y="3927420"/>
            <a:ext cx="82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21925" y="4657622"/>
            <a:ext cx="822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13957" y="3043762"/>
            <a:ext cx="1864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5" b="89617" l="3994" r="60224">
                        <a14:foregroundMark x1="18690" y1="26677" x2="13099" y2="29553"/>
                        <a14:foregroundMark x1="19329" y1="25399" x2="12620" y2="31310"/>
                        <a14:backgroundMark x1="19329" y1="26198" x2="16134" y2="27796"/>
                        <a14:backgroundMark x1="19329" y1="26198" x2="13259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9" y="709980"/>
            <a:ext cx="5962650" cy="59626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596911" y="194482"/>
            <a:ext cx="41831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Nhặt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gom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rác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sân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01789" y="1464612"/>
            <a:ext cx="48822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ưới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chăm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sóc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cây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hoa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công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măng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non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19406" y="2802786"/>
            <a:ext cx="42163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ọn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dẹp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kê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ghế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lớp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gọn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gàng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45595" y="4118591"/>
            <a:ext cx="38594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ứt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rác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sân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96912" y="5573771"/>
            <a:ext cx="4113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hông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hái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hoa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bẻ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cành</a:t>
            </a:r>
            <a:r>
              <a:rPr lang="en-US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87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C0F7BF21-E419-45E3-A34E-45A151D2E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43068"/>
              </p:ext>
            </p:extLst>
          </p:nvPr>
        </p:nvGraphicFramePr>
        <p:xfrm>
          <a:off x="337930" y="298168"/>
          <a:ext cx="11420062" cy="6230128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5710031">
                  <a:extLst>
                    <a:ext uri="{9D8B030D-6E8A-4147-A177-3AD203B41FA5}">
                      <a16:colId xmlns:a16="http://schemas.microsoft.com/office/drawing/2014/main" val="3306747555"/>
                    </a:ext>
                  </a:extLst>
                </a:gridCol>
                <a:gridCol w="5710031">
                  <a:extLst>
                    <a:ext uri="{9D8B030D-6E8A-4147-A177-3AD203B41FA5}">
                      <a16:colId xmlns:a16="http://schemas.microsoft.com/office/drawing/2014/main" val="3142916278"/>
                    </a:ext>
                  </a:extLst>
                </a:gridCol>
              </a:tblGrid>
              <a:tr h="534867">
                <a:tc>
                  <a:txBody>
                    <a:bodyPr/>
                    <a:lstStyle/>
                    <a:p>
                      <a:pPr indent="-127000" algn="ctr">
                        <a:lnSpc>
                          <a:spcPct val="130000"/>
                        </a:lnSpc>
                      </a:pPr>
                      <a:r>
                        <a:rPr lang="vi-VN" sz="2800" u="none" strike="noStrike" spc="0" dirty="0" err="1">
                          <a:effectLst/>
                        </a:rPr>
                        <a:t>Việc</a:t>
                      </a:r>
                      <a:r>
                        <a:rPr lang="vi-VN" sz="2800" u="none" strike="noStrike" spc="0" dirty="0">
                          <a:effectLst/>
                        </a:rPr>
                        <a:t> nên </a:t>
                      </a:r>
                      <a:r>
                        <a:rPr lang="vi-VN" sz="2800" u="none" strike="noStrike" spc="0" dirty="0" err="1">
                          <a:effectLst/>
                        </a:rPr>
                        <a:t>làm</a:t>
                      </a:r>
                      <a:endParaRPr lang="en-US" sz="2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127000" algn="ctr">
                        <a:lnSpc>
                          <a:spcPct val="130000"/>
                        </a:lnSpc>
                      </a:pPr>
                      <a:r>
                        <a:rPr lang="vi-VN" sz="2800" u="none" strike="noStrike" spc="0" dirty="0" err="1">
                          <a:effectLst/>
                        </a:rPr>
                        <a:t>Việc</a:t>
                      </a:r>
                      <a:r>
                        <a:rPr lang="vi-VN" sz="2800" u="none" strike="noStrike" spc="0" dirty="0">
                          <a:effectLst/>
                        </a:rPr>
                        <a:t> không nên </a:t>
                      </a:r>
                      <a:r>
                        <a:rPr lang="vi-VN" sz="2800" u="none" strike="noStrike" spc="0" dirty="0" err="1">
                          <a:effectLst/>
                        </a:rPr>
                        <a:t>làm</a:t>
                      </a:r>
                      <a:endParaRPr lang="en-US" sz="2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8522177"/>
                  </a:ext>
                </a:extLst>
              </a:tr>
              <a:tr h="1720098">
                <a:tc>
                  <a:txBody>
                    <a:bodyPr/>
                    <a:lstStyle/>
                    <a:p>
                      <a:pPr indent="-127000" algn="l">
                        <a:lnSpc>
                          <a:spcPct val="130000"/>
                        </a:lnSpc>
                      </a:pPr>
                      <a:r>
                        <a:rPr lang="vi-VN" sz="2800" b="0" u="none" strike="noStrike" spc="0" dirty="0" err="1">
                          <a:effectLst/>
                        </a:rPr>
                        <a:t>Hình</a:t>
                      </a:r>
                      <a:r>
                        <a:rPr lang="vi-VN" sz="2800" b="0" u="none" strike="noStrike" spc="0" dirty="0">
                          <a:effectLst/>
                        </a:rPr>
                        <a:t> 2: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Lớp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học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gọn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gàng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sạch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sẽ</a:t>
                      </a:r>
                      <a:r>
                        <a:rPr lang="vi-VN" sz="2800" b="0" u="none" strike="noStrike" spc="0" dirty="0">
                          <a:effectLst/>
                        </a:rPr>
                        <a:t>.</a:t>
                      </a:r>
                      <a:endParaRPr lang="en-US" sz="28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127000" algn="l">
                        <a:lnSpc>
                          <a:spcPct val="130000"/>
                        </a:lnSpc>
                      </a:pPr>
                      <a:r>
                        <a:rPr lang="vi-VN" sz="2800" b="0" u="none" strike="noStrike" spc="0" dirty="0" err="1">
                          <a:effectLst/>
                        </a:rPr>
                        <a:t>Hình</a:t>
                      </a:r>
                      <a:r>
                        <a:rPr lang="vi-VN" sz="2800" b="0" u="none" strike="noStrike" spc="0" dirty="0">
                          <a:effectLst/>
                        </a:rPr>
                        <a:t> 1: HS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đánh</a:t>
                      </a:r>
                      <a:r>
                        <a:rPr lang="vi-VN" sz="2800" b="0" u="none" strike="noStrike" spc="0" dirty="0">
                          <a:effectLst/>
                        </a:rPr>
                        <a:t> rơi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sách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vở</a:t>
                      </a:r>
                      <a:r>
                        <a:rPr lang="vi-VN" sz="2800" b="0" u="none" strike="noStrike" spc="0" dirty="0">
                          <a:effectLst/>
                        </a:rPr>
                        <a:t>,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bút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xuống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sàn</a:t>
                      </a:r>
                      <a:r>
                        <a:rPr lang="vi-VN" sz="2800" b="0" u="none" strike="noStrike" spc="0" dirty="0">
                          <a:effectLst/>
                        </a:rPr>
                        <a:t> nhưng không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nhặt</a:t>
                      </a:r>
                      <a:r>
                        <a:rPr lang="vi-VN" sz="2800" b="0" u="none" strike="noStrike" spc="0" dirty="0">
                          <a:effectLst/>
                        </a:rPr>
                        <a:t> lên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phải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để</a:t>
                      </a:r>
                      <a:r>
                        <a:rPr lang="vi-VN" sz="2800" b="0" u="none" strike="noStrike" spc="0" dirty="0">
                          <a:effectLst/>
                        </a:rPr>
                        <a:t> cô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giáo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nhắc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nhở</a:t>
                      </a:r>
                      <a:r>
                        <a:rPr lang="vi-VN" sz="2800" b="0" u="none" strike="noStrike" spc="0" dirty="0">
                          <a:effectLst/>
                        </a:rPr>
                        <a:t>.</a:t>
                      </a:r>
                      <a:endParaRPr lang="en-US" sz="28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1611819"/>
                  </a:ext>
                </a:extLst>
              </a:tr>
              <a:tr h="859361">
                <a:tc>
                  <a:txBody>
                    <a:bodyPr/>
                    <a:lstStyle/>
                    <a:p>
                      <a:pPr indent="-127000" algn="l">
                        <a:lnSpc>
                          <a:spcPct val="130000"/>
                        </a:lnSpc>
                      </a:pPr>
                      <a:r>
                        <a:rPr lang="vi-VN" sz="2800" b="0" u="none" strike="noStrike" spc="0">
                          <a:effectLst/>
                        </a:rPr>
                        <a:t>Hình 3: Bạn nữ vứt vỏ chuối vào thùng rác.</a:t>
                      </a:r>
                      <a:endParaRPr lang="en-US" sz="2800" b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127000" algn="l">
                        <a:lnSpc>
                          <a:spcPct val="130000"/>
                        </a:lnSpc>
                      </a:pPr>
                      <a:r>
                        <a:rPr lang="vi-VN" sz="2800" b="0" u="none" strike="noStrike" spc="0" dirty="0" err="1">
                          <a:effectLst/>
                        </a:rPr>
                        <a:t>Hình</a:t>
                      </a:r>
                      <a:r>
                        <a:rPr lang="vi-VN" sz="2800" b="0" u="none" strike="noStrike" spc="0" dirty="0">
                          <a:effectLst/>
                        </a:rPr>
                        <a:t> 3: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Bạn</a:t>
                      </a:r>
                      <a:r>
                        <a:rPr lang="vi-VN" sz="2800" b="0" u="none" strike="noStrike" spc="0" dirty="0">
                          <a:effectLst/>
                        </a:rPr>
                        <a:t> nam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vứt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rác</a:t>
                      </a:r>
                      <a:r>
                        <a:rPr lang="vi-VN" sz="2800" b="0" u="none" strike="noStrike" spc="0" dirty="0">
                          <a:effectLst/>
                        </a:rPr>
                        <a:t> ra sân.</a:t>
                      </a:r>
                      <a:endParaRPr lang="en-US" sz="28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2558042"/>
                  </a:ext>
                </a:extLst>
              </a:tr>
              <a:tr h="1296605">
                <a:tc>
                  <a:txBody>
                    <a:bodyPr/>
                    <a:lstStyle/>
                    <a:p>
                      <a:pPr indent="-127000" algn="l">
                        <a:lnSpc>
                          <a:spcPct val="130000"/>
                        </a:lnSpc>
                      </a:pPr>
                      <a:r>
                        <a:rPr lang="vi-VN" sz="2800" b="0" u="none" strike="noStrike" spc="0">
                          <a:effectLst/>
                        </a:rPr>
                        <a:t>Hình 4: Các bạn thu gom rác sau khi vui liên hoan đón tết Trung thu.</a:t>
                      </a:r>
                      <a:endParaRPr lang="en-US" sz="2800" b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-127000" algn="l">
                        <a:lnSpc>
                          <a:spcPct val="130000"/>
                        </a:lnSpc>
                      </a:pPr>
                      <a:r>
                        <a:rPr lang="vi-VN" sz="2800" b="0" u="none" strike="noStrike" spc="0" dirty="0" err="1">
                          <a:effectLst/>
                        </a:rPr>
                        <a:t>Hình</a:t>
                      </a:r>
                      <a:r>
                        <a:rPr lang="vi-VN" sz="2800" b="0" u="none" strike="noStrike" spc="0" dirty="0">
                          <a:effectLst/>
                        </a:rPr>
                        <a:t> 5: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Các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bạn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xả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rác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xuống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gầm</a:t>
                      </a:r>
                      <a:r>
                        <a:rPr lang="vi-VN" sz="2800" b="0" u="none" strike="noStrike" spc="0" dirty="0">
                          <a:effectLst/>
                        </a:rPr>
                        <a:t>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bàn</a:t>
                      </a:r>
                      <a:r>
                        <a:rPr lang="vi-VN" sz="2800" b="0" u="none" strike="noStrike" spc="0" dirty="0">
                          <a:effectLst/>
                        </a:rPr>
                        <a:t> trong thư </a:t>
                      </a:r>
                      <a:r>
                        <a:rPr lang="vi-VN" sz="2800" b="0" u="none" strike="noStrike" spc="0" dirty="0" err="1">
                          <a:effectLst/>
                        </a:rPr>
                        <a:t>viện</a:t>
                      </a:r>
                      <a:r>
                        <a:rPr lang="vi-VN" sz="2800" b="0" u="none" strike="noStrike" spc="0" dirty="0">
                          <a:effectLst/>
                        </a:rPr>
                        <a:t>.</a:t>
                      </a:r>
                      <a:endParaRPr lang="en-US" sz="2800" b="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5154229"/>
                  </a:ext>
                </a:extLst>
              </a:tr>
              <a:tr h="1502851">
                <a:tc>
                  <a:txBody>
                    <a:bodyPr/>
                    <a:lstStyle/>
                    <a:p>
                      <a:pPr indent="-127000" algn="l">
                        <a:lnSpc>
                          <a:spcPct val="130000"/>
                        </a:lnSpc>
                      </a:pPr>
                      <a:r>
                        <a:rPr lang="vi-VN" sz="2800" b="0" u="none" strike="noStrike" spc="0">
                          <a:effectLst/>
                        </a:rPr>
                        <a:t>Hình 6: Các bạn xếp dọn sách vở và làm vệ sinh sau giờ học trong thư viện.</a:t>
                      </a:r>
                      <a:endParaRPr lang="en-US" sz="2800" b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800"/>
                        </a:spcAft>
                      </a:pPr>
                      <a:r>
                        <a:rPr lang="vi-VN" sz="2800" b="0" dirty="0">
                          <a:effectLst/>
                        </a:rPr>
                        <a:t> </a:t>
                      </a:r>
                      <a:endParaRPr lang="en-US" sz="2800" b="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5759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0762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60484"/>
            <a:chOff x="0" y="0"/>
            <a:chExt cx="12192000" cy="68604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60484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685903" y="1097281"/>
              <a:ext cx="4820194" cy="24884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545874" y="849085"/>
              <a:ext cx="2610394" cy="933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90651" y="1679798"/>
            <a:ext cx="76075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hành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vệ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trường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29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236</Words>
  <Application>Microsoft Office PowerPoint</Application>
  <PresentationFormat>Màn hình rộng</PresentationFormat>
  <Paragraphs>37</Paragraphs>
  <Slides>10</Slides>
  <Notes>0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Ngo Hoang</cp:lastModifiedBy>
  <cp:revision>25</cp:revision>
  <dcterms:created xsi:type="dcterms:W3CDTF">2020-08-14T09:53:18Z</dcterms:created>
  <dcterms:modified xsi:type="dcterms:W3CDTF">2021-07-30T14:37:25Z</dcterms:modified>
</cp:coreProperties>
</file>