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61F6B5-2717-4B9B-95E9-C7D69D98DF92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41B6B-BABD-4F51-ABB3-58CA98BB4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6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58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76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20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320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87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3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3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1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87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3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54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8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4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D2557-70A8-4AE8-8C71-C3E401726E5B}" type="datetimeFigureOut">
              <a:rPr lang="en-US" smtClean="0"/>
              <a:t>7/19/2021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554BF-5075-4057-B613-7A78EE70B7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06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078183" y="2390213"/>
            <a:ext cx="8894618" cy="1883819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thế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hệ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gia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đình</a:t>
            </a:r>
            <a:endParaRPr lang="en-US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872832" y="2604052"/>
            <a:ext cx="1510146" cy="145533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35924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90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28246-CE64-4A50-9C76-BE86358B1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5120" y="4165600"/>
            <a:ext cx="4246880" cy="26774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dirty="0">
                <a:solidFill>
                  <a:srgbClr val="FF0000"/>
                </a:solidFill>
              </a:rPr>
              <a:t>Gia </a:t>
            </a:r>
            <a:r>
              <a:rPr lang="en-US" sz="4800" dirty="0" err="1">
                <a:solidFill>
                  <a:srgbClr val="FF0000"/>
                </a:solidFill>
              </a:rPr>
              <a:t>đình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bạn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Hà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quây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quần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bên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mâm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cơm</a:t>
            </a:r>
            <a:r>
              <a:rPr lang="en-US" sz="4800" dirty="0">
                <a:solidFill>
                  <a:srgbClr val="FF0000"/>
                </a:solidFill>
              </a:rPr>
              <a:t> .</a:t>
            </a:r>
          </a:p>
        </p:txBody>
      </p:sp>
      <p:pic>
        <p:nvPicPr>
          <p:cNvPr id="5" name="Content Placeholder 4" descr="A group of people sitt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2CC1A332-B284-4CDC-B7F1-2F670268A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45120" cy="6843078"/>
          </a:xfrm>
        </p:spPr>
      </p:pic>
    </p:spTree>
    <p:extLst>
      <p:ext uri="{BB962C8B-B14F-4D97-AF65-F5344CB8AC3E}">
        <p14:creationId xmlns:p14="http://schemas.microsoft.com/office/powerpoint/2010/main" val="100759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08175-F401-4A0E-A1B0-26A40E5F7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0" y="1676400"/>
            <a:ext cx="4571998" cy="1216153"/>
          </a:xfrm>
        </p:spPr>
        <p:txBody>
          <a:bodyPr anchor="t">
            <a:normAutofit/>
          </a:bodyPr>
          <a:lstStyle/>
          <a:p>
            <a:endParaRPr lang="en-US" sz="4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5E3C83-13B6-4490-8C95-7AF4EC244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3237" y="4368800"/>
            <a:ext cx="5186683" cy="2286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Bạn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An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xoa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bóp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lưng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cho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bà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khỏi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đau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.</a:t>
            </a:r>
          </a:p>
        </p:txBody>
      </p:sp>
      <p:pic>
        <p:nvPicPr>
          <p:cNvPr id="5" name="Content Placeholder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D33C48A-1DCC-4F6D-B286-5843D4D4B1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731" b="1"/>
          <a:stretch/>
        </p:blipFill>
        <p:spPr>
          <a:xfrm>
            <a:off x="-45243" y="0"/>
            <a:ext cx="6827039" cy="714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71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97F8B-ABC7-44D4-AB85-720A83DD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7144" y="1676400"/>
            <a:ext cx="3967653" cy="1216153"/>
          </a:xfrm>
        </p:spPr>
        <p:txBody>
          <a:bodyPr anchor="t">
            <a:normAutofit/>
          </a:bodyPr>
          <a:lstStyle/>
          <a:p>
            <a:endParaRPr lang="en-US" sz="4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569C430-14BB-4094-BAA6-93E835172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1930" y="4846320"/>
            <a:ext cx="5150069" cy="17983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An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giúp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bố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thu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hoạch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rau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914E6B-8544-4078-934D-EB4F4CB6E0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/>
          <a:stretch/>
        </p:blipFill>
        <p:spPr>
          <a:xfrm>
            <a:off x="0" y="0"/>
            <a:ext cx="704193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37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FB55C-F51C-4FDE-B203-31A538C54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7760" y="5039360"/>
            <a:ext cx="4714240" cy="15951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Anh </a:t>
            </a:r>
            <a:r>
              <a:rPr lang="en-US" dirty="0" err="1">
                <a:solidFill>
                  <a:srgbClr val="FF0000"/>
                </a:solidFill>
              </a:rPr>
              <a:t>em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bạn</a:t>
            </a:r>
            <a:r>
              <a:rPr lang="en-US" dirty="0">
                <a:solidFill>
                  <a:srgbClr val="FF0000"/>
                </a:solidFill>
              </a:rPr>
              <a:t> An </a:t>
            </a:r>
            <a:r>
              <a:rPr lang="en-US" dirty="0" err="1">
                <a:solidFill>
                  <a:srgbClr val="FF0000"/>
                </a:solidFill>
              </a:rPr>
              <a:t>giúp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bố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gấp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quần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áo</a:t>
            </a:r>
            <a:r>
              <a:rPr lang="en-US" dirty="0">
                <a:solidFill>
                  <a:srgbClr val="FF0000"/>
                </a:solidFill>
              </a:rPr>
              <a:t> .</a:t>
            </a:r>
          </a:p>
        </p:txBody>
      </p:sp>
      <p:pic>
        <p:nvPicPr>
          <p:cNvPr id="5" name="Content Placeholder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6326DAF-91B4-4096-85AC-C41834FEE9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86320" cy="6929120"/>
          </a:xfrm>
        </p:spPr>
      </p:pic>
    </p:spTree>
    <p:extLst>
      <p:ext uri="{BB962C8B-B14F-4D97-AF65-F5344CB8AC3E}">
        <p14:creationId xmlns:p14="http://schemas.microsoft.com/office/powerpoint/2010/main" val="150559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872D3-51AE-4817-B00F-F993FC7D0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7280" y="4744720"/>
            <a:ext cx="4744720" cy="192024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dirty="0" err="1">
                <a:solidFill>
                  <a:srgbClr val="FF0000"/>
                </a:solidFill>
              </a:rPr>
              <a:t>Mẹ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bạn</a:t>
            </a:r>
            <a:r>
              <a:rPr lang="en-US" sz="4800" dirty="0">
                <a:solidFill>
                  <a:srgbClr val="FF0000"/>
                </a:solidFill>
              </a:rPr>
              <a:t> An </a:t>
            </a:r>
            <a:r>
              <a:rPr lang="en-US" sz="4800" dirty="0" err="1">
                <a:solidFill>
                  <a:srgbClr val="FF0000"/>
                </a:solidFill>
              </a:rPr>
              <a:t>giúp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em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bạn</a:t>
            </a:r>
            <a:r>
              <a:rPr lang="en-US" sz="4800" dirty="0">
                <a:solidFill>
                  <a:srgbClr val="FF0000"/>
                </a:solidFill>
              </a:rPr>
              <a:t> An </a:t>
            </a:r>
            <a:r>
              <a:rPr lang="en-US" sz="4800" dirty="0" err="1">
                <a:solidFill>
                  <a:srgbClr val="FF0000"/>
                </a:solidFill>
              </a:rPr>
              <a:t>làm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thủ</a:t>
            </a:r>
            <a:r>
              <a:rPr lang="en-US" sz="4800" dirty="0">
                <a:solidFill>
                  <a:srgbClr val="FF0000"/>
                </a:solidFill>
              </a:rPr>
              <a:t> </a:t>
            </a:r>
            <a:r>
              <a:rPr lang="en-US" sz="4800" dirty="0" err="1">
                <a:solidFill>
                  <a:srgbClr val="FF0000"/>
                </a:solidFill>
              </a:rPr>
              <a:t>công</a:t>
            </a:r>
            <a:r>
              <a:rPr lang="en-US" sz="4800" dirty="0">
                <a:solidFill>
                  <a:srgbClr val="FF0000"/>
                </a:solidFill>
              </a:rPr>
              <a:t> .</a:t>
            </a:r>
          </a:p>
        </p:txBody>
      </p:sp>
      <p:pic>
        <p:nvPicPr>
          <p:cNvPr id="5" name="Content Placeholder 4" descr="A picture containing text, clipart, picture frame&#10;&#10;Description automatically generated">
            <a:extLst>
              <a:ext uri="{FF2B5EF4-FFF2-40B4-BE49-F238E27FC236}">
                <a16:creationId xmlns:a16="http://schemas.microsoft.com/office/drawing/2014/main" id="{EDC05FE7-DEDA-4952-B141-B6C9E98DFC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3520"/>
            <a:ext cx="7447280" cy="7122160"/>
          </a:xfrm>
        </p:spPr>
      </p:pic>
    </p:spTree>
    <p:extLst>
      <p:ext uri="{BB962C8B-B14F-4D97-AF65-F5344CB8AC3E}">
        <p14:creationId xmlns:p14="http://schemas.microsoft.com/office/powerpoint/2010/main" val="193272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3600" dirty="0">
              <a:latin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0" y="121920"/>
            <a:ext cx="12192000" cy="3444240"/>
          </a:xfrm>
          <a:prstGeom prst="wedgeRoundRect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dirty="0"/>
              <a:t>- </a:t>
            </a:r>
            <a:r>
              <a:rPr lang="en-US" sz="4400" dirty="0" err="1"/>
              <a:t>Vì</a:t>
            </a:r>
            <a:r>
              <a:rPr lang="en-US" sz="4400" dirty="0"/>
              <a:t> </a:t>
            </a:r>
            <a:r>
              <a:rPr lang="en-US" sz="4400" dirty="0" err="1"/>
              <a:t>sao</a:t>
            </a:r>
            <a:r>
              <a:rPr lang="en-US" sz="4400" dirty="0"/>
              <a:t> </a:t>
            </a:r>
            <a:r>
              <a:rPr lang="en-US" sz="4400" dirty="0" err="1"/>
              <a:t>mọi</a:t>
            </a:r>
            <a:r>
              <a:rPr lang="en-US" sz="4400" dirty="0"/>
              <a:t> </a:t>
            </a:r>
            <a:r>
              <a:rPr lang="en-US" sz="4400" dirty="0" err="1"/>
              <a:t>người</a:t>
            </a:r>
            <a:r>
              <a:rPr lang="en-US" sz="4400" dirty="0"/>
              <a:t> </a:t>
            </a:r>
            <a:r>
              <a:rPr lang="en-US" sz="4400" dirty="0" err="1"/>
              <a:t>trong</a:t>
            </a:r>
            <a:r>
              <a:rPr lang="en-US" sz="4400" dirty="0"/>
              <a:t> </a:t>
            </a:r>
            <a:r>
              <a:rPr lang="en-US" sz="4400" dirty="0" err="1"/>
              <a:t>gia</a:t>
            </a:r>
            <a:r>
              <a:rPr lang="en-US" sz="4400" dirty="0"/>
              <a:t> </a:t>
            </a:r>
            <a:r>
              <a:rPr lang="en-US" sz="4400" dirty="0" err="1"/>
              <a:t>đình</a:t>
            </a:r>
            <a:r>
              <a:rPr lang="en-US" sz="4400" dirty="0"/>
              <a:t> </a:t>
            </a:r>
            <a:r>
              <a:rPr lang="en-US" sz="4400" dirty="0" err="1"/>
              <a:t>cần</a:t>
            </a:r>
            <a:r>
              <a:rPr lang="en-US" sz="4400" dirty="0"/>
              <a:t> </a:t>
            </a:r>
            <a:r>
              <a:rPr lang="en-US" sz="4400" dirty="0" err="1"/>
              <a:t>thể</a:t>
            </a:r>
            <a:r>
              <a:rPr lang="en-US" sz="4400" dirty="0"/>
              <a:t> hiện </a:t>
            </a:r>
            <a:r>
              <a:rPr lang="en-US" sz="4400" dirty="0" err="1"/>
              <a:t>sự</a:t>
            </a:r>
            <a:r>
              <a:rPr lang="en-US" sz="4400" dirty="0"/>
              <a:t> chia </a:t>
            </a:r>
            <a:r>
              <a:rPr lang="en-US" sz="4400" dirty="0" err="1"/>
              <a:t>sẻ</a:t>
            </a:r>
            <a:r>
              <a:rPr lang="en-US" sz="4400" dirty="0"/>
              <a:t> , </a:t>
            </a:r>
            <a:r>
              <a:rPr lang="en-US" sz="4400" dirty="0" err="1"/>
              <a:t>quan</a:t>
            </a:r>
            <a:r>
              <a:rPr lang="en-US" sz="4400" dirty="0"/>
              <a:t> </a:t>
            </a:r>
            <a:r>
              <a:rPr lang="en-US" sz="4400" dirty="0" err="1"/>
              <a:t>tâm</a:t>
            </a:r>
            <a:r>
              <a:rPr lang="en-US" sz="4400" dirty="0"/>
              <a:t> , </a:t>
            </a:r>
            <a:r>
              <a:rPr lang="en-US" sz="4400" dirty="0" err="1"/>
              <a:t>chăm</a:t>
            </a:r>
            <a:r>
              <a:rPr lang="en-US" sz="4400" dirty="0"/>
              <a:t> </a:t>
            </a:r>
            <a:r>
              <a:rPr lang="en-US" sz="4400" dirty="0" err="1"/>
              <a:t>sóc</a:t>
            </a:r>
            <a:r>
              <a:rPr lang="en-US" sz="4400" dirty="0"/>
              <a:t> , </a:t>
            </a:r>
            <a:r>
              <a:rPr lang="en-US" sz="4400" dirty="0" err="1"/>
              <a:t>yêu</a:t>
            </a:r>
            <a:r>
              <a:rPr lang="en-US" sz="4400" dirty="0"/>
              <a:t> </a:t>
            </a:r>
            <a:r>
              <a:rPr lang="en-US" sz="4400" dirty="0" err="1"/>
              <a:t>thương</a:t>
            </a:r>
            <a:r>
              <a:rPr lang="en-US" sz="4400" dirty="0"/>
              <a:t> </a:t>
            </a:r>
            <a:r>
              <a:rPr lang="en-US" sz="4400" dirty="0" err="1"/>
              <a:t>nhau</a:t>
            </a:r>
            <a:r>
              <a:rPr lang="en-US" sz="4400" dirty="0"/>
              <a:t> ?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2CC3A0-6F3C-490D-A508-A9C47E260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29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6960" y="1595120"/>
            <a:ext cx="99872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KẾT LUẬN 2 :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Những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người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trong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gia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đình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cần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chia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sẻ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quan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tâm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chăm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sóc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yêu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thương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nhau</a:t>
            </a:r>
            <a:r>
              <a:rPr kumimoji="0" lang="en-US" altLang="zh-CN" sz="40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.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353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090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hiện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23440"/>
            <a:ext cx="12090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THẢO LUẬN NHÓM 6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: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hiện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hiện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282529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654"/>
            <a:ext cx="10515600" cy="74814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21327" y="1163781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21327" y="2941780"/>
            <a:ext cx="10515600" cy="13300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32164" y="1290320"/>
            <a:ext cx="10515600" cy="5036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marL="0" indent="0">
              <a:buNone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78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0560" y="1906270"/>
            <a:ext cx="1041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KẾT LUẬN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: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Mỗi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gia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đình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có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một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hoặc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nhiều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thế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hệ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cùng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chung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sống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.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Những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người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trong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gia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đình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cần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chia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sẻ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quan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tâm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chăm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sóc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,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yêu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thương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48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nhau</a:t>
            </a:r>
            <a:r>
              <a:rPr kumimoji="0" lang="en-US" altLang="zh-CN" sz="48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. 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025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74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D4CCB9-E115-4267-A992-F7B74E3557E6}"/>
              </a:ext>
            </a:extLst>
          </p:cNvPr>
          <p:cNvSpPr txBox="1"/>
          <p:nvPr/>
        </p:nvSpPr>
        <p:spPr>
          <a:xfrm>
            <a:off x="2327564" y="190005"/>
            <a:ext cx="71014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0" i="0" dirty="0">
                <a:solidFill>
                  <a:srgbClr val="000000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 DÒ </a:t>
            </a:r>
            <a:endParaRPr lang="en-US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D28A40-A708-49BC-8F76-186A051005ED}"/>
              </a:ext>
            </a:extLst>
          </p:cNvPr>
          <p:cNvSpPr/>
          <p:nvPr/>
        </p:nvSpPr>
        <p:spPr>
          <a:xfrm>
            <a:off x="1209040" y="1888177"/>
            <a:ext cx="10982960" cy="33013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Chuẩn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: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nghiệp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en-US" sz="4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65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0" y="2279375"/>
            <a:ext cx="11834546" cy="3369584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Khởi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động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: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nhà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thương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nhau</a:t>
            </a:r>
            <a:endParaRPr lang="en-US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56813" y="516424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y2mate.com - Cả Nhà Thương Nhau Bài Hát Mầm Non Hay Nhất_1080p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0"/>
            <a:ext cx="124653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3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323440"/>
            <a:ext cx="120294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THẢO LUẬN NHÓM 4</a:t>
            </a:r>
          </a:p>
          <a:p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 2 , 3 , 4 (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– SGK )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hiện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398813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18CAF1-F8B1-4C54-927D-F072DF6F6F2B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0"/>
            <a:ext cx="585216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1D2D7-C75C-4433-AC08-16C2237D0AA2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452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5642491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121920"/>
            <a:ext cx="1219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hiện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7527" y="2810272"/>
            <a:ext cx="10363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" y="3565982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2880" y="4944626"/>
            <a:ext cx="1210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2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155D5-BCCD-4523-861B-3CFFCB31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1944" y="1676400"/>
            <a:ext cx="3662853" cy="1216153"/>
          </a:xfrm>
        </p:spPr>
        <p:txBody>
          <a:bodyPr anchor="t">
            <a:normAutofit/>
          </a:bodyPr>
          <a:lstStyle/>
          <a:p>
            <a:endParaRPr lang="en-US" sz="40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9D6714-4E6D-42CF-A43F-475FEC5BF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6119" y="4381499"/>
            <a:ext cx="4338328" cy="2438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Gia </a:t>
            </a:r>
            <a:r>
              <a:rPr lang="en-US" sz="4800" b="1" dirty="0" err="1">
                <a:solidFill>
                  <a:srgbClr val="FF0000">
                    <a:alpha val="55000"/>
                  </a:srgbClr>
                </a:solidFill>
              </a:rPr>
              <a:t>đình</a:t>
            </a:r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b="1" dirty="0" err="1">
                <a:solidFill>
                  <a:srgbClr val="FF0000">
                    <a:alpha val="55000"/>
                  </a:srgbClr>
                </a:solidFill>
              </a:rPr>
              <a:t>bạn</a:t>
            </a:r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b="1" dirty="0" err="1">
                <a:solidFill>
                  <a:srgbClr val="FF0000">
                    <a:alpha val="55000"/>
                  </a:srgbClr>
                </a:solidFill>
              </a:rPr>
              <a:t>Hà</a:t>
            </a:r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b="1" dirty="0" err="1">
                <a:solidFill>
                  <a:srgbClr val="FF0000">
                    <a:alpha val="55000"/>
                  </a:srgbClr>
                </a:solidFill>
              </a:rPr>
              <a:t>đang</a:t>
            </a:r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b="1" dirty="0" err="1">
                <a:solidFill>
                  <a:srgbClr val="FF0000">
                    <a:alpha val="55000"/>
                  </a:srgbClr>
                </a:solidFill>
              </a:rPr>
              <a:t>chơi</a:t>
            </a:r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b="1" dirty="0" err="1">
                <a:solidFill>
                  <a:srgbClr val="FF0000">
                    <a:alpha val="55000"/>
                  </a:srgbClr>
                </a:solidFill>
              </a:rPr>
              <a:t>cờ</a:t>
            </a:r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b="1" dirty="0" err="1">
                <a:solidFill>
                  <a:srgbClr val="FF0000">
                    <a:alpha val="55000"/>
                  </a:srgbClr>
                </a:solidFill>
              </a:rPr>
              <a:t>vua</a:t>
            </a:r>
            <a:r>
              <a:rPr lang="en-US" sz="4800" b="1" dirty="0">
                <a:solidFill>
                  <a:srgbClr val="FF0000">
                    <a:alpha val="55000"/>
                  </a:srgbClr>
                </a:solidFill>
              </a:rPr>
              <a:t> .</a:t>
            </a:r>
          </a:p>
        </p:txBody>
      </p:sp>
      <p:pic>
        <p:nvPicPr>
          <p:cNvPr id="5" name="Content Placeholder 4" descr="A picture containing text, box, picture frame&#10;&#10;Description automatically generated">
            <a:extLst>
              <a:ext uri="{FF2B5EF4-FFF2-40B4-BE49-F238E27FC236}">
                <a16:creationId xmlns:a16="http://schemas.microsoft.com/office/drawing/2014/main" id="{88062678-88CB-4E4A-A7EA-07B525F6F2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/>
          <a:stretch/>
        </p:blipFill>
        <p:spPr>
          <a:xfrm>
            <a:off x="0" y="0"/>
            <a:ext cx="7178566" cy="701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6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5259ED4-CA6C-4B62-ADCB-1986E84D97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76200"/>
            <a:ext cx="7863841" cy="6934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1435BC-8F3C-4789-BBEB-5F9612B3EA29}"/>
              </a:ext>
            </a:extLst>
          </p:cNvPr>
          <p:cNvSpPr txBox="1"/>
          <p:nvPr/>
        </p:nvSpPr>
        <p:spPr>
          <a:xfrm>
            <a:off x="8036560" y="4439920"/>
            <a:ext cx="404368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</a:rPr>
              <a:t>Mẹ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bạn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Hà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cho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bạn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đi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khám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bệnh</a:t>
            </a:r>
            <a:r>
              <a:rPr lang="en-US" sz="4800" b="1" dirty="0">
                <a:solidFill>
                  <a:srgbClr val="FF0000"/>
                </a:solidFill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168324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1F612-8941-49C5-910F-E4171A1A6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592" y="1676400"/>
            <a:ext cx="4267206" cy="1216153"/>
          </a:xfrm>
        </p:spPr>
        <p:txBody>
          <a:bodyPr anchor="t">
            <a:normAutofit/>
          </a:bodyPr>
          <a:lstStyle/>
          <a:p>
            <a:endParaRPr lang="en-US" sz="4000" dirty="0"/>
          </a:p>
        </p:txBody>
      </p:sp>
      <p:sp>
        <p:nvSpPr>
          <p:cNvPr id="34" name="Content Placeholder 8">
            <a:extLst>
              <a:ext uri="{FF2B5EF4-FFF2-40B4-BE49-F238E27FC236}">
                <a16:creationId xmlns:a16="http://schemas.microsoft.com/office/drawing/2014/main" id="{567D885D-710C-4876-BDE7-9DDEE2F7D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797" y="5146040"/>
            <a:ext cx="5410202" cy="165888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Gia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đình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bạn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Hà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mừng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thọ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ông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</a:t>
            </a:r>
            <a:r>
              <a:rPr lang="en-US" sz="4800" dirty="0" err="1">
                <a:solidFill>
                  <a:srgbClr val="FF0000">
                    <a:alpha val="55000"/>
                  </a:srgbClr>
                </a:solidFill>
              </a:rPr>
              <a:t>bà</a:t>
            </a:r>
            <a:r>
              <a:rPr lang="en-US" sz="4800" dirty="0">
                <a:solidFill>
                  <a:srgbClr val="FF0000">
                    <a:alpha val="55000"/>
                  </a:srgbClr>
                </a:solidFill>
              </a:rPr>
              <a:t> .</a:t>
            </a:r>
          </a:p>
        </p:txBody>
      </p:sp>
      <p:pic>
        <p:nvPicPr>
          <p:cNvPr id="5" name="Content Placeholder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AA07653D-B408-4315-98DD-E462157CAC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25"/>
          <a:stretch/>
        </p:blipFill>
        <p:spPr>
          <a:xfrm>
            <a:off x="-6" y="-3"/>
            <a:ext cx="6781803" cy="709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1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526</Words>
  <Application>Microsoft Office PowerPoint</Application>
  <PresentationFormat>Widescreen</PresentationFormat>
  <Paragraphs>37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Microsoft YaHei</vt:lpstr>
      <vt:lpstr>Arial</vt:lpstr>
      <vt:lpstr>Arial-Rounded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Gia đình bạn Hà quây quần bên mâm cơm .</vt:lpstr>
      <vt:lpstr>PowerPoint Presentation</vt:lpstr>
      <vt:lpstr>PowerPoint Presentation</vt:lpstr>
      <vt:lpstr>Anh em bạn An giúp bố gấp quần áo .</vt:lpstr>
      <vt:lpstr>Mẹ bạn An giúp em bạn An làm thủ công 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TH_BaDinh-01</dc:creator>
  <cp:lastModifiedBy>TH_BaDinh-01</cp:lastModifiedBy>
  <cp:revision>2</cp:revision>
  <dcterms:created xsi:type="dcterms:W3CDTF">2021-07-19T13:56:24Z</dcterms:created>
  <dcterms:modified xsi:type="dcterms:W3CDTF">2021-07-19T14:02:49Z</dcterms:modified>
</cp:coreProperties>
</file>