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7"/>
  </p:notesMasterIdLst>
  <p:sldIdLst>
    <p:sldId id="346" r:id="rId4"/>
    <p:sldId id="281" r:id="rId5"/>
    <p:sldId id="263" r:id="rId6"/>
    <p:sldId id="270" r:id="rId7"/>
    <p:sldId id="282" r:id="rId8"/>
    <p:sldId id="269" r:id="rId9"/>
    <p:sldId id="283" r:id="rId10"/>
    <p:sldId id="284" r:id="rId11"/>
    <p:sldId id="285" r:id="rId12"/>
    <p:sldId id="257" r:id="rId13"/>
    <p:sldId id="259" r:id="rId14"/>
    <p:sldId id="278" r:id="rId15"/>
    <p:sldId id="266" r:id="rId16"/>
    <p:sldId id="348" r:id="rId17"/>
    <p:sldId id="350" r:id="rId18"/>
    <p:sldId id="349" r:id="rId19"/>
    <p:sldId id="277" r:id="rId20"/>
    <p:sldId id="280" r:id="rId21"/>
    <p:sldId id="265" r:id="rId22"/>
    <p:sldId id="351" r:id="rId23"/>
    <p:sldId id="352" r:id="rId24"/>
    <p:sldId id="353" r:id="rId25"/>
    <p:sldId id="27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0E2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1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F1A3E-57D4-4288-BBAC-8842CF2C427C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AEAC05-0E25-4358-BE23-0C619A004D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746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4DC97-60C8-4AC3-A0C1-4B36CC0FC3F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0919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0915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8704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2453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4038-D59D-45D3-9D9C-5EDCFC71CF55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114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4038-D59D-45D3-9D9C-5EDCFC71CF55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14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4038-D59D-45D3-9D9C-5EDCFC71CF55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676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4038-D59D-45D3-9D9C-5EDCFC71CF55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37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4038-D59D-45D3-9D9C-5EDCFC71CF55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479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4038-D59D-45D3-9D9C-5EDCFC71CF55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88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4038-D59D-45D3-9D9C-5EDCFC71CF55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8043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4038-D59D-45D3-9D9C-5EDCFC71CF55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126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49212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4038-D59D-45D3-9D9C-5EDCFC71CF55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8818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4038-D59D-45D3-9D9C-5EDCFC71CF55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1026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4038-D59D-45D3-9D9C-5EDCFC71CF55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8074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453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571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223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103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799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708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69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83818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83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21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210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252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3920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5629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6177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1211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270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7115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543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F4038-D59D-45D3-9D9C-5EDCFC71CF55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4D252-0D5B-4A20-9E3C-0233EF36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95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9A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ibaotu.com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3BB81151-11C3-42E5-A555-7721B7B9A2BA}"/>
              </a:ext>
            </a:extLst>
          </p:cNvPr>
          <p:cNvGrpSpPr/>
          <p:nvPr userDrawn="1"/>
        </p:nvGrpSpPr>
        <p:grpSpPr>
          <a:xfrm>
            <a:off x="0" y="-28133"/>
            <a:ext cx="12192000" cy="1545726"/>
            <a:chOff x="1239791" y="-20548"/>
            <a:chExt cx="10952209" cy="896848"/>
          </a:xfrm>
        </p:grpSpPr>
        <p:sp>
          <p:nvSpPr>
            <p:cNvPr id="9" name="任意多边形 13">
              <a:extLst>
                <a:ext uri="{FF2B5EF4-FFF2-40B4-BE49-F238E27FC236}">
                  <a16:creationId xmlns:a16="http://schemas.microsoft.com/office/drawing/2014/main" id="{8B863722-9738-4598-BCD8-051303B6D1A7}"/>
                </a:ext>
              </a:extLst>
            </p:cNvPr>
            <p:cNvSpPr/>
            <p:nvPr/>
          </p:nvSpPr>
          <p:spPr>
            <a:xfrm>
              <a:off x="1239791" y="-15218"/>
              <a:ext cx="3492500" cy="889000"/>
            </a:xfrm>
            <a:custGeom>
              <a:avLst/>
              <a:gdLst>
                <a:gd name="connsiteX0" fmla="*/ 63500 w 3492500"/>
                <a:gd name="connsiteY0" fmla="*/ 0 h 889000"/>
                <a:gd name="connsiteX1" fmla="*/ 3492500 w 3492500"/>
                <a:gd name="connsiteY1" fmla="*/ 0 h 889000"/>
                <a:gd name="connsiteX2" fmla="*/ 2298700 w 3492500"/>
                <a:gd name="connsiteY2" fmla="*/ 889000 h 889000"/>
                <a:gd name="connsiteX3" fmla="*/ 0 w 3492500"/>
                <a:gd name="connsiteY3" fmla="*/ 431800 h 889000"/>
                <a:gd name="connsiteX4" fmla="*/ 63500 w 3492500"/>
                <a:gd name="connsiteY4" fmla="*/ 0 h 889000"/>
                <a:gd name="connsiteX0" fmla="*/ 63500 w 3492500"/>
                <a:gd name="connsiteY0" fmla="*/ 0 h 889000"/>
                <a:gd name="connsiteX1" fmla="*/ 3492500 w 3492500"/>
                <a:gd name="connsiteY1" fmla="*/ 0 h 889000"/>
                <a:gd name="connsiteX2" fmla="*/ 2312988 w 3492500"/>
                <a:gd name="connsiteY2" fmla="*/ 889000 h 889000"/>
                <a:gd name="connsiteX3" fmla="*/ 0 w 3492500"/>
                <a:gd name="connsiteY3" fmla="*/ 431800 h 889000"/>
                <a:gd name="connsiteX4" fmla="*/ 63500 w 3492500"/>
                <a:gd name="connsiteY4" fmla="*/ 0 h 88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2500" h="889000">
                  <a:moveTo>
                    <a:pt x="63500" y="0"/>
                  </a:moveTo>
                  <a:lnTo>
                    <a:pt x="3492500" y="0"/>
                  </a:lnTo>
                  <a:lnTo>
                    <a:pt x="2312988" y="889000"/>
                  </a:lnTo>
                  <a:lnTo>
                    <a:pt x="0" y="431800"/>
                  </a:lnTo>
                  <a:lnTo>
                    <a:pt x="63500" y="0"/>
                  </a:lnTo>
                  <a:close/>
                </a:path>
              </a:pathLst>
            </a:custGeom>
            <a:solidFill>
              <a:srgbClr val="76CEDB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任意多边形 14">
              <a:extLst>
                <a:ext uri="{FF2B5EF4-FFF2-40B4-BE49-F238E27FC236}">
                  <a16:creationId xmlns:a16="http://schemas.microsoft.com/office/drawing/2014/main" id="{2A0917FA-1A60-4D98-AE91-8DE7419A9F1F}"/>
                </a:ext>
              </a:extLst>
            </p:cNvPr>
            <p:cNvSpPr/>
            <p:nvPr/>
          </p:nvSpPr>
          <p:spPr>
            <a:xfrm>
              <a:off x="3543300" y="0"/>
              <a:ext cx="3302000" cy="876300"/>
            </a:xfrm>
            <a:custGeom>
              <a:avLst/>
              <a:gdLst>
                <a:gd name="connsiteX0" fmla="*/ 1168400 w 3302000"/>
                <a:gd name="connsiteY0" fmla="*/ 0 h 876300"/>
                <a:gd name="connsiteX1" fmla="*/ 0 w 3302000"/>
                <a:gd name="connsiteY1" fmla="*/ 876300 h 876300"/>
                <a:gd name="connsiteX2" fmla="*/ 3302000 w 3302000"/>
                <a:gd name="connsiteY2" fmla="*/ 584200 h 876300"/>
                <a:gd name="connsiteX3" fmla="*/ 1168400 w 3302000"/>
                <a:gd name="connsiteY3" fmla="*/ 0 h 87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02000" h="876300">
                  <a:moveTo>
                    <a:pt x="1168400" y="0"/>
                  </a:moveTo>
                  <a:lnTo>
                    <a:pt x="0" y="876300"/>
                  </a:lnTo>
                  <a:lnTo>
                    <a:pt x="3302000" y="584200"/>
                  </a:lnTo>
                  <a:lnTo>
                    <a:pt x="1168400" y="0"/>
                  </a:lnTo>
                  <a:close/>
                </a:path>
              </a:pathLst>
            </a:custGeom>
            <a:solidFill>
              <a:srgbClr val="9EC4E6">
                <a:alpha val="3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9">
              <a:extLst>
                <a:ext uri="{FF2B5EF4-FFF2-40B4-BE49-F238E27FC236}">
                  <a16:creationId xmlns:a16="http://schemas.microsoft.com/office/drawing/2014/main" id="{F2E8C030-E1B1-4FE9-BBC9-3F3C9FCB74CC}"/>
                </a:ext>
              </a:extLst>
            </p:cNvPr>
            <p:cNvSpPr/>
            <p:nvPr/>
          </p:nvSpPr>
          <p:spPr>
            <a:xfrm>
              <a:off x="4686300" y="-12700"/>
              <a:ext cx="3332162" cy="598488"/>
            </a:xfrm>
            <a:custGeom>
              <a:avLst/>
              <a:gdLst>
                <a:gd name="connsiteX0" fmla="*/ 0 w 3327400"/>
                <a:gd name="connsiteY0" fmla="*/ 12700 h 596900"/>
                <a:gd name="connsiteX1" fmla="*/ 2082800 w 3327400"/>
                <a:gd name="connsiteY1" fmla="*/ 596900 h 596900"/>
                <a:gd name="connsiteX2" fmla="*/ 3327400 w 3327400"/>
                <a:gd name="connsiteY2" fmla="*/ 0 h 596900"/>
                <a:gd name="connsiteX3" fmla="*/ 0 w 3327400"/>
                <a:gd name="connsiteY3" fmla="*/ 12700 h 596900"/>
                <a:gd name="connsiteX0" fmla="*/ 0 w 3327400"/>
                <a:gd name="connsiteY0" fmla="*/ 12700 h 611188"/>
                <a:gd name="connsiteX1" fmla="*/ 2130425 w 3327400"/>
                <a:gd name="connsiteY1" fmla="*/ 611188 h 611188"/>
                <a:gd name="connsiteX2" fmla="*/ 3327400 w 3327400"/>
                <a:gd name="connsiteY2" fmla="*/ 0 h 611188"/>
                <a:gd name="connsiteX3" fmla="*/ 0 w 3327400"/>
                <a:gd name="connsiteY3" fmla="*/ 12700 h 611188"/>
                <a:gd name="connsiteX0" fmla="*/ 0 w 3332162"/>
                <a:gd name="connsiteY0" fmla="*/ 0 h 598488"/>
                <a:gd name="connsiteX1" fmla="*/ 2130425 w 3332162"/>
                <a:gd name="connsiteY1" fmla="*/ 598488 h 598488"/>
                <a:gd name="connsiteX2" fmla="*/ 3332162 w 3332162"/>
                <a:gd name="connsiteY2" fmla="*/ 6350 h 598488"/>
                <a:gd name="connsiteX3" fmla="*/ 0 w 3332162"/>
                <a:gd name="connsiteY3" fmla="*/ 0 h 598488"/>
                <a:gd name="connsiteX0" fmla="*/ 0 w 3332162"/>
                <a:gd name="connsiteY0" fmla="*/ 0 h 584201"/>
                <a:gd name="connsiteX1" fmla="*/ 2206625 w 3332162"/>
                <a:gd name="connsiteY1" fmla="*/ 584201 h 584201"/>
                <a:gd name="connsiteX2" fmla="*/ 3332162 w 3332162"/>
                <a:gd name="connsiteY2" fmla="*/ 6350 h 584201"/>
                <a:gd name="connsiteX3" fmla="*/ 0 w 3332162"/>
                <a:gd name="connsiteY3" fmla="*/ 0 h 584201"/>
                <a:gd name="connsiteX0" fmla="*/ 0 w 3332162"/>
                <a:gd name="connsiteY0" fmla="*/ 0 h 598488"/>
                <a:gd name="connsiteX1" fmla="*/ 2154238 w 3332162"/>
                <a:gd name="connsiteY1" fmla="*/ 598488 h 598488"/>
                <a:gd name="connsiteX2" fmla="*/ 3332162 w 3332162"/>
                <a:gd name="connsiteY2" fmla="*/ 6350 h 598488"/>
                <a:gd name="connsiteX3" fmla="*/ 0 w 3332162"/>
                <a:gd name="connsiteY3" fmla="*/ 0 h 59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2162" h="598488">
                  <a:moveTo>
                    <a:pt x="0" y="0"/>
                  </a:moveTo>
                  <a:lnTo>
                    <a:pt x="2154238" y="598488"/>
                  </a:lnTo>
                  <a:lnTo>
                    <a:pt x="3332162" y="63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任意多边形 27">
              <a:extLst>
                <a:ext uri="{FF2B5EF4-FFF2-40B4-BE49-F238E27FC236}">
                  <a16:creationId xmlns:a16="http://schemas.microsoft.com/office/drawing/2014/main" id="{7BE7E733-B2D3-4B0A-A194-B34D114C5E59}"/>
                </a:ext>
              </a:extLst>
            </p:cNvPr>
            <p:cNvSpPr/>
            <p:nvPr/>
          </p:nvSpPr>
          <p:spPr>
            <a:xfrm>
              <a:off x="6811766" y="-20548"/>
              <a:ext cx="2085654" cy="811658"/>
            </a:xfrm>
            <a:custGeom>
              <a:avLst/>
              <a:gdLst>
                <a:gd name="connsiteX0" fmla="*/ 0 w 2085654"/>
                <a:gd name="connsiteY0" fmla="*/ 606175 h 811658"/>
                <a:gd name="connsiteX1" fmla="*/ 1777430 w 2085654"/>
                <a:gd name="connsiteY1" fmla="*/ 811658 h 811658"/>
                <a:gd name="connsiteX2" fmla="*/ 2085654 w 2085654"/>
                <a:gd name="connsiteY2" fmla="*/ 30822 h 811658"/>
                <a:gd name="connsiteX3" fmla="*/ 1191803 w 2085654"/>
                <a:gd name="connsiteY3" fmla="*/ 0 h 811658"/>
                <a:gd name="connsiteX4" fmla="*/ 0 w 2085654"/>
                <a:gd name="connsiteY4" fmla="*/ 606175 h 811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5654" h="811658">
                  <a:moveTo>
                    <a:pt x="0" y="606175"/>
                  </a:moveTo>
                  <a:lnTo>
                    <a:pt x="1777430" y="811658"/>
                  </a:lnTo>
                  <a:lnTo>
                    <a:pt x="2085654" y="30822"/>
                  </a:lnTo>
                  <a:lnTo>
                    <a:pt x="1191803" y="0"/>
                  </a:lnTo>
                  <a:lnTo>
                    <a:pt x="0" y="606175"/>
                  </a:lnTo>
                  <a:close/>
                </a:path>
              </a:pathLst>
            </a:custGeom>
            <a:solidFill>
              <a:srgbClr val="1F8BA1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任意多边形 29">
              <a:extLst>
                <a:ext uri="{FF2B5EF4-FFF2-40B4-BE49-F238E27FC236}">
                  <a16:creationId xmlns:a16="http://schemas.microsoft.com/office/drawing/2014/main" id="{7F18D250-80AD-46B2-8884-4E18AAADE868}"/>
                </a:ext>
              </a:extLst>
            </p:cNvPr>
            <p:cNvSpPr/>
            <p:nvPr/>
          </p:nvSpPr>
          <p:spPr>
            <a:xfrm>
              <a:off x="8578921" y="-10274"/>
              <a:ext cx="2404153" cy="780836"/>
            </a:xfrm>
            <a:custGeom>
              <a:avLst/>
              <a:gdLst>
                <a:gd name="connsiteX0" fmla="*/ 0 w 2404153"/>
                <a:gd name="connsiteY0" fmla="*/ 780836 h 780836"/>
                <a:gd name="connsiteX1" fmla="*/ 2404153 w 2404153"/>
                <a:gd name="connsiteY1" fmla="*/ 410966 h 780836"/>
                <a:gd name="connsiteX2" fmla="*/ 2383605 w 2404153"/>
                <a:gd name="connsiteY2" fmla="*/ 0 h 780836"/>
                <a:gd name="connsiteX3" fmla="*/ 318499 w 2404153"/>
                <a:gd name="connsiteY3" fmla="*/ 10274 h 780836"/>
                <a:gd name="connsiteX4" fmla="*/ 0 w 2404153"/>
                <a:gd name="connsiteY4" fmla="*/ 780836 h 780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4153" h="780836">
                  <a:moveTo>
                    <a:pt x="0" y="780836"/>
                  </a:moveTo>
                  <a:lnTo>
                    <a:pt x="2404153" y="410966"/>
                  </a:lnTo>
                  <a:lnTo>
                    <a:pt x="2383605" y="0"/>
                  </a:lnTo>
                  <a:lnTo>
                    <a:pt x="318499" y="10274"/>
                  </a:lnTo>
                  <a:lnTo>
                    <a:pt x="0" y="780836"/>
                  </a:lnTo>
                  <a:close/>
                </a:path>
              </a:pathLst>
            </a:custGeom>
            <a:solidFill>
              <a:srgbClr val="71DAFF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31">
              <a:extLst>
                <a:ext uri="{FF2B5EF4-FFF2-40B4-BE49-F238E27FC236}">
                  <a16:creationId xmlns:a16="http://schemas.microsoft.com/office/drawing/2014/main" id="{1702DCFF-8350-43D8-9CCA-75F5E5721498}"/>
                </a:ext>
              </a:extLst>
            </p:cNvPr>
            <p:cNvSpPr/>
            <p:nvPr/>
          </p:nvSpPr>
          <p:spPr>
            <a:xfrm>
              <a:off x="10960100" y="0"/>
              <a:ext cx="1231900" cy="647700"/>
            </a:xfrm>
            <a:custGeom>
              <a:avLst/>
              <a:gdLst>
                <a:gd name="connsiteX0" fmla="*/ 25400 w 1231900"/>
                <a:gd name="connsiteY0" fmla="*/ 406400 h 647700"/>
                <a:gd name="connsiteX1" fmla="*/ 1231900 w 1231900"/>
                <a:gd name="connsiteY1" fmla="*/ 647700 h 647700"/>
                <a:gd name="connsiteX2" fmla="*/ 1231900 w 1231900"/>
                <a:gd name="connsiteY2" fmla="*/ 0 h 647700"/>
                <a:gd name="connsiteX3" fmla="*/ 0 w 1231900"/>
                <a:gd name="connsiteY3" fmla="*/ 0 h 647700"/>
                <a:gd name="connsiteX4" fmla="*/ 25400 w 1231900"/>
                <a:gd name="connsiteY4" fmla="*/ 406400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647700">
                  <a:moveTo>
                    <a:pt x="25400" y="406400"/>
                  </a:moveTo>
                  <a:lnTo>
                    <a:pt x="1231900" y="647700"/>
                  </a:lnTo>
                  <a:lnTo>
                    <a:pt x="1231900" y="0"/>
                  </a:lnTo>
                  <a:lnTo>
                    <a:pt x="0" y="0"/>
                  </a:lnTo>
                  <a:lnTo>
                    <a:pt x="25400" y="406400"/>
                  </a:lnTo>
                  <a:close/>
                </a:path>
              </a:pathLst>
            </a:custGeom>
            <a:solidFill>
              <a:srgbClr val="9EC4E6">
                <a:alpha val="6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21112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.xml"/><Relationship Id="rId7" Type="http://schemas.openxmlformats.org/officeDocument/2006/relationships/image" Target="../media/image2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svg"/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5" Type="http://schemas.openxmlformats.org/officeDocument/2006/relationships/image" Target="../media/image32.sv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svg"/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5" Type="http://schemas.openxmlformats.org/officeDocument/2006/relationships/image" Target="../media/image32.sv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svg"/><Relationship Id="rId1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slide" Target="slide8.xml"/><Relationship Id="rId7" Type="http://schemas.openxmlformats.org/officeDocument/2006/relationships/slide" Target="slide6.xml"/><Relationship Id="rId12" Type="http://schemas.openxmlformats.org/officeDocument/2006/relationships/image" Target="../media/image12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gif"/><Relationship Id="rId11" Type="http://schemas.openxmlformats.org/officeDocument/2006/relationships/slide" Target="slide7.xml"/><Relationship Id="rId5" Type="http://schemas.openxmlformats.org/officeDocument/2006/relationships/slide" Target="slide4.xml"/><Relationship Id="rId10" Type="http://schemas.openxmlformats.org/officeDocument/2006/relationships/image" Target="../media/image11.gif"/><Relationship Id="rId4" Type="http://schemas.openxmlformats.org/officeDocument/2006/relationships/image" Target="../media/image8.gif"/><Relationship Id="rId9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13" Type="http://schemas.openxmlformats.org/officeDocument/2006/relationships/image" Target="../media/image15.gif"/><Relationship Id="rId3" Type="http://schemas.openxmlformats.org/officeDocument/2006/relationships/slide" Target="slide5.xml"/><Relationship Id="rId7" Type="http://schemas.openxmlformats.org/officeDocument/2006/relationships/slide" Target="slide6.xml"/><Relationship Id="rId12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gif"/><Relationship Id="rId11" Type="http://schemas.openxmlformats.org/officeDocument/2006/relationships/slide" Target="slide9.xml"/><Relationship Id="rId5" Type="http://schemas.openxmlformats.org/officeDocument/2006/relationships/slide" Target="slide7.xml"/><Relationship Id="rId10" Type="http://schemas.openxmlformats.org/officeDocument/2006/relationships/image" Target="../media/image12.gif"/><Relationship Id="rId4" Type="http://schemas.openxmlformats.org/officeDocument/2006/relationships/image" Target="../media/image9.gif"/><Relationship Id="rId9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14.gif"/><Relationship Id="rId3" Type="http://schemas.openxmlformats.org/officeDocument/2006/relationships/image" Target="../media/image7.png"/><Relationship Id="rId7" Type="http://schemas.openxmlformats.org/officeDocument/2006/relationships/image" Target="../media/image10.gif"/><Relationship Id="rId12" Type="http://schemas.openxmlformats.org/officeDocument/2006/relationships/slide" Target="slide9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slide" Target="slide7.xml"/><Relationship Id="rId11" Type="http://schemas.openxmlformats.org/officeDocument/2006/relationships/image" Target="../media/image12.gif"/><Relationship Id="rId5" Type="http://schemas.openxmlformats.org/officeDocument/2006/relationships/image" Target="../media/image9.gif"/><Relationship Id="rId15" Type="http://schemas.openxmlformats.org/officeDocument/2006/relationships/image" Target="../media/image17.gif"/><Relationship Id="rId10" Type="http://schemas.openxmlformats.org/officeDocument/2006/relationships/slide" Target="slide8.xml"/><Relationship Id="rId4" Type="http://schemas.openxmlformats.org/officeDocument/2006/relationships/slide" Target="slide4.xml"/><Relationship Id="rId9" Type="http://schemas.openxmlformats.org/officeDocument/2006/relationships/image" Target="../media/image11.gif"/><Relationship Id="rId14" Type="http://schemas.openxmlformats.org/officeDocument/2006/relationships/image" Target="../media/image16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3.gif"/><Relationship Id="rId4" Type="http://schemas.openxmlformats.org/officeDocument/2006/relationships/image" Target="../media/image18.png"/><Relationship Id="rId9" Type="http://schemas.openxmlformats.org/officeDocument/2006/relationships/image" Target="../media/image22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3.gif"/><Relationship Id="rId4" Type="http://schemas.openxmlformats.org/officeDocument/2006/relationships/image" Target="../media/image18.png"/><Relationship Id="rId9" Type="http://schemas.openxmlformats.org/officeDocument/2006/relationships/image" Target="../media/image22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3.gif"/><Relationship Id="rId4" Type="http://schemas.openxmlformats.org/officeDocument/2006/relationships/image" Target="../media/image18.png"/><Relationship Id="rId9" Type="http://schemas.openxmlformats.org/officeDocument/2006/relationships/image" Target="../media/image22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3.gif"/><Relationship Id="rId4" Type="http://schemas.openxmlformats.org/officeDocument/2006/relationships/image" Target="../media/image18.png"/><Relationship Id="rId9" Type="http://schemas.openxmlformats.org/officeDocument/2006/relationships/image" Target="../media/image22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3.gif"/><Relationship Id="rId4" Type="http://schemas.openxmlformats.org/officeDocument/2006/relationships/image" Target="../media/image18.png"/><Relationship Id="rId9" Type="http://schemas.openxmlformats.org/officeDocument/2006/relationships/image" Target="../media/image2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4813AE8-DC52-4F2D-B95F-ACB8FCBDB7C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519"/>
          <a:stretch/>
        </p:blipFill>
        <p:spPr>
          <a:xfrm>
            <a:off x="1143027" y="3988514"/>
            <a:ext cx="10115550" cy="2913003"/>
          </a:xfrm>
          <a:prstGeom prst="rect">
            <a:avLst/>
          </a:prstGeom>
        </p:spPr>
      </p:pic>
      <p:pic>
        <p:nvPicPr>
          <p:cNvPr id="30" name="PA_图片 2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4989" y="2848463"/>
            <a:ext cx="1396941" cy="841502"/>
          </a:xfrm>
          <a:prstGeom prst="rect">
            <a:avLst/>
          </a:prstGeom>
        </p:spPr>
      </p:pic>
      <p:pic>
        <p:nvPicPr>
          <p:cNvPr id="31" name="PA_图片 3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3500" y="2208007"/>
            <a:ext cx="2983715" cy="1797357"/>
          </a:xfrm>
          <a:prstGeom prst="rect">
            <a:avLst/>
          </a:prstGeom>
        </p:spPr>
      </p:pic>
      <p:pic>
        <p:nvPicPr>
          <p:cNvPr id="32" name="PA_图片 3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7984" y="-448361"/>
            <a:ext cx="2445503" cy="108280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AF2E66E-5C47-4D5E-91EE-B361923E7003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0845" y="205158"/>
            <a:ext cx="2654504" cy="415007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06306D8-ADD2-410B-B9C8-E3AB6C1390C1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912" y="-5301"/>
            <a:ext cx="2758021" cy="24379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7A9E63-E1D7-4A22-BDDA-F50BCB0D2797}"/>
              </a:ext>
            </a:extLst>
          </p:cNvPr>
          <p:cNvSpPr txBox="1"/>
          <p:nvPr/>
        </p:nvSpPr>
        <p:spPr>
          <a:xfrm>
            <a:off x="2551814" y="1442232"/>
            <a:ext cx="724189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Chào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mừng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thầy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cô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và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các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em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đến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với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tiết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học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Tự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nhiên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xã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hội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57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2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5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7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9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 showWhenStopped="0">
                    <p:cTn id="70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15" grpId="0"/>
          <p:bldP spid="16" grpId="0"/>
          <p:bldP spid="17" grpId="0"/>
          <p:bldP spid="27" grpId="0"/>
          <p:bldP spid="26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6" t="4877" r="30776" b="36805"/>
          <a:stretch/>
        </p:blipFill>
        <p:spPr>
          <a:xfrm>
            <a:off x="-9932" y="1971676"/>
            <a:ext cx="5131240" cy="478073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07" b="77391"/>
          <a:stretch/>
        </p:blipFill>
        <p:spPr>
          <a:xfrm>
            <a:off x="4775234" y="1689343"/>
            <a:ext cx="3242587" cy="1550504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alpha val="43000"/>
              </a:schemeClr>
            </a:outerShdw>
          </a:effectLst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07" b="77391"/>
          <a:stretch/>
        </p:blipFill>
        <p:spPr>
          <a:xfrm>
            <a:off x="9081709" y="2900931"/>
            <a:ext cx="1802083" cy="861700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alpha val="43000"/>
              </a:schemeClr>
            </a:outerShdw>
          </a:effectLst>
        </p:spPr>
      </p:pic>
      <p:sp>
        <p:nvSpPr>
          <p:cNvPr id="18" name="文本框 17"/>
          <p:cNvSpPr txBox="1"/>
          <p:nvPr/>
        </p:nvSpPr>
        <p:spPr>
          <a:xfrm>
            <a:off x="3364171" y="396681"/>
            <a:ext cx="86384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Bài</a:t>
            </a:r>
            <a:r>
              <a:rPr kumimoji="0" lang="en-US" altLang="zh-CN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9: An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toàn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khi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đi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trên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phương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tiện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endParaRPr kumimoji="0" lang="vi-VN" altLang="zh-CN" sz="5400" b="1" i="0" u="none" strike="noStrike" kern="1200" cap="none" spc="0" normalizeH="0" noProof="0" dirty="0">
              <a:ln w="19050">
                <a:solidFill>
                  <a:prstClr val="white"/>
                </a:solidFill>
              </a:ln>
              <a:solidFill>
                <a:srgbClr val="549993"/>
              </a:solidFill>
              <a:effectLst/>
              <a:uLnTx/>
              <a:uFillTx/>
              <a:latin typeface="+mj-lt"/>
              <a:ea typeface="新蒂下午茶基本版" panose="03000600000000000000" pitchFamily="66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giao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thông</a:t>
            </a:r>
            <a:endParaRPr kumimoji="0" lang="zh-CN" alt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549993"/>
              </a:solidFill>
              <a:effectLst/>
              <a:uLnTx/>
              <a:uFillTx/>
              <a:latin typeface="+mj-lt"/>
              <a:ea typeface="新蒂下午茶基本版" panose="03000600000000000000" pitchFamily="66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02001E-5137-4E78-8FA7-D43428470DF8}"/>
              </a:ext>
            </a:extLst>
          </p:cNvPr>
          <p:cNvSpPr txBox="1"/>
          <p:nvPr/>
        </p:nvSpPr>
        <p:spPr>
          <a:xfrm>
            <a:off x="6121288" y="4250175"/>
            <a:ext cx="4245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Giáo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viên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 ………………..</a:t>
            </a:r>
          </a:p>
        </p:txBody>
      </p:sp>
      <p:pic>
        <p:nvPicPr>
          <p:cNvPr id="19" name="图片 8">
            <a:extLst>
              <a:ext uri="{FF2B5EF4-FFF2-40B4-BE49-F238E27FC236}">
                <a16:creationId xmlns:a16="http://schemas.microsoft.com/office/drawing/2014/main" id="{8BCA2D4F-83A9-46C3-AEAA-63BE33E41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272" y="4199913"/>
            <a:ext cx="5316384" cy="286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18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7" t="24734" r="14739" b="23865"/>
          <a:stretch/>
        </p:blipFill>
        <p:spPr>
          <a:xfrm>
            <a:off x="2988366" y="387892"/>
            <a:ext cx="6334539" cy="6358444"/>
          </a:xfrm>
          <a:prstGeom prst="rect">
            <a:avLst/>
          </a:prstGeom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</p:pic>
      <p:sp>
        <p:nvSpPr>
          <p:cNvPr id="13" name="文本框 12"/>
          <p:cNvSpPr txBox="1"/>
          <p:nvPr/>
        </p:nvSpPr>
        <p:spPr>
          <a:xfrm>
            <a:off x="4692710" y="2573270"/>
            <a:ext cx="3114385" cy="1107996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新蒂下午茶基本版" panose="03000600000000000000" pitchFamily="66" charset="-122"/>
                <a:cs typeface="+mn-cs"/>
              </a:rPr>
              <a:t>Tiết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新蒂下午茶基本版" panose="03000600000000000000" pitchFamily="66" charset="-122"/>
                <a:cs typeface="+mn-cs"/>
              </a:rPr>
              <a:t> 1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tm AVO"/>
              <a:ea typeface="新蒂下午茶基本版" panose="03000600000000000000" pitchFamily="66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5363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563120"/>
            <a:ext cx="10999304" cy="5791200"/>
          </a:xfrm>
          <a:prstGeom prst="horizontalScroll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86E7D1-94C4-489A-B76E-944E4C4BDDF6}"/>
              </a:ext>
            </a:extLst>
          </p:cNvPr>
          <p:cNvSpPr txBox="1"/>
          <p:nvPr/>
        </p:nvSpPr>
        <p:spPr>
          <a:xfrm>
            <a:off x="5152272" y="1557782"/>
            <a:ext cx="4972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Mục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tiêu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257B60-027A-4D56-B9C2-B082BF61367B}"/>
              </a:ext>
            </a:extLst>
          </p:cNvPr>
          <p:cNvSpPr txBox="1"/>
          <p:nvPr/>
        </p:nvSpPr>
        <p:spPr>
          <a:xfrm>
            <a:off x="2025773" y="2328955"/>
            <a:ext cx="88146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quy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định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khi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phương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tiện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giao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thông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Utm AVO"/>
              </a:rPr>
              <a:t>Chia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sẻ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với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những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người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xung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quanh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để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cùng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thực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hiện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4" name="Graphic 13" descr="Car with solid fill">
            <a:extLst>
              <a:ext uri="{FF2B5EF4-FFF2-40B4-BE49-F238E27FC236}">
                <a16:creationId xmlns:a16="http://schemas.microsoft.com/office/drawing/2014/main" id="{47D2940C-1E16-4C6F-9CFA-D681E068CE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77390" y="4471990"/>
            <a:ext cx="914400" cy="914400"/>
          </a:xfrm>
          <a:prstGeom prst="rect">
            <a:avLst/>
          </a:prstGeom>
        </p:spPr>
      </p:pic>
      <p:pic>
        <p:nvPicPr>
          <p:cNvPr id="16" name="Graphic 15" descr="Toy Train with solid fill">
            <a:extLst>
              <a:ext uri="{FF2B5EF4-FFF2-40B4-BE49-F238E27FC236}">
                <a16:creationId xmlns:a16="http://schemas.microsoft.com/office/drawing/2014/main" id="{E155AA75-1AA5-491F-B4DA-7F789D433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40430" y="4426082"/>
            <a:ext cx="914400" cy="914400"/>
          </a:xfrm>
          <a:prstGeom prst="rect">
            <a:avLst/>
          </a:prstGeom>
        </p:spPr>
      </p:pic>
      <p:pic>
        <p:nvPicPr>
          <p:cNvPr id="18" name="Graphic 17" descr="Cement truck with solid fill">
            <a:extLst>
              <a:ext uri="{FF2B5EF4-FFF2-40B4-BE49-F238E27FC236}">
                <a16:creationId xmlns:a16="http://schemas.microsoft.com/office/drawing/2014/main" id="{121A718C-F390-4637-8474-9818797F78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70062" y="4431226"/>
            <a:ext cx="914400" cy="914400"/>
          </a:xfrm>
          <a:prstGeom prst="rect">
            <a:avLst/>
          </a:prstGeom>
        </p:spPr>
      </p:pic>
      <p:pic>
        <p:nvPicPr>
          <p:cNvPr id="20" name="Graphic 19" descr="Monster Truck outline">
            <a:extLst>
              <a:ext uri="{FF2B5EF4-FFF2-40B4-BE49-F238E27FC236}">
                <a16:creationId xmlns:a16="http://schemas.microsoft.com/office/drawing/2014/main" id="{37E0A57E-58A5-46C2-8370-46E832A9D9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33102" y="4345334"/>
            <a:ext cx="914400" cy="914400"/>
          </a:xfrm>
          <a:prstGeom prst="rect">
            <a:avLst/>
          </a:prstGeom>
        </p:spPr>
      </p:pic>
      <p:pic>
        <p:nvPicPr>
          <p:cNvPr id="22" name="Graphic 21" descr="Dump truck with solid fill">
            <a:extLst>
              <a:ext uri="{FF2B5EF4-FFF2-40B4-BE49-F238E27FC236}">
                <a16:creationId xmlns:a16="http://schemas.microsoft.com/office/drawing/2014/main" id="{D619209B-7CB5-478E-9495-1A0CDDFFB16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99977" y="4436271"/>
            <a:ext cx="914400" cy="914400"/>
          </a:xfrm>
          <a:prstGeom prst="rect">
            <a:avLst/>
          </a:prstGeom>
        </p:spPr>
      </p:pic>
      <p:pic>
        <p:nvPicPr>
          <p:cNvPr id="24" name="Graphic 23" descr="Truck with solid fill">
            <a:extLst>
              <a:ext uri="{FF2B5EF4-FFF2-40B4-BE49-F238E27FC236}">
                <a16:creationId xmlns:a16="http://schemas.microsoft.com/office/drawing/2014/main" id="{04501085-BFC6-4420-9FF3-C33193D9894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847814" y="440468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7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2747209" y="332521"/>
            <a:ext cx="6753726" cy="5791200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8" t="8333" r="21056" b="10367"/>
          <a:stretch/>
        </p:blipFill>
        <p:spPr>
          <a:xfrm>
            <a:off x="132230" y="3131869"/>
            <a:ext cx="3328421" cy="37987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47A567-3152-4B16-9DDE-30B2F83C647F}"/>
              </a:ext>
            </a:extLst>
          </p:cNvPr>
          <p:cNvSpPr txBox="1"/>
          <p:nvPr/>
        </p:nvSpPr>
        <p:spPr>
          <a:xfrm>
            <a:off x="2859504" y="2282709"/>
            <a:ext cx="66414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KHỞI</a:t>
            </a:r>
            <a:r>
              <a:rPr kumimoji="0" lang="en-US" sz="8000" b="1" i="0" u="none" strike="noStrike" kern="1200" cap="none" spc="0" normalizeH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 ĐỘNG</a:t>
            </a:r>
            <a:endParaRPr kumimoji="0" lang="en-US" sz="8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5" name="图片 15">
            <a:extLst>
              <a:ext uri="{FF2B5EF4-FFF2-40B4-BE49-F238E27FC236}">
                <a16:creationId xmlns:a16="http://schemas.microsoft.com/office/drawing/2014/main" id="{84E9BDBB-13C4-40B2-A975-31E9297D84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4" t="5990" r="15138" b="7344"/>
          <a:stretch/>
        </p:blipFill>
        <p:spPr>
          <a:xfrm>
            <a:off x="9260306" y="3039022"/>
            <a:ext cx="3008797" cy="373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450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350874" y="170121"/>
            <a:ext cx="11536326" cy="65283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4" t="5990" r="15138" b="7344"/>
          <a:stretch/>
        </p:blipFill>
        <p:spPr>
          <a:xfrm>
            <a:off x="-88348" y="3891085"/>
            <a:ext cx="2464698" cy="30620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46BE6A-E736-4616-A678-9D7EDD6813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54" b="-1588"/>
          <a:stretch/>
        </p:blipFill>
        <p:spPr>
          <a:xfrm>
            <a:off x="1818388" y="188504"/>
            <a:ext cx="8506341" cy="23920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D2860D-0DED-4B9A-8EC1-30C866D87B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6064" y="2580506"/>
            <a:ext cx="4600575" cy="4184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1A80158-738B-466E-B2BE-FFDF5D9E3E1D}"/>
              </a:ext>
            </a:extLst>
          </p:cNvPr>
          <p:cNvSpPr txBox="1"/>
          <p:nvPr/>
        </p:nvSpPr>
        <p:spPr>
          <a:xfrm>
            <a:off x="6954987" y="3013478"/>
            <a:ext cx="4668253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Hình</a:t>
            </a:r>
            <a:r>
              <a:rPr lang="en-US" sz="3200" dirty="0"/>
              <a:t> 1: </a:t>
            </a:r>
            <a:r>
              <a:rPr lang="en-US" sz="3200" dirty="0" err="1"/>
              <a:t>Không</a:t>
            </a:r>
            <a:r>
              <a:rPr lang="en-US" sz="3200" dirty="0"/>
              <a:t> </a:t>
            </a:r>
            <a:r>
              <a:rPr lang="en-US" sz="3200" dirty="0" err="1"/>
              <a:t>đảm</a:t>
            </a:r>
            <a:r>
              <a:rPr lang="en-US" sz="3200" dirty="0"/>
              <a:t> </a:t>
            </a:r>
            <a:r>
              <a:rPr lang="en-US" sz="3200" dirty="0" err="1"/>
              <a:t>bảo</a:t>
            </a:r>
            <a:r>
              <a:rPr lang="en-US" sz="3200" dirty="0"/>
              <a:t> an </a:t>
            </a:r>
            <a:r>
              <a:rPr lang="en-US" sz="3200" dirty="0" err="1"/>
              <a:t>toàn</a:t>
            </a:r>
            <a:r>
              <a:rPr lang="en-US" sz="3200" dirty="0"/>
              <a:t> </a:t>
            </a:r>
            <a:r>
              <a:rPr lang="en-US" sz="3200" dirty="0" err="1"/>
              <a:t>giao</a:t>
            </a:r>
            <a:r>
              <a:rPr lang="en-US" sz="3200" dirty="0"/>
              <a:t> </a:t>
            </a:r>
            <a:r>
              <a:rPr lang="en-US" sz="3200" dirty="0" err="1"/>
              <a:t>thông</a:t>
            </a:r>
            <a:r>
              <a:rPr lang="en-US" sz="3200" dirty="0"/>
              <a:t> </a:t>
            </a:r>
            <a:r>
              <a:rPr lang="en-US" sz="3200" dirty="0" err="1"/>
              <a:t>vì</a:t>
            </a:r>
            <a:r>
              <a:rPr lang="en-US" sz="3200" dirty="0"/>
              <a:t> </a:t>
            </a:r>
            <a:r>
              <a:rPr lang="en-US" sz="3200" dirty="0" err="1"/>
              <a:t>Đèo</a:t>
            </a:r>
            <a:r>
              <a:rPr lang="en-US" sz="3200" dirty="0"/>
              <a:t> </a:t>
            </a:r>
            <a:r>
              <a:rPr lang="en-US" sz="3200" dirty="0" err="1"/>
              <a:t>hai</a:t>
            </a:r>
            <a:r>
              <a:rPr lang="en-US" sz="3200" dirty="0"/>
              <a:t> </a:t>
            </a:r>
            <a:r>
              <a:rPr lang="en-US" sz="3200" dirty="0" err="1"/>
              <a:t>người</a:t>
            </a:r>
            <a:r>
              <a:rPr lang="en-US" sz="3200" dirty="0"/>
              <a:t> </a:t>
            </a:r>
            <a:r>
              <a:rPr lang="en-US" sz="3200" dirty="0" err="1"/>
              <a:t>ngồi</a:t>
            </a:r>
            <a:r>
              <a:rPr lang="en-US" sz="3200" dirty="0"/>
              <a:t> </a:t>
            </a:r>
            <a:r>
              <a:rPr lang="en-US" sz="3200" dirty="0" err="1"/>
              <a:t>sau</a:t>
            </a:r>
            <a:r>
              <a:rPr lang="en-US" sz="3200" dirty="0"/>
              <a:t> </a:t>
            </a:r>
            <a:r>
              <a:rPr lang="en-US" sz="3200" dirty="0" err="1"/>
              <a:t>dễ</a:t>
            </a:r>
            <a:r>
              <a:rPr lang="en-US" sz="3200" dirty="0"/>
              <a:t> </a:t>
            </a:r>
            <a:r>
              <a:rPr lang="en-US" sz="3200" dirty="0" err="1"/>
              <a:t>bị</a:t>
            </a:r>
            <a:r>
              <a:rPr lang="en-US" sz="3200" dirty="0"/>
              <a:t> tai </a:t>
            </a:r>
            <a:r>
              <a:rPr lang="en-US" sz="3200" dirty="0" err="1"/>
              <a:t>nạn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94348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52174" y="408818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D24BD592-776E-461F-894D-D0AA16FD71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6" t="4877" r="30776" b="36805"/>
          <a:stretch/>
        </p:blipFill>
        <p:spPr>
          <a:xfrm>
            <a:off x="10154552" y="4638101"/>
            <a:ext cx="2335622" cy="21760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DD753DF-8A05-4836-8622-6CEB7C323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665" y="1029219"/>
            <a:ext cx="4657725" cy="5048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FB4327D-AEEE-48CC-B1FB-1978721E7392}"/>
              </a:ext>
            </a:extLst>
          </p:cNvPr>
          <p:cNvSpPr txBox="1"/>
          <p:nvPr/>
        </p:nvSpPr>
        <p:spPr>
          <a:xfrm>
            <a:off x="6010564" y="1520705"/>
            <a:ext cx="4668253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Hình</a:t>
            </a:r>
            <a:r>
              <a:rPr lang="en-US" sz="3200" dirty="0"/>
              <a:t> 2: </a:t>
            </a:r>
            <a:r>
              <a:rPr lang="en-US" sz="3200" dirty="0" err="1"/>
              <a:t>Không</a:t>
            </a:r>
            <a:r>
              <a:rPr lang="en-US" sz="3200" dirty="0"/>
              <a:t> </a:t>
            </a:r>
            <a:r>
              <a:rPr lang="en-US" sz="3200" dirty="0" err="1"/>
              <a:t>đảm</a:t>
            </a:r>
            <a:r>
              <a:rPr lang="en-US" sz="3200" dirty="0"/>
              <a:t> </a:t>
            </a:r>
            <a:r>
              <a:rPr lang="en-US" sz="3200" dirty="0" err="1"/>
              <a:t>bảo</a:t>
            </a:r>
            <a:r>
              <a:rPr lang="en-US" sz="3200" dirty="0"/>
              <a:t> an </a:t>
            </a:r>
            <a:r>
              <a:rPr lang="en-US" sz="3200" dirty="0" err="1"/>
              <a:t>toàn</a:t>
            </a:r>
            <a:r>
              <a:rPr lang="en-US" sz="3200" dirty="0"/>
              <a:t> </a:t>
            </a:r>
            <a:r>
              <a:rPr lang="en-US" sz="3200" dirty="0" err="1"/>
              <a:t>giao</a:t>
            </a:r>
            <a:r>
              <a:rPr lang="en-US" sz="3200" dirty="0"/>
              <a:t> </a:t>
            </a:r>
            <a:r>
              <a:rPr lang="en-US" sz="3200" dirty="0" err="1"/>
              <a:t>thông</a:t>
            </a:r>
            <a:r>
              <a:rPr lang="en-US" sz="3200" dirty="0"/>
              <a:t> </a:t>
            </a:r>
            <a:r>
              <a:rPr lang="en-US" sz="3200" dirty="0" err="1"/>
              <a:t>vì</a:t>
            </a:r>
            <a:r>
              <a:rPr lang="en-US" sz="3200" dirty="0"/>
              <a:t> </a:t>
            </a:r>
            <a:r>
              <a:rPr lang="en-US" sz="3200" dirty="0" err="1"/>
              <a:t>cầm</a:t>
            </a:r>
            <a:r>
              <a:rPr lang="en-US" sz="3200" dirty="0"/>
              <a:t> ô </a:t>
            </a:r>
            <a:r>
              <a:rPr lang="en-US" sz="3200" dirty="0" err="1"/>
              <a:t>khi</a:t>
            </a:r>
            <a:r>
              <a:rPr lang="en-US" sz="3200" dirty="0"/>
              <a:t> </a:t>
            </a:r>
            <a:r>
              <a:rPr lang="en-US" sz="3200" dirty="0" err="1"/>
              <a:t>ngồi</a:t>
            </a:r>
            <a:r>
              <a:rPr lang="en-US" sz="3200" dirty="0"/>
              <a:t> </a:t>
            </a:r>
            <a:r>
              <a:rPr lang="en-US" sz="3200" dirty="0" err="1"/>
              <a:t>sau</a:t>
            </a:r>
            <a:r>
              <a:rPr lang="en-US" sz="3200" dirty="0"/>
              <a:t> </a:t>
            </a:r>
            <a:r>
              <a:rPr lang="en-US" sz="3200" dirty="0" err="1"/>
              <a:t>xe</a:t>
            </a:r>
            <a:r>
              <a:rPr lang="en-US" sz="3200" dirty="0"/>
              <a:t> </a:t>
            </a:r>
            <a:r>
              <a:rPr lang="en-US" sz="3200" dirty="0" err="1"/>
              <a:t>dễ</a:t>
            </a:r>
            <a:r>
              <a:rPr lang="en-US" sz="3200" dirty="0"/>
              <a:t>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mất</a:t>
            </a:r>
            <a:r>
              <a:rPr lang="en-US" sz="3200" dirty="0"/>
              <a:t> </a:t>
            </a:r>
            <a:r>
              <a:rPr lang="en-US" sz="3200" dirty="0" err="1"/>
              <a:t>phương</a:t>
            </a:r>
            <a:r>
              <a:rPr lang="en-US" sz="3200" dirty="0"/>
              <a:t> </a:t>
            </a:r>
            <a:r>
              <a:rPr lang="en-US" sz="3200" dirty="0" err="1"/>
              <a:t>hướng</a:t>
            </a:r>
            <a:r>
              <a:rPr lang="en-US" sz="3200" dirty="0"/>
              <a:t> </a:t>
            </a:r>
            <a:r>
              <a:rPr lang="en-US" sz="3200" dirty="0" err="1"/>
              <a:t>của</a:t>
            </a:r>
            <a:r>
              <a:rPr lang="en-US" sz="3200" dirty="0"/>
              <a:t> </a:t>
            </a:r>
            <a:r>
              <a:rPr lang="en-US" sz="3200" dirty="0" err="1"/>
              <a:t>xe</a:t>
            </a:r>
            <a:r>
              <a:rPr lang="en-US" sz="3200" dirty="0"/>
              <a:t>, </a:t>
            </a:r>
            <a:r>
              <a:rPr lang="en-US" sz="3200" dirty="0" err="1"/>
              <a:t>dễ</a:t>
            </a:r>
            <a:r>
              <a:rPr lang="en-US" sz="3200" dirty="0"/>
              <a:t> tai </a:t>
            </a:r>
            <a:r>
              <a:rPr lang="en-US" sz="3200" dirty="0" err="1"/>
              <a:t>nạn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4433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52174" y="408818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4" t="5990" r="15138" b="7344"/>
          <a:stretch/>
        </p:blipFill>
        <p:spPr>
          <a:xfrm>
            <a:off x="184234" y="3427214"/>
            <a:ext cx="2752840" cy="34200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07B3705-5DC5-4881-9328-DEB0EFC276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3751" y="2380494"/>
            <a:ext cx="7934325" cy="37528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3D837DA-C423-4470-B33E-4C43E161C2C5}"/>
              </a:ext>
            </a:extLst>
          </p:cNvPr>
          <p:cNvSpPr txBox="1"/>
          <p:nvPr/>
        </p:nvSpPr>
        <p:spPr>
          <a:xfrm>
            <a:off x="1560654" y="657982"/>
            <a:ext cx="9361303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/>
              <a:t>Hình</a:t>
            </a:r>
            <a:r>
              <a:rPr lang="en-US" sz="3200" dirty="0"/>
              <a:t> 3: </a:t>
            </a:r>
            <a:r>
              <a:rPr lang="en-US" sz="3200" dirty="0" err="1"/>
              <a:t>Không</a:t>
            </a:r>
            <a:r>
              <a:rPr lang="en-US" sz="3200" dirty="0"/>
              <a:t> </a:t>
            </a:r>
            <a:r>
              <a:rPr lang="en-US" sz="3200" dirty="0" err="1"/>
              <a:t>đảm</a:t>
            </a:r>
            <a:r>
              <a:rPr lang="en-US" sz="3200" dirty="0"/>
              <a:t> </a:t>
            </a:r>
            <a:r>
              <a:rPr lang="en-US" sz="3200" dirty="0" err="1"/>
              <a:t>bảo</a:t>
            </a:r>
            <a:r>
              <a:rPr lang="en-US" sz="3200" dirty="0"/>
              <a:t> an </a:t>
            </a:r>
            <a:r>
              <a:rPr lang="en-US" sz="3200" dirty="0" err="1"/>
              <a:t>toàn</a:t>
            </a:r>
            <a:r>
              <a:rPr lang="en-US" sz="3200" dirty="0"/>
              <a:t> </a:t>
            </a:r>
            <a:r>
              <a:rPr lang="en-US" sz="3200" dirty="0" err="1"/>
              <a:t>giao</a:t>
            </a:r>
            <a:r>
              <a:rPr lang="en-US" sz="3200" dirty="0"/>
              <a:t> </a:t>
            </a:r>
            <a:r>
              <a:rPr lang="en-US" sz="3200" dirty="0" err="1"/>
              <a:t>thông</a:t>
            </a:r>
            <a:r>
              <a:rPr lang="en-US" sz="3200" dirty="0"/>
              <a:t> </a:t>
            </a:r>
            <a:r>
              <a:rPr lang="en-US" sz="3200" dirty="0" err="1"/>
              <a:t>vì</a:t>
            </a:r>
            <a:r>
              <a:rPr lang="en-US" sz="3200" dirty="0"/>
              <a:t> </a:t>
            </a:r>
            <a:r>
              <a:rPr lang="en-US" sz="3200" dirty="0" err="1"/>
              <a:t>người</a:t>
            </a:r>
            <a:r>
              <a:rPr lang="en-US" sz="3200" dirty="0"/>
              <a:t> </a:t>
            </a:r>
            <a:r>
              <a:rPr lang="en-US" sz="3200" dirty="0" err="1"/>
              <a:t>lái</a:t>
            </a:r>
            <a:r>
              <a:rPr lang="en-US" sz="3200" dirty="0"/>
              <a:t> </a:t>
            </a:r>
            <a:r>
              <a:rPr lang="en-US" sz="3200" dirty="0" err="1"/>
              <a:t>xe</a:t>
            </a:r>
            <a:r>
              <a:rPr lang="en-US" sz="3200" dirty="0"/>
              <a:t> </a:t>
            </a:r>
            <a:r>
              <a:rPr lang="en-US" sz="3200" dirty="0" err="1"/>
              <a:t>mặc</a:t>
            </a:r>
            <a:r>
              <a:rPr lang="en-US" sz="3200" dirty="0"/>
              <a:t> </a:t>
            </a:r>
            <a:r>
              <a:rPr lang="en-US" sz="3200" dirty="0" err="1"/>
              <a:t>váy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thể</a:t>
            </a:r>
            <a:r>
              <a:rPr lang="en-US" sz="3200" dirty="0"/>
              <a:t> </a:t>
            </a:r>
            <a:r>
              <a:rPr lang="en-US" sz="3200" dirty="0" err="1"/>
              <a:t>bị</a:t>
            </a:r>
            <a:r>
              <a:rPr lang="en-US" sz="3200" dirty="0"/>
              <a:t> </a:t>
            </a:r>
            <a:r>
              <a:rPr lang="en-US" sz="3200" dirty="0" err="1"/>
              <a:t>mắc</a:t>
            </a:r>
            <a:r>
              <a:rPr lang="en-US" sz="3200" dirty="0"/>
              <a:t> </a:t>
            </a:r>
            <a:r>
              <a:rPr lang="en-US" sz="3200" dirty="0" err="1"/>
              <a:t>váy</a:t>
            </a:r>
            <a:r>
              <a:rPr lang="en-US" sz="3200" dirty="0"/>
              <a:t> </a:t>
            </a:r>
            <a:r>
              <a:rPr lang="en-US" sz="3200" dirty="0" err="1"/>
              <a:t>vào</a:t>
            </a:r>
            <a:r>
              <a:rPr lang="en-US" sz="3200" dirty="0"/>
              <a:t> bánh </a:t>
            </a:r>
            <a:r>
              <a:rPr lang="en-US" sz="3200" dirty="0" err="1"/>
              <a:t>xe</a:t>
            </a:r>
            <a:r>
              <a:rPr lang="en-US" sz="3200" dirty="0"/>
              <a:t> </a:t>
            </a:r>
            <a:r>
              <a:rPr lang="en-US" sz="3200" dirty="0" err="1"/>
              <a:t>rất</a:t>
            </a:r>
            <a:r>
              <a:rPr lang="en-US" sz="3200" dirty="0"/>
              <a:t> </a:t>
            </a:r>
            <a:r>
              <a:rPr lang="en-US" sz="3200" dirty="0" err="1"/>
              <a:t>nguy</a:t>
            </a:r>
            <a:r>
              <a:rPr lang="en-US" sz="3200" dirty="0"/>
              <a:t> </a:t>
            </a:r>
            <a:r>
              <a:rPr lang="en-US" sz="3200" dirty="0" err="1"/>
              <a:t>hiểm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6590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563120"/>
            <a:ext cx="10999304" cy="5791200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8" t="8333" r="21056" b="10367"/>
          <a:stretch/>
        </p:blipFill>
        <p:spPr>
          <a:xfrm>
            <a:off x="132230" y="3131869"/>
            <a:ext cx="3328421" cy="37987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47A567-3152-4B16-9DDE-30B2F83C647F}"/>
              </a:ext>
            </a:extLst>
          </p:cNvPr>
          <p:cNvSpPr txBox="1"/>
          <p:nvPr/>
        </p:nvSpPr>
        <p:spPr>
          <a:xfrm>
            <a:off x="2863299" y="1890168"/>
            <a:ext cx="69943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Luyện</a:t>
            </a:r>
            <a:r>
              <a:rPr kumimoji="0" lang="en-US" sz="8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tập</a:t>
            </a:r>
            <a:r>
              <a:rPr kumimoji="0" lang="en-US" sz="8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và</a:t>
            </a:r>
            <a:r>
              <a:rPr kumimoji="0" lang="en-US" sz="8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vận</a:t>
            </a:r>
            <a:r>
              <a:rPr kumimoji="0" lang="en-US" sz="8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dụng</a:t>
            </a:r>
            <a:endParaRPr kumimoji="0" lang="en-US" sz="8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5" name="图片 15">
            <a:extLst>
              <a:ext uri="{FF2B5EF4-FFF2-40B4-BE49-F238E27FC236}">
                <a16:creationId xmlns:a16="http://schemas.microsoft.com/office/drawing/2014/main" id="{84E9BDBB-13C4-40B2-A975-31E9297D84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4" t="5990" r="15138" b="7344"/>
          <a:stretch/>
        </p:blipFill>
        <p:spPr>
          <a:xfrm>
            <a:off x="9260306" y="3039022"/>
            <a:ext cx="3008797" cy="373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20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563120"/>
            <a:ext cx="10999304" cy="5791200"/>
          </a:xfrm>
          <a:prstGeom prst="horizontalScroll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86E7D1-94C4-489A-B76E-944E4C4BDDF6}"/>
              </a:ext>
            </a:extLst>
          </p:cNvPr>
          <p:cNvSpPr txBox="1"/>
          <p:nvPr/>
        </p:nvSpPr>
        <p:spPr>
          <a:xfrm>
            <a:off x="3897630" y="1587845"/>
            <a:ext cx="4972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Làm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việc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nhóm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257B60-027A-4D56-B9C2-B082BF61367B}"/>
              </a:ext>
            </a:extLst>
          </p:cNvPr>
          <p:cNvSpPr txBox="1"/>
          <p:nvPr/>
        </p:nvSpPr>
        <p:spPr>
          <a:xfrm>
            <a:off x="2434590" y="2534796"/>
            <a:ext cx="7574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Quan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1,2,3 tr.48 SGK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nêu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bước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đội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bảo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hiểm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cách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4" name="Graphic 13" descr="Car with solid fill">
            <a:extLst>
              <a:ext uri="{FF2B5EF4-FFF2-40B4-BE49-F238E27FC236}">
                <a16:creationId xmlns:a16="http://schemas.microsoft.com/office/drawing/2014/main" id="{47D2940C-1E16-4C6F-9CFA-D681E068CE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77390" y="4471990"/>
            <a:ext cx="914400" cy="914400"/>
          </a:xfrm>
          <a:prstGeom prst="rect">
            <a:avLst/>
          </a:prstGeom>
        </p:spPr>
      </p:pic>
      <p:pic>
        <p:nvPicPr>
          <p:cNvPr id="16" name="Graphic 15" descr="Toy Train with solid fill">
            <a:extLst>
              <a:ext uri="{FF2B5EF4-FFF2-40B4-BE49-F238E27FC236}">
                <a16:creationId xmlns:a16="http://schemas.microsoft.com/office/drawing/2014/main" id="{E155AA75-1AA5-491F-B4DA-7F789D433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40430" y="4426082"/>
            <a:ext cx="914400" cy="914400"/>
          </a:xfrm>
          <a:prstGeom prst="rect">
            <a:avLst/>
          </a:prstGeom>
        </p:spPr>
      </p:pic>
      <p:pic>
        <p:nvPicPr>
          <p:cNvPr id="18" name="Graphic 17" descr="Cement truck with solid fill">
            <a:extLst>
              <a:ext uri="{FF2B5EF4-FFF2-40B4-BE49-F238E27FC236}">
                <a16:creationId xmlns:a16="http://schemas.microsoft.com/office/drawing/2014/main" id="{121A718C-F390-4637-8474-9818797F78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70062" y="4431226"/>
            <a:ext cx="914400" cy="914400"/>
          </a:xfrm>
          <a:prstGeom prst="rect">
            <a:avLst/>
          </a:prstGeom>
        </p:spPr>
      </p:pic>
      <p:pic>
        <p:nvPicPr>
          <p:cNvPr id="20" name="Graphic 19" descr="Monster Truck outline">
            <a:extLst>
              <a:ext uri="{FF2B5EF4-FFF2-40B4-BE49-F238E27FC236}">
                <a16:creationId xmlns:a16="http://schemas.microsoft.com/office/drawing/2014/main" id="{37E0A57E-58A5-46C2-8370-46E832A9D9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33102" y="4345334"/>
            <a:ext cx="914400" cy="914400"/>
          </a:xfrm>
          <a:prstGeom prst="rect">
            <a:avLst/>
          </a:prstGeom>
        </p:spPr>
      </p:pic>
      <p:pic>
        <p:nvPicPr>
          <p:cNvPr id="22" name="Graphic 21" descr="Dump truck with solid fill">
            <a:extLst>
              <a:ext uri="{FF2B5EF4-FFF2-40B4-BE49-F238E27FC236}">
                <a16:creationId xmlns:a16="http://schemas.microsoft.com/office/drawing/2014/main" id="{D619209B-7CB5-478E-9495-1A0CDDFFB16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99977" y="4436271"/>
            <a:ext cx="914400" cy="914400"/>
          </a:xfrm>
          <a:prstGeom prst="rect">
            <a:avLst/>
          </a:prstGeom>
        </p:spPr>
      </p:pic>
      <p:pic>
        <p:nvPicPr>
          <p:cNvPr id="24" name="Graphic 23" descr="Truck with solid fill">
            <a:extLst>
              <a:ext uri="{FF2B5EF4-FFF2-40B4-BE49-F238E27FC236}">
                <a16:creationId xmlns:a16="http://schemas.microsoft.com/office/drawing/2014/main" id="{04501085-BFC6-4420-9FF3-C33193D9894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847814" y="4404688"/>
            <a:ext cx="914400" cy="9144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44CCC86-9955-403B-829E-85F1A37447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77390" y="1545022"/>
            <a:ext cx="121920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25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348916" y="325290"/>
            <a:ext cx="11381473" cy="62651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9146AC-0082-4922-AC68-36A438F5A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946" y="1023287"/>
            <a:ext cx="1103696" cy="905376"/>
          </a:xfrm>
          <a:prstGeom prst="rect">
            <a:avLst/>
          </a:prstGeom>
        </p:spPr>
      </p:pic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7815323C-7976-4D1F-A513-0DCFF6F56FE3}"/>
              </a:ext>
            </a:extLst>
          </p:cNvPr>
          <p:cNvSpPr/>
          <p:nvPr/>
        </p:nvSpPr>
        <p:spPr>
          <a:xfrm>
            <a:off x="461611" y="461697"/>
            <a:ext cx="757989" cy="782428"/>
          </a:xfrm>
          <a:prstGeom prst="flowChartConnector">
            <a:avLst/>
          </a:prstGeom>
          <a:solidFill>
            <a:srgbClr val="E200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513000-AC02-48D4-A16D-79543B1058DA}"/>
              </a:ext>
            </a:extLst>
          </p:cNvPr>
          <p:cNvSpPr txBox="1"/>
          <p:nvPr/>
        </p:nvSpPr>
        <p:spPr>
          <a:xfrm>
            <a:off x="1219600" y="461697"/>
            <a:ext cx="65122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E200E2"/>
                </a:solidFill>
              </a:rPr>
              <a:t>An </a:t>
            </a:r>
            <a:r>
              <a:rPr lang="en-US" sz="3600" dirty="0" err="1">
                <a:solidFill>
                  <a:srgbClr val="E200E2"/>
                </a:solidFill>
              </a:rPr>
              <a:t>toàn</a:t>
            </a:r>
            <a:r>
              <a:rPr lang="en-US" sz="3600" dirty="0">
                <a:solidFill>
                  <a:srgbClr val="E200E2"/>
                </a:solidFill>
              </a:rPr>
              <a:t> </a:t>
            </a:r>
            <a:r>
              <a:rPr lang="en-US" sz="3600" dirty="0" err="1">
                <a:solidFill>
                  <a:srgbClr val="E200E2"/>
                </a:solidFill>
              </a:rPr>
              <a:t>khi</a:t>
            </a:r>
            <a:r>
              <a:rPr lang="en-US" sz="3600" dirty="0">
                <a:solidFill>
                  <a:srgbClr val="E200E2"/>
                </a:solidFill>
              </a:rPr>
              <a:t> </a:t>
            </a:r>
            <a:r>
              <a:rPr lang="en-US" sz="3600" dirty="0" err="1">
                <a:solidFill>
                  <a:srgbClr val="E200E2"/>
                </a:solidFill>
              </a:rPr>
              <a:t>ngồi</a:t>
            </a:r>
            <a:r>
              <a:rPr lang="en-US" sz="3600" dirty="0">
                <a:solidFill>
                  <a:srgbClr val="E200E2"/>
                </a:solidFill>
              </a:rPr>
              <a:t> </a:t>
            </a:r>
            <a:r>
              <a:rPr lang="en-US" sz="3600" dirty="0" err="1">
                <a:solidFill>
                  <a:srgbClr val="E200E2"/>
                </a:solidFill>
              </a:rPr>
              <a:t>sau</a:t>
            </a:r>
            <a:r>
              <a:rPr lang="en-US" sz="3600" dirty="0">
                <a:solidFill>
                  <a:srgbClr val="E200E2"/>
                </a:solidFill>
              </a:rPr>
              <a:t> </a:t>
            </a:r>
            <a:r>
              <a:rPr lang="en-US" sz="3600" dirty="0" err="1">
                <a:solidFill>
                  <a:srgbClr val="E200E2"/>
                </a:solidFill>
              </a:rPr>
              <a:t>xe</a:t>
            </a:r>
            <a:r>
              <a:rPr lang="en-US" sz="3600" dirty="0">
                <a:solidFill>
                  <a:srgbClr val="E200E2"/>
                </a:solidFill>
              </a:rPr>
              <a:t> </a:t>
            </a:r>
            <a:r>
              <a:rPr lang="en-US" sz="3600" dirty="0" err="1">
                <a:solidFill>
                  <a:srgbClr val="E200E2"/>
                </a:solidFill>
              </a:rPr>
              <a:t>máy</a:t>
            </a:r>
            <a:r>
              <a:rPr lang="en-US" sz="3600" dirty="0">
                <a:solidFill>
                  <a:srgbClr val="E200E2"/>
                </a:solidFill>
              </a:rPr>
              <a:t>	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0E7D9B-B1DA-453F-AF84-EEE841007117}"/>
              </a:ext>
            </a:extLst>
          </p:cNvPr>
          <p:cNvSpPr txBox="1"/>
          <p:nvPr/>
        </p:nvSpPr>
        <p:spPr>
          <a:xfrm>
            <a:off x="2531642" y="1264009"/>
            <a:ext cx="6617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Đội</a:t>
            </a:r>
            <a:r>
              <a:rPr lang="en-US" sz="2800" dirty="0"/>
              <a:t> </a:t>
            </a:r>
            <a:r>
              <a:rPr lang="en-US" sz="2800" dirty="0" err="1"/>
              <a:t>mũ</a:t>
            </a:r>
            <a:r>
              <a:rPr lang="en-US" sz="2800" dirty="0"/>
              <a:t> </a:t>
            </a:r>
            <a:r>
              <a:rPr lang="en-US" sz="2800" dirty="0" err="1"/>
              <a:t>bảo</a:t>
            </a:r>
            <a:r>
              <a:rPr lang="en-US" sz="2800" dirty="0"/>
              <a:t> </a:t>
            </a:r>
            <a:r>
              <a:rPr lang="en-US" sz="2800" dirty="0" err="1"/>
              <a:t>hiểm</a:t>
            </a:r>
            <a:r>
              <a:rPr lang="en-US" sz="2800" dirty="0"/>
              <a:t> </a:t>
            </a:r>
            <a:r>
              <a:rPr lang="en-US" sz="2800" dirty="0" err="1"/>
              <a:t>đúng</a:t>
            </a:r>
            <a:r>
              <a:rPr lang="en-US" sz="2800" dirty="0"/>
              <a:t> </a:t>
            </a:r>
            <a:r>
              <a:rPr lang="en-US" sz="2800" dirty="0" err="1"/>
              <a:t>cách</a:t>
            </a:r>
            <a:endParaRPr lang="en-US" sz="2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DA9C33B-5A82-4C40-9F5B-5F748F2C4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946" y="2112519"/>
            <a:ext cx="3707752" cy="366983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97DAAA36-8081-40ED-B865-3D7A4F514DCF}"/>
              </a:ext>
            </a:extLst>
          </p:cNvPr>
          <p:cNvSpPr txBox="1"/>
          <p:nvPr/>
        </p:nvSpPr>
        <p:spPr>
          <a:xfrm>
            <a:off x="5484614" y="2709004"/>
            <a:ext cx="5438340" cy="255454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solidFill>
                  <a:srgbClr val="FF0000"/>
                </a:solidFill>
              </a:rPr>
              <a:t>Bước 1: </a:t>
            </a:r>
            <a:r>
              <a:rPr lang="vi-VN" sz="3200" dirty="0"/>
              <a:t>Mở dây quai mũ sang hai bên cho thẳng và đội mũ lên đầu sao cho vành dưới mũ song song với chân mày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159531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/>
          <a:srcRect l="3247" t="19426" r="3668" b="4034"/>
          <a:stretch/>
        </p:blipFill>
        <p:spPr>
          <a:xfrm>
            <a:off x="0" y="-57150"/>
            <a:ext cx="12192000" cy="6915150"/>
          </a:xfrm>
          <a:prstGeom prst="rect">
            <a:avLst/>
          </a:prstGeom>
        </p:spPr>
      </p:pic>
      <p:pic>
        <p:nvPicPr>
          <p:cNvPr id="1030" name="Picture 6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1D7"/>
              </a:clrFrom>
              <a:clrTo>
                <a:srgbClr val="FFF1D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12004" y="3452187"/>
            <a:ext cx="2839429" cy="257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val 15"/>
          <p:cNvSpPr/>
          <p:nvPr/>
        </p:nvSpPr>
        <p:spPr>
          <a:xfrm>
            <a:off x="10832430" y="3042962"/>
            <a:ext cx="1160854" cy="1160854"/>
          </a:xfrm>
          <a:prstGeom prst="ellipse">
            <a:avLst/>
          </a:prstGeom>
          <a:solidFill>
            <a:srgbClr val="AAF7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1" name="Picture 3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1" y="3053628"/>
            <a:ext cx="2033153" cy="3614495"/>
          </a:xfrm>
          <a:prstGeom prst="rect">
            <a:avLst/>
          </a:prstGeom>
        </p:spPr>
      </p:pic>
      <p:pic>
        <p:nvPicPr>
          <p:cNvPr id="32" name="Picture 31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CEEE4"/>
              </a:clrFrom>
              <a:clrTo>
                <a:srgbClr val="FCEEE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323" y="1939974"/>
            <a:ext cx="2920902" cy="2920902"/>
          </a:xfrm>
          <a:prstGeom prst="rect">
            <a:avLst/>
          </a:prstGeom>
        </p:spPr>
      </p:pic>
      <p:pic>
        <p:nvPicPr>
          <p:cNvPr id="33" name="Picture 3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99"/>
              </a:clrFrom>
              <a:clrTo>
                <a:srgbClr val="FFFF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477" y="2043214"/>
            <a:ext cx="2044557" cy="3046660"/>
          </a:xfrm>
          <a:prstGeom prst="rect">
            <a:avLst/>
          </a:prstGeom>
        </p:spPr>
      </p:pic>
      <p:pic>
        <p:nvPicPr>
          <p:cNvPr id="34" name="Picture 33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673" y="1841103"/>
            <a:ext cx="2713717" cy="311864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68346" y="2094452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27878" y="2436524"/>
            <a:ext cx="103295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BAY KHẮP TRỜI XANH</a:t>
            </a:r>
          </a:p>
        </p:txBody>
      </p:sp>
    </p:spTree>
    <p:extLst>
      <p:ext uri="{BB962C8B-B14F-4D97-AF65-F5344CB8AC3E}">
        <p14:creationId xmlns:p14="http://schemas.microsoft.com/office/powerpoint/2010/main" val="139414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/>
      <p:bldP spid="12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563120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9146AC-0082-4922-AC68-36A438F5A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115" y="798379"/>
            <a:ext cx="1219200" cy="10001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53E6003-72FE-40FF-90E5-749A77335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527" y="998417"/>
            <a:ext cx="4877694" cy="492060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00E648F-748E-48A1-B38F-7EB7D53C541F}"/>
              </a:ext>
            </a:extLst>
          </p:cNvPr>
          <p:cNvSpPr txBox="1"/>
          <p:nvPr/>
        </p:nvSpPr>
        <p:spPr>
          <a:xfrm>
            <a:off x="1218306" y="2464595"/>
            <a:ext cx="4877694" cy="206210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solidFill>
                  <a:srgbClr val="FF0000"/>
                </a:solidFill>
              </a:rPr>
              <a:t>Bước </a:t>
            </a:r>
            <a:r>
              <a:rPr lang="en-US" sz="3200" dirty="0">
                <a:solidFill>
                  <a:srgbClr val="FF0000"/>
                </a:solidFill>
              </a:rPr>
              <a:t>2</a:t>
            </a:r>
            <a:r>
              <a:rPr lang="vi-VN" sz="3200" dirty="0">
                <a:solidFill>
                  <a:srgbClr val="FF0000"/>
                </a:solidFill>
              </a:rPr>
              <a:t>: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vi-VN" sz="3200" dirty="0"/>
              <a:t>Chính khoá bên củadây mũ sao cho dây quai mũ nằm sát phía dưới tai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9184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563120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9146AC-0082-4922-AC68-36A438F5A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147" y="776417"/>
            <a:ext cx="1219200" cy="10001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5C81D4-621F-4F59-BD61-05DC998A0F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4902" y="1404689"/>
            <a:ext cx="4240444" cy="426531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15A176A-70F1-4388-9555-FE4C58AA4E42}"/>
              </a:ext>
            </a:extLst>
          </p:cNvPr>
          <p:cNvSpPr txBox="1"/>
          <p:nvPr/>
        </p:nvSpPr>
        <p:spPr>
          <a:xfrm>
            <a:off x="1731491" y="2276757"/>
            <a:ext cx="4877694" cy="3046988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solidFill>
                  <a:srgbClr val="FF0000"/>
                </a:solidFill>
              </a:rPr>
              <a:t>Bước </a:t>
            </a:r>
            <a:r>
              <a:rPr lang="en-US" sz="3200" dirty="0">
                <a:solidFill>
                  <a:srgbClr val="FF0000"/>
                </a:solidFill>
              </a:rPr>
              <a:t>3</a:t>
            </a:r>
            <a:r>
              <a:rPr lang="vi-VN" sz="3200" dirty="0">
                <a:solidFill>
                  <a:srgbClr val="FF0000"/>
                </a:solidFill>
              </a:rPr>
              <a:t>: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vi-VN" sz="3200" dirty="0"/>
              <a:t>Cài khoá ở phía dưới căm và chính quai mũ sao cho có thế đặt vừa hai ngón tay giữa cằm và quai mũ.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109963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1"/>
            <a:ext cx="10999304" cy="70505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1AE966C-7C79-4F26-9349-F5003C6DD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061" y="459571"/>
            <a:ext cx="828675" cy="8286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29247CB-3EEE-4E39-B404-7AC6F7169D4B}"/>
              </a:ext>
            </a:extLst>
          </p:cNvPr>
          <p:cNvSpPr txBox="1"/>
          <p:nvPr/>
        </p:nvSpPr>
        <p:spPr>
          <a:xfrm>
            <a:off x="2209831" y="328421"/>
            <a:ext cx="87830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Dựa</a:t>
            </a:r>
            <a:r>
              <a:rPr lang="en-US" sz="2800" dirty="0"/>
              <a:t> </a:t>
            </a:r>
            <a:r>
              <a:rPr lang="en-US" sz="2800" dirty="0" err="1"/>
              <a:t>vào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thông</a:t>
            </a:r>
            <a:r>
              <a:rPr lang="en-US" sz="2800" dirty="0"/>
              <a:t> tin </a:t>
            </a:r>
            <a:r>
              <a:rPr lang="en-US" sz="2800" dirty="0" err="1"/>
              <a:t>dưới</a:t>
            </a:r>
            <a:r>
              <a:rPr lang="en-US" sz="2800" dirty="0"/>
              <a:t> </a:t>
            </a:r>
            <a:r>
              <a:rPr lang="en-US" sz="2800" dirty="0" err="1"/>
              <a:t>đây</a:t>
            </a:r>
            <a:r>
              <a:rPr lang="en-US" sz="2800" dirty="0"/>
              <a:t>, </a:t>
            </a:r>
            <a:r>
              <a:rPr lang="en-US" sz="2800" dirty="0" err="1"/>
              <a:t>nêu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quy</a:t>
            </a:r>
            <a:r>
              <a:rPr lang="en-US" sz="2800" dirty="0"/>
              <a:t> </a:t>
            </a:r>
            <a:r>
              <a:rPr lang="en-US" sz="2800" dirty="0" err="1"/>
              <a:t>định</a:t>
            </a:r>
            <a:r>
              <a:rPr lang="en-US" sz="2800" dirty="0"/>
              <a:t> </a:t>
            </a:r>
            <a:r>
              <a:rPr lang="en-US" sz="2800" dirty="0" err="1"/>
              <a:t>khi</a:t>
            </a:r>
            <a:r>
              <a:rPr lang="en-US" sz="2800" dirty="0"/>
              <a:t> </a:t>
            </a:r>
            <a:r>
              <a:rPr lang="en-US" sz="2800" dirty="0" err="1"/>
              <a:t>ngồi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 </a:t>
            </a:r>
            <a:r>
              <a:rPr lang="en-US" sz="2800" dirty="0" err="1"/>
              <a:t>xe</a:t>
            </a:r>
            <a:r>
              <a:rPr lang="en-US" sz="2800" dirty="0"/>
              <a:t> </a:t>
            </a:r>
            <a:r>
              <a:rPr lang="en-US" sz="2800" dirty="0" err="1"/>
              <a:t>máy</a:t>
            </a:r>
            <a:endParaRPr lang="en-US" sz="28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4A16040-B860-4413-AA98-874DB29F6D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097" y="1449444"/>
            <a:ext cx="2984835" cy="24454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620C83E-3E8F-43CD-860F-2E7E4B649E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2526" y="2735269"/>
            <a:ext cx="2802324" cy="24896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3DE6122-BEEB-4602-B1D3-1F67A1018B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336" y="4078019"/>
            <a:ext cx="3082596" cy="263870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18B21A-12B2-42A3-AD28-22F9AC3272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2680" y="1288984"/>
            <a:ext cx="3536297" cy="1570617"/>
          </a:xfrm>
          <a:prstGeom prst="round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D695418-9184-4311-B7C1-A093A5C522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2680" y="2899599"/>
            <a:ext cx="3571875" cy="2286000"/>
          </a:xfrm>
          <a:prstGeom prst="round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8719CF7-672C-4891-9A58-E760FC3D1C7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-947"/>
          <a:stretch/>
        </p:blipFill>
        <p:spPr>
          <a:xfrm>
            <a:off x="4452680" y="5193122"/>
            <a:ext cx="3524250" cy="161535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321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79709"/>
            <a:ext cx="10999304" cy="6555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6" t="4877" r="30776" b="36805"/>
          <a:stretch/>
        </p:blipFill>
        <p:spPr>
          <a:xfrm>
            <a:off x="9452636" y="3984132"/>
            <a:ext cx="3037538" cy="2830049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D9EC2467-0AF3-47FA-B83D-126C0A728F96}"/>
              </a:ext>
            </a:extLst>
          </p:cNvPr>
          <p:cNvSpPr/>
          <p:nvPr/>
        </p:nvSpPr>
        <p:spPr>
          <a:xfrm>
            <a:off x="1768642" y="985838"/>
            <a:ext cx="8183880" cy="5058643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Em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cần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thay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đổi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thói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quen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nào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khi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ngồi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sau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xe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máy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để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đảm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bảo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an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toàn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?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Vì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sao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5C000DD-40CE-4F89-B53B-851D2A09B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668" y="973537"/>
            <a:ext cx="1412458" cy="1464771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9225378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ĐC SHARE MIỄN PHÍ BỞI NK POWERSKILL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553"/>
            <a:ext cx="12260119" cy="10065368"/>
          </a:xfrm>
          <a:prstGeom prst="rect">
            <a:avLst/>
          </a:prstGeom>
        </p:spPr>
      </p:pic>
      <p:pic>
        <p:nvPicPr>
          <p:cNvPr id="31" name="CẤM BUÔN BÁN, CẤM REUP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7" y="3330798"/>
            <a:ext cx="1906124" cy="3388666"/>
          </a:xfrm>
          <a:prstGeom prst="rect">
            <a:avLst/>
          </a:prstGeom>
        </p:spPr>
      </p:pic>
      <p:pic>
        <p:nvPicPr>
          <p:cNvPr id="32" name="Vào http://fb.com/nkpowerskills tải game miễn phí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CEEE4"/>
              </a:clrFrom>
              <a:clrTo>
                <a:srgbClr val="FCEEE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706" y="2077342"/>
            <a:ext cx="2920902" cy="2920902"/>
          </a:xfrm>
          <a:prstGeom prst="rect">
            <a:avLst/>
          </a:prstGeom>
        </p:spPr>
      </p:pic>
      <p:pic>
        <p:nvPicPr>
          <p:cNvPr id="33" name="ĐC SHARE MIỄN PHÍ BỞI NK POWERSKILLS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99"/>
              </a:clrFrom>
              <a:clrTo>
                <a:srgbClr val="FFFF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743" y="2218742"/>
            <a:ext cx="2044557" cy="3046660"/>
          </a:xfrm>
          <a:prstGeom prst="rect">
            <a:avLst/>
          </a:prstGeom>
        </p:spPr>
      </p:pic>
      <p:pic>
        <p:nvPicPr>
          <p:cNvPr id="34" name="CẤM BUÔN BÁN, CẤM REUP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362" y="1978471"/>
            <a:ext cx="2713717" cy="3118644"/>
          </a:xfrm>
          <a:prstGeom prst="rect">
            <a:avLst/>
          </a:prstGeom>
        </p:spPr>
      </p:pic>
      <p:pic>
        <p:nvPicPr>
          <p:cNvPr id="9" name="Vào http://fb.com/nkpowerskills tải game miễn phí">
            <a:hlinkClick r:id="rId11" action="ppaction://hlinksldjump"/>
          </p:cNvPr>
          <p:cNvPicPr>
            <a:picLocks noChangeAspect="1" noChangeArrowheads="1" noCrop="1"/>
          </p:cNvPicPr>
          <p:nvPr/>
        </p:nvPicPr>
        <p:blipFill>
          <a:blip r:embed="rId12">
            <a:clrChange>
              <a:clrFrom>
                <a:srgbClr val="FFF1D7"/>
              </a:clrFrom>
              <a:clrTo>
                <a:srgbClr val="FFF1D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20779" y="3811733"/>
            <a:ext cx="1865970" cy="257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ĐC SHARE MIỄN PHÍ BỞI NK POWERSKILLS"/>
          <p:cNvGrpSpPr/>
          <p:nvPr/>
        </p:nvGrpSpPr>
        <p:grpSpPr>
          <a:xfrm>
            <a:off x="3956612" y="4749543"/>
            <a:ext cx="3341496" cy="2081580"/>
            <a:chOff x="3952172" y="4618272"/>
            <a:chExt cx="3595366" cy="2239728"/>
          </a:xfrm>
        </p:grpSpPr>
        <p:sp>
          <p:nvSpPr>
            <p:cNvPr id="5" name="Oval 4"/>
            <p:cNvSpPr/>
            <p:nvPr/>
          </p:nvSpPr>
          <p:spPr>
            <a:xfrm>
              <a:off x="5547359" y="5091948"/>
              <a:ext cx="1124903" cy="7325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3952172" y="4618272"/>
              <a:ext cx="3595366" cy="2239728"/>
              <a:chOff x="4001891" y="4717143"/>
              <a:chExt cx="3595366" cy="2239728"/>
            </a:xfrm>
          </p:grpSpPr>
          <p:pic>
            <p:nvPicPr>
              <p:cNvPr id="23" name="Picture 6" descr="Penguin Hi GIF - Penguin Hi Bye - Discover &amp; Share GIFs"/>
              <p:cNvPicPr>
                <a:picLocks noChangeAspect="1" noChangeArrowheads="1" noCrop="1"/>
              </p:cNvPicPr>
              <p:nvPr/>
            </p:nvPicPr>
            <p:blipFill>
              <a:blip r:embed="rId13">
                <a:clrChange>
                  <a:clrFrom>
                    <a:srgbClr val="FCFEFC"/>
                  </a:clrFrom>
                  <a:clrTo>
                    <a:srgbClr val="FCFE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43773" y="4810848"/>
                <a:ext cx="3053484" cy="21460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" name="Oval Callout 23"/>
              <p:cNvSpPr/>
              <p:nvPr/>
            </p:nvSpPr>
            <p:spPr>
              <a:xfrm>
                <a:off x="4001891" y="4717143"/>
                <a:ext cx="1121652" cy="689659"/>
              </a:xfrm>
              <a:prstGeom prst="wedgeEllipseCallout">
                <a:avLst>
                  <a:gd name="adj1" fmla="val 45117"/>
                  <a:gd name="adj2" fmla="val 83679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CỐ LÊN!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12819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2.59259E-6 L 2.70833E-6 0.00046 C 0.00104 -0.00371 0.00195 -0.00741 0.00312 -0.01088 C 0.00377 -0.01297 0.00482 -0.01459 0.00547 -0.01667 C 0.00573 -0.01783 0.00573 -0.01945 0.00612 -0.0206 C 0.00664 -0.02246 0.00716 -0.02408 0.00768 -0.02616 C 0.00833 -0.02894 0.00859 -0.03195 0.00924 -0.03472 C 0.00976 -0.03635 0.01028 -0.0382 0.0108 -0.04005 C 0.01107 -0.04121 0.01133 -0.0426 0.01159 -0.04422 C 0.01367 -0.06158 0.01341 -0.05949 0.01471 -0.07315 C 0.01406 -0.09213 0.01419 -0.11111 0.01315 -0.12963 C 0.01289 -0.13264 0.01133 -0.13426 0.0108 -0.13658 C 0.01015 -0.13889 0.01041 -0.14144 0.01002 -0.14352 C 0.00924 -0.14653 0.00781 -0.14908 0.00703 -0.15185 C 0.00651 -0.15324 0.00651 -0.15486 0.00612 -0.15602 C 0.00547 -0.15834 0.00468 -0.16065 0.0039 -0.16297 C 0.00247 -0.16713 0.00169 -0.16852 2.70833E-6 -0.17246 C -0.00157 -0.18102 -0.00183 -0.18403 -0.00365 -0.19074 C -0.00417 -0.19236 -0.00482 -0.19329 -0.00521 -0.19468 C -0.00586 -0.19885 -0.00612 -0.20301 -0.00677 -0.20718 C -0.00716 -0.20834 -0.00808 -0.20972 -0.00834 -0.21135 C -0.00938 -0.21621 -0.00873 -0.22014 -0.00977 -0.22523 C -0.01315 -0.23843 -0.00977 -0.21713 -0.01289 -0.23611 C -0.01328 -0.23843 -0.01354 -0.24074 -0.01367 -0.24306 C -0.01407 -0.24491 -0.01446 -0.24676 -0.01446 -0.24861 C -0.01485 -0.25185 -0.01498 -0.25602 -0.01524 -0.25996 C -0.0155 -0.26297 -0.01589 -0.26621 -0.01589 -0.26922 C -0.0155 -0.28611 -0.01524 -0.30324 -0.01446 -0.32037 C -0.0142 -0.32801 -0.01328 -0.32801 -0.01133 -0.33542 C -0.01016 -0.34051 -0.01081 -0.34144 -0.00977 -0.34792 C -0.00938 -0.35255 -0.00795 -0.35857 -0.00677 -0.3632 C -0.00677 -0.36412 -0.00521 -0.38148 -0.00456 -0.38635 C -0.0043 -0.38797 -0.00404 -0.38935 -0.00365 -0.39051 C -0.00065 -0.42778 -0.0013 -0.41343 -0.003 -0.47639 C -0.00326 -0.48102 -0.00417 -0.48542 -0.00456 -0.49005 C -0.0056 -0.50278 -0.0056 -0.5206 -0.00755 -0.53148 L -0.00912 -0.53982 L -0.01133 -0.53426 " pathEditMode="relative" rAng="0" ptsTypes="AAAAAAAAAAAAAAAAAAAAAAAAAAAAAAAAAAAAAA">
                                      <p:cBhvr>
                                        <p:cTn id="6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2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22222E-6 L 3.75E-6 0.00046 C 0.00013 -0.00625 0.00013 -0.01273 0.00078 -0.01922 C 0.00091 -0.02084 0.00208 -0.02153 0.00247 -0.02292 C 0.00299 -0.02547 0.00286 -0.02801 0.00325 -0.03009 C 0.00351 -0.03172 0.00364 -0.03264 0.00403 -0.03403 C 0.00612 -0.04468 0.00364 -0.03357 0.0056 -0.04236 C 0.00716 -0.06621 0.00703 -0.0588 0.0056 -0.09468 C 0.0056 -0.09607 0.00507 -0.09722 0.00481 -0.09838 C 0.00351 -0.10741 0.0056 -0.10417 0.00156 -0.1081 C 0.00013 -0.11505 0.00169 -0.10949 -0.00248 -0.11667 C -0.00612 -0.12292 -0.00183 -0.11829 -0.00651 -0.12269 C -0.00964 -0.13009 -0.00743 -0.12547 -0.01381 -0.13496 C -0.01446 -0.13634 -0.0155 -0.1375 -0.01615 -0.13866 C -0.01693 -0.14028 -0.01771 -0.1419 -0.01849 -0.14352 C -0.0194 -0.14514 -0.02032 -0.14607 -0.02097 -0.14746 C -0.02201 -0.14908 -0.0237 -0.15347 -0.02422 -0.15602 C -0.02461 -0.15764 -0.02461 -0.15926 -0.025 -0.16088 C -0.02552 -0.16297 -0.02618 -0.16482 -0.0267 -0.1669 C -0.02696 -0.16806 -0.02722 -0.16922 -0.02748 -0.17014 C -0.02774 -0.17338 -0.02813 -0.17616 -0.02813 -0.17871 C -0.02813 -0.19815 -0.028 -0.21713 -0.02748 -0.23588 C -0.02748 -0.23889 -0.0267 -0.24375 -0.02578 -0.24699 C -0.02539 -0.24861 -0.02461 -0.25023 -0.02422 -0.25185 C -0.02279 -0.25741 -0.02435 -0.25463 -0.02175 -0.26042 C -0.01485 -0.27685 -0.02357 -0.25486 -0.01693 -0.26875 C -0.01628 -0.27037 -0.01602 -0.27222 -0.01537 -0.27384 C -0.01159 -0.28218 -0.01302 -0.27732 -0.00886 -0.28449 C -0.00144 -0.29792 -0.00625 -0.29259 -0.00078 -0.29792 C 0.0013 -0.30255 0.00364 -0.30672 0.0056 -0.31158 C 0.00612 -0.31273 0.00664 -0.31389 0.00716 -0.31505 C 0.0082 -0.31667 0.00963 -0.31806 0.01054 -0.32014 C 0.01185 -0.32269 0.01302 -0.32917 0.0138 -0.33218 L 0.01445 -0.33588 C 0.01471 -0.33704 0.0151 -0.3382 0.01536 -0.33959 C 0.01549 -0.34097 0.01575 -0.34259 0.01614 -0.34445 C 0.01653 -0.3463 0.01757 -0.34815 0.01783 -0.35047 C 0.0181 -0.35533 0.01783 -0.36019 0.01783 -0.36505 " pathEditMode="relative" rAng="0" ptsTypes="AAAAAAAAAAAAAAAAAAAAAAAAAAAAAAAAAAAAAA">
                                      <p:cBhvr>
                                        <p:cTn id="11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" y="-18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7.40741E-7 L 3.95833E-6 0.00046 C 0.01692 -0.025 0.00781 -0.00764 0.00429 -0.05995 C 0.00299 -0.08171 0.0039 -0.06736 -0.00235 -0.0831 C -0.00352 -0.08588 -0.00365 -0.08866 -0.00469 -0.09144 C -0.00599 -0.09514 -0.00873 -0.09653 -0.01107 -0.1 C -0.0168 -0.10695 -0.0099 -0.10023 -0.01563 -0.10833 C -0.01706 -0.11019 -0.01888 -0.11157 -0.02006 -0.1132 C -0.02188 -0.11551 -0.02292 -0.11806 -0.02435 -0.12037 L -0.0267 -0.12407 C -0.02761 -0.12523 -0.02826 -0.12639 -0.02891 -0.12755 L -0.03334 -0.13727 C -0.03399 -0.13889 -0.03464 -0.14051 -0.03542 -0.14236 L -0.03737 -0.14583 C -0.03633 -0.15648 -0.03516 -0.16759 -0.03334 -0.17824 C -0.03282 -0.17986 -0.03243 -0.18148 -0.03099 -0.18333 C -0.03034 -0.18449 -0.02826 -0.18565 -0.0267 -0.18681 C -0.02618 -0.18843 -0.02579 -0.19005 -0.02435 -0.19144 C -0.02344 -0.19282 -0.02136 -0.19398 -0.02006 -0.19537 C -0.01914 -0.19607 -0.01862 -0.19745 -0.01797 -0.19861 C -0.01237 -0.21875 -0.0198 -0.19815 -0.01107 -0.21181 C -0.00964 -0.21435 -0.00899 -0.21991 -0.00664 -0.22245 C -0.00573 -0.22384 -0.00417 -0.225 -0.00235 -0.22639 C 0.00403 -0.24329 -0.00573 -0.21597 0.00221 -0.24398 C 0.00312 -0.24792 0.00494 -0.25232 0.00638 -0.25648 C 0.01028 -0.2787 0.01028 -0.27199 0.00638 -0.30463 C 0.00612 -0.30787 0.00273 -0.31134 3.95833E-6 -0.31435 C -0.00144 -0.31551 -0.00352 -0.31644 -0.00469 -0.31782 C -0.00651 -0.32014 -0.00899 -0.32523 -0.00899 -0.325 " pathEditMode="relative" rAng="0" ptsTypes="AAAAAAAAAAAAAAAAAAAAAAAAAAAAA">
                                      <p:cBhvr>
                                        <p:cTn id="16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" y="-1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7037E-7 L 4.375E-6 0.00046 C 0.00013 -0.0081 0.00052 -0.0162 0.00091 -0.02407 C 0.00117 -0.03056 0.00182 -0.03704 0.00182 -0.04352 C 0.00182 -0.05393 0.00273 -0.06458 0.00091 -0.07477 C -0.00105 -0.08449 -0.00456 -0.08171 -0.0086 -0.08449 C -0.00964 -0.08518 -0.01068 -0.08588 -0.01133 -0.08681 C -0.0125 -0.08819 -0.01784 -0.09838 -0.01797 -0.09884 C -0.01836 -0.1 -0.01849 -0.10139 -0.01888 -0.10255 C -0.0198 -0.10393 -0.02084 -0.10486 -0.02175 -0.10625 L -0.02357 -0.11343 C -0.02396 -0.11458 -0.0237 -0.11643 -0.02461 -0.1169 L -0.02722 -0.11944 C -0.02683 -0.12338 -0.02722 -0.12824 -0.02553 -0.13148 L -0.02175 -0.13866 C -0.0211 -0.14028 -0.0198 -0.14097 -0.01888 -0.14236 C -0.01472 -0.15023 -0.0198 -0.14491 -0.0142 -0.14977 C -0.00743 -0.16273 -0.01797 -0.14282 -0.00951 -0.15694 C -0.00821 -0.15926 -0.00651 -0.16157 -0.00573 -0.16412 C -0.00547 -0.16528 -0.00534 -0.16667 -0.00482 -0.16782 C -0.00066 -0.17593 -0.00326 -0.16713 4.375E-6 -0.175 C 0.00026 -0.17639 0.00026 -0.17755 0.00091 -0.17847 C 0.00156 -0.18032 0.00286 -0.18171 0.00377 -0.18333 C 0.01132 -0.20116 0.00104 -0.18079 0.00755 -0.19306 C 0.00768 -0.19537 0.00794 -0.19792 0.00846 -0.20023 C 0.00859 -0.20162 0.00898 -0.20278 0.00937 -0.20393 C 0.00976 -0.20556 0.01002 -0.20718 0.01028 -0.2088 C 0.01067 -0.21111 0.0108 -0.21366 0.01132 -0.21597 C 0.01171 -0.21829 0.01263 -0.2206 0.01315 -0.22315 C 0.01354 -0.22546 0.0138 -0.22801 0.01406 -0.23032 C 0.01432 -0.23241 0.01471 -0.23449 0.01523 -0.23634 C 0.01471 -0.24421 0.01458 -0.25231 0.01406 -0.26042 C 0.01393 -0.2625 0.01341 -0.26435 0.01315 -0.26643 C 0.01211 -0.27222 0.01224 -0.2713 0.01028 -0.27731 C 0.00976 -0.28125 0.00859 -0.2912 0.00755 -0.29421 L 0.00559 -0.29907 C 0.00494 -0.30393 0.00429 -0.3088 0.00377 -0.31366 C 0.00338 -0.3162 0.00286 -0.31921 0.00273 -0.32199 C 0.0026 -0.32523 0.00273 -0.32847 0.00273 -0.33171 " pathEditMode="relative" rAng="0" ptsTypes="AAAAAAAAAAAAAAAAAAAAAAAAAAAAAAAAAAAAAAA">
                                      <p:cBhvr>
                                        <p:cTn id="21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" y="-1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0.00046 L 3.75E-6 0.00115 C 0.00325 -0.00463 0.00507 -0.01019 0.00664 -0.01551 C 0.00846 -0.01899 0.00846 -0.02292 0.00846 -0.02593 C 0.00846 -0.02963 0.00846 -0.03287 0.01015 -0.03542 C 0.01015 -0.0382 0.01185 -0.04028 0.01367 -0.04237 C 0.01367 -0.04422 0.01367 -0.0463 0.01523 -0.04815 C 0.01523 -0.0507 0.01705 -0.05278 0.01875 -0.0551 C 0.01875 -0.0588 0.02031 -0.06274 0.02213 -0.06621 C 0.02382 -0.07084 0.02565 -0.07408 0.02565 -0.07894 C 0.02734 -0.08264 0.02734 -0.08635 0.02734 -0.08959 C 0.0289 -0.09352 0.03073 -0.1007 0.03073 -0.10047 C 0.03073 -0.1176 0.03073 -0.1345 0.0289 -0.15116 C 0.0289 -0.15371 0.0289 -0.15602 0.02734 -0.15857 C 0.02734 -0.16042 0.02565 -0.16204 0.02565 -0.16389 C 0.02213 -0.17894 0.02565 -0.16389 0.02031 -0.17686 C 0.01875 -0.17825 0.01875 -0.18033 0.01875 -0.18172 C 0.01705 -0.18496 0.01523 -0.1882 0.01523 -0.19098 C 0.01015 -0.20186 0.01185 -0.19584 0.00846 -0.20973 C 0.00156 -0.2375 0.01367 -0.19607 0.00325 -0.2294 L 0.00156 -0.2345 C 0.00156 -0.24005 0.00156 -0.24561 3.75E-6 -0.2507 C 3.75E-6 -0.25394 3.75E-6 -0.25695 3.75E-6 -0.25973 C 3.75E-6 -0.28056 3.75E-6 -0.30116 3.75E-6 -0.32176 C 3.75E-6 -0.32338 0.00325 -0.33195 0.00325 -0.3345 C 0.00507 -0.33658 0.00664 -0.33843 0.00664 -0.34121 C 0.00846 -0.34723 0.00846 -0.35186 0.01185 -0.35718 C 0.01367 -0.3588 0.01523 -0.35973 0.01705 -0.36088 C 0.01875 -0.36598 0.02031 -0.37524 0.02382 -0.38033 C 0.02382 -0.38241 0.02565 -0.38426 0.02565 -0.38588 C 0.02734 -0.38774 0.02734 -0.38959 0.02734 -0.39144 C 0.0289 -0.39445 0.03073 -0.39723 0.03242 -0.40024 C 0.03424 -0.40209 0.03424 -0.40417 0.03424 -0.40579 C 0.0358 -0.40834 0.0358 -0.41088 0.0375 -0.41297 C 0.03932 -0.42778 0.0375 -0.41945 0.0444 -0.43866 L 0.0444 -0.43843 C 0.0444 -0.44121 0.0444 -0.44375 0.04609 -0.44584 C 0.04609 -0.44815 0.04961 -0.44954 0.05143 -0.45116 C 0.04961 -0.47709 0.04961 -0.50301 0.04961 -0.52917 C 0.04791 -0.53125 0.04609 -0.54051 0.04609 -0.54352 C 0.0444 -0.54537 0.04283 -0.54908 0.04283 -0.54885 " pathEditMode="relative" rAng="0" ptsTypes="AAAAAAAAAAAAAAAAAAAAAAAAAAAAAAAAAAAAAAAAA">
                                      <p:cBhvr>
                                        <p:cTn id="2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5" y="-27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/>
          <a:srcRect l="3247" t="19426" r="3668" b="4034"/>
          <a:stretch/>
        </p:blipFill>
        <p:spPr>
          <a:xfrm>
            <a:off x="0" y="-57150"/>
            <a:ext cx="12192000" cy="6915150"/>
          </a:xfrm>
          <a:prstGeom prst="rect">
            <a:avLst/>
          </a:prstGeom>
        </p:spPr>
      </p:pic>
      <p:pic>
        <p:nvPicPr>
          <p:cNvPr id="31" name="Picture 30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999" y="1681316"/>
            <a:ext cx="1606256" cy="2855568"/>
          </a:xfrm>
          <a:prstGeom prst="rect">
            <a:avLst/>
          </a:prstGeom>
        </p:spPr>
      </p:pic>
      <p:pic>
        <p:nvPicPr>
          <p:cNvPr id="32" name="Picture 3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CEEE4"/>
              </a:clrFrom>
              <a:clrTo>
                <a:srgbClr val="FCEEE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596" y="-78351"/>
            <a:ext cx="2920902" cy="2920902"/>
          </a:xfrm>
          <a:prstGeom prst="rect">
            <a:avLst/>
          </a:prstGeom>
        </p:spPr>
      </p:pic>
      <p:pic>
        <p:nvPicPr>
          <p:cNvPr id="33" name="Picture 3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99"/>
              </a:clrFrom>
              <a:clrTo>
                <a:srgbClr val="FFFF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741" y="1515624"/>
            <a:ext cx="1192492" cy="1776970"/>
          </a:xfrm>
          <a:prstGeom prst="rect">
            <a:avLst/>
          </a:prstGeom>
        </p:spPr>
      </p:pic>
      <p:pic>
        <p:nvPicPr>
          <p:cNvPr id="34" name="Picture 33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11" y="-99063"/>
            <a:ext cx="2339971" cy="2689129"/>
          </a:xfrm>
          <a:prstGeom prst="rect">
            <a:avLst/>
          </a:prstGeom>
        </p:spPr>
      </p:pic>
      <p:pic>
        <p:nvPicPr>
          <p:cNvPr id="9" name="Picture 6">
            <a:hlinkClick r:id="rId12" action="ppaction://hlinksldjump"/>
          </p:cNvPr>
          <p:cNvPicPr>
            <a:picLocks noChangeAspect="1" noChangeArrowheads="1" noCrop="1"/>
          </p:cNvPicPr>
          <p:nvPr/>
        </p:nvPicPr>
        <p:blipFill>
          <a:blip r:embed="rId13">
            <a:clrChange>
              <a:clrFrom>
                <a:srgbClr val="FFF1D7"/>
              </a:clrFrom>
              <a:clrTo>
                <a:srgbClr val="FFF1D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31710" y="1245502"/>
            <a:ext cx="1865970" cy="257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774" y="2446022"/>
            <a:ext cx="5369939" cy="4453891"/>
          </a:xfrm>
          <a:prstGeom prst="rect">
            <a:avLst/>
          </a:prstGeom>
        </p:spPr>
      </p:pic>
      <p:pic>
        <p:nvPicPr>
          <p:cNvPr id="14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74" y="2789161"/>
            <a:ext cx="3200210" cy="320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28663">
            <a:off x="8152257" y="3322679"/>
            <a:ext cx="3200210" cy="320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16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0047 L 3.33333E-6 0.00093 C 0.00104 0.01135 0.00794 0.08264 0.01198 0.09144 L 0.01927 0.10672 C 0.05703 0.10278 0.06146 0.12616 0.07734 0.08635 C 0.07929 0.08148 0.0806 0.07616 0.08229 0.0713 C 0.0819 0.06343 0.08789 -2.96296E-6 0.07252 -0.00463 C 0.06927 -0.00555 0.06614 -0.00139 0.06289 0.00047 C 0.06041 0.00556 0.0582 0.01088 0.0556 0.01551 C 0.05338 0.01968 0.04987 0.02084 0.0483 0.02547 C 0.04401 0.04028 0.0431 0.06505 0.04114 0.08125 C 0.04049 0.08658 0.03945 0.09144 0.03867 0.0963 C 0.03593 0.16366 0.03619 0.13658 0.03619 0.17755 " pathEditMode="relative" rAng="0" ptsTypes="AAAAAAAAAAAAA">
                                      <p:cBhvr>
                                        <p:cTn id="6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54" y="858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7407E-6 L -8.33333E-7 -4.07407E-6 C -0.00312 -0.00069 -0.00638 -4.07407E-6 -0.00937 -0.00162 C -0.01054 -0.00208 -0.01093 -0.00463 -0.01171 -0.00578 C -0.01276 -0.00694 -0.01406 -0.00717 -0.01484 -0.00856 C -0.01692 -0.01134 -0.01823 -0.0155 -0.02031 -0.01828 C -0.02291 -0.02152 -0.02591 -0.02384 -0.02812 -0.028 C -0.0289 -0.02939 -0.02968 -0.03078 -0.03046 -0.03217 C -0.03203 -0.03402 -0.03385 -0.03518 -0.03515 -0.03773 C -0.03593 -0.03912 -0.03671 -0.0405 -0.0375 -0.04189 C -0.03906 -0.04375 -0.04218 -0.04745 -0.04218 -0.04745 C -0.0427 -0.04884 -0.0431 -0.05046 -0.04375 -0.05162 C -0.0444 -0.05254 -0.04544 -0.05208 -0.04609 -0.053 C -0.04726 -0.05416 -0.0483 -0.05555 -0.04921 -0.05717 C -0.05117 -0.05995 -0.05403 -0.06574 -0.05468 -0.06967 L -0.05546 -0.07384 C -0.0552 -0.07708 -0.05546 -0.08055 -0.05468 -0.08356 C -0.05403 -0.08611 -0.04791 -0.08888 -0.04765 -0.08912 C -0.04661 -0.09004 -0.0457 -0.09097 -0.04453 -0.09189 C -0.04296 -0.09282 -0.03906 -0.09398 -0.0375 -0.09467 C -0.03671 -0.0949 -0.03606 -0.0956 -0.03515 -0.09606 C -0.03268 -0.09722 -0.02526 -0.1 -0.02421 -0.10023 L 0.01875 -0.10162 L 0.02657 -0.10439 C 0.02787 -0.10486 0.02917 -0.10486 0.03047 -0.10578 C 0.03373 -0.10763 0.0319 -0.10671 0.03594 -0.10856 C 0.03646 -0.10995 0.03685 -0.11134 0.0375 -0.11273 C 0.03815 -0.11458 0.03907 -0.1162 0.03985 -0.11828 C 0.04037 -0.1199 0.04089 -0.12199 0.04141 -0.12384 C 0.04115 -0.13032 0.04141 -0.1368 0.04063 -0.14328 C 0.04037 -0.14513 0.03894 -0.14583 0.03829 -0.14745 C 0.03763 -0.14861 0.03737 -0.15046 0.03672 -0.15162 C 0.03438 -0.15555 0.03451 -0.15347 0.03204 -0.15578 C 0.03112 -0.15648 0.03047 -0.15763 0.02969 -0.15856 C 0.0293 -0.15879 0.02448 -0.16226 0.02344 -0.16273 C 0.02162 -0.16319 0.0198 -0.16365 0.01797 -0.16412 C 0.01485 -0.16458 0.01172 -0.16527 0.0086 -0.1655 C -0.01432 -0.16574 -0.03724 -0.1655 -0.06015 -0.1655 " pathEditMode="relative" ptsTypes="AAAAAAAAAAAAAAAAAAAAAAAAAAAAAAAAAAAAAA">
                                      <p:cBhvr>
                                        <p:cTn id="8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45833E-6 -3.7037E-7 L 6.45833E-6 -3.7037E-7 C -0.00208 -0.00139 -0.00429 -0.00231 -0.00624 -0.00417 C -0.00716 -0.00532 -0.00768 -0.00717 -0.00859 -0.00833 C -0.01744 -0.0206 -0.00963 -0.00741 -0.0164 -0.01944 C -0.0177 -0.02685 -0.01627 -0.02106 -0.01953 -0.02778 C -0.02005 -0.02917 -0.02044 -0.03079 -0.02109 -0.03194 C -0.02252 -0.03495 -0.02578 -0.04028 -0.02578 -0.04028 C -0.02643 -0.04375 -0.02682 -0.04722 -0.02812 -0.05 C -0.02877 -0.05162 -0.02968 -0.05278 -0.03046 -0.05417 C -0.03072 -0.05602 -0.03085 -0.0581 -0.03124 -0.05972 C -0.03163 -0.0618 -0.03268 -0.06342 -0.03281 -0.06528 C -0.03294 -0.07106 -0.03294 -0.07685 -0.03203 -0.08194 C -0.03124 -0.08565 -0.02812 -0.08634 -0.02656 -0.0875 C -0.02538 -0.08842 -0.02447 -0.08958 -0.02343 -0.09028 C -0.02239 -0.09097 -0.02135 -0.0912 -0.02031 -0.09167 C -0.01471 -0.09467 -0.02135 -0.09259 -0.01093 -0.09583 C -0.00885 -0.09653 -0.00676 -0.09676 -0.00468 -0.09722 C -0.00234 -0.09861 -0.00156 -0.0993 0.00079 -0.1 C 0.00235 -0.10069 0.00391 -0.10092 0.00547 -0.10139 C 0.00912 -0.10278 0.00925 -0.10278 0.01251 -0.10417 C 0.01329 -0.10509 0.01407 -0.10625 0.01485 -0.10694 C 0.01589 -0.1081 0.01706 -0.10856 0.01797 -0.10972 C 0.01889 -0.11088 0.01954 -0.11273 0.02032 -0.11389 C 0.0211 -0.11505 0.02188 -0.11574 0.02266 -0.11667 C 0.02318 -0.11805 0.0237 -0.11967 0.02422 -0.12083 C 0.02618 -0.12569 0.02709 -0.12662 0.02813 -0.13194 C 0.02852 -0.1338 0.02865 -0.13588 0.02891 -0.1375 C 0.02917 -0.13912 0.02943 -0.14028 0.02982 -0.14167 C 0.02943 -0.15092 0.02982 -0.16042 0.02891 -0.16944 C 0.02878 -0.17153 0.02748 -0.17245 0.02657 -0.17361 C 0.02618 -0.17454 0.02214 -0.17986 0.0211 -0.18055 C 0.02045 -0.18125 0.01954 -0.18148 0.01876 -0.18194 C 0.01771 -0.18333 0.0168 -0.18495 0.01563 -0.18611 C 0.01498 -0.18727 0.01407 -0.18796 0.01329 -0.18889 C 0.01172 -0.19167 0.0099 -0.19398 0.0086 -0.19722 C 0.00639 -0.20347 0.00769 -0.20023 0.00469 -0.20694 C 0.00443 -0.20833 0.00417 -0.20972 0.00391 -0.21111 C 0.00261 -0.22245 0.00378 -0.21643 0.00235 -0.22639 C 0.00144 -0.23356 0.00196 -0.22801 6.45833E-6 -0.23472 C -0.00025 -0.23611 -0.00051 -0.2375 -0.00078 -0.23889 C -0.00051 -0.24259 -0.00078 -0.24676 6.45833E-6 -0.25 C 0.00066 -0.25255 0.00365 -0.25324 0.00469 -0.25417 C 0.00561 -0.25509 0.00626 -0.25625 0.00704 -0.25694 C 0.00964 -0.25926 0.00938 -0.25671 0.00938 -0.25972 " pathEditMode="relative" ptsTypes="AAAAAAAAAAAAAAAAAAAAAAAAAAAAAAAAAAAAAAAAAAAAA">
                                      <p:cBhvr>
                                        <p:cTn id="10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-3.33333E-6 -1.85185E-6 C -0.00234 -0.00231 -0.00482 -0.00439 -0.00703 -0.00694 C -0.0082 -0.00856 -0.00898 -0.01088 -0.01015 -0.0125 C -0.0108 -0.01365 -0.01172 -0.01435 -0.0125 -0.01527 C -0.01575 -0.0243 -0.01185 -0.01435 -0.01719 -0.025 C -0.01797 -0.02685 -0.01862 -0.02893 -0.01953 -0.03055 C -0.02278 -0.03727 -0.02252 -0.03657 -0.02578 -0.04027 C -0.02656 -0.04259 -0.02708 -0.04537 -0.02812 -0.04722 C -0.02877 -0.04861 -0.02982 -0.04884 -0.03047 -0.05 C -0.03164 -0.05231 -0.03255 -0.05463 -0.03359 -0.05694 C -0.03554 -0.06782 -0.03594 -0.06782 -0.03359 -0.08611 C -0.0332 -0.08889 -0.03138 -0.08981 -0.03047 -0.09166 C -0.02982 -0.09305 -0.02955 -0.09467 -0.0289 -0.09583 C -0.02786 -0.09768 -0.02474 -0.10139 -0.02344 -0.10277 C -0.02291 -0.10416 -0.02252 -0.10602 -0.02187 -0.10694 C -0.01849 -0.11227 -0.01797 -0.11203 -0.01484 -0.11389 C -0.0138 -0.11574 -0.01263 -0.11759 -0.01172 -0.11944 C -0.01107 -0.12083 -0.0108 -0.12245 -0.01015 -0.12361 C -0.0095 -0.125 -0.00846 -0.12546 -0.00781 -0.12639 C -0.0069 -0.12777 -0.00625 -0.12916 -0.00547 -0.13055 C -0.00521 -0.13194 -0.00508 -0.13356 -0.00469 -0.13472 C -0.00377 -0.13773 -0.00156 -0.14305 -0.00156 -0.14305 C -0.0013 -0.14537 -0.00104 -0.14791 -0.00078 -0.15 C -0.00052 -0.15162 -0.00013 -0.15277 -3.33333E-6 -0.15416 C 0.00039 -0.15602 0.00052 -0.15787 0.00091 -0.15972 C 0.00052 -0.1699 0.00052 -0.18032 -3.33333E-6 -0.19027 C -3.33333E-6 -0.19189 -0.00026 -0.19352 -0.00078 -0.19444 C -0.00208 -0.19768 -0.00325 -0.20162 -0.00547 -0.20277 C -0.00859 -0.20463 -0.01159 -0.20694 -0.01484 -0.20833 C -0.02461 -0.21273 -0.01237 -0.20717 -0.02031 -0.21111 C -0.02135 -0.2118 -0.02239 -0.21203 -0.02344 -0.2125 C -0.02656 -0.21458 -0.02695 -0.2162 -0.02969 -0.21944 C -0.03177 -0.22222 -0.03268 -0.22245 -0.03437 -0.22639 C -0.0345 -0.22685 -0.03437 -0.22731 -0.03437 -0.22777 " pathEditMode="relative" ptsTypes="AAAAAAAAAAAAAAAAAAAAAAAAAAAAAAAAAAA">
                                      <p:cBhvr>
                                        <p:cTn id="1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6.2963E-6 L -2.91667E-6 6.2963E-6 C -0.00976 -0.0243 0.00287 0.0051 -0.01015 -0.01805 C -0.01393 -0.02476 -0.01198 -0.02291 -0.01562 -0.02499 C -0.01666 -0.02638 -0.01771 -0.028 -0.01875 -0.02916 C -0.02122 -0.0324 -0.02174 -0.0324 -0.02422 -0.0361 C -0.0276 -0.0412 -0.02604 -0.04097 -0.03047 -0.04583 C -0.03125 -0.04675 -0.03203 -0.04675 -0.03281 -0.04722 C -0.03646 -0.05393 -0.03424 -0.05046 -0.03984 -0.05694 L -0.04218 -0.05972 C -0.04284 -0.06157 -0.04531 -0.06759 -0.04531 -0.06944 C -0.04557 -0.07893 -0.04505 -0.08819 -0.04453 -0.09722 C -0.04453 -0.09884 -0.04414 -0.10022 -0.04375 -0.10138 C -0.04284 -0.10439 -0.04232 -0.10833 -0.04062 -0.10972 C -0.03906 -0.1111 -0.03763 -0.11296 -0.03593 -0.11388 C -0.03398 -0.11527 -0.0319 -0.11666 -0.02968 -0.11666 L 0.02657 -0.11805 C 0.02761 -0.11851 0.02865 -0.11874 0.02969 -0.11944 C 0.03047 -0.12013 0.03112 -0.12152 0.03203 -0.12222 C 0.03295 -0.12337 0.03412 -0.12407 0.03516 -0.12499 C 0.03711 -0.13055 0.03828 -0.13217 0.03907 -0.13749 C 0.03933 -0.14027 0.03959 -0.14305 0.03985 -0.14583 C 0.03959 -0.15323 0.03998 -0.16087 0.03907 -0.16805 C 0.03854 -0.17152 0.03776 -0.17592 0.03594 -0.17638 L 0.03203 -0.17777 C 0.03099 -0.1787 0.02995 -0.17985 0.02891 -0.18055 C 0.02617 -0.18263 0.0263 -0.18171 0.02344 -0.18333 C 0.02201 -0.18425 0.02084 -0.18564 0.01953 -0.1861 C 0.0168 -0.18726 0.00534 -0.18888 0.00391 -0.18888 C -0.00104 -0.19189 0.00326 -0.18981 -0.00547 -0.19166 C -0.00703 -0.19212 -0.00859 -0.19259 -0.01015 -0.19305 C -0.01093 -0.19397 -0.01172 -0.19513 -0.0125 -0.19583 C -0.01901 -0.20161 -0.01054 -0.19212 -0.01718 -0.19999 C -0.02096 -0.16689 -0.0194 -0.18587 -0.01797 -0.1236 C -0.01784 -0.11735 -0.01732 -0.11712 -0.01562 -0.11249 C -0.01458 -0.10323 -0.01562 -0.10833 -0.01328 -0.10138 C -0.0125 -0.0993 -0.01211 -0.09629 -0.01093 -0.09444 C -0.00963 -0.09259 -0.00781 -0.09189 -0.00625 -0.09027 C -0.00521 -0.08911 -0.00429 -0.08726 -0.00312 -0.0861 C -0.00169 -0.08495 -2.91667E-6 -0.08425 0.00157 -0.08333 L 0.00391 -0.08194 C 0.01615 -0.08518 0.01706 -0.08147 0.02422 -0.09027 C 0.02552 -0.09212 0.02683 -0.09397 0.02813 -0.09583 C 0.02839 -0.09722 0.02839 -0.09884 0.02891 -0.09999 C 0.02956 -0.10208 0.03073 -0.10347 0.03125 -0.10555 C 0.03177 -0.10833 0.03151 -0.11134 0.03203 -0.11388 C 0.03255 -0.11735 0.0336 -0.12036 0.03438 -0.1236 C 0.03607 -0.14259 0.03386 -0.12222 0.03672 -0.13888 C 0.03698 -0.1412 0.03711 -0.14374 0.0375 -0.14583 C 0.03763 -0.14745 0.03802 -0.1486 0.03828 -0.14999 C 0.03763 -0.17268 0.03815 -0.17546 0.03672 -0.19166 C 0.03646 -0.19421 0.0362 -0.19652 0.03594 -0.1986 C 0.0336 -0.21319 0.03529 -0.20138 0.03282 -0.21249 C 0.02995 -0.22499 0.03268 -0.21712 0.02969 -0.22499 C 0.02943 -0.22685 0.02904 -0.2287 0.02891 -0.23055 C 0.02852 -0.23356 0.02813 -0.23888 0.02735 -0.24166 C 0.02709 -0.24235 0.02683 -0.24259 0.02657 -0.24305 " pathEditMode="relative" ptsTypes="AAAAAAAAAAAAAAAAAAAAAAAAAAAAAAAAAAAAAAAAAAAAAAAAAAAAAAAAA">
                                      <p:cBhvr>
                                        <p:cTn id="14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07"/>
            <a:ext cx="12192000" cy="6912863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73394" y="412955"/>
            <a:ext cx="1017638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CÂU HỎI: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Mắt đỏ, vàng, xanh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Đêm ngày đứng canh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Ngã tư đường phố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Mắt đỏ báo “dừng”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Mắt xanh báo “đi”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Vàng “Chờ tí nhé”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Đố bé đèn gì?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671600" y="522390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 err="1">
                <a:solidFill>
                  <a:prstClr val="white"/>
                </a:solidFill>
                <a:latin typeface="+mj-lt"/>
              </a:rPr>
              <a:t>Đèn</a:t>
            </a:r>
            <a:r>
              <a:rPr lang="en-US" sz="2800" noProof="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+mj-lt"/>
              </a:rPr>
              <a:t>tín</a:t>
            </a:r>
            <a:r>
              <a:rPr lang="en-US" sz="2800" noProof="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+mj-lt"/>
              </a:rPr>
              <a:t>hiệu</a:t>
            </a:r>
            <a:r>
              <a:rPr lang="en-US" sz="2800" noProof="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+mj-lt"/>
              </a:rPr>
              <a:t>giao</a:t>
            </a:r>
            <a:r>
              <a:rPr lang="en-US" sz="2800" noProof="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+mj-lt"/>
              </a:rPr>
              <a:t>thông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54552" y="429379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 err="1">
                <a:solidFill>
                  <a:prstClr val="white"/>
                </a:solidFill>
                <a:latin typeface="+mj-lt"/>
              </a:rPr>
              <a:t>Đèn</a:t>
            </a:r>
            <a:r>
              <a:rPr lang="en-US" sz="2800" noProof="0" dirty="0">
                <a:solidFill>
                  <a:prstClr val="white"/>
                </a:solidFill>
                <a:latin typeface="+mj-lt"/>
              </a:rPr>
              <a:t> led </a:t>
            </a:r>
            <a:r>
              <a:rPr lang="en-US" sz="2800" noProof="0" dirty="0" err="1">
                <a:solidFill>
                  <a:prstClr val="white"/>
                </a:solidFill>
                <a:latin typeface="+mj-lt"/>
              </a:rPr>
              <a:t>trang</a:t>
            </a:r>
            <a:r>
              <a:rPr lang="en-US" sz="2800" noProof="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+mj-lt"/>
              </a:rPr>
              <a:t>trí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649379" y="42937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 err="1">
                <a:solidFill>
                  <a:prstClr val="white"/>
                </a:solidFill>
                <a:latin typeface="+mj-lt"/>
              </a:rPr>
              <a:t>Đèn</a:t>
            </a:r>
            <a:r>
              <a:rPr lang="en-US" sz="2800" noProof="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+mj-lt"/>
              </a:rPr>
              <a:t>ngủ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4552" y="527198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 err="1">
                <a:solidFill>
                  <a:prstClr val="white"/>
                </a:solidFill>
                <a:latin typeface="+mj-lt"/>
              </a:rPr>
              <a:t>Đèn</a:t>
            </a:r>
            <a:r>
              <a:rPr lang="en-US" sz="2800" noProof="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+mj-lt"/>
              </a:rPr>
              <a:t>bàn</a:t>
            </a:r>
            <a:r>
              <a:rPr lang="en-US" sz="2800" noProof="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+mj-lt"/>
              </a:rPr>
              <a:t>học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497140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44680" y="405884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9602" y="395256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4915030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Káº¿t quáº£ hÃ¬nh áº£nh cho home ic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3435982" y="412955"/>
            <a:ext cx="7177510" cy="6096001"/>
            <a:chOff x="2584349" y="235974"/>
            <a:chExt cx="7177510" cy="6096001"/>
          </a:xfrm>
        </p:grpSpPr>
        <p:pic>
          <p:nvPicPr>
            <p:cNvPr id="17" name="Picture 8" descr="Cat's Cafe - *sad penguin noise* Past few weeks have been..."/>
            <p:cNvPicPr>
              <a:picLocks noChangeAspect="1" noChangeArrowheads="1" noCrop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4349" y="235974"/>
              <a:ext cx="6096000" cy="6096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Oval Callout 17"/>
            <p:cNvSpPr/>
            <p:nvPr/>
          </p:nvSpPr>
          <p:spPr>
            <a:xfrm>
              <a:off x="6070204" y="396160"/>
              <a:ext cx="3691655" cy="1648365"/>
            </a:xfrm>
            <a:prstGeom prst="wedgeEllipseCallou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HU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...</a:t>
              </a:r>
            </a:p>
          </p:txBody>
        </p:sp>
      </p:grpSp>
      <p:pic>
        <p:nvPicPr>
          <p:cNvPr id="19" name="Picture 4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38266" y="1035901"/>
            <a:ext cx="7834872" cy="547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23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07"/>
            <a:ext cx="12192000" cy="6912863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73394" y="412955"/>
            <a:ext cx="101763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CÂU HỎI: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Ai người đi sớm về trưa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Gió sương chẳng quản, nắng mưa chẳng sờn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Đứng canh ở các ngả đường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Người xe qua lại bốn phương an toàn?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87751" y="425126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prstClr val="white"/>
                </a:solidFill>
                <a:latin typeface="+mj-lt"/>
              </a:rPr>
              <a:t>Cảnh</a:t>
            </a:r>
            <a:r>
              <a:rPr lang="en-US" sz="32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+mj-lt"/>
              </a:rPr>
              <a:t>sát</a:t>
            </a:r>
            <a:r>
              <a:rPr lang="en-US" sz="32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+mj-lt"/>
              </a:rPr>
              <a:t>giao</a:t>
            </a:r>
            <a:r>
              <a:rPr lang="en-US" sz="32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+mj-lt"/>
              </a:rPr>
              <a:t>thông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54552" y="429379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 err="1">
                <a:solidFill>
                  <a:prstClr val="white"/>
                </a:solidFill>
                <a:latin typeface="+mj-lt"/>
              </a:rPr>
              <a:t>Bác</a:t>
            </a:r>
            <a:r>
              <a:rPr lang="en-US" sz="3200" noProof="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3200" noProof="0" dirty="0" err="1">
                <a:solidFill>
                  <a:prstClr val="white"/>
                </a:solidFill>
                <a:latin typeface="+mj-lt"/>
              </a:rPr>
              <a:t>lao</a:t>
            </a:r>
            <a:r>
              <a:rPr lang="en-US" sz="3200" noProof="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3200" noProof="0" dirty="0" err="1">
                <a:solidFill>
                  <a:prstClr val="white"/>
                </a:solidFill>
                <a:latin typeface="+mj-lt"/>
              </a:rPr>
              <a:t>công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487751" y="5229761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prstClr val="white"/>
                </a:solidFill>
                <a:latin typeface="+mj-lt"/>
              </a:rPr>
              <a:t>BÁc</a:t>
            </a:r>
            <a:r>
              <a:rPr lang="en-US" sz="32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+mj-lt"/>
              </a:rPr>
              <a:t>bảo</a:t>
            </a:r>
            <a:r>
              <a:rPr lang="en-US" sz="32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+mj-lt"/>
              </a:rPr>
              <a:t>vệ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4552" y="527198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prstClr val="white"/>
                </a:solidFill>
                <a:latin typeface="+mj-lt"/>
              </a:rPr>
              <a:t>Thầy</a:t>
            </a:r>
            <a:r>
              <a:rPr lang="en-US" sz="3200" dirty="0">
                <a:solidFill>
                  <a:prstClr val="white"/>
                </a:solidFill>
                <a:latin typeface="+mj-lt"/>
              </a:rPr>
              <a:t>, </a:t>
            </a:r>
            <a:r>
              <a:rPr lang="en-US" sz="3200" dirty="0" err="1">
                <a:solidFill>
                  <a:prstClr val="white"/>
                </a:solidFill>
                <a:latin typeface="+mj-lt"/>
              </a:rPr>
              <a:t>cô</a:t>
            </a:r>
            <a:r>
              <a:rPr lang="en-US" sz="32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+mj-lt"/>
              </a:rPr>
              <a:t>giáo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497140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83052" y="4994812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9602" y="395256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14345" y="394239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Káº¿t quáº£ hÃ¬nh áº£nh cho home ic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3435982" y="412955"/>
            <a:ext cx="7177510" cy="6096001"/>
            <a:chOff x="2584349" y="235974"/>
            <a:chExt cx="7177510" cy="6096001"/>
          </a:xfrm>
        </p:grpSpPr>
        <p:pic>
          <p:nvPicPr>
            <p:cNvPr id="17" name="Picture 8" descr="Cat's Cafe - *sad penguin noise* Past few weeks have been..."/>
            <p:cNvPicPr>
              <a:picLocks noChangeAspect="1" noChangeArrowheads="1" noCrop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4349" y="235974"/>
              <a:ext cx="6096000" cy="6096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Oval Callout 17"/>
            <p:cNvSpPr/>
            <p:nvPr/>
          </p:nvSpPr>
          <p:spPr>
            <a:xfrm>
              <a:off x="6070204" y="396160"/>
              <a:ext cx="3691655" cy="1648365"/>
            </a:xfrm>
            <a:prstGeom prst="wedgeEllipseCallou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HU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HU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...</a:t>
              </a:r>
            </a:p>
          </p:txBody>
        </p:sp>
      </p:grpSp>
      <p:pic>
        <p:nvPicPr>
          <p:cNvPr id="19" name="Picture 4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3211" y="1166017"/>
            <a:ext cx="7834872" cy="547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128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07"/>
            <a:ext cx="12192000" cy="6912863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73394" y="412955"/>
            <a:ext cx="1017638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CÂU HỎI: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Một mặt mà chỉ một chân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Đứng bên quốc lộ xa gần khắp nơi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Tuy rằng chẳng nói một lời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Mà nghiêm pháp luật, trái thời phạt ngay?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671600" y="522390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prstClr val="white"/>
                </a:solidFill>
                <a:latin typeface="+mj-lt"/>
              </a:rPr>
              <a:t>Biển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chỉ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đường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54552" y="429379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 err="1">
                <a:solidFill>
                  <a:prstClr val="white"/>
                </a:solidFill>
                <a:latin typeface="+mj-lt"/>
              </a:rPr>
              <a:t>Tờ</a:t>
            </a:r>
            <a:r>
              <a:rPr lang="en-US" sz="2800" noProof="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+mj-lt"/>
              </a:rPr>
              <a:t>giấy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649379" y="42937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prstClr val="white"/>
                </a:solidFill>
                <a:latin typeface="+mj-lt"/>
              </a:rPr>
              <a:t>Biển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quảng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cáo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4552" y="527198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prstClr val="white"/>
                </a:solidFill>
                <a:latin typeface="+mj-lt"/>
              </a:rPr>
              <a:t>Bức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tranh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497140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44680" y="405884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9602" y="395256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4915030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Káº¿t quáº£ hÃ¬nh áº£nh cho home ic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3435982" y="412955"/>
            <a:ext cx="7177510" cy="6096001"/>
            <a:chOff x="2584349" y="235974"/>
            <a:chExt cx="7177510" cy="6096001"/>
          </a:xfrm>
        </p:grpSpPr>
        <p:pic>
          <p:nvPicPr>
            <p:cNvPr id="17" name="Picture 8" descr="Cat's Cafe - *sad penguin noise* Past few weeks have been..."/>
            <p:cNvPicPr>
              <a:picLocks noChangeAspect="1" noChangeArrowheads="1" noCrop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4349" y="235974"/>
              <a:ext cx="6096000" cy="6096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Oval Callout 17"/>
            <p:cNvSpPr/>
            <p:nvPr/>
          </p:nvSpPr>
          <p:spPr>
            <a:xfrm>
              <a:off x="6070204" y="396160"/>
              <a:ext cx="3691655" cy="1648365"/>
            </a:xfrm>
            <a:prstGeom prst="wedgeEllipseCallou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HU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...</a:t>
              </a:r>
            </a:p>
          </p:txBody>
        </p:sp>
      </p:grpSp>
      <p:pic>
        <p:nvPicPr>
          <p:cNvPr id="19" name="Picture 4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19996" y="1196087"/>
            <a:ext cx="7834872" cy="547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570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07"/>
            <a:ext cx="12192000" cy="6912863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73394" y="412955"/>
            <a:ext cx="1017638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CÂU HỎI: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Em được người lớn đèo bằng xe máy đi trên đường, em phải ngồi thế nào cho an toàn?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Đội mũ bảo hiểm và ngồi trước người lớn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Đội mũ bảo hiểm, ngồi sau người lớn và bám chắc vào người lớn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Đội mũ bảo hiểm và ngồi sau người lớn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lang="en-US" sz="2800" dirty="0" err="1">
                <a:solidFill>
                  <a:prstClr val="white"/>
                </a:solidFill>
                <a:latin typeface="+mj-lt"/>
              </a:rPr>
              <a:t>Không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đội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mũ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bảo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hiểm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ngồi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sau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người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lớn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54552" y="526874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54552" y="429379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white"/>
                </a:solidFill>
                <a:latin typeface="+mj-lt"/>
              </a:rPr>
              <a:t>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649379" y="42937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649379" y="526805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</a:t>
            </a:r>
          </a:p>
        </p:txBody>
      </p:sp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839135" y="496747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44680" y="405884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9602" y="395256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881146" y="4959871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Káº¿t quáº£ hÃ¬nh áº£nh cho home ic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2688421" y="-2163759"/>
            <a:ext cx="7177510" cy="6096001"/>
            <a:chOff x="2584349" y="235974"/>
            <a:chExt cx="7177510" cy="6096001"/>
          </a:xfrm>
        </p:grpSpPr>
        <p:pic>
          <p:nvPicPr>
            <p:cNvPr id="17" name="Picture 8" descr="Cat's Cafe - *sad penguin noise* Past few weeks have been..."/>
            <p:cNvPicPr>
              <a:picLocks noChangeAspect="1" noChangeArrowheads="1" noCrop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4349" y="235974"/>
              <a:ext cx="6096000" cy="6096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Oval Callout 17"/>
            <p:cNvSpPr/>
            <p:nvPr/>
          </p:nvSpPr>
          <p:spPr>
            <a:xfrm>
              <a:off x="6070204" y="396160"/>
              <a:ext cx="3691655" cy="1648365"/>
            </a:xfrm>
            <a:prstGeom prst="wedgeEllipseCallou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HU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HU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...</a:t>
              </a:r>
            </a:p>
          </p:txBody>
        </p:sp>
      </p:grpSp>
      <p:pic>
        <p:nvPicPr>
          <p:cNvPr id="19" name="Picture 4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276" y="-1391819"/>
            <a:ext cx="7834872" cy="547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057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07"/>
            <a:ext cx="12192000" cy="6912863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73394" y="412955"/>
            <a:ext cx="101763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CÂU HỎI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Đặc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điểm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biển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dẫn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tam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giác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viền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đỏ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tròn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xanh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chữ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hoặc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vuông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màu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xanh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lam,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giữa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hoặc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chữ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dẫn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màu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trắng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671600" y="522390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white"/>
                </a:solidFill>
                <a:latin typeface="+mj-lt"/>
              </a:rPr>
              <a:t>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649379" y="42937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white"/>
                </a:solidFill>
                <a:latin typeface="+mj-lt"/>
              </a:rPr>
              <a:t>B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34282" y="417353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</a:t>
            </a:r>
          </a:p>
        </p:txBody>
      </p:sp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497140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44680" y="405884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9602" y="395256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4915030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Káº¿t quáº£ hÃ¬nh áº£nh cho home ic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3435982" y="412955"/>
            <a:ext cx="7177510" cy="6096001"/>
            <a:chOff x="2584349" y="235974"/>
            <a:chExt cx="7177510" cy="6096001"/>
          </a:xfrm>
        </p:grpSpPr>
        <p:pic>
          <p:nvPicPr>
            <p:cNvPr id="17" name="Picture 8" descr="Cat's Cafe - *sad penguin noise* Past few weeks have been..."/>
            <p:cNvPicPr>
              <a:picLocks noChangeAspect="1" noChangeArrowheads="1" noCrop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4349" y="235974"/>
              <a:ext cx="6096000" cy="6096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Oval Callout 17"/>
            <p:cNvSpPr/>
            <p:nvPr/>
          </p:nvSpPr>
          <p:spPr>
            <a:xfrm>
              <a:off x="6070204" y="396160"/>
              <a:ext cx="3691655" cy="1648365"/>
            </a:xfrm>
            <a:prstGeom prst="wedgeEllipseCallou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HU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...</a:t>
              </a:r>
            </a:p>
          </p:txBody>
        </p:sp>
      </p:grpSp>
      <p:pic>
        <p:nvPicPr>
          <p:cNvPr id="19" name="Picture 4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22768" y="1096361"/>
            <a:ext cx="7834872" cy="547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47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rgbClr val="E2BDC3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581</Words>
  <Application>Microsoft Office PowerPoint</Application>
  <PresentationFormat>Widescreen</PresentationFormat>
  <Paragraphs>79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Bungee Inline</vt:lpstr>
      <vt:lpstr>Calibri</vt:lpstr>
      <vt:lpstr>Times New Roman</vt:lpstr>
      <vt:lpstr>Utm AVO</vt:lpstr>
      <vt:lpstr>字魂59号-创粗黑</vt:lpstr>
      <vt:lpstr>Office 主题​​</vt:lpstr>
      <vt:lpstr>1_Office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Ngoc</cp:lastModifiedBy>
  <cp:revision>7</cp:revision>
  <dcterms:created xsi:type="dcterms:W3CDTF">2021-07-16T01:51:47Z</dcterms:created>
  <dcterms:modified xsi:type="dcterms:W3CDTF">2021-08-01T14:11:52Z</dcterms:modified>
</cp:coreProperties>
</file>