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</p:sldMasterIdLst>
  <p:notesMasterIdLst>
    <p:notesMasterId r:id="rId18"/>
  </p:notesMasterIdLst>
  <p:sldIdLst>
    <p:sldId id="346" r:id="rId3"/>
    <p:sldId id="257" r:id="rId4"/>
    <p:sldId id="358" r:id="rId5"/>
    <p:sldId id="366" r:id="rId6"/>
    <p:sldId id="365" r:id="rId7"/>
    <p:sldId id="364" r:id="rId8"/>
    <p:sldId id="367" r:id="rId9"/>
    <p:sldId id="369" r:id="rId10"/>
    <p:sldId id="372" r:id="rId11"/>
    <p:sldId id="370" r:id="rId12"/>
    <p:sldId id="373" r:id="rId13"/>
    <p:sldId id="374" r:id="rId14"/>
    <p:sldId id="267" r:id="rId15"/>
    <p:sldId id="368" r:id="rId16"/>
    <p:sldId id="26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00E2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8" d="100"/>
          <a:sy n="98" d="100"/>
        </p:scale>
        <p:origin x="11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7F1A3E-57D4-4288-BBAC-8842CF2C427C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AEAC05-0E25-4358-BE23-0C619A004D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746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24DC97-60C8-4AC3-A0C1-4B36CC0FC3F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0919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0915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8704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2453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4534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5710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2234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103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7993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7089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5696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6833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49212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210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2109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2524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8381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3920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5629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6177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1211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270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7115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02E27E-A421-4A24-8ED8-2D854328C538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5438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9A7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5D4B0-E4FB-40B4-A113-ECB0BB11741E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+mn-ea"/>
              </a:rPr>
              <a:t>感谢您下载包图网平台上提供的</a:t>
            </a:r>
            <a:r>
              <a:rPr kumimoji="0" lang="en-US" altLang="zh-CN" sz="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+mn-ea"/>
              </a:rPr>
              <a:t>PPT</a:t>
            </a: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+mn-ea"/>
              </a:rPr>
              <a:t>ibaotu.com</a:t>
            </a: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3BB81151-11C3-42E5-A555-7721B7B9A2BA}"/>
              </a:ext>
            </a:extLst>
          </p:cNvPr>
          <p:cNvGrpSpPr/>
          <p:nvPr userDrawn="1"/>
        </p:nvGrpSpPr>
        <p:grpSpPr>
          <a:xfrm>
            <a:off x="0" y="-28133"/>
            <a:ext cx="12192000" cy="1545726"/>
            <a:chOff x="1239791" y="-20548"/>
            <a:chExt cx="10952209" cy="896848"/>
          </a:xfrm>
        </p:grpSpPr>
        <p:sp>
          <p:nvSpPr>
            <p:cNvPr id="9" name="任意多边形 13">
              <a:extLst>
                <a:ext uri="{FF2B5EF4-FFF2-40B4-BE49-F238E27FC236}">
                  <a16:creationId xmlns:a16="http://schemas.microsoft.com/office/drawing/2014/main" id="{8B863722-9738-4598-BCD8-051303B6D1A7}"/>
                </a:ext>
              </a:extLst>
            </p:cNvPr>
            <p:cNvSpPr/>
            <p:nvPr/>
          </p:nvSpPr>
          <p:spPr>
            <a:xfrm>
              <a:off x="1239791" y="-15218"/>
              <a:ext cx="3492500" cy="889000"/>
            </a:xfrm>
            <a:custGeom>
              <a:avLst/>
              <a:gdLst>
                <a:gd name="connsiteX0" fmla="*/ 63500 w 3492500"/>
                <a:gd name="connsiteY0" fmla="*/ 0 h 889000"/>
                <a:gd name="connsiteX1" fmla="*/ 3492500 w 3492500"/>
                <a:gd name="connsiteY1" fmla="*/ 0 h 889000"/>
                <a:gd name="connsiteX2" fmla="*/ 2298700 w 3492500"/>
                <a:gd name="connsiteY2" fmla="*/ 889000 h 889000"/>
                <a:gd name="connsiteX3" fmla="*/ 0 w 3492500"/>
                <a:gd name="connsiteY3" fmla="*/ 431800 h 889000"/>
                <a:gd name="connsiteX4" fmla="*/ 63500 w 3492500"/>
                <a:gd name="connsiteY4" fmla="*/ 0 h 889000"/>
                <a:gd name="connsiteX0" fmla="*/ 63500 w 3492500"/>
                <a:gd name="connsiteY0" fmla="*/ 0 h 889000"/>
                <a:gd name="connsiteX1" fmla="*/ 3492500 w 3492500"/>
                <a:gd name="connsiteY1" fmla="*/ 0 h 889000"/>
                <a:gd name="connsiteX2" fmla="*/ 2312988 w 3492500"/>
                <a:gd name="connsiteY2" fmla="*/ 889000 h 889000"/>
                <a:gd name="connsiteX3" fmla="*/ 0 w 3492500"/>
                <a:gd name="connsiteY3" fmla="*/ 431800 h 889000"/>
                <a:gd name="connsiteX4" fmla="*/ 63500 w 3492500"/>
                <a:gd name="connsiteY4" fmla="*/ 0 h 88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92500" h="889000">
                  <a:moveTo>
                    <a:pt x="63500" y="0"/>
                  </a:moveTo>
                  <a:lnTo>
                    <a:pt x="3492500" y="0"/>
                  </a:lnTo>
                  <a:lnTo>
                    <a:pt x="2312988" y="889000"/>
                  </a:lnTo>
                  <a:lnTo>
                    <a:pt x="0" y="431800"/>
                  </a:lnTo>
                  <a:lnTo>
                    <a:pt x="63500" y="0"/>
                  </a:lnTo>
                  <a:close/>
                </a:path>
              </a:pathLst>
            </a:custGeom>
            <a:solidFill>
              <a:srgbClr val="76CEDB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任意多边形 14">
              <a:extLst>
                <a:ext uri="{FF2B5EF4-FFF2-40B4-BE49-F238E27FC236}">
                  <a16:creationId xmlns:a16="http://schemas.microsoft.com/office/drawing/2014/main" id="{2A0917FA-1A60-4D98-AE91-8DE7419A9F1F}"/>
                </a:ext>
              </a:extLst>
            </p:cNvPr>
            <p:cNvSpPr/>
            <p:nvPr/>
          </p:nvSpPr>
          <p:spPr>
            <a:xfrm>
              <a:off x="3543300" y="0"/>
              <a:ext cx="3302000" cy="876300"/>
            </a:xfrm>
            <a:custGeom>
              <a:avLst/>
              <a:gdLst>
                <a:gd name="connsiteX0" fmla="*/ 1168400 w 3302000"/>
                <a:gd name="connsiteY0" fmla="*/ 0 h 876300"/>
                <a:gd name="connsiteX1" fmla="*/ 0 w 3302000"/>
                <a:gd name="connsiteY1" fmla="*/ 876300 h 876300"/>
                <a:gd name="connsiteX2" fmla="*/ 3302000 w 3302000"/>
                <a:gd name="connsiteY2" fmla="*/ 584200 h 876300"/>
                <a:gd name="connsiteX3" fmla="*/ 1168400 w 3302000"/>
                <a:gd name="connsiteY3" fmla="*/ 0 h 876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02000" h="876300">
                  <a:moveTo>
                    <a:pt x="1168400" y="0"/>
                  </a:moveTo>
                  <a:lnTo>
                    <a:pt x="0" y="876300"/>
                  </a:lnTo>
                  <a:lnTo>
                    <a:pt x="3302000" y="584200"/>
                  </a:lnTo>
                  <a:lnTo>
                    <a:pt x="1168400" y="0"/>
                  </a:lnTo>
                  <a:close/>
                </a:path>
              </a:pathLst>
            </a:custGeom>
            <a:solidFill>
              <a:srgbClr val="9EC4E6">
                <a:alpha val="3882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9">
              <a:extLst>
                <a:ext uri="{FF2B5EF4-FFF2-40B4-BE49-F238E27FC236}">
                  <a16:creationId xmlns:a16="http://schemas.microsoft.com/office/drawing/2014/main" id="{F2E8C030-E1B1-4FE9-BBC9-3F3C9FCB74CC}"/>
                </a:ext>
              </a:extLst>
            </p:cNvPr>
            <p:cNvSpPr/>
            <p:nvPr/>
          </p:nvSpPr>
          <p:spPr>
            <a:xfrm>
              <a:off x="4686300" y="-12700"/>
              <a:ext cx="3332162" cy="598488"/>
            </a:xfrm>
            <a:custGeom>
              <a:avLst/>
              <a:gdLst>
                <a:gd name="connsiteX0" fmla="*/ 0 w 3327400"/>
                <a:gd name="connsiteY0" fmla="*/ 12700 h 596900"/>
                <a:gd name="connsiteX1" fmla="*/ 2082800 w 3327400"/>
                <a:gd name="connsiteY1" fmla="*/ 596900 h 596900"/>
                <a:gd name="connsiteX2" fmla="*/ 3327400 w 3327400"/>
                <a:gd name="connsiteY2" fmla="*/ 0 h 596900"/>
                <a:gd name="connsiteX3" fmla="*/ 0 w 3327400"/>
                <a:gd name="connsiteY3" fmla="*/ 12700 h 596900"/>
                <a:gd name="connsiteX0" fmla="*/ 0 w 3327400"/>
                <a:gd name="connsiteY0" fmla="*/ 12700 h 611188"/>
                <a:gd name="connsiteX1" fmla="*/ 2130425 w 3327400"/>
                <a:gd name="connsiteY1" fmla="*/ 611188 h 611188"/>
                <a:gd name="connsiteX2" fmla="*/ 3327400 w 3327400"/>
                <a:gd name="connsiteY2" fmla="*/ 0 h 611188"/>
                <a:gd name="connsiteX3" fmla="*/ 0 w 3327400"/>
                <a:gd name="connsiteY3" fmla="*/ 12700 h 611188"/>
                <a:gd name="connsiteX0" fmla="*/ 0 w 3332162"/>
                <a:gd name="connsiteY0" fmla="*/ 0 h 598488"/>
                <a:gd name="connsiteX1" fmla="*/ 2130425 w 3332162"/>
                <a:gd name="connsiteY1" fmla="*/ 598488 h 598488"/>
                <a:gd name="connsiteX2" fmla="*/ 3332162 w 3332162"/>
                <a:gd name="connsiteY2" fmla="*/ 6350 h 598488"/>
                <a:gd name="connsiteX3" fmla="*/ 0 w 3332162"/>
                <a:gd name="connsiteY3" fmla="*/ 0 h 598488"/>
                <a:gd name="connsiteX0" fmla="*/ 0 w 3332162"/>
                <a:gd name="connsiteY0" fmla="*/ 0 h 584201"/>
                <a:gd name="connsiteX1" fmla="*/ 2206625 w 3332162"/>
                <a:gd name="connsiteY1" fmla="*/ 584201 h 584201"/>
                <a:gd name="connsiteX2" fmla="*/ 3332162 w 3332162"/>
                <a:gd name="connsiteY2" fmla="*/ 6350 h 584201"/>
                <a:gd name="connsiteX3" fmla="*/ 0 w 3332162"/>
                <a:gd name="connsiteY3" fmla="*/ 0 h 584201"/>
                <a:gd name="connsiteX0" fmla="*/ 0 w 3332162"/>
                <a:gd name="connsiteY0" fmla="*/ 0 h 598488"/>
                <a:gd name="connsiteX1" fmla="*/ 2154238 w 3332162"/>
                <a:gd name="connsiteY1" fmla="*/ 598488 h 598488"/>
                <a:gd name="connsiteX2" fmla="*/ 3332162 w 3332162"/>
                <a:gd name="connsiteY2" fmla="*/ 6350 h 598488"/>
                <a:gd name="connsiteX3" fmla="*/ 0 w 3332162"/>
                <a:gd name="connsiteY3" fmla="*/ 0 h 59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2162" h="598488">
                  <a:moveTo>
                    <a:pt x="0" y="0"/>
                  </a:moveTo>
                  <a:lnTo>
                    <a:pt x="2154238" y="598488"/>
                  </a:lnTo>
                  <a:lnTo>
                    <a:pt x="3332162" y="63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任意多边形 27">
              <a:extLst>
                <a:ext uri="{FF2B5EF4-FFF2-40B4-BE49-F238E27FC236}">
                  <a16:creationId xmlns:a16="http://schemas.microsoft.com/office/drawing/2014/main" id="{7BE7E733-B2D3-4B0A-A194-B34D114C5E59}"/>
                </a:ext>
              </a:extLst>
            </p:cNvPr>
            <p:cNvSpPr/>
            <p:nvPr/>
          </p:nvSpPr>
          <p:spPr>
            <a:xfrm>
              <a:off x="6811766" y="-20548"/>
              <a:ext cx="2085654" cy="811658"/>
            </a:xfrm>
            <a:custGeom>
              <a:avLst/>
              <a:gdLst>
                <a:gd name="connsiteX0" fmla="*/ 0 w 2085654"/>
                <a:gd name="connsiteY0" fmla="*/ 606175 h 811658"/>
                <a:gd name="connsiteX1" fmla="*/ 1777430 w 2085654"/>
                <a:gd name="connsiteY1" fmla="*/ 811658 h 811658"/>
                <a:gd name="connsiteX2" fmla="*/ 2085654 w 2085654"/>
                <a:gd name="connsiteY2" fmla="*/ 30822 h 811658"/>
                <a:gd name="connsiteX3" fmla="*/ 1191803 w 2085654"/>
                <a:gd name="connsiteY3" fmla="*/ 0 h 811658"/>
                <a:gd name="connsiteX4" fmla="*/ 0 w 2085654"/>
                <a:gd name="connsiteY4" fmla="*/ 606175 h 811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5654" h="811658">
                  <a:moveTo>
                    <a:pt x="0" y="606175"/>
                  </a:moveTo>
                  <a:lnTo>
                    <a:pt x="1777430" y="811658"/>
                  </a:lnTo>
                  <a:lnTo>
                    <a:pt x="2085654" y="30822"/>
                  </a:lnTo>
                  <a:lnTo>
                    <a:pt x="1191803" y="0"/>
                  </a:lnTo>
                  <a:lnTo>
                    <a:pt x="0" y="606175"/>
                  </a:lnTo>
                  <a:close/>
                </a:path>
              </a:pathLst>
            </a:custGeom>
            <a:solidFill>
              <a:srgbClr val="1F8BA1">
                <a:alpha val="4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任意多边形 29">
              <a:extLst>
                <a:ext uri="{FF2B5EF4-FFF2-40B4-BE49-F238E27FC236}">
                  <a16:creationId xmlns:a16="http://schemas.microsoft.com/office/drawing/2014/main" id="{7F18D250-80AD-46B2-8884-4E18AAADE868}"/>
                </a:ext>
              </a:extLst>
            </p:cNvPr>
            <p:cNvSpPr/>
            <p:nvPr/>
          </p:nvSpPr>
          <p:spPr>
            <a:xfrm>
              <a:off x="8578921" y="-10274"/>
              <a:ext cx="2404153" cy="780836"/>
            </a:xfrm>
            <a:custGeom>
              <a:avLst/>
              <a:gdLst>
                <a:gd name="connsiteX0" fmla="*/ 0 w 2404153"/>
                <a:gd name="connsiteY0" fmla="*/ 780836 h 780836"/>
                <a:gd name="connsiteX1" fmla="*/ 2404153 w 2404153"/>
                <a:gd name="connsiteY1" fmla="*/ 410966 h 780836"/>
                <a:gd name="connsiteX2" fmla="*/ 2383605 w 2404153"/>
                <a:gd name="connsiteY2" fmla="*/ 0 h 780836"/>
                <a:gd name="connsiteX3" fmla="*/ 318499 w 2404153"/>
                <a:gd name="connsiteY3" fmla="*/ 10274 h 780836"/>
                <a:gd name="connsiteX4" fmla="*/ 0 w 2404153"/>
                <a:gd name="connsiteY4" fmla="*/ 780836 h 780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04153" h="780836">
                  <a:moveTo>
                    <a:pt x="0" y="780836"/>
                  </a:moveTo>
                  <a:lnTo>
                    <a:pt x="2404153" y="410966"/>
                  </a:lnTo>
                  <a:lnTo>
                    <a:pt x="2383605" y="0"/>
                  </a:lnTo>
                  <a:lnTo>
                    <a:pt x="318499" y="10274"/>
                  </a:lnTo>
                  <a:lnTo>
                    <a:pt x="0" y="780836"/>
                  </a:lnTo>
                  <a:close/>
                </a:path>
              </a:pathLst>
            </a:custGeom>
            <a:solidFill>
              <a:srgbClr val="71DAFF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31">
              <a:extLst>
                <a:ext uri="{FF2B5EF4-FFF2-40B4-BE49-F238E27FC236}">
                  <a16:creationId xmlns:a16="http://schemas.microsoft.com/office/drawing/2014/main" id="{1702DCFF-8350-43D8-9CCA-75F5E5721498}"/>
                </a:ext>
              </a:extLst>
            </p:cNvPr>
            <p:cNvSpPr/>
            <p:nvPr/>
          </p:nvSpPr>
          <p:spPr>
            <a:xfrm>
              <a:off x="10960100" y="0"/>
              <a:ext cx="1231900" cy="647700"/>
            </a:xfrm>
            <a:custGeom>
              <a:avLst/>
              <a:gdLst>
                <a:gd name="connsiteX0" fmla="*/ 25400 w 1231900"/>
                <a:gd name="connsiteY0" fmla="*/ 406400 h 647700"/>
                <a:gd name="connsiteX1" fmla="*/ 1231900 w 1231900"/>
                <a:gd name="connsiteY1" fmla="*/ 647700 h 647700"/>
                <a:gd name="connsiteX2" fmla="*/ 1231900 w 1231900"/>
                <a:gd name="connsiteY2" fmla="*/ 0 h 647700"/>
                <a:gd name="connsiteX3" fmla="*/ 0 w 1231900"/>
                <a:gd name="connsiteY3" fmla="*/ 0 h 647700"/>
                <a:gd name="connsiteX4" fmla="*/ 25400 w 1231900"/>
                <a:gd name="connsiteY4" fmla="*/ 406400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647700">
                  <a:moveTo>
                    <a:pt x="25400" y="406400"/>
                  </a:moveTo>
                  <a:lnTo>
                    <a:pt x="1231900" y="647700"/>
                  </a:lnTo>
                  <a:lnTo>
                    <a:pt x="1231900" y="0"/>
                  </a:lnTo>
                  <a:lnTo>
                    <a:pt x="0" y="0"/>
                  </a:lnTo>
                  <a:lnTo>
                    <a:pt x="25400" y="406400"/>
                  </a:lnTo>
                  <a:close/>
                </a:path>
              </a:pathLst>
            </a:custGeom>
            <a:solidFill>
              <a:srgbClr val="9EC4E6">
                <a:alpha val="6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21112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3.xml"/><Relationship Id="rId7" Type="http://schemas.openxmlformats.org/officeDocument/2006/relationships/image" Target="../media/image2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11" Type="http://schemas.openxmlformats.org/officeDocument/2006/relationships/image" Target="../media/image6.png"/><Relationship Id="rId5" Type="http://schemas.openxmlformats.org/officeDocument/2006/relationships/notesSlide" Target="../notesSlides/notesSlide1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image" Target="../media/image14.png"/><Relationship Id="rId16" Type="http://schemas.openxmlformats.org/officeDocument/2006/relationships/image" Target="../media/image28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sv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Relationship Id="rId14" Type="http://schemas.openxmlformats.org/officeDocument/2006/relationships/image" Target="../media/image2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image" Target="../media/image14.png"/><Relationship Id="rId16" Type="http://schemas.openxmlformats.org/officeDocument/2006/relationships/image" Target="../media/image28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sv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Relationship Id="rId14" Type="http://schemas.openxmlformats.org/officeDocument/2006/relationships/image" Target="../media/image2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C4813AE8-DC52-4F2D-B95F-ACB8FCBDB7C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9519"/>
          <a:stretch/>
        </p:blipFill>
        <p:spPr>
          <a:xfrm>
            <a:off x="1143027" y="3988514"/>
            <a:ext cx="10115550" cy="2913003"/>
          </a:xfrm>
          <a:prstGeom prst="rect">
            <a:avLst/>
          </a:prstGeom>
        </p:spPr>
      </p:pic>
      <p:pic>
        <p:nvPicPr>
          <p:cNvPr id="30" name="PA_图片 29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4989" y="2848463"/>
            <a:ext cx="1396941" cy="841502"/>
          </a:xfrm>
          <a:prstGeom prst="rect">
            <a:avLst/>
          </a:prstGeom>
        </p:spPr>
      </p:pic>
      <p:pic>
        <p:nvPicPr>
          <p:cNvPr id="31" name="PA_图片 3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23500" y="2208007"/>
            <a:ext cx="2983715" cy="1797357"/>
          </a:xfrm>
          <a:prstGeom prst="rect">
            <a:avLst/>
          </a:prstGeom>
        </p:spPr>
      </p:pic>
      <p:pic>
        <p:nvPicPr>
          <p:cNvPr id="32" name="PA_图片 3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7984" y="-448361"/>
            <a:ext cx="2445503" cy="108280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AF2E66E-5C47-4D5E-91EE-B361923E7003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0845" y="205158"/>
            <a:ext cx="2654504" cy="415007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06306D8-ADD2-410B-B9C8-E3AB6C1390C1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912" y="-5301"/>
            <a:ext cx="2758021" cy="24379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77A9E63-E1D7-4A22-BDDA-F50BCB0D2797}"/>
              </a:ext>
            </a:extLst>
          </p:cNvPr>
          <p:cNvSpPr txBox="1"/>
          <p:nvPr/>
        </p:nvSpPr>
        <p:spPr>
          <a:xfrm>
            <a:off x="2551814" y="1442232"/>
            <a:ext cx="724189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Chào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mừng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thầy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cô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và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các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em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đến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với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tiết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học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Tự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nhiên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xã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hội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2577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" presetClass="entr" presetSubtype="2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2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2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4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5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7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9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2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9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4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5" dur="10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6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8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9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numSld="999" showWhenStopped="0">
                    <p:cTn id="70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  <p:bldLst>
          <p:bldP spid="15" grpId="0"/>
          <p:bldP spid="16" grpId="0"/>
          <p:bldP spid="17" grpId="0"/>
          <p:bldP spid="27" grpId="0"/>
          <p:bldP spid="26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749656" y="779726"/>
            <a:ext cx="10692685" cy="553849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19EAFB-8CAB-4515-9D5C-B7A661946B56}"/>
              </a:ext>
            </a:extLst>
          </p:cNvPr>
          <p:cNvSpPr txBox="1"/>
          <p:nvPr/>
        </p:nvSpPr>
        <p:spPr>
          <a:xfrm>
            <a:off x="3485147" y="39900"/>
            <a:ext cx="9336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latin typeface="Utm AVO"/>
              </a:rPr>
              <a:t>Tham</a:t>
            </a:r>
            <a:r>
              <a:rPr lang="en-US" sz="2800" dirty="0">
                <a:latin typeface="Utm AVO"/>
              </a:rPr>
              <a:t> </a:t>
            </a:r>
            <a:r>
              <a:rPr lang="en-US" sz="2800" dirty="0" err="1">
                <a:latin typeface="Utm AVO"/>
              </a:rPr>
              <a:t>khảo</a:t>
            </a:r>
            <a:r>
              <a:rPr lang="en-US" sz="2800" dirty="0">
                <a:latin typeface="Utm AVO"/>
              </a:rPr>
              <a:t> </a:t>
            </a:r>
            <a:r>
              <a:rPr lang="en-US" sz="2800" dirty="0" err="1">
                <a:latin typeface="Utm AVO"/>
              </a:rPr>
              <a:t>một</a:t>
            </a:r>
            <a:r>
              <a:rPr lang="en-US" sz="2800" dirty="0">
                <a:latin typeface="Utm AVO"/>
              </a:rPr>
              <a:t> </a:t>
            </a:r>
            <a:r>
              <a:rPr lang="en-US" sz="2800" dirty="0" err="1">
                <a:latin typeface="Utm AVO"/>
              </a:rPr>
              <a:t>số</a:t>
            </a:r>
            <a:r>
              <a:rPr lang="en-US" sz="2800" dirty="0">
                <a:latin typeface="Utm AVO"/>
              </a:rPr>
              <a:t> </a:t>
            </a:r>
            <a:r>
              <a:rPr lang="en-US" sz="2800" dirty="0" err="1">
                <a:latin typeface="Utm AVO"/>
              </a:rPr>
              <a:t>tranh</a:t>
            </a:r>
            <a:r>
              <a:rPr lang="en-US" sz="2800" dirty="0">
                <a:latin typeface="Utm AVO"/>
              </a:rPr>
              <a:t> </a:t>
            </a:r>
            <a:r>
              <a:rPr lang="en-US" sz="2800" dirty="0" err="1">
                <a:latin typeface="Utm AVO"/>
              </a:rPr>
              <a:t>ảnh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25" name="图片 12">
            <a:extLst>
              <a:ext uri="{FF2B5EF4-FFF2-40B4-BE49-F238E27FC236}">
                <a16:creationId xmlns:a16="http://schemas.microsoft.com/office/drawing/2014/main" id="{F773E1FF-1600-4F62-92E5-400ADBA619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8" t="8448" r="5859" b="18006"/>
          <a:stretch/>
        </p:blipFill>
        <p:spPr>
          <a:xfrm>
            <a:off x="9464072" y="4816424"/>
            <a:ext cx="2754781" cy="2030815"/>
          </a:xfrm>
          <a:prstGeom prst="rect">
            <a:avLst/>
          </a:prstGeom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2050" name="Picture 2" descr="Xe buýt nhanh BRT có quá tải trong giờ cao điểm?">
            <a:extLst>
              <a:ext uri="{FF2B5EF4-FFF2-40B4-BE49-F238E27FC236}">
                <a16:creationId xmlns:a16="http://schemas.microsoft.com/office/drawing/2014/main" id="{EB7B3B4F-615F-46D9-9F82-6315EFA0E6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040" y="924817"/>
            <a:ext cx="8349916" cy="3891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9831FB8-D63D-408F-B657-D5F97ED3704D}"/>
              </a:ext>
            </a:extLst>
          </p:cNvPr>
          <p:cNvSpPr txBox="1"/>
          <p:nvPr/>
        </p:nvSpPr>
        <p:spPr>
          <a:xfrm>
            <a:off x="2201780" y="5022536"/>
            <a:ext cx="74770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Ngồi</a:t>
            </a:r>
            <a:r>
              <a:rPr lang="en-US" sz="2800" dirty="0"/>
              <a:t> </a:t>
            </a:r>
            <a:r>
              <a:rPr lang="en-US" sz="2800" dirty="0" err="1"/>
              <a:t>ngay</a:t>
            </a:r>
            <a:r>
              <a:rPr lang="en-US" sz="2800" dirty="0"/>
              <a:t> </a:t>
            </a:r>
            <a:r>
              <a:rPr lang="en-US" sz="2800" dirty="0" err="1"/>
              <a:t>ngắn</a:t>
            </a:r>
            <a:r>
              <a:rPr lang="en-US" sz="2800" dirty="0"/>
              <a:t> </a:t>
            </a:r>
            <a:r>
              <a:rPr lang="en-US" sz="2800" dirty="0" err="1"/>
              <a:t>đúng</a:t>
            </a:r>
            <a:r>
              <a:rPr lang="en-US" sz="2800" dirty="0"/>
              <a:t> </a:t>
            </a:r>
            <a:r>
              <a:rPr lang="en-US" sz="2800" dirty="0" err="1"/>
              <a:t>chỗ</a:t>
            </a:r>
            <a:r>
              <a:rPr lang="en-US" sz="2800" dirty="0"/>
              <a:t>, </a:t>
            </a:r>
            <a:r>
              <a:rPr lang="en-US" sz="2800" dirty="0" err="1"/>
              <a:t>người</a:t>
            </a:r>
            <a:r>
              <a:rPr lang="en-US" sz="2800" dirty="0"/>
              <a:t> </a:t>
            </a:r>
            <a:r>
              <a:rPr lang="en-US" sz="2800" dirty="0" err="1"/>
              <a:t>đứng</a:t>
            </a:r>
            <a:r>
              <a:rPr lang="en-US" sz="2800" dirty="0"/>
              <a:t> </a:t>
            </a:r>
            <a:r>
              <a:rPr lang="en-US" sz="2800" dirty="0" err="1"/>
              <a:t>thì</a:t>
            </a:r>
            <a:r>
              <a:rPr lang="en-US" sz="2800" dirty="0"/>
              <a:t> </a:t>
            </a:r>
            <a:r>
              <a:rPr lang="en-US" sz="2800" dirty="0" err="1"/>
              <a:t>vịn</a:t>
            </a:r>
            <a:r>
              <a:rPr lang="en-US" sz="2800" dirty="0"/>
              <a:t> </a:t>
            </a:r>
            <a:r>
              <a:rPr lang="en-US" sz="2800" dirty="0" err="1"/>
              <a:t>vào</a:t>
            </a:r>
            <a:r>
              <a:rPr lang="en-US" sz="2800" dirty="0"/>
              <a:t> </a:t>
            </a:r>
            <a:r>
              <a:rPr lang="en-US" sz="2800" dirty="0" err="1"/>
              <a:t>cột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tay</a:t>
            </a:r>
            <a:r>
              <a:rPr lang="en-US" sz="2800" dirty="0"/>
              <a:t> </a:t>
            </a:r>
            <a:r>
              <a:rPr lang="en-US" sz="2800" dirty="0" err="1"/>
              <a:t>cầm</a:t>
            </a:r>
            <a:r>
              <a:rPr lang="en-US" sz="2800" dirty="0"/>
              <a:t> </a:t>
            </a:r>
            <a:r>
              <a:rPr lang="en-US" sz="2800" dirty="0" err="1"/>
              <a:t>khi</a:t>
            </a:r>
            <a:r>
              <a:rPr lang="en-US" sz="2800" dirty="0"/>
              <a:t> di </a:t>
            </a:r>
            <a:r>
              <a:rPr lang="en-US" sz="2800" dirty="0" err="1"/>
              <a:t>chuyển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768548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749656" y="779726"/>
            <a:ext cx="10692685" cy="553849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19EAFB-8CAB-4515-9D5C-B7A661946B56}"/>
              </a:ext>
            </a:extLst>
          </p:cNvPr>
          <p:cNvSpPr txBox="1"/>
          <p:nvPr/>
        </p:nvSpPr>
        <p:spPr>
          <a:xfrm>
            <a:off x="3485147" y="39900"/>
            <a:ext cx="9336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latin typeface="Utm AVO"/>
              </a:rPr>
              <a:t>Tham</a:t>
            </a:r>
            <a:r>
              <a:rPr lang="en-US" sz="2800" dirty="0">
                <a:latin typeface="Utm AVO"/>
              </a:rPr>
              <a:t> </a:t>
            </a:r>
            <a:r>
              <a:rPr lang="en-US" sz="2800" dirty="0" err="1">
                <a:latin typeface="Utm AVO"/>
              </a:rPr>
              <a:t>khảo</a:t>
            </a:r>
            <a:r>
              <a:rPr lang="en-US" sz="2800" dirty="0">
                <a:latin typeface="Utm AVO"/>
              </a:rPr>
              <a:t> </a:t>
            </a:r>
            <a:r>
              <a:rPr lang="en-US" sz="2800" dirty="0" err="1">
                <a:latin typeface="Utm AVO"/>
              </a:rPr>
              <a:t>một</a:t>
            </a:r>
            <a:r>
              <a:rPr lang="en-US" sz="2800" dirty="0">
                <a:latin typeface="Utm AVO"/>
              </a:rPr>
              <a:t> </a:t>
            </a:r>
            <a:r>
              <a:rPr lang="en-US" sz="2800" dirty="0" err="1">
                <a:latin typeface="Utm AVO"/>
              </a:rPr>
              <a:t>số</a:t>
            </a:r>
            <a:r>
              <a:rPr lang="en-US" sz="2800" dirty="0">
                <a:latin typeface="Utm AVO"/>
              </a:rPr>
              <a:t> </a:t>
            </a:r>
            <a:r>
              <a:rPr lang="en-US" sz="2800" dirty="0" err="1">
                <a:latin typeface="Utm AVO"/>
              </a:rPr>
              <a:t>bức</a:t>
            </a:r>
            <a:r>
              <a:rPr lang="en-US" sz="2800" dirty="0">
                <a:latin typeface="Utm AVO"/>
              </a:rPr>
              <a:t> </a:t>
            </a:r>
            <a:r>
              <a:rPr lang="en-US" sz="2800" dirty="0" err="1">
                <a:latin typeface="Utm AVO"/>
              </a:rPr>
              <a:t>tranh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25" name="图片 12">
            <a:extLst>
              <a:ext uri="{FF2B5EF4-FFF2-40B4-BE49-F238E27FC236}">
                <a16:creationId xmlns:a16="http://schemas.microsoft.com/office/drawing/2014/main" id="{F773E1FF-1600-4F62-92E5-400ADBA619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8" t="8448" r="5859" b="18006"/>
          <a:stretch/>
        </p:blipFill>
        <p:spPr>
          <a:xfrm>
            <a:off x="9464072" y="4816424"/>
            <a:ext cx="2754781" cy="2030815"/>
          </a:xfrm>
          <a:prstGeom prst="rect">
            <a:avLst/>
          </a:prstGeom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9831FB8-D63D-408F-B657-D5F97ED3704D}"/>
              </a:ext>
            </a:extLst>
          </p:cNvPr>
          <p:cNvSpPr txBox="1"/>
          <p:nvPr/>
        </p:nvSpPr>
        <p:spPr>
          <a:xfrm>
            <a:off x="2201780" y="5022536"/>
            <a:ext cx="7477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Đội</a:t>
            </a:r>
            <a:r>
              <a:rPr lang="en-US" sz="2800" dirty="0"/>
              <a:t> </a:t>
            </a:r>
            <a:r>
              <a:rPr lang="en-US" sz="2800" dirty="0" err="1"/>
              <a:t>mũ</a:t>
            </a:r>
            <a:r>
              <a:rPr lang="en-US" sz="2800" dirty="0"/>
              <a:t> </a:t>
            </a:r>
            <a:r>
              <a:rPr lang="en-US" sz="2800" dirty="0" err="1"/>
              <a:t>bảo</a:t>
            </a:r>
            <a:r>
              <a:rPr lang="en-US" sz="2800" dirty="0"/>
              <a:t> </a:t>
            </a:r>
            <a:r>
              <a:rPr lang="en-US" sz="2800" dirty="0" err="1"/>
              <a:t>hiểm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chỉ</a:t>
            </a:r>
            <a:r>
              <a:rPr lang="en-US" sz="2800" dirty="0"/>
              <a:t> </a:t>
            </a:r>
            <a:r>
              <a:rPr lang="en-US" sz="2800" dirty="0" err="1"/>
              <a:t>đi</a:t>
            </a:r>
            <a:r>
              <a:rPr lang="en-US" sz="2800" dirty="0"/>
              <a:t> </a:t>
            </a:r>
            <a:r>
              <a:rPr lang="en-US" sz="2800" dirty="0" err="1"/>
              <a:t>tối</a:t>
            </a:r>
            <a:r>
              <a:rPr lang="en-US" sz="2800" dirty="0"/>
              <a:t> </a:t>
            </a:r>
            <a:r>
              <a:rPr lang="en-US" sz="2800" dirty="0" err="1"/>
              <a:t>đa</a:t>
            </a:r>
            <a:r>
              <a:rPr lang="en-US" sz="2800" dirty="0"/>
              <a:t> 2 </a:t>
            </a:r>
            <a:r>
              <a:rPr lang="en-US" sz="2800" dirty="0" err="1"/>
              <a:t>người</a:t>
            </a:r>
            <a:endParaRPr lang="en-US" sz="2800" dirty="0"/>
          </a:p>
        </p:txBody>
      </p:sp>
      <p:pic>
        <p:nvPicPr>
          <p:cNvPr id="4098" name="Picture 2" descr="Dây đai song hành đi xe máy - FamilyDeal.vn">
            <a:extLst>
              <a:ext uri="{FF2B5EF4-FFF2-40B4-BE49-F238E27FC236}">
                <a16:creationId xmlns:a16="http://schemas.microsoft.com/office/drawing/2014/main" id="{EA51AE2C-638D-46D6-8C8D-CA4934BAF6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896" y="984265"/>
            <a:ext cx="5630779" cy="3750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089217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749656" y="779726"/>
            <a:ext cx="10692685" cy="553849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19EAFB-8CAB-4515-9D5C-B7A661946B56}"/>
              </a:ext>
            </a:extLst>
          </p:cNvPr>
          <p:cNvSpPr txBox="1"/>
          <p:nvPr/>
        </p:nvSpPr>
        <p:spPr>
          <a:xfrm>
            <a:off x="3485147" y="39900"/>
            <a:ext cx="9336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latin typeface="Utm AVO"/>
              </a:rPr>
              <a:t>Tham</a:t>
            </a:r>
            <a:r>
              <a:rPr lang="en-US" sz="2800" dirty="0">
                <a:latin typeface="Utm AVO"/>
              </a:rPr>
              <a:t> </a:t>
            </a:r>
            <a:r>
              <a:rPr lang="en-US" sz="2800" dirty="0" err="1">
                <a:latin typeface="Utm AVO"/>
              </a:rPr>
              <a:t>khảo</a:t>
            </a:r>
            <a:r>
              <a:rPr lang="en-US" sz="2800" dirty="0">
                <a:latin typeface="Utm AVO"/>
              </a:rPr>
              <a:t> </a:t>
            </a:r>
            <a:r>
              <a:rPr lang="en-US" sz="2800" dirty="0" err="1">
                <a:latin typeface="Utm AVO"/>
              </a:rPr>
              <a:t>một</a:t>
            </a:r>
            <a:r>
              <a:rPr lang="en-US" sz="2800" dirty="0">
                <a:latin typeface="Utm AVO"/>
              </a:rPr>
              <a:t> </a:t>
            </a:r>
            <a:r>
              <a:rPr lang="en-US" sz="2800" dirty="0" err="1">
                <a:latin typeface="Utm AVO"/>
              </a:rPr>
              <a:t>số</a:t>
            </a:r>
            <a:r>
              <a:rPr lang="en-US" sz="2800" dirty="0">
                <a:latin typeface="Utm AVO"/>
              </a:rPr>
              <a:t> </a:t>
            </a:r>
            <a:r>
              <a:rPr lang="en-US" sz="2800" dirty="0" err="1">
                <a:latin typeface="Utm AVO"/>
              </a:rPr>
              <a:t>tranh</a:t>
            </a:r>
            <a:r>
              <a:rPr lang="en-US" sz="2800" dirty="0">
                <a:latin typeface="Utm AVO"/>
              </a:rPr>
              <a:t> </a:t>
            </a:r>
            <a:r>
              <a:rPr lang="en-US" sz="2800" dirty="0" err="1">
                <a:latin typeface="Utm AVO"/>
              </a:rPr>
              <a:t>ảnh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25" name="图片 12">
            <a:extLst>
              <a:ext uri="{FF2B5EF4-FFF2-40B4-BE49-F238E27FC236}">
                <a16:creationId xmlns:a16="http://schemas.microsoft.com/office/drawing/2014/main" id="{F773E1FF-1600-4F62-92E5-400ADBA619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8" t="8448" r="5859" b="18006"/>
          <a:stretch/>
        </p:blipFill>
        <p:spPr>
          <a:xfrm>
            <a:off x="9464072" y="4816424"/>
            <a:ext cx="2754781" cy="2030815"/>
          </a:xfrm>
          <a:prstGeom prst="rect">
            <a:avLst/>
          </a:prstGeom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9831FB8-D63D-408F-B657-D5F97ED3704D}"/>
              </a:ext>
            </a:extLst>
          </p:cNvPr>
          <p:cNvSpPr txBox="1"/>
          <p:nvPr/>
        </p:nvSpPr>
        <p:spPr>
          <a:xfrm>
            <a:off x="2201780" y="5022536"/>
            <a:ext cx="7477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Thắt</a:t>
            </a:r>
            <a:r>
              <a:rPr lang="en-US" sz="2800" dirty="0"/>
              <a:t> </a:t>
            </a:r>
            <a:r>
              <a:rPr lang="en-US" sz="2800" dirty="0" err="1"/>
              <a:t>dây</a:t>
            </a:r>
            <a:r>
              <a:rPr lang="en-US" sz="2800" dirty="0"/>
              <a:t> an </a:t>
            </a:r>
            <a:r>
              <a:rPr lang="en-US" sz="2800" dirty="0" err="1"/>
              <a:t>toàn</a:t>
            </a:r>
            <a:r>
              <a:rPr lang="en-US" sz="2800" dirty="0"/>
              <a:t> </a:t>
            </a:r>
            <a:r>
              <a:rPr lang="en-US" sz="2800" dirty="0" err="1"/>
              <a:t>khi</a:t>
            </a:r>
            <a:r>
              <a:rPr lang="en-US" sz="2800" dirty="0"/>
              <a:t> </a:t>
            </a:r>
            <a:r>
              <a:rPr lang="en-US" sz="2800" dirty="0" err="1"/>
              <a:t>đi</a:t>
            </a:r>
            <a:r>
              <a:rPr lang="en-US" sz="2800" dirty="0"/>
              <a:t> ô </a:t>
            </a:r>
            <a:r>
              <a:rPr lang="en-US" sz="2800" dirty="0" err="1"/>
              <a:t>tô</a:t>
            </a:r>
            <a:endParaRPr lang="en-US" sz="2800" dirty="0"/>
          </a:p>
        </p:txBody>
      </p:sp>
      <p:pic>
        <p:nvPicPr>
          <p:cNvPr id="5122" name="Picture 2" descr="Hướng dẫn cách thắt dây an toàn khi ngồi trên xe ô tô.">
            <a:extLst>
              <a:ext uri="{FF2B5EF4-FFF2-40B4-BE49-F238E27FC236}">
                <a16:creationId xmlns:a16="http://schemas.microsoft.com/office/drawing/2014/main" id="{1570F905-611A-4394-B506-C64037085B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2224" y="999383"/>
            <a:ext cx="7247547" cy="3957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290500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596348" y="563120"/>
            <a:ext cx="10999304" cy="5791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25" name="图片 12">
            <a:extLst>
              <a:ext uri="{FF2B5EF4-FFF2-40B4-BE49-F238E27FC236}">
                <a16:creationId xmlns:a16="http://schemas.microsoft.com/office/drawing/2014/main" id="{F773E1FF-1600-4F62-92E5-400ADBA619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8" t="8448" r="5859" b="18006"/>
          <a:stretch/>
        </p:blipFill>
        <p:spPr>
          <a:xfrm>
            <a:off x="9464072" y="4816424"/>
            <a:ext cx="2754781" cy="2030815"/>
          </a:xfrm>
          <a:prstGeom prst="rect">
            <a:avLst/>
          </a:prstGeom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4119EAFB-8CAB-4515-9D5C-B7A661946B56}"/>
              </a:ext>
            </a:extLst>
          </p:cNvPr>
          <p:cNvSpPr txBox="1"/>
          <p:nvPr/>
        </p:nvSpPr>
        <p:spPr>
          <a:xfrm>
            <a:off x="1427747" y="728653"/>
            <a:ext cx="9336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latin typeface="Utm AVO"/>
              </a:rPr>
              <a:t>2. Chia </a:t>
            </a:r>
            <a:r>
              <a:rPr lang="en-US" sz="2800" dirty="0" err="1">
                <a:latin typeface="Utm AVO"/>
              </a:rPr>
              <a:t>sẻ</a:t>
            </a:r>
            <a:r>
              <a:rPr lang="en-US" sz="2800" dirty="0">
                <a:latin typeface="Utm AVO"/>
              </a:rPr>
              <a:t> </a:t>
            </a:r>
            <a:r>
              <a:rPr lang="en-US" sz="2800" dirty="0" err="1">
                <a:latin typeface="Utm AVO"/>
              </a:rPr>
              <a:t>với</a:t>
            </a:r>
            <a:r>
              <a:rPr lang="en-US" sz="2800" dirty="0">
                <a:latin typeface="Utm AVO"/>
              </a:rPr>
              <a:t> </a:t>
            </a:r>
            <a:r>
              <a:rPr lang="en-US" sz="2800" dirty="0" err="1">
                <a:latin typeface="Utm AVO"/>
              </a:rPr>
              <a:t>những</a:t>
            </a:r>
            <a:r>
              <a:rPr lang="en-US" sz="2800" dirty="0">
                <a:latin typeface="Utm AVO"/>
              </a:rPr>
              <a:t> </a:t>
            </a:r>
            <a:r>
              <a:rPr lang="en-US" sz="2800" dirty="0" err="1">
                <a:latin typeface="Utm AVO"/>
              </a:rPr>
              <a:t>người</a:t>
            </a:r>
            <a:r>
              <a:rPr lang="en-US" sz="2800" dirty="0">
                <a:latin typeface="Utm AVO"/>
              </a:rPr>
              <a:t> </a:t>
            </a:r>
            <a:r>
              <a:rPr lang="en-US" sz="2800" dirty="0" err="1">
                <a:latin typeface="Utm AVO"/>
              </a:rPr>
              <a:t>xung</a:t>
            </a:r>
            <a:r>
              <a:rPr lang="en-US" sz="2800" dirty="0">
                <a:latin typeface="Utm AVO"/>
              </a:rPr>
              <a:t> </a:t>
            </a:r>
            <a:r>
              <a:rPr lang="en-US" sz="2800" dirty="0" err="1">
                <a:latin typeface="Utm AVO"/>
              </a:rPr>
              <a:t>quanh</a:t>
            </a:r>
            <a:r>
              <a:rPr lang="en-US" sz="2800" dirty="0">
                <a:latin typeface="Utm AVO"/>
              </a:rPr>
              <a:t> </a:t>
            </a:r>
            <a:r>
              <a:rPr lang="en-US" sz="2800" dirty="0" err="1">
                <a:latin typeface="Utm AVO"/>
              </a:rPr>
              <a:t>về</a:t>
            </a:r>
            <a:r>
              <a:rPr lang="en-US" sz="2800" dirty="0">
                <a:latin typeface="Utm AVO"/>
              </a:rPr>
              <a:t> </a:t>
            </a:r>
            <a:r>
              <a:rPr lang="en-US" sz="2800" dirty="0" err="1">
                <a:latin typeface="Utm AVO"/>
              </a:rPr>
              <a:t>sản</a:t>
            </a:r>
            <a:r>
              <a:rPr lang="en-US" sz="2800" dirty="0">
                <a:latin typeface="Utm AVO"/>
              </a:rPr>
              <a:t> </a:t>
            </a:r>
            <a:r>
              <a:rPr lang="en-US" sz="2800" dirty="0" err="1">
                <a:latin typeface="Utm AVO"/>
              </a:rPr>
              <a:t>phẩm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C529F16-B0EF-469A-A1D1-6CD9AB476C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7576"/>
          <a:stretch/>
        </p:blipFill>
        <p:spPr>
          <a:xfrm>
            <a:off x="3037713" y="1243023"/>
            <a:ext cx="6105525" cy="493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218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596348" y="563120"/>
            <a:ext cx="10999304" cy="5791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19EAFB-8CAB-4515-9D5C-B7A661946B56}"/>
              </a:ext>
            </a:extLst>
          </p:cNvPr>
          <p:cNvSpPr txBox="1"/>
          <p:nvPr/>
        </p:nvSpPr>
        <p:spPr>
          <a:xfrm>
            <a:off x="4939748" y="860957"/>
            <a:ext cx="41605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Ghi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nhớ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F0C0341-EF35-44DD-BCB0-8C995E43F1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58" y="1548958"/>
            <a:ext cx="10999304" cy="2746316"/>
          </a:xfrm>
          <a:prstGeom prst="rect">
            <a:avLst/>
          </a:prstGeom>
        </p:spPr>
      </p:pic>
      <p:pic>
        <p:nvPicPr>
          <p:cNvPr id="25" name="图片 12">
            <a:extLst>
              <a:ext uri="{FF2B5EF4-FFF2-40B4-BE49-F238E27FC236}">
                <a16:creationId xmlns:a16="http://schemas.microsoft.com/office/drawing/2014/main" id="{F773E1FF-1600-4F62-92E5-400ADBA619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8" t="8448" r="5859" b="18006"/>
          <a:stretch/>
        </p:blipFill>
        <p:spPr>
          <a:xfrm>
            <a:off x="8189512" y="4012804"/>
            <a:ext cx="3823418" cy="2818611"/>
          </a:xfrm>
          <a:prstGeom prst="rect">
            <a:avLst/>
          </a:prstGeom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1320105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6" t="4877" r="30776" b="36805"/>
          <a:stretch/>
        </p:blipFill>
        <p:spPr>
          <a:xfrm>
            <a:off x="4355407" y="3303795"/>
            <a:ext cx="3860796" cy="3597071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07" b="77391"/>
          <a:stretch/>
        </p:blipFill>
        <p:spPr>
          <a:xfrm>
            <a:off x="458933" y="1198226"/>
            <a:ext cx="3242587" cy="1550504"/>
          </a:xfrm>
          <a:prstGeom prst="rect">
            <a:avLst/>
          </a:prstGeom>
          <a:effectLst>
            <a:outerShdw blurRad="50800" dist="50800" dir="5400000" algn="ctr" rotWithShape="0">
              <a:schemeClr val="bg1">
                <a:alpha val="43000"/>
              </a:schemeClr>
            </a:outerShdw>
          </a:effectLst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07" b="77391"/>
          <a:stretch/>
        </p:blipFill>
        <p:spPr>
          <a:xfrm>
            <a:off x="9699893" y="3666824"/>
            <a:ext cx="1802083" cy="861700"/>
          </a:xfrm>
          <a:prstGeom prst="rect">
            <a:avLst/>
          </a:prstGeom>
          <a:effectLst>
            <a:outerShdw blurRad="50800" dist="50800" dir="5400000" algn="ctr" rotWithShape="0">
              <a:schemeClr val="bg1">
                <a:alpha val="43000"/>
              </a:scheme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9907213-3033-4F32-9F0F-2C42B89A2D87}"/>
              </a:ext>
            </a:extLst>
          </p:cNvPr>
          <p:cNvSpPr txBox="1"/>
          <p:nvPr/>
        </p:nvSpPr>
        <p:spPr>
          <a:xfrm>
            <a:off x="2426556" y="1994536"/>
            <a:ext cx="90754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AVO"/>
                <a:ea typeface="+mn-ea"/>
                <a:cs typeface="+mn-cs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AVO"/>
                <a:ea typeface="+mn-ea"/>
                <a:cs typeface="+mn-cs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AVO"/>
                <a:ea typeface="+mn-ea"/>
                <a:cs typeface="+mn-cs"/>
              </a:rPr>
              <a:t>kiến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AVO"/>
                <a:ea typeface="+mn-ea"/>
                <a:cs typeface="+mn-cs"/>
              </a:rPr>
              <a:t>thức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Utm AV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837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d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6" t="4877" r="30776" b="36805"/>
          <a:stretch/>
        </p:blipFill>
        <p:spPr>
          <a:xfrm>
            <a:off x="-9932" y="1971676"/>
            <a:ext cx="5131240" cy="478073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07" b="77391"/>
          <a:stretch/>
        </p:blipFill>
        <p:spPr>
          <a:xfrm>
            <a:off x="4775234" y="1689343"/>
            <a:ext cx="3242587" cy="1550504"/>
          </a:xfrm>
          <a:prstGeom prst="rect">
            <a:avLst/>
          </a:prstGeom>
          <a:effectLst>
            <a:outerShdw blurRad="50800" dist="50800" dir="5400000" algn="ctr" rotWithShape="0">
              <a:schemeClr val="bg1">
                <a:alpha val="43000"/>
              </a:schemeClr>
            </a:outerShdw>
          </a:effectLst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07" b="77391"/>
          <a:stretch/>
        </p:blipFill>
        <p:spPr>
          <a:xfrm>
            <a:off x="9081709" y="2900931"/>
            <a:ext cx="1802083" cy="861700"/>
          </a:xfrm>
          <a:prstGeom prst="rect">
            <a:avLst/>
          </a:prstGeom>
          <a:effectLst>
            <a:outerShdw blurRad="50800" dist="50800" dir="5400000" algn="ctr" rotWithShape="0">
              <a:schemeClr val="bg1">
                <a:alpha val="43000"/>
              </a:schemeClr>
            </a:outerShdw>
          </a:effectLst>
        </p:spPr>
      </p:pic>
      <p:sp>
        <p:nvSpPr>
          <p:cNvPr id="18" name="文本框 17"/>
          <p:cNvSpPr txBox="1"/>
          <p:nvPr/>
        </p:nvSpPr>
        <p:spPr>
          <a:xfrm>
            <a:off x="3364171" y="396681"/>
            <a:ext cx="86384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Bài</a:t>
            </a:r>
            <a:r>
              <a:rPr kumimoji="0" lang="en-US" altLang="zh-CN" sz="5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 9: An</a:t>
            </a:r>
            <a:r>
              <a:rPr kumimoji="0" lang="en-US" altLang="zh-CN" sz="5400" b="1" i="0" u="none" strike="noStrike" kern="1200" cap="none" spc="0" normalizeH="0" noProof="0" dirty="0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noProof="0" dirty="0" err="1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toàn</a:t>
            </a:r>
            <a:r>
              <a:rPr kumimoji="0" lang="en-US" altLang="zh-CN" sz="5400" b="1" i="0" u="none" strike="noStrike" kern="1200" cap="none" spc="0" normalizeH="0" noProof="0" dirty="0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noProof="0" dirty="0" err="1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khi</a:t>
            </a:r>
            <a:r>
              <a:rPr kumimoji="0" lang="en-US" altLang="zh-CN" sz="5400" b="1" i="0" u="none" strike="noStrike" kern="1200" cap="none" spc="0" normalizeH="0" noProof="0" dirty="0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noProof="0" dirty="0" err="1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đi</a:t>
            </a:r>
            <a:r>
              <a:rPr kumimoji="0" lang="en-US" altLang="zh-CN" sz="5400" b="1" i="0" u="none" strike="noStrike" kern="1200" cap="none" spc="0" normalizeH="0" noProof="0" dirty="0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noProof="0" dirty="0" err="1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trên</a:t>
            </a:r>
            <a:r>
              <a:rPr kumimoji="0" lang="en-US" altLang="zh-CN" sz="5400" b="1" i="0" u="none" strike="noStrike" kern="1200" cap="none" spc="0" normalizeH="0" noProof="0" dirty="0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noProof="0" dirty="0" err="1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phương</a:t>
            </a:r>
            <a:r>
              <a:rPr kumimoji="0" lang="en-US" altLang="zh-CN" sz="5400" b="1" i="0" u="none" strike="noStrike" kern="1200" cap="none" spc="0" normalizeH="0" noProof="0" dirty="0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noProof="0" dirty="0" err="1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tiện</a:t>
            </a:r>
            <a:r>
              <a:rPr kumimoji="0" lang="en-US" altLang="zh-CN" sz="5400" b="1" i="0" u="none" strike="noStrike" kern="1200" cap="none" spc="0" normalizeH="0" noProof="0" dirty="0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 </a:t>
            </a:r>
            <a:endParaRPr kumimoji="0" lang="vi-VN" altLang="zh-CN" sz="5400" b="1" i="0" u="none" strike="noStrike" kern="1200" cap="none" spc="0" normalizeH="0" noProof="0" dirty="0">
              <a:ln w="19050">
                <a:solidFill>
                  <a:prstClr val="white"/>
                </a:solidFill>
              </a:ln>
              <a:solidFill>
                <a:srgbClr val="549993"/>
              </a:solidFill>
              <a:effectLst/>
              <a:uLnTx/>
              <a:uFillTx/>
              <a:latin typeface="+mj-lt"/>
              <a:ea typeface="新蒂下午茶基本版" panose="03000600000000000000" pitchFamily="66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noProof="0" dirty="0" err="1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giao</a:t>
            </a:r>
            <a:r>
              <a:rPr kumimoji="0" lang="en-US" altLang="zh-CN" sz="5400" b="1" i="0" u="none" strike="noStrike" kern="1200" cap="none" spc="0" normalizeH="0" noProof="0" dirty="0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noProof="0" dirty="0" err="1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thông</a:t>
            </a:r>
            <a:endParaRPr kumimoji="0" lang="zh-CN" alt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549993"/>
              </a:solidFill>
              <a:effectLst/>
              <a:uLnTx/>
              <a:uFillTx/>
              <a:latin typeface="+mj-lt"/>
              <a:ea typeface="新蒂下午茶基本版" panose="03000600000000000000" pitchFamily="66" charset="-122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02001E-5137-4E78-8FA7-D43428470DF8}"/>
              </a:ext>
            </a:extLst>
          </p:cNvPr>
          <p:cNvSpPr txBox="1"/>
          <p:nvPr/>
        </p:nvSpPr>
        <p:spPr>
          <a:xfrm>
            <a:off x="6121288" y="4250175"/>
            <a:ext cx="4245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Giáo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viên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: ………………..</a:t>
            </a:r>
          </a:p>
        </p:txBody>
      </p:sp>
      <p:pic>
        <p:nvPicPr>
          <p:cNvPr id="19" name="图片 8">
            <a:extLst>
              <a:ext uri="{FF2B5EF4-FFF2-40B4-BE49-F238E27FC236}">
                <a16:creationId xmlns:a16="http://schemas.microsoft.com/office/drawing/2014/main" id="{8BCA2D4F-83A9-46C3-AEAA-63BE33E41A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5272" y="4199913"/>
            <a:ext cx="5316384" cy="286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184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7" t="24734" r="14739" b="23865"/>
          <a:stretch/>
        </p:blipFill>
        <p:spPr>
          <a:xfrm>
            <a:off x="2988366" y="387892"/>
            <a:ext cx="6334539" cy="6358444"/>
          </a:xfrm>
          <a:prstGeom prst="rect">
            <a:avLst/>
          </a:prstGeom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</p:pic>
      <p:sp>
        <p:nvSpPr>
          <p:cNvPr id="13" name="文本框 12"/>
          <p:cNvSpPr txBox="1"/>
          <p:nvPr/>
        </p:nvSpPr>
        <p:spPr>
          <a:xfrm>
            <a:off x="4692710" y="2573270"/>
            <a:ext cx="3114385" cy="1107996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新蒂下午茶基本版" panose="03000600000000000000" pitchFamily="66" charset="-122"/>
                <a:cs typeface="+mn-cs"/>
              </a:rPr>
              <a:t>Tiết</a:t>
            </a: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新蒂下午茶基本版" panose="03000600000000000000" pitchFamily="66" charset="-122"/>
                <a:cs typeface="+mn-cs"/>
              </a:rPr>
              <a:t> </a:t>
            </a:r>
            <a:r>
              <a:rPr lang="en-US" altLang="zh-CN" sz="6600" b="1" dirty="0">
                <a:solidFill>
                  <a:prstClr val="black"/>
                </a:solidFill>
                <a:latin typeface="Utm AVO"/>
                <a:ea typeface="新蒂下午茶基本版" panose="03000600000000000000" pitchFamily="66" charset="-122"/>
              </a:rPr>
              <a:t>3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Utm AVO"/>
              <a:ea typeface="新蒂下午茶基本版" panose="03000600000000000000" pitchFamily="66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59794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0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2747209" y="332521"/>
            <a:ext cx="6753726" cy="5791200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68" t="8333" r="21056" b="10367"/>
          <a:stretch/>
        </p:blipFill>
        <p:spPr>
          <a:xfrm>
            <a:off x="132230" y="3131869"/>
            <a:ext cx="3328421" cy="379871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047A567-3152-4B16-9DDE-30B2F83C647F}"/>
              </a:ext>
            </a:extLst>
          </p:cNvPr>
          <p:cNvSpPr txBox="1"/>
          <p:nvPr/>
        </p:nvSpPr>
        <p:spPr>
          <a:xfrm>
            <a:off x="2898055" y="1352231"/>
            <a:ext cx="664143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Utm AVO"/>
                <a:ea typeface="Courier New" panose="02070309020205020404" pitchFamily="49" charset="0"/>
                <a:cs typeface="Times New Roman" panose="02020603050405020304" pitchFamily="18" charset="0"/>
              </a:rPr>
              <a:t>Luyện</a:t>
            </a:r>
            <a:r>
              <a:rPr kumimoji="0" lang="en-US" sz="8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Utm AVO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Utm AVO"/>
                <a:ea typeface="Courier New" panose="02070309020205020404" pitchFamily="49" charset="0"/>
                <a:cs typeface="Times New Roman" panose="02020603050405020304" pitchFamily="18" charset="0"/>
              </a:rPr>
              <a:t>tập</a:t>
            </a:r>
            <a:r>
              <a:rPr kumimoji="0" lang="en-US" sz="8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Utm AVO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Utm AVO"/>
                <a:ea typeface="Courier New" panose="02070309020205020404" pitchFamily="49" charset="0"/>
                <a:cs typeface="Times New Roman" panose="02020603050405020304" pitchFamily="18" charset="0"/>
              </a:rPr>
              <a:t>và</a:t>
            </a:r>
            <a:r>
              <a:rPr kumimoji="0" lang="en-US" sz="8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Utm AVO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Utm AVO"/>
                <a:ea typeface="Courier New" panose="02070309020205020404" pitchFamily="49" charset="0"/>
                <a:cs typeface="Times New Roman" panose="02020603050405020304" pitchFamily="18" charset="0"/>
              </a:rPr>
              <a:t>vận</a:t>
            </a:r>
            <a:r>
              <a:rPr kumimoji="0" lang="en-US" sz="8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Utm AVO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Utm AVO"/>
                <a:ea typeface="Courier New" panose="02070309020205020404" pitchFamily="49" charset="0"/>
                <a:cs typeface="Times New Roman" panose="02020603050405020304" pitchFamily="18" charset="0"/>
              </a:rPr>
              <a:t>dụng</a:t>
            </a:r>
            <a:endParaRPr kumimoji="0" lang="en-US" sz="8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ED7D31">
                  <a:lumMod val="40000"/>
                  <a:lumOff val="60000"/>
                </a:srgb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15" name="图片 15">
            <a:extLst>
              <a:ext uri="{FF2B5EF4-FFF2-40B4-BE49-F238E27FC236}">
                <a16:creationId xmlns:a16="http://schemas.microsoft.com/office/drawing/2014/main" id="{84E9BDBB-13C4-40B2-A975-31E9297D84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04" t="5990" r="15138" b="7344"/>
          <a:stretch/>
        </p:blipFill>
        <p:spPr>
          <a:xfrm>
            <a:off x="9260306" y="3039022"/>
            <a:ext cx="3008797" cy="3738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326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596348" y="526200"/>
            <a:ext cx="10999304" cy="5791200"/>
          </a:xfrm>
          <a:prstGeom prst="horizontalScroll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86E7D1-94C4-489A-B76E-944E4C4BDDF6}"/>
              </a:ext>
            </a:extLst>
          </p:cNvPr>
          <p:cNvSpPr txBox="1"/>
          <p:nvPr/>
        </p:nvSpPr>
        <p:spPr>
          <a:xfrm>
            <a:off x="3897630" y="1587845"/>
            <a:ext cx="4972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Làm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việc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nhóm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257B60-027A-4D56-B9C2-B082BF61367B}"/>
              </a:ext>
            </a:extLst>
          </p:cNvPr>
          <p:cNvSpPr txBox="1"/>
          <p:nvPr/>
        </p:nvSpPr>
        <p:spPr>
          <a:xfrm>
            <a:off x="2434590" y="2534796"/>
            <a:ext cx="75742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sinh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thảo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luận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về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cách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xe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buýt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và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thuyền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an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toàn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44CCC86-9955-403B-829E-85F1A37447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7390" y="1545022"/>
            <a:ext cx="1219200" cy="1000125"/>
          </a:xfrm>
          <a:prstGeom prst="rect">
            <a:avLst/>
          </a:prstGeom>
        </p:spPr>
      </p:pic>
      <p:pic>
        <p:nvPicPr>
          <p:cNvPr id="15" name="Graphic 14" descr="Bus with solid fill">
            <a:extLst>
              <a:ext uri="{FF2B5EF4-FFF2-40B4-BE49-F238E27FC236}">
                <a16:creationId xmlns:a16="http://schemas.microsoft.com/office/drawing/2014/main" id="{D6718262-B4DD-4988-9A86-FAC4433415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57410" y="4454082"/>
            <a:ext cx="914400" cy="914400"/>
          </a:xfrm>
          <a:prstGeom prst="rect">
            <a:avLst/>
          </a:prstGeom>
        </p:spPr>
      </p:pic>
      <p:pic>
        <p:nvPicPr>
          <p:cNvPr id="21" name="Graphic 20" descr="Bus outline">
            <a:extLst>
              <a:ext uri="{FF2B5EF4-FFF2-40B4-BE49-F238E27FC236}">
                <a16:creationId xmlns:a16="http://schemas.microsoft.com/office/drawing/2014/main" id="{BA613D16-EBF5-47A8-A718-467EC1EC17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88138" y="4436271"/>
            <a:ext cx="914400" cy="914400"/>
          </a:xfrm>
          <a:prstGeom prst="rect">
            <a:avLst/>
          </a:prstGeom>
        </p:spPr>
      </p:pic>
      <p:pic>
        <p:nvPicPr>
          <p:cNvPr id="25" name="Graphic 24" descr="Tug boat outline">
            <a:extLst>
              <a:ext uri="{FF2B5EF4-FFF2-40B4-BE49-F238E27FC236}">
                <a16:creationId xmlns:a16="http://schemas.microsoft.com/office/drawing/2014/main" id="{DDC5781A-074E-4B9C-97BC-4394D475C6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604157" y="4222282"/>
            <a:ext cx="914400" cy="914400"/>
          </a:xfrm>
          <a:prstGeom prst="rect">
            <a:avLst/>
          </a:prstGeom>
        </p:spPr>
      </p:pic>
      <p:pic>
        <p:nvPicPr>
          <p:cNvPr id="27" name="Graphic 26" descr="Sail Boat (Like Pirate) outline">
            <a:extLst>
              <a:ext uri="{FF2B5EF4-FFF2-40B4-BE49-F238E27FC236}">
                <a16:creationId xmlns:a16="http://schemas.microsoft.com/office/drawing/2014/main" id="{41E1BB3B-645F-414B-B699-71F0AC962D2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363243" y="4242924"/>
            <a:ext cx="914400" cy="914400"/>
          </a:xfrm>
          <a:prstGeom prst="rect">
            <a:avLst/>
          </a:prstGeom>
        </p:spPr>
      </p:pic>
      <p:pic>
        <p:nvPicPr>
          <p:cNvPr id="29" name="Graphic 28" descr="Sailboat with solid fill">
            <a:extLst>
              <a:ext uri="{FF2B5EF4-FFF2-40B4-BE49-F238E27FC236}">
                <a16:creationId xmlns:a16="http://schemas.microsoft.com/office/drawing/2014/main" id="{13A989B3-7076-4351-BAB8-6ADF691C1F4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926455" y="4279109"/>
            <a:ext cx="914400" cy="914400"/>
          </a:xfrm>
          <a:prstGeom prst="rect">
            <a:avLst/>
          </a:prstGeom>
        </p:spPr>
      </p:pic>
      <p:pic>
        <p:nvPicPr>
          <p:cNvPr id="33" name="Graphic 32" descr="Cruise ship with solid fill">
            <a:extLst>
              <a:ext uri="{FF2B5EF4-FFF2-40B4-BE49-F238E27FC236}">
                <a16:creationId xmlns:a16="http://schemas.microsoft.com/office/drawing/2014/main" id="{8F71E0CD-8C36-4DF1-A492-BDBA9483C9B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654826" y="4366070"/>
            <a:ext cx="914400" cy="914400"/>
          </a:xfrm>
          <a:prstGeom prst="rect">
            <a:avLst/>
          </a:prstGeom>
        </p:spPr>
      </p:pic>
      <p:pic>
        <p:nvPicPr>
          <p:cNvPr id="34" name="Graphic 33" descr="Cruise ship outline">
            <a:extLst>
              <a:ext uri="{FF2B5EF4-FFF2-40B4-BE49-F238E27FC236}">
                <a16:creationId xmlns:a16="http://schemas.microsoft.com/office/drawing/2014/main" id="{19BEE288-2E64-49F2-9D29-437C4D154D8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168387" y="439435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419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596348" y="108284"/>
            <a:ext cx="10999304" cy="6555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6" t="4877" r="30776" b="36805"/>
          <a:stretch/>
        </p:blipFill>
        <p:spPr>
          <a:xfrm>
            <a:off x="9452636" y="3984132"/>
            <a:ext cx="3037538" cy="2830049"/>
          </a:xfrm>
          <a:prstGeom prst="rect">
            <a:avLst/>
          </a:prstGeom>
        </p:spPr>
      </p:pic>
      <p:sp>
        <p:nvSpPr>
          <p:cNvPr id="18" name="Decagon 17">
            <a:extLst>
              <a:ext uri="{FF2B5EF4-FFF2-40B4-BE49-F238E27FC236}">
                <a16:creationId xmlns:a16="http://schemas.microsoft.com/office/drawing/2014/main" id="{A8845494-A4B5-4F63-A914-C9F7DC2B06F9}"/>
              </a:ext>
            </a:extLst>
          </p:cNvPr>
          <p:cNvSpPr/>
          <p:nvPr/>
        </p:nvSpPr>
        <p:spPr>
          <a:xfrm>
            <a:off x="1143000" y="421106"/>
            <a:ext cx="9491346" cy="5623376"/>
          </a:xfrm>
          <a:prstGeom prst="decagon">
            <a:avLst/>
          </a:prstGeom>
          <a:solidFill>
            <a:schemeClr val="accent6">
              <a:lumMod val="20000"/>
              <a:lumOff val="80000"/>
            </a:schemeClr>
          </a:solidFill>
          <a:ln>
            <a:extLst>
              <a:ext uri="{C807C97D-BFC1-408E-A445-0C87EB9F89A2}">
                <ask:lineSketchStyleProps xmlns:ask="http://schemas.microsoft.com/office/drawing/2018/sketchyshapes" sd="3046362965">
                  <a:custGeom>
                    <a:avLst/>
                    <a:gdLst>
                      <a:gd name="connsiteX0" fmla="*/ 0 w 9491346"/>
                      <a:gd name="connsiteY0" fmla="*/ 2811688 h 5623376"/>
                      <a:gd name="connsiteX1" fmla="*/ 217522 w 9491346"/>
                      <a:gd name="connsiteY1" fmla="*/ 2394636 h 5623376"/>
                      <a:gd name="connsiteX2" fmla="*/ 416918 w 9491346"/>
                      <a:gd name="connsiteY2" fmla="*/ 2012339 h 5623376"/>
                      <a:gd name="connsiteX3" fmla="*/ 643504 w 9491346"/>
                      <a:gd name="connsiteY3" fmla="*/ 1577910 h 5623376"/>
                      <a:gd name="connsiteX4" fmla="*/ 906343 w 9491346"/>
                      <a:gd name="connsiteY4" fmla="*/ 1073973 h 5623376"/>
                      <a:gd name="connsiteX5" fmla="*/ 1357182 w 9491346"/>
                      <a:gd name="connsiteY5" fmla="*/ 869919 h 5623376"/>
                      <a:gd name="connsiteX6" fmla="*/ 1760564 w 9491346"/>
                      <a:gd name="connsiteY6" fmla="*/ 687345 h 5623376"/>
                      <a:gd name="connsiteX7" fmla="*/ 2282588 w 9491346"/>
                      <a:gd name="connsiteY7" fmla="*/ 451072 h 5623376"/>
                      <a:gd name="connsiteX8" fmla="*/ 2733427 w 9491346"/>
                      <a:gd name="connsiteY8" fmla="*/ 247018 h 5623376"/>
                      <a:gd name="connsiteX9" fmla="*/ 3279179 w 9491346"/>
                      <a:gd name="connsiteY9" fmla="*/ 6 h 5623376"/>
                      <a:gd name="connsiteX10" fmla="*/ 3865777 w 9491346"/>
                      <a:gd name="connsiteY10" fmla="*/ 6 h 5623376"/>
                      <a:gd name="connsiteX11" fmla="*/ 4364385 w 9491346"/>
                      <a:gd name="connsiteY11" fmla="*/ 6 h 5623376"/>
                      <a:gd name="connsiteX12" fmla="*/ 4980312 w 9491346"/>
                      <a:gd name="connsiteY12" fmla="*/ 6 h 5623376"/>
                      <a:gd name="connsiteX13" fmla="*/ 5508250 w 9491346"/>
                      <a:gd name="connsiteY13" fmla="*/ 6 h 5623376"/>
                      <a:gd name="connsiteX14" fmla="*/ 6212167 w 9491346"/>
                      <a:gd name="connsiteY14" fmla="*/ 6 h 5623376"/>
                      <a:gd name="connsiteX15" fmla="*/ 6734191 w 9491346"/>
                      <a:gd name="connsiteY15" fmla="*/ 236279 h 5623376"/>
                      <a:gd name="connsiteX16" fmla="*/ 7161301 w 9491346"/>
                      <a:gd name="connsiteY16" fmla="*/ 429593 h 5623376"/>
                      <a:gd name="connsiteX17" fmla="*/ 7659597 w 9491346"/>
                      <a:gd name="connsiteY17" fmla="*/ 655126 h 5623376"/>
                      <a:gd name="connsiteX18" fmla="*/ 8134164 w 9491346"/>
                      <a:gd name="connsiteY18" fmla="*/ 869919 h 5623376"/>
                      <a:gd name="connsiteX19" fmla="*/ 8585003 w 9491346"/>
                      <a:gd name="connsiteY19" fmla="*/ 1073973 h 5623376"/>
                      <a:gd name="connsiteX20" fmla="*/ 8811589 w 9491346"/>
                      <a:gd name="connsiteY20" fmla="*/ 1508402 h 5623376"/>
                      <a:gd name="connsiteX21" fmla="*/ 9047238 w 9491346"/>
                      <a:gd name="connsiteY21" fmla="*/ 1960208 h 5623376"/>
                      <a:gd name="connsiteX22" fmla="*/ 9264760 w 9491346"/>
                      <a:gd name="connsiteY22" fmla="*/ 2377259 h 5623376"/>
                      <a:gd name="connsiteX23" fmla="*/ 9491346 w 9491346"/>
                      <a:gd name="connsiteY23" fmla="*/ 2811688 h 5623376"/>
                      <a:gd name="connsiteX24" fmla="*/ 9264760 w 9491346"/>
                      <a:gd name="connsiteY24" fmla="*/ 3246117 h 5623376"/>
                      <a:gd name="connsiteX25" fmla="*/ 9065365 w 9491346"/>
                      <a:gd name="connsiteY25" fmla="*/ 3628414 h 5623376"/>
                      <a:gd name="connsiteX26" fmla="*/ 8838779 w 9491346"/>
                      <a:gd name="connsiteY26" fmla="*/ 4062843 h 5623376"/>
                      <a:gd name="connsiteX27" fmla="*/ 8585003 w 9491346"/>
                      <a:gd name="connsiteY27" fmla="*/ 4549403 h 5623376"/>
                      <a:gd name="connsiteX28" fmla="*/ 8181621 w 9491346"/>
                      <a:gd name="connsiteY28" fmla="*/ 4731977 h 5623376"/>
                      <a:gd name="connsiteX29" fmla="*/ 7659597 w 9491346"/>
                      <a:gd name="connsiteY29" fmla="*/ 4968250 h 5623376"/>
                      <a:gd name="connsiteX30" fmla="*/ 7161301 w 9491346"/>
                      <a:gd name="connsiteY30" fmla="*/ 5193783 h 5623376"/>
                      <a:gd name="connsiteX31" fmla="*/ 6663006 w 9491346"/>
                      <a:gd name="connsiteY31" fmla="*/ 5419316 h 5623376"/>
                      <a:gd name="connsiteX32" fmla="*/ 6212167 w 9491346"/>
                      <a:gd name="connsiteY32" fmla="*/ 5623370 h 5623376"/>
                      <a:gd name="connsiteX33" fmla="*/ 5625569 w 9491346"/>
                      <a:gd name="connsiteY33" fmla="*/ 5623370 h 5623376"/>
                      <a:gd name="connsiteX34" fmla="*/ 4980312 w 9491346"/>
                      <a:gd name="connsiteY34" fmla="*/ 5623370 h 5623376"/>
                      <a:gd name="connsiteX35" fmla="*/ 4393714 w 9491346"/>
                      <a:gd name="connsiteY35" fmla="*/ 5623370 h 5623376"/>
                      <a:gd name="connsiteX36" fmla="*/ 3895106 w 9491346"/>
                      <a:gd name="connsiteY36" fmla="*/ 5623370 h 5623376"/>
                      <a:gd name="connsiteX37" fmla="*/ 3279179 w 9491346"/>
                      <a:gd name="connsiteY37" fmla="*/ 5623370 h 5623376"/>
                      <a:gd name="connsiteX38" fmla="*/ 2780883 w 9491346"/>
                      <a:gd name="connsiteY38" fmla="*/ 5397837 h 5623376"/>
                      <a:gd name="connsiteX39" fmla="*/ 2306316 w 9491346"/>
                      <a:gd name="connsiteY39" fmla="*/ 5183044 h 5623376"/>
                      <a:gd name="connsiteX40" fmla="*/ 1855477 w 9491346"/>
                      <a:gd name="connsiteY40" fmla="*/ 4978990 h 5623376"/>
                      <a:gd name="connsiteX41" fmla="*/ 1428367 w 9491346"/>
                      <a:gd name="connsiteY41" fmla="*/ 4785676 h 5623376"/>
                      <a:gd name="connsiteX42" fmla="*/ 906343 w 9491346"/>
                      <a:gd name="connsiteY42" fmla="*/ 4549403 h 5623376"/>
                      <a:gd name="connsiteX43" fmla="*/ 706948 w 9491346"/>
                      <a:gd name="connsiteY43" fmla="*/ 4167106 h 5623376"/>
                      <a:gd name="connsiteX44" fmla="*/ 498489 w 9491346"/>
                      <a:gd name="connsiteY44" fmla="*/ 3767431 h 5623376"/>
                      <a:gd name="connsiteX45" fmla="*/ 280966 w 9491346"/>
                      <a:gd name="connsiteY45" fmla="*/ 3350380 h 5623376"/>
                      <a:gd name="connsiteX46" fmla="*/ 0 w 9491346"/>
                      <a:gd name="connsiteY46" fmla="*/ 2811688 h 56233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</a:cxnLst>
                    <a:rect l="l" t="t" r="r" b="b"/>
                    <a:pathLst>
                      <a:path w="9491346" h="5623376" fill="none" extrusionOk="0">
                        <a:moveTo>
                          <a:pt x="0" y="2811688"/>
                        </a:moveTo>
                        <a:cubicBezTo>
                          <a:pt x="20328" y="2665328"/>
                          <a:pt x="185310" y="2566703"/>
                          <a:pt x="217522" y="2394636"/>
                        </a:cubicBezTo>
                        <a:cubicBezTo>
                          <a:pt x="249734" y="2222569"/>
                          <a:pt x="377277" y="2125018"/>
                          <a:pt x="416918" y="2012339"/>
                        </a:cubicBezTo>
                        <a:cubicBezTo>
                          <a:pt x="456559" y="1899660"/>
                          <a:pt x="592825" y="1726596"/>
                          <a:pt x="643504" y="1577910"/>
                        </a:cubicBezTo>
                        <a:cubicBezTo>
                          <a:pt x="694183" y="1429224"/>
                          <a:pt x="806560" y="1327146"/>
                          <a:pt x="906343" y="1073973"/>
                        </a:cubicBezTo>
                        <a:cubicBezTo>
                          <a:pt x="995420" y="984494"/>
                          <a:pt x="1198064" y="955871"/>
                          <a:pt x="1357182" y="869919"/>
                        </a:cubicBezTo>
                        <a:cubicBezTo>
                          <a:pt x="1516301" y="783967"/>
                          <a:pt x="1623223" y="756288"/>
                          <a:pt x="1760564" y="687345"/>
                        </a:cubicBezTo>
                        <a:cubicBezTo>
                          <a:pt x="1897905" y="618402"/>
                          <a:pt x="2102678" y="560882"/>
                          <a:pt x="2282588" y="451072"/>
                        </a:cubicBezTo>
                        <a:cubicBezTo>
                          <a:pt x="2462498" y="341262"/>
                          <a:pt x="2535109" y="398239"/>
                          <a:pt x="2733427" y="247018"/>
                        </a:cubicBezTo>
                        <a:cubicBezTo>
                          <a:pt x="2931746" y="95797"/>
                          <a:pt x="3140739" y="98004"/>
                          <a:pt x="3279179" y="6"/>
                        </a:cubicBezTo>
                        <a:cubicBezTo>
                          <a:pt x="3422633" y="-59735"/>
                          <a:pt x="3687951" y="28093"/>
                          <a:pt x="3865777" y="6"/>
                        </a:cubicBezTo>
                        <a:cubicBezTo>
                          <a:pt x="4043603" y="-28081"/>
                          <a:pt x="4209054" y="46900"/>
                          <a:pt x="4364385" y="6"/>
                        </a:cubicBezTo>
                        <a:cubicBezTo>
                          <a:pt x="4519716" y="-46888"/>
                          <a:pt x="4848689" y="72977"/>
                          <a:pt x="4980312" y="6"/>
                        </a:cubicBezTo>
                        <a:cubicBezTo>
                          <a:pt x="5111935" y="-72965"/>
                          <a:pt x="5246763" y="53287"/>
                          <a:pt x="5508250" y="6"/>
                        </a:cubicBezTo>
                        <a:cubicBezTo>
                          <a:pt x="5769737" y="-53275"/>
                          <a:pt x="5915939" y="28438"/>
                          <a:pt x="6212167" y="6"/>
                        </a:cubicBezTo>
                        <a:cubicBezTo>
                          <a:pt x="6368378" y="33431"/>
                          <a:pt x="6474864" y="166910"/>
                          <a:pt x="6734191" y="236279"/>
                        </a:cubicBezTo>
                        <a:cubicBezTo>
                          <a:pt x="6993518" y="305648"/>
                          <a:pt x="7027658" y="414462"/>
                          <a:pt x="7161301" y="429593"/>
                        </a:cubicBezTo>
                        <a:cubicBezTo>
                          <a:pt x="7294944" y="444724"/>
                          <a:pt x="7395513" y="606339"/>
                          <a:pt x="7659597" y="655126"/>
                        </a:cubicBezTo>
                        <a:cubicBezTo>
                          <a:pt x="7923681" y="703913"/>
                          <a:pt x="7923285" y="819479"/>
                          <a:pt x="8134164" y="869919"/>
                        </a:cubicBezTo>
                        <a:cubicBezTo>
                          <a:pt x="8345043" y="920359"/>
                          <a:pt x="8370504" y="1033025"/>
                          <a:pt x="8585003" y="1073973"/>
                        </a:cubicBezTo>
                        <a:cubicBezTo>
                          <a:pt x="8714428" y="1262484"/>
                          <a:pt x="8723271" y="1437859"/>
                          <a:pt x="8811589" y="1508402"/>
                        </a:cubicBezTo>
                        <a:cubicBezTo>
                          <a:pt x="8899907" y="1578945"/>
                          <a:pt x="8951573" y="1783230"/>
                          <a:pt x="9047238" y="1960208"/>
                        </a:cubicBezTo>
                        <a:cubicBezTo>
                          <a:pt x="9142903" y="2137186"/>
                          <a:pt x="9155358" y="2203127"/>
                          <a:pt x="9264760" y="2377259"/>
                        </a:cubicBezTo>
                        <a:cubicBezTo>
                          <a:pt x="9374162" y="2551391"/>
                          <a:pt x="9405819" y="2685135"/>
                          <a:pt x="9491346" y="2811688"/>
                        </a:cubicBezTo>
                        <a:cubicBezTo>
                          <a:pt x="9441485" y="3028535"/>
                          <a:pt x="9288966" y="3088290"/>
                          <a:pt x="9264760" y="3246117"/>
                        </a:cubicBezTo>
                        <a:cubicBezTo>
                          <a:pt x="9240554" y="3403944"/>
                          <a:pt x="9147139" y="3461143"/>
                          <a:pt x="9065365" y="3628414"/>
                        </a:cubicBezTo>
                        <a:cubicBezTo>
                          <a:pt x="8983591" y="3795685"/>
                          <a:pt x="8899071" y="3841785"/>
                          <a:pt x="8838779" y="4062843"/>
                        </a:cubicBezTo>
                        <a:cubicBezTo>
                          <a:pt x="8778487" y="4283901"/>
                          <a:pt x="8685183" y="4321736"/>
                          <a:pt x="8585003" y="4549403"/>
                        </a:cubicBezTo>
                        <a:cubicBezTo>
                          <a:pt x="8507601" y="4605163"/>
                          <a:pt x="8336072" y="4606311"/>
                          <a:pt x="8181621" y="4731977"/>
                        </a:cubicBezTo>
                        <a:cubicBezTo>
                          <a:pt x="8027170" y="4857643"/>
                          <a:pt x="7842436" y="4812518"/>
                          <a:pt x="7659597" y="4968250"/>
                        </a:cubicBezTo>
                        <a:cubicBezTo>
                          <a:pt x="7476758" y="5123982"/>
                          <a:pt x="7380151" y="5042755"/>
                          <a:pt x="7161301" y="5193783"/>
                        </a:cubicBezTo>
                        <a:cubicBezTo>
                          <a:pt x="6942452" y="5344811"/>
                          <a:pt x="6845205" y="5318551"/>
                          <a:pt x="6663006" y="5419316"/>
                        </a:cubicBezTo>
                        <a:cubicBezTo>
                          <a:pt x="6480807" y="5520081"/>
                          <a:pt x="6422333" y="5520017"/>
                          <a:pt x="6212167" y="5623370"/>
                        </a:cubicBezTo>
                        <a:cubicBezTo>
                          <a:pt x="5941445" y="5687054"/>
                          <a:pt x="5887328" y="5576282"/>
                          <a:pt x="5625569" y="5623370"/>
                        </a:cubicBezTo>
                        <a:cubicBezTo>
                          <a:pt x="5363810" y="5670458"/>
                          <a:pt x="5220577" y="5606350"/>
                          <a:pt x="4980312" y="5623370"/>
                        </a:cubicBezTo>
                        <a:cubicBezTo>
                          <a:pt x="4740047" y="5640390"/>
                          <a:pt x="4644708" y="5620204"/>
                          <a:pt x="4393714" y="5623370"/>
                        </a:cubicBezTo>
                        <a:cubicBezTo>
                          <a:pt x="4142720" y="5626536"/>
                          <a:pt x="4139507" y="5594922"/>
                          <a:pt x="3895106" y="5623370"/>
                        </a:cubicBezTo>
                        <a:cubicBezTo>
                          <a:pt x="3650705" y="5651818"/>
                          <a:pt x="3560452" y="5593423"/>
                          <a:pt x="3279179" y="5623370"/>
                        </a:cubicBezTo>
                        <a:cubicBezTo>
                          <a:pt x="3120840" y="5589067"/>
                          <a:pt x="3029401" y="5449793"/>
                          <a:pt x="2780883" y="5397837"/>
                        </a:cubicBezTo>
                        <a:cubicBezTo>
                          <a:pt x="2532365" y="5345881"/>
                          <a:pt x="2452435" y="5245456"/>
                          <a:pt x="2306316" y="5183044"/>
                        </a:cubicBezTo>
                        <a:cubicBezTo>
                          <a:pt x="2160197" y="5120632"/>
                          <a:pt x="1989033" y="5009321"/>
                          <a:pt x="1855477" y="4978990"/>
                        </a:cubicBezTo>
                        <a:cubicBezTo>
                          <a:pt x="1721921" y="4948659"/>
                          <a:pt x="1556413" y="4841430"/>
                          <a:pt x="1428367" y="4785676"/>
                        </a:cubicBezTo>
                        <a:cubicBezTo>
                          <a:pt x="1300321" y="4729922"/>
                          <a:pt x="1031711" y="4604340"/>
                          <a:pt x="906343" y="4549403"/>
                        </a:cubicBezTo>
                        <a:cubicBezTo>
                          <a:pt x="804553" y="4448413"/>
                          <a:pt x="798725" y="4249493"/>
                          <a:pt x="706948" y="4167106"/>
                        </a:cubicBezTo>
                        <a:cubicBezTo>
                          <a:pt x="615171" y="4084719"/>
                          <a:pt x="628118" y="3905011"/>
                          <a:pt x="498489" y="3767431"/>
                        </a:cubicBezTo>
                        <a:cubicBezTo>
                          <a:pt x="368860" y="3629851"/>
                          <a:pt x="418765" y="3532059"/>
                          <a:pt x="280966" y="3350380"/>
                        </a:cubicBezTo>
                        <a:cubicBezTo>
                          <a:pt x="143167" y="3168700"/>
                          <a:pt x="134222" y="2962629"/>
                          <a:pt x="0" y="2811688"/>
                        </a:cubicBezTo>
                        <a:close/>
                      </a:path>
                      <a:path w="9491346" h="5623376" stroke="0" extrusionOk="0">
                        <a:moveTo>
                          <a:pt x="0" y="2811688"/>
                        </a:moveTo>
                        <a:cubicBezTo>
                          <a:pt x="21130" y="2682951"/>
                          <a:pt x="168256" y="2573930"/>
                          <a:pt x="199395" y="2429391"/>
                        </a:cubicBezTo>
                        <a:cubicBezTo>
                          <a:pt x="230534" y="2284852"/>
                          <a:pt x="380554" y="2179477"/>
                          <a:pt x="425981" y="1994962"/>
                        </a:cubicBezTo>
                        <a:cubicBezTo>
                          <a:pt x="471408" y="1810447"/>
                          <a:pt x="583672" y="1729960"/>
                          <a:pt x="634440" y="1595288"/>
                        </a:cubicBezTo>
                        <a:cubicBezTo>
                          <a:pt x="685207" y="1460615"/>
                          <a:pt x="864325" y="1253792"/>
                          <a:pt x="906343" y="1073973"/>
                        </a:cubicBezTo>
                        <a:cubicBezTo>
                          <a:pt x="1090210" y="938833"/>
                          <a:pt x="1253891" y="931615"/>
                          <a:pt x="1380910" y="859180"/>
                        </a:cubicBezTo>
                        <a:cubicBezTo>
                          <a:pt x="1507929" y="786745"/>
                          <a:pt x="1702349" y="776366"/>
                          <a:pt x="1902934" y="622907"/>
                        </a:cubicBezTo>
                        <a:cubicBezTo>
                          <a:pt x="2103519" y="469448"/>
                          <a:pt x="2215667" y="537610"/>
                          <a:pt x="2330045" y="429593"/>
                        </a:cubicBezTo>
                        <a:cubicBezTo>
                          <a:pt x="2444423" y="321576"/>
                          <a:pt x="2647255" y="338081"/>
                          <a:pt x="2828340" y="204060"/>
                        </a:cubicBezTo>
                        <a:cubicBezTo>
                          <a:pt x="3009425" y="70039"/>
                          <a:pt x="3197904" y="94445"/>
                          <a:pt x="3279179" y="6"/>
                        </a:cubicBezTo>
                        <a:cubicBezTo>
                          <a:pt x="3456870" y="-10080"/>
                          <a:pt x="3632825" y="11506"/>
                          <a:pt x="3836447" y="6"/>
                        </a:cubicBezTo>
                        <a:cubicBezTo>
                          <a:pt x="4040069" y="-11494"/>
                          <a:pt x="4222834" y="45613"/>
                          <a:pt x="4335055" y="6"/>
                        </a:cubicBezTo>
                        <a:cubicBezTo>
                          <a:pt x="4447276" y="-45601"/>
                          <a:pt x="4649782" y="49933"/>
                          <a:pt x="4950982" y="6"/>
                        </a:cubicBezTo>
                        <a:cubicBezTo>
                          <a:pt x="5252182" y="-49921"/>
                          <a:pt x="5373652" y="18380"/>
                          <a:pt x="5537580" y="6"/>
                        </a:cubicBezTo>
                        <a:cubicBezTo>
                          <a:pt x="5701508" y="-18368"/>
                          <a:pt x="5898676" y="76605"/>
                          <a:pt x="6212167" y="6"/>
                        </a:cubicBezTo>
                        <a:cubicBezTo>
                          <a:pt x="6317651" y="28918"/>
                          <a:pt x="6529538" y="155179"/>
                          <a:pt x="6663006" y="204060"/>
                        </a:cubicBezTo>
                        <a:cubicBezTo>
                          <a:pt x="6796474" y="252941"/>
                          <a:pt x="7040971" y="400423"/>
                          <a:pt x="7161301" y="429593"/>
                        </a:cubicBezTo>
                        <a:cubicBezTo>
                          <a:pt x="7281631" y="458763"/>
                          <a:pt x="7453585" y="620020"/>
                          <a:pt x="7659597" y="655126"/>
                        </a:cubicBezTo>
                        <a:cubicBezTo>
                          <a:pt x="7865609" y="690232"/>
                          <a:pt x="7902947" y="813509"/>
                          <a:pt x="8157893" y="880659"/>
                        </a:cubicBezTo>
                        <a:cubicBezTo>
                          <a:pt x="8412839" y="947810"/>
                          <a:pt x="8379618" y="1022944"/>
                          <a:pt x="8585003" y="1073973"/>
                        </a:cubicBezTo>
                        <a:cubicBezTo>
                          <a:pt x="8672251" y="1175153"/>
                          <a:pt x="8685730" y="1374095"/>
                          <a:pt x="8811589" y="1508402"/>
                        </a:cubicBezTo>
                        <a:cubicBezTo>
                          <a:pt x="8937448" y="1642709"/>
                          <a:pt x="8931317" y="1773438"/>
                          <a:pt x="9047238" y="1960208"/>
                        </a:cubicBezTo>
                        <a:cubicBezTo>
                          <a:pt x="9163159" y="2146978"/>
                          <a:pt x="9166601" y="2219536"/>
                          <a:pt x="9264760" y="2377259"/>
                        </a:cubicBezTo>
                        <a:cubicBezTo>
                          <a:pt x="9362919" y="2534982"/>
                          <a:pt x="9377135" y="2610528"/>
                          <a:pt x="9491346" y="2811688"/>
                        </a:cubicBezTo>
                        <a:cubicBezTo>
                          <a:pt x="9460423" y="2920457"/>
                          <a:pt x="9340265" y="3062164"/>
                          <a:pt x="9255697" y="3263494"/>
                        </a:cubicBezTo>
                        <a:cubicBezTo>
                          <a:pt x="9171129" y="3464824"/>
                          <a:pt x="9080848" y="3526870"/>
                          <a:pt x="9010984" y="3732677"/>
                        </a:cubicBezTo>
                        <a:cubicBezTo>
                          <a:pt x="8941121" y="3938484"/>
                          <a:pt x="8830687" y="4017142"/>
                          <a:pt x="8811589" y="4114974"/>
                        </a:cubicBezTo>
                        <a:cubicBezTo>
                          <a:pt x="8792491" y="4212806"/>
                          <a:pt x="8641746" y="4422761"/>
                          <a:pt x="8585003" y="4549403"/>
                        </a:cubicBezTo>
                        <a:cubicBezTo>
                          <a:pt x="8391945" y="4686989"/>
                          <a:pt x="8274296" y="4682778"/>
                          <a:pt x="8157893" y="4742717"/>
                        </a:cubicBezTo>
                        <a:cubicBezTo>
                          <a:pt x="8041490" y="4802656"/>
                          <a:pt x="7770308" y="4894459"/>
                          <a:pt x="7659597" y="4968250"/>
                        </a:cubicBezTo>
                        <a:cubicBezTo>
                          <a:pt x="7548886" y="5042041"/>
                          <a:pt x="7389036" y="5065005"/>
                          <a:pt x="7208758" y="5172304"/>
                        </a:cubicBezTo>
                        <a:cubicBezTo>
                          <a:pt x="7028480" y="5279602"/>
                          <a:pt x="6992501" y="5248236"/>
                          <a:pt x="6805376" y="5354878"/>
                        </a:cubicBezTo>
                        <a:cubicBezTo>
                          <a:pt x="6618251" y="5461521"/>
                          <a:pt x="6436901" y="5499340"/>
                          <a:pt x="6212167" y="5623370"/>
                        </a:cubicBezTo>
                        <a:cubicBezTo>
                          <a:pt x="5979199" y="5646251"/>
                          <a:pt x="5822479" y="5589274"/>
                          <a:pt x="5625569" y="5623370"/>
                        </a:cubicBezTo>
                        <a:cubicBezTo>
                          <a:pt x="5428659" y="5657466"/>
                          <a:pt x="5247958" y="5620857"/>
                          <a:pt x="4980312" y="5623370"/>
                        </a:cubicBezTo>
                        <a:cubicBezTo>
                          <a:pt x="4712666" y="5625883"/>
                          <a:pt x="4534098" y="5566323"/>
                          <a:pt x="4364385" y="5623370"/>
                        </a:cubicBezTo>
                        <a:cubicBezTo>
                          <a:pt x="4194672" y="5680417"/>
                          <a:pt x="3988740" y="5594847"/>
                          <a:pt x="3865777" y="5623370"/>
                        </a:cubicBezTo>
                        <a:cubicBezTo>
                          <a:pt x="3742814" y="5651893"/>
                          <a:pt x="3504164" y="5601651"/>
                          <a:pt x="3279179" y="5623370"/>
                        </a:cubicBezTo>
                        <a:cubicBezTo>
                          <a:pt x="3039864" y="5567432"/>
                          <a:pt x="2889519" y="5434469"/>
                          <a:pt x="2757155" y="5387097"/>
                        </a:cubicBezTo>
                        <a:cubicBezTo>
                          <a:pt x="2624791" y="5339725"/>
                          <a:pt x="2462332" y="5210547"/>
                          <a:pt x="2282588" y="5172304"/>
                        </a:cubicBezTo>
                        <a:cubicBezTo>
                          <a:pt x="2102844" y="5134061"/>
                          <a:pt x="1940280" y="4956278"/>
                          <a:pt x="1760564" y="4936031"/>
                        </a:cubicBezTo>
                        <a:cubicBezTo>
                          <a:pt x="1580848" y="4915784"/>
                          <a:pt x="1470645" y="4782018"/>
                          <a:pt x="1333453" y="4742717"/>
                        </a:cubicBezTo>
                        <a:cubicBezTo>
                          <a:pt x="1196261" y="4703415"/>
                          <a:pt x="1015207" y="4596148"/>
                          <a:pt x="906343" y="4549403"/>
                        </a:cubicBezTo>
                        <a:cubicBezTo>
                          <a:pt x="800090" y="4393518"/>
                          <a:pt x="762161" y="4255292"/>
                          <a:pt x="670694" y="4097597"/>
                        </a:cubicBezTo>
                        <a:cubicBezTo>
                          <a:pt x="579227" y="3939902"/>
                          <a:pt x="537637" y="3842226"/>
                          <a:pt x="462235" y="3697923"/>
                        </a:cubicBezTo>
                        <a:cubicBezTo>
                          <a:pt x="386833" y="3553620"/>
                          <a:pt x="318931" y="3404971"/>
                          <a:pt x="217522" y="3228740"/>
                        </a:cubicBezTo>
                        <a:cubicBezTo>
                          <a:pt x="116113" y="3052509"/>
                          <a:pt x="123876" y="2949315"/>
                          <a:pt x="0" y="2811688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/>
                </a:solidFill>
                <a:latin typeface="Utm AVO"/>
              </a:rPr>
              <a:t>2. </a:t>
            </a:r>
            <a:r>
              <a:rPr lang="en-US" sz="4000" dirty="0" err="1">
                <a:solidFill>
                  <a:prstClr val="black"/>
                </a:solidFill>
                <a:latin typeface="Utm AVO"/>
              </a:rPr>
              <a:t>Em</a:t>
            </a:r>
            <a:r>
              <a:rPr lang="en-US" sz="40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Utm AVO"/>
              </a:rPr>
              <a:t>thường</a:t>
            </a:r>
            <a:r>
              <a:rPr lang="en-US" sz="40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Utm AVO"/>
              </a:rPr>
              <a:t>được</a:t>
            </a:r>
            <a:r>
              <a:rPr lang="en-US" sz="40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Utm AVO"/>
              </a:rPr>
              <a:t>đi</a:t>
            </a:r>
            <a:r>
              <a:rPr lang="en-US" sz="40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Utm AVO"/>
              </a:rPr>
              <a:t>phương</a:t>
            </a:r>
            <a:r>
              <a:rPr lang="en-US" sz="40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Utm AVO"/>
              </a:rPr>
              <a:t>tiện</a:t>
            </a:r>
            <a:r>
              <a:rPr lang="en-US" sz="40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Utm AVO"/>
              </a:rPr>
              <a:t>giao</a:t>
            </a:r>
            <a:r>
              <a:rPr lang="en-US" sz="40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Utm AVO"/>
              </a:rPr>
              <a:t>thông</a:t>
            </a:r>
            <a:r>
              <a:rPr lang="en-US" sz="40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Utm AVO"/>
              </a:rPr>
              <a:t>nào</a:t>
            </a:r>
            <a:r>
              <a:rPr lang="en-US" sz="4000" dirty="0">
                <a:solidFill>
                  <a:prstClr val="black"/>
                </a:solidFill>
                <a:latin typeface="Utm AVO"/>
              </a:rPr>
              <a:t>? </a:t>
            </a:r>
            <a:r>
              <a:rPr lang="en-US" sz="4000" dirty="0" err="1">
                <a:solidFill>
                  <a:prstClr val="black"/>
                </a:solidFill>
                <a:latin typeface="Utm AVO"/>
              </a:rPr>
              <a:t>Hãy</a:t>
            </a:r>
            <a:r>
              <a:rPr lang="en-US" sz="40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Utm AVO"/>
              </a:rPr>
              <a:t>tự</a:t>
            </a:r>
            <a:r>
              <a:rPr lang="en-US" sz="40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Utm AVO"/>
              </a:rPr>
              <a:t>nhận</a:t>
            </a:r>
            <a:r>
              <a:rPr lang="en-US" sz="40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Utm AVO"/>
              </a:rPr>
              <a:t>xét</a:t>
            </a:r>
            <a:r>
              <a:rPr lang="en-US" sz="40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Utm AVO"/>
              </a:rPr>
              <a:t>về</a:t>
            </a:r>
            <a:r>
              <a:rPr lang="en-US" sz="40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Utm AVO"/>
              </a:rPr>
              <a:t>việc</a:t>
            </a:r>
            <a:r>
              <a:rPr lang="en-US" sz="40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Utm AVO"/>
              </a:rPr>
              <a:t>em</a:t>
            </a:r>
            <a:r>
              <a:rPr lang="en-US" sz="40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Utm AVO"/>
              </a:rPr>
              <a:t>thực</a:t>
            </a:r>
            <a:r>
              <a:rPr lang="en-US" sz="40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Utm AVO"/>
              </a:rPr>
              <a:t>hiện</a:t>
            </a:r>
            <a:r>
              <a:rPr lang="en-US" sz="40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Utm AVO"/>
              </a:rPr>
              <a:t>các</a:t>
            </a:r>
            <a:r>
              <a:rPr lang="en-US" sz="40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Utm AVO"/>
              </a:rPr>
              <a:t>quy</a:t>
            </a:r>
            <a:r>
              <a:rPr lang="en-US" sz="40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Utm AVO"/>
              </a:rPr>
              <a:t>định</a:t>
            </a:r>
            <a:r>
              <a:rPr lang="en-US" sz="40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Utm AVO"/>
              </a:rPr>
              <a:t>khi</a:t>
            </a:r>
            <a:r>
              <a:rPr lang="en-US" sz="40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Utm AVO"/>
              </a:rPr>
              <a:t>đi</a:t>
            </a:r>
            <a:r>
              <a:rPr lang="en-US" sz="40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Utm AVO"/>
              </a:rPr>
              <a:t>trên</a:t>
            </a:r>
            <a:r>
              <a:rPr lang="en-US" sz="40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Utm AVO"/>
              </a:rPr>
              <a:t>phương</a:t>
            </a:r>
            <a:r>
              <a:rPr lang="en-US" sz="40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Utm AVO"/>
              </a:rPr>
              <a:t>tiện</a:t>
            </a:r>
            <a:r>
              <a:rPr lang="en-US" sz="40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Utm AVO"/>
              </a:rPr>
              <a:t>giao</a:t>
            </a:r>
            <a:r>
              <a:rPr lang="en-US" sz="40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Utm AVO"/>
              </a:rPr>
              <a:t>thông</a:t>
            </a:r>
            <a:r>
              <a:rPr lang="en-US" sz="40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Utm AVO"/>
              </a:rPr>
              <a:t>đó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E2989E7-493F-42F7-9503-121E7531CE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249" y="505850"/>
            <a:ext cx="1070810" cy="1110469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1333916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596348" y="563120"/>
            <a:ext cx="10999304" cy="5791200"/>
          </a:xfrm>
          <a:prstGeom prst="horizontalScroll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86E7D1-94C4-489A-B76E-944E4C4BDDF6}"/>
              </a:ext>
            </a:extLst>
          </p:cNvPr>
          <p:cNvSpPr txBox="1"/>
          <p:nvPr/>
        </p:nvSpPr>
        <p:spPr>
          <a:xfrm>
            <a:off x="3897630" y="1587845"/>
            <a:ext cx="4972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Làm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việc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nhóm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257B60-027A-4D56-B9C2-B082BF61367B}"/>
              </a:ext>
            </a:extLst>
          </p:cNvPr>
          <p:cNvSpPr txBox="1"/>
          <p:nvPr/>
        </p:nvSpPr>
        <p:spPr>
          <a:xfrm>
            <a:off x="2434590" y="2534796"/>
            <a:ext cx="75742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Hãy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vẽ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hoặc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sưu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tầm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tranh</a:t>
            </a:r>
            <a:r>
              <a:rPr lang="en-US" sz="3200" dirty="0">
                <a:solidFill>
                  <a:prstClr val="black"/>
                </a:solidFill>
                <a:latin typeface="Utm AVO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Utm AVO"/>
              </a:rPr>
              <a:t>viết</a:t>
            </a:r>
            <a:r>
              <a:rPr lang="en-US" sz="32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VO"/>
              </a:rPr>
              <a:t>khẩu</a:t>
            </a:r>
            <a:r>
              <a:rPr lang="en-US" sz="32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VO"/>
              </a:rPr>
              <a:t>hiệu</a:t>
            </a:r>
            <a:r>
              <a:rPr lang="en-US" sz="32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VO"/>
              </a:rPr>
              <a:t>về</a:t>
            </a:r>
            <a:r>
              <a:rPr lang="en-US" sz="3200" dirty="0">
                <a:solidFill>
                  <a:prstClr val="black"/>
                </a:solidFill>
                <a:latin typeface="Utm AVO"/>
              </a:rPr>
              <a:t> an </a:t>
            </a:r>
            <a:r>
              <a:rPr lang="en-US" sz="3200" dirty="0" err="1">
                <a:solidFill>
                  <a:prstClr val="black"/>
                </a:solidFill>
                <a:latin typeface="Utm AVO"/>
              </a:rPr>
              <a:t>toàn</a:t>
            </a:r>
            <a:r>
              <a:rPr lang="en-US" sz="32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VO"/>
              </a:rPr>
              <a:t>khi</a:t>
            </a:r>
            <a:r>
              <a:rPr lang="en-US" sz="32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VO"/>
              </a:rPr>
              <a:t>đi</a:t>
            </a:r>
            <a:r>
              <a:rPr lang="en-US" sz="32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VO"/>
              </a:rPr>
              <a:t>trên</a:t>
            </a:r>
            <a:r>
              <a:rPr lang="en-US" sz="32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VO"/>
              </a:rPr>
              <a:t>phương</a:t>
            </a:r>
            <a:r>
              <a:rPr lang="en-US" sz="32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VO"/>
              </a:rPr>
              <a:t>tiện</a:t>
            </a:r>
            <a:r>
              <a:rPr lang="en-US" sz="32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VO"/>
              </a:rPr>
              <a:t>giao</a:t>
            </a:r>
            <a:r>
              <a:rPr lang="en-US" sz="32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VO"/>
              </a:rPr>
              <a:t>thông</a:t>
            </a:r>
            <a:r>
              <a:rPr lang="en-US" sz="3200" dirty="0">
                <a:solidFill>
                  <a:prstClr val="black"/>
                </a:solidFill>
                <a:latin typeface="Utm AVO"/>
              </a:rPr>
              <a:t>. </a:t>
            </a:r>
            <a:r>
              <a:rPr lang="en-US" sz="3200" dirty="0" err="1">
                <a:solidFill>
                  <a:prstClr val="black"/>
                </a:solidFill>
                <a:latin typeface="Utm AVO"/>
              </a:rPr>
              <a:t>Đại</a:t>
            </a:r>
            <a:r>
              <a:rPr lang="en-US" sz="32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VO"/>
              </a:rPr>
              <a:t>diện</a:t>
            </a:r>
            <a:r>
              <a:rPr lang="en-US" sz="32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VO"/>
              </a:rPr>
              <a:t>nhóm</a:t>
            </a:r>
            <a:r>
              <a:rPr lang="en-US" sz="32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VO"/>
              </a:rPr>
              <a:t>lên</a:t>
            </a:r>
            <a:r>
              <a:rPr lang="en-US" sz="32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VO"/>
              </a:rPr>
              <a:t>trình</a:t>
            </a:r>
            <a:r>
              <a:rPr lang="en-US" sz="32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VO"/>
              </a:rPr>
              <a:t>bày</a:t>
            </a:r>
            <a:r>
              <a:rPr lang="en-US" sz="32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VO"/>
              </a:rPr>
              <a:t>về</a:t>
            </a:r>
            <a:r>
              <a:rPr lang="en-US" sz="32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VO"/>
              </a:rPr>
              <a:t>bài</a:t>
            </a:r>
            <a:r>
              <a:rPr lang="en-US" sz="32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VO"/>
              </a:rPr>
              <a:t>của</a:t>
            </a:r>
            <a:r>
              <a:rPr lang="en-US" sz="32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VO"/>
              </a:rPr>
              <a:t>nhóm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44CCC86-9955-403B-829E-85F1A37447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7390" y="1545022"/>
            <a:ext cx="1219200" cy="1000125"/>
          </a:xfrm>
          <a:prstGeom prst="rect">
            <a:avLst/>
          </a:prstGeom>
        </p:spPr>
      </p:pic>
      <p:pic>
        <p:nvPicPr>
          <p:cNvPr id="21" name="Graphic 20" descr="Bus with solid fill">
            <a:extLst>
              <a:ext uri="{FF2B5EF4-FFF2-40B4-BE49-F238E27FC236}">
                <a16:creationId xmlns:a16="http://schemas.microsoft.com/office/drawing/2014/main" id="{41846A27-DB08-446A-8DF5-30283CBC9E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54074" y="4577910"/>
            <a:ext cx="914400" cy="914400"/>
          </a:xfrm>
          <a:prstGeom prst="rect">
            <a:avLst/>
          </a:prstGeom>
        </p:spPr>
      </p:pic>
      <p:pic>
        <p:nvPicPr>
          <p:cNvPr id="23" name="Graphic 22" descr="Bus outline">
            <a:extLst>
              <a:ext uri="{FF2B5EF4-FFF2-40B4-BE49-F238E27FC236}">
                <a16:creationId xmlns:a16="http://schemas.microsoft.com/office/drawing/2014/main" id="{F756D246-D4C8-45CC-A6A7-FECF5D8443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97141" y="4697851"/>
            <a:ext cx="914400" cy="914400"/>
          </a:xfrm>
          <a:prstGeom prst="rect">
            <a:avLst/>
          </a:prstGeom>
        </p:spPr>
      </p:pic>
      <p:pic>
        <p:nvPicPr>
          <p:cNvPr id="25" name="Graphic 24" descr="Tug boat outline">
            <a:extLst>
              <a:ext uri="{FF2B5EF4-FFF2-40B4-BE49-F238E27FC236}">
                <a16:creationId xmlns:a16="http://schemas.microsoft.com/office/drawing/2014/main" id="{D2A6F11C-BD01-44C3-A641-A10E5363D9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413160" y="4483862"/>
            <a:ext cx="914400" cy="914400"/>
          </a:xfrm>
          <a:prstGeom prst="rect">
            <a:avLst/>
          </a:prstGeom>
        </p:spPr>
      </p:pic>
      <p:pic>
        <p:nvPicPr>
          <p:cNvPr id="26" name="Graphic 25" descr="Sail Boat (Like Pirate) outline">
            <a:extLst>
              <a:ext uri="{FF2B5EF4-FFF2-40B4-BE49-F238E27FC236}">
                <a16:creationId xmlns:a16="http://schemas.microsoft.com/office/drawing/2014/main" id="{AA0135A9-4FD6-40B9-994B-6AFC2B72181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172246" y="4504504"/>
            <a:ext cx="914400" cy="914400"/>
          </a:xfrm>
          <a:prstGeom prst="rect">
            <a:avLst/>
          </a:prstGeom>
        </p:spPr>
      </p:pic>
      <p:pic>
        <p:nvPicPr>
          <p:cNvPr id="27" name="Graphic 26" descr="Sailboat with solid fill">
            <a:extLst>
              <a:ext uri="{FF2B5EF4-FFF2-40B4-BE49-F238E27FC236}">
                <a16:creationId xmlns:a16="http://schemas.microsoft.com/office/drawing/2014/main" id="{3F9FEBF9-6A51-4C96-93ED-71851F01CC2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735458" y="4540689"/>
            <a:ext cx="914400" cy="914400"/>
          </a:xfrm>
          <a:prstGeom prst="rect">
            <a:avLst/>
          </a:prstGeom>
        </p:spPr>
      </p:pic>
      <p:pic>
        <p:nvPicPr>
          <p:cNvPr id="28" name="Graphic 27" descr="Cruise ship with solid fill">
            <a:extLst>
              <a:ext uri="{FF2B5EF4-FFF2-40B4-BE49-F238E27FC236}">
                <a16:creationId xmlns:a16="http://schemas.microsoft.com/office/drawing/2014/main" id="{DD013DEB-0C82-4B60-887E-9BF67669919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463829" y="4627650"/>
            <a:ext cx="914400" cy="914400"/>
          </a:xfrm>
          <a:prstGeom prst="rect">
            <a:avLst/>
          </a:prstGeom>
        </p:spPr>
      </p:pic>
      <p:pic>
        <p:nvPicPr>
          <p:cNvPr id="29" name="Graphic 28" descr="Cruise ship outline">
            <a:extLst>
              <a:ext uri="{FF2B5EF4-FFF2-40B4-BE49-F238E27FC236}">
                <a16:creationId xmlns:a16="http://schemas.microsoft.com/office/drawing/2014/main" id="{894D7DB9-5BC7-442E-9A50-67E57C32093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977390" y="465593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159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731426" y="593892"/>
            <a:ext cx="10864225" cy="57604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19EAFB-8CAB-4515-9D5C-B7A661946B56}"/>
              </a:ext>
            </a:extLst>
          </p:cNvPr>
          <p:cNvSpPr txBox="1"/>
          <p:nvPr/>
        </p:nvSpPr>
        <p:spPr>
          <a:xfrm>
            <a:off x="3485147" y="39900"/>
            <a:ext cx="9336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latin typeface="Utm AVO"/>
              </a:rPr>
              <a:t>Tham</a:t>
            </a:r>
            <a:r>
              <a:rPr lang="en-US" sz="2800" dirty="0">
                <a:latin typeface="Utm AVO"/>
              </a:rPr>
              <a:t> </a:t>
            </a:r>
            <a:r>
              <a:rPr lang="en-US" sz="2800" dirty="0" err="1">
                <a:latin typeface="Utm AVO"/>
              </a:rPr>
              <a:t>khảo</a:t>
            </a:r>
            <a:r>
              <a:rPr lang="en-US" sz="2800" dirty="0">
                <a:latin typeface="Utm AVO"/>
              </a:rPr>
              <a:t> </a:t>
            </a:r>
            <a:r>
              <a:rPr lang="en-US" sz="2800" dirty="0" err="1">
                <a:latin typeface="Utm AVO"/>
              </a:rPr>
              <a:t>một</a:t>
            </a:r>
            <a:r>
              <a:rPr lang="en-US" sz="2800" dirty="0">
                <a:latin typeface="Utm AVO"/>
              </a:rPr>
              <a:t> </a:t>
            </a:r>
            <a:r>
              <a:rPr lang="en-US" sz="2800" dirty="0" err="1">
                <a:latin typeface="Utm AVO"/>
              </a:rPr>
              <a:t>số</a:t>
            </a:r>
            <a:r>
              <a:rPr lang="en-US" sz="2800" dirty="0">
                <a:latin typeface="Utm AVO"/>
              </a:rPr>
              <a:t> </a:t>
            </a:r>
            <a:r>
              <a:rPr lang="en-US" sz="2800" dirty="0" err="1">
                <a:latin typeface="Utm AVO"/>
              </a:rPr>
              <a:t>tranh</a:t>
            </a:r>
            <a:r>
              <a:rPr lang="en-US" sz="2800" dirty="0">
                <a:latin typeface="Utm AVO"/>
              </a:rPr>
              <a:t> </a:t>
            </a:r>
            <a:r>
              <a:rPr lang="en-US" sz="2800" dirty="0" err="1">
                <a:latin typeface="Utm AVO"/>
              </a:rPr>
              <a:t>ảnh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1026" name="Picture 2" descr="Kỹ năng an toàn khi tham gia giao thông đường thủy">
            <a:extLst>
              <a:ext uri="{FF2B5EF4-FFF2-40B4-BE49-F238E27FC236}">
                <a16:creationId xmlns:a16="http://schemas.microsoft.com/office/drawing/2014/main" id="{CD37FAFA-BE20-4C38-80DC-289036FF87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453" y="686209"/>
            <a:ext cx="6973702" cy="4637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图片 12">
            <a:extLst>
              <a:ext uri="{FF2B5EF4-FFF2-40B4-BE49-F238E27FC236}">
                <a16:creationId xmlns:a16="http://schemas.microsoft.com/office/drawing/2014/main" id="{F773E1FF-1600-4F62-92E5-400ADBA619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8" t="8448" r="5859" b="18006"/>
          <a:stretch/>
        </p:blipFill>
        <p:spPr>
          <a:xfrm>
            <a:off x="9464072" y="4816424"/>
            <a:ext cx="2754781" cy="2030815"/>
          </a:xfrm>
          <a:prstGeom prst="rect">
            <a:avLst/>
          </a:prstGeom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13699CD-B6AA-40B7-B447-5C8F09B2B6D4}"/>
              </a:ext>
            </a:extLst>
          </p:cNvPr>
          <p:cNvSpPr txBox="1"/>
          <p:nvPr/>
        </p:nvSpPr>
        <p:spPr>
          <a:xfrm>
            <a:off x="2985574" y="5355451"/>
            <a:ext cx="66814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Mọi</a:t>
            </a:r>
            <a:r>
              <a:rPr lang="en-US" sz="2800" dirty="0"/>
              <a:t> </a:t>
            </a:r>
            <a:r>
              <a:rPr lang="en-US" sz="2800" dirty="0" err="1"/>
              <a:t>người</a:t>
            </a:r>
            <a:r>
              <a:rPr lang="en-US" sz="2800" dirty="0"/>
              <a:t> </a:t>
            </a:r>
            <a:r>
              <a:rPr lang="en-US" sz="2800" dirty="0" err="1"/>
              <a:t>ngồi</a:t>
            </a:r>
            <a:r>
              <a:rPr lang="en-US" sz="2800" dirty="0"/>
              <a:t> </a:t>
            </a:r>
            <a:r>
              <a:rPr lang="en-US" sz="2800" dirty="0" err="1"/>
              <a:t>đều</a:t>
            </a:r>
            <a:r>
              <a:rPr lang="en-US" sz="2800" dirty="0"/>
              <a:t> </a:t>
            </a:r>
            <a:r>
              <a:rPr lang="en-US" sz="2800" dirty="0" err="1"/>
              <a:t>hai</a:t>
            </a:r>
            <a:r>
              <a:rPr lang="en-US" sz="2800" dirty="0"/>
              <a:t> </a:t>
            </a:r>
            <a:r>
              <a:rPr lang="en-US" sz="2800" dirty="0" err="1"/>
              <a:t>bên</a:t>
            </a:r>
            <a:r>
              <a:rPr lang="en-US" sz="2800" dirty="0"/>
              <a:t> </a:t>
            </a:r>
            <a:r>
              <a:rPr lang="en-US" sz="2800" dirty="0" err="1"/>
              <a:t>thuyền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đều</a:t>
            </a:r>
            <a:r>
              <a:rPr lang="en-US" sz="2800" dirty="0"/>
              <a:t> </a:t>
            </a:r>
            <a:r>
              <a:rPr lang="en-US" sz="2800" dirty="0" err="1"/>
              <a:t>mặc</a:t>
            </a:r>
            <a:r>
              <a:rPr lang="en-US" sz="2800" dirty="0"/>
              <a:t> </a:t>
            </a:r>
            <a:r>
              <a:rPr lang="en-US" sz="2800" dirty="0" err="1"/>
              <a:t>áo</a:t>
            </a:r>
            <a:r>
              <a:rPr lang="en-US" sz="2800" dirty="0"/>
              <a:t> </a:t>
            </a:r>
            <a:r>
              <a:rPr lang="en-US" sz="2800" dirty="0" err="1"/>
              <a:t>phao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1705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731426" y="593892"/>
            <a:ext cx="10864225" cy="57604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19EAFB-8CAB-4515-9D5C-B7A661946B56}"/>
              </a:ext>
            </a:extLst>
          </p:cNvPr>
          <p:cNvSpPr txBox="1"/>
          <p:nvPr/>
        </p:nvSpPr>
        <p:spPr>
          <a:xfrm>
            <a:off x="3485147" y="39900"/>
            <a:ext cx="9336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latin typeface="Utm AVO"/>
              </a:rPr>
              <a:t>Tham</a:t>
            </a:r>
            <a:r>
              <a:rPr lang="en-US" sz="2800" dirty="0">
                <a:latin typeface="Utm AVO"/>
              </a:rPr>
              <a:t> </a:t>
            </a:r>
            <a:r>
              <a:rPr lang="en-US" sz="2800" dirty="0" err="1">
                <a:latin typeface="Utm AVO"/>
              </a:rPr>
              <a:t>khảo</a:t>
            </a:r>
            <a:r>
              <a:rPr lang="en-US" sz="2800" dirty="0">
                <a:latin typeface="Utm AVO"/>
              </a:rPr>
              <a:t> </a:t>
            </a:r>
            <a:r>
              <a:rPr lang="en-US" sz="2800" dirty="0" err="1">
                <a:latin typeface="Utm AVO"/>
              </a:rPr>
              <a:t>một</a:t>
            </a:r>
            <a:r>
              <a:rPr lang="en-US" sz="2800" dirty="0">
                <a:latin typeface="Utm AVO"/>
              </a:rPr>
              <a:t> </a:t>
            </a:r>
            <a:r>
              <a:rPr lang="en-US" sz="2800" dirty="0" err="1">
                <a:latin typeface="Utm AVO"/>
              </a:rPr>
              <a:t>số</a:t>
            </a:r>
            <a:r>
              <a:rPr lang="en-US" sz="2800" dirty="0">
                <a:latin typeface="Utm AVO"/>
              </a:rPr>
              <a:t> </a:t>
            </a:r>
            <a:r>
              <a:rPr lang="en-US" sz="2800" dirty="0" err="1">
                <a:latin typeface="Utm AVO"/>
              </a:rPr>
              <a:t>tranh</a:t>
            </a:r>
            <a:r>
              <a:rPr lang="en-US" sz="2800" dirty="0">
                <a:latin typeface="Utm AVO"/>
              </a:rPr>
              <a:t> </a:t>
            </a:r>
            <a:r>
              <a:rPr lang="en-US" sz="2800" dirty="0" err="1">
                <a:latin typeface="Utm AVO"/>
              </a:rPr>
              <a:t>ảnh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25" name="图片 12">
            <a:extLst>
              <a:ext uri="{FF2B5EF4-FFF2-40B4-BE49-F238E27FC236}">
                <a16:creationId xmlns:a16="http://schemas.microsoft.com/office/drawing/2014/main" id="{F773E1FF-1600-4F62-92E5-400ADBA619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8" t="8448" r="5859" b="18006"/>
          <a:stretch/>
        </p:blipFill>
        <p:spPr>
          <a:xfrm>
            <a:off x="9503888" y="5012386"/>
            <a:ext cx="2754781" cy="2030815"/>
          </a:xfrm>
          <a:prstGeom prst="rect">
            <a:avLst/>
          </a:prstGeom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13699CD-B6AA-40B7-B447-5C8F09B2B6D4}"/>
              </a:ext>
            </a:extLst>
          </p:cNvPr>
          <p:cNvSpPr txBox="1"/>
          <p:nvPr/>
        </p:nvSpPr>
        <p:spPr>
          <a:xfrm>
            <a:off x="2884093" y="5180566"/>
            <a:ext cx="66814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Mọi</a:t>
            </a:r>
            <a:r>
              <a:rPr lang="en-US" sz="2800" dirty="0"/>
              <a:t> </a:t>
            </a:r>
            <a:r>
              <a:rPr lang="en-US" sz="2800" dirty="0" err="1"/>
              <a:t>người</a:t>
            </a:r>
            <a:r>
              <a:rPr lang="en-US" sz="2800" dirty="0"/>
              <a:t> </a:t>
            </a:r>
            <a:r>
              <a:rPr lang="en-US" sz="2800" dirty="0" err="1"/>
              <a:t>ngồi</a:t>
            </a:r>
            <a:r>
              <a:rPr lang="en-US" sz="2800" dirty="0"/>
              <a:t> </a:t>
            </a:r>
            <a:r>
              <a:rPr lang="en-US" sz="2800" dirty="0" err="1"/>
              <a:t>đều</a:t>
            </a:r>
            <a:r>
              <a:rPr lang="en-US" sz="2800" dirty="0"/>
              <a:t> </a:t>
            </a:r>
            <a:r>
              <a:rPr lang="en-US" sz="2800" dirty="0" err="1"/>
              <a:t>hai</a:t>
            </a:r>
            <a:r>
              <a:rPr lang="en-US" sz="2800" dirty="0"/>
              <a:t> </a:t>
            </a:r>
            <a:r>
              <a:rPr lang="en-US" sz="2800" dirty="0" err="1"/>
              <a:t>bên</a:t>
            </a:r>
            <a:r>
              <a:rPr lang="en-US" sz="2800" dirty="0"/>
              <a:t> </a:t>
            </a:r>
            <a:r>
              <a:rPr lang="en-US" sz="2800" dirty="0" err="1"/>
              <a:t>thuyền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đều</a:t>
            </a:r>
            <a:r>
              <a:rPr lang="en-US" sz="2800" dirty="0"/>
              <a:t> </a:t>
            </a:r>
            <a:r>
              <a:rPr lang="en-US" sz="2800" dirty="0" err="1"/>
              <a:t>mặc</a:t>
            </a:r>
            <a:r>
              <a:rPr lang="en-US" sz="2800" dirty="0"/>
              <a:t> </a:t>
            </a:r>
            <a:r>
              <a:rPr lang="en-US" sz="2800" dirty="0" err="1"/>
              <a:t>áo</a:t>
            </a:r>
            <a:r>
              <a:rPr lang="en-US" sz="2800" dirty="0"/>
              <a:t> </a:t>
            </a:r>
            <a:r>
              <a:rPr lang="en-US" sz="2800" dirty="0" err="1"/>
              <a:t>phao</a:t>
            </a:r>
            <a:endParaRPr lang="en-US" sz="2800" dirty="0"/>
          </a:p>
        </p:txBody>
      </p:sp>
      <p:pic>
        <p:nvPicPr>
          <p:cNvPr id="3076" name="Picture 4" descr="550 vận động viên tranh tài giải đua thuyền rồng Hà Nội mở rộng | Thể thao  | Vietnam+ (VietnamPlus)">
            <a:extLst>
              <a:ext uri="{FF2B5EF4-FFF2-40B4-BE49-F238E27FC236}">
                <a16:creationId xmlns:a16="http://schemas.microsoft.com/office/drawing/2014/main" id="{E99CC5EF-CB79-4480-8FEF-EDFBDA83CA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" t="157" r="-314" b="30394"/>
          <a:stretch/>
        </p:blipFill>
        <p:spPr bwMode="auto">
          <a:xfrm>
            <a:off x="1444722" y="679946"/>
            <a:ext cx="9560203" cy="4249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020935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rgbClr val="E2BDC3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233</Words>
  <Application>Microsoft Office PowerPoint</Application>
  <PresentationFormat>Widescreen</PresentationFormat>
  <Paragraphs>25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Utm AVO</vt:lpstr>
      <vt:lpstr>字魂59号-创粗黑</vt:lpstr>
      <vt:lpstr>Office 主题​​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Ngoc</cp:lastModifiedBy>
  <cp:revision>7</cp:revision>
  <dcterms:created xsi:type="dcterms:W3CDTF">2021-07-16T01:51:47Z</dcterms:created>
  <dcterms:modified xsi:type="dcterms:W3CDTF">2021-08-01T14:18:17Z</dcterms:modified>
</cp:coreProperties>
</file>